
<file path=[Content_Types].xml><?xml version="1.0" encoding="utf-8"?>
<Types xmlns="http://schemas.openxmlformats.org/package/2006/content-types">
  <Default Extension="gif" ContentType="image/gif"/>
  <Default Extension="jpe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3" r:id="rId3"/>
  </p:sldMasterIdLst>
  <p:notesMasterIdLst>
    <p:notesMasterId r:id="rId20"/>
  </p:notesMasterIdLst>
  <p:sldIdLst>
    <p:sldId id="256" r:id="rId4"/>
    <p:sldId id="834" r:id="rId5"/>
    <p:sldId id="862" r:id="rId6"/>
    <p:sldId id="298" r:id="rId7"/>
    <p:sldId id="294" r:id="rId8"/>
    <p:sldId id="852" r:id="rId9"/>
    <p:sldId id="864" r:id="rId10"/>
    <p:sldId id="854" r:id="rId11"/>
    <p:sldId id="865" r:id="rId12"/>
    <p:sldId id="855" r:id="rId13"/>
    <p:sldId id="487" r:id="rId14"/>
    <p:sldId id="866" r:id="rId15"/>
    <p:sldId id="867" r:id="rId16"/>
    <p:sldId id="868" r:id="rId17"/>
    <p:sldId id="869" r:id="rId18"/>
    <p:sldId id="50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1AF87C-F3DB-4E23-910F-917240B50609}" v="31" dt="2023-03-06T13:11:48.1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75" autoAdjust="0"/>
    <p:restoredTop sz="52750" autoAdjust="0"/>
  </p:normalViewPr>
  <p:slideViewPr>
    <p:cSldViewPr snapToGrid="0">
      <p:cViewPr varScale="1">
        <p:scale>
          <a:sx n="60" d="100"/>
          <a:sy n="60" d="100"/>
        </p:scale>
        <p:origin x="1932" y="4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07/03/2023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21600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219710" indent="-219710">
              <a:spcAft>
                <a:spcPts val="0"/>
              </a:spcAft>
            </a:pPr>
            <a:endParaRPr lang="en-GB" sz="1200" b="1" dirty="0">
              <a:solidFill>
                <a:srgbClr val="000000"/>
              </a:solidFill>
              <a:effectLst/>
              <a:latin typeface="Calibri" panose="020F0502020204030204" pitchFamily="34" charset="0"/>
              <a:ea typeface="Calibri" panose="020F0502020204030204" pitchFamily="34"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The AUDIO version of the lesson material includes additional audio for the new language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presented (phonics, vocabulary) and audio for the instructions on the slide.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In addition, it includes VIDEO clips of the phonics and the phonics’ source words.  Pupils can be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encouraged to look at the shape of the mouth/lips on</a:t>
            </a:r>
            <a:r>
              <a:rPr lang="en-GB" sz="1200" dirty="0">
                <a:effectLst/>
                <a:latin typeface="Times New Roman" panose="02020603050405020304" pitchFamily="18" charset="0"/>
                <a:ea typeface="Times New Roman" panose="02020603050405020304" pitchFamily="18" charset="0"/>
              </a:rPr>
              <a:t> </a:t>
            </a:r>
            <a:r>
              <a:rPr lang="en-GB" sz="1200" b="1" dirty="0">
                <a:solidFill>
                  <a:srgbClr val="000000"/>
                </a:solidFill>
                <a:effectLst/>
                <a:latin typeface="Calibri" panose="020F0502020204030204" pitchFamily="34" charset="0"/>
                <a:ea typeface="Calibri" panose="020F0502020204030204" pitchFamily="34" charset="0"/>
              </a:rPr>
              <a:t>slides where these appear, and try to copy</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it/them.</a:t>
            </a:r>
            <a:endParaRPr lang="en-GB" sz="1200" dirty="0">
              <a:effectLst/>
              <a:latin typeface="Times New Roman" panose="02020603050405020304" pitchFamily="18" charset="0"/>
              <a:ea typeface="Times New Roman" panose="02020603050405020304" pitchFamily="18" charset="0"/>
            </a:endParaRPr>
          </a:p>
          <a:p>
            <a:pPr marL="216000" indent="-216000">
              <a:lnSpc>
                <a:spcPct val="100000"/>
              </a:lnSpc>
            </a:pPr>
            <a:endParaRPr lang="en-GB" sz="12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introduce [(a)in]  </a:t>
            </a:r>
            <a:r>
              <a:rPr lang="en-GB" b="1" baseline="0" dirty="0"/>
              <a:t>fin</a:t>
            </a:r>
            <a:r>
              <a:rPr lang="en-GB" baseline="0" dirty="0"/>
              <a:t> [111] </a:t>
            </a:r>
            <a:r>
              <a:rPr lang="en-GB" b="1" baseline="0" dirty="0"/>
              <a:t>lapin</a:t>
            </a:r>
            <a:r>
              <a:rPr lang="en-GB" baseline="0" dirty="0"/>
              <a:t> [&gt;5000] </a:t>
            </a:r>
            <a:r>
              <a:rPr lang="en-GB" b="1" baseline="0" dirty="0"/>
              <a:t>main</a:t>
            </a:r>
            <a:r>
              <a:rPr lang="en-GB" baseline="0" dirty="0"/>
              <a:t> [418] </a:t>
            </a:r>
            <a:r>
              <a:rPr lang="en-GB" b="1" baseline="0" dirty="0"/>
              <a:t>train </a:t>
            </a:r>
            <a:r>
              <a:rPr lang="en-GB" baseline="0" dirty="0"/>
              <a:t>[232] </a:t>
            </a:r>
            <a:r>
              <a:rPr lang="en-GB" b="1" baseline="0" dirty="0" err="1"/>
              <a:t>vingt</a:t>
            </a:r>
            <a:r>
              <a:rPr lang="en-GB" b="1" baseline="0" dirty="0"/>
              <a:t> </a:t>
            </a:r>
            <a:r>
              <a:rPr lang="en-GB" baseline="0" dirty="0"/>
              <a:t>[1273] </a:t>
            </a: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strike="noStrike" spc="-1" dirty="0">
              <a:latin typeface="Arial"/>
            </a:endParaRPr>
          </a:p>
          <a:p>
            <a:pPr marL="0" indent="-216000">
              <a:lnSpc>
                <a:spcPct val="100000"/>
              </a:lnSpc>
            </a:pPr>
            <a:r>
              <a:rPr lang="it-IT" sz="1200" b="1" strike="noStrike" spc="-1" dirty="0">
                <a:solidFill>
                  <a:srgbClr val="002060"/>
                </a:solidFill>
                <a:latin typeface="Century Gothic"/>
                <a:ea typeface="Century Gothic"/>
              </a:rPr>
              <a:t>Vocabulary </a:t>
            </a:r>
            <a:r>
              <a:rPr lang="it-IT" sz="1200" b="0" strike="noStrike" spc="-1" dirty="0">
                <a:solidFill>
                  <a:srgbClr val="002060"/>
                </a:solidFill>
                <a:latin typeface="Century Gothic"/>
                <a:ea typeface="Century Gothic"/>
              </a:rPr>
              <a:t>(new words in </a:t>
            </a:r>
            <a:r>
              <a:rPr lang="it-IT" sz="1200" b="1" strike="noStrike" spc="-1" dirty="0">
                <a:solidFill>
                  <a:srgbClr val="002060"/>
                </a:solidFill>
                <a:latin typeface="Century Gothic"/>
                <a:ea typeface="Century Gothic"/>
              </a:rPr>
              <a:t>bold</a:t>
            </a:r>
            <a:r>
              <a:rPr lang="it-IT" sz="1200" b="0"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combien </a:t>
            </a:r>
            <a:r>
              <a:rPr lang="fr-FR" sz="1200" b="0" i="0" strike="noStrike" spc="-1" dirty="0">
                <a:solidFill>
                  <a:srgbClr val="002060"/>
                </a:solidFill>
                <a:latin typeface="Century Gothic"/>
                <a:ea typeface="Century Gothic"/>
              </a:rPr>
              <a:t>[800] </a:t>
            </a:r>
            <a:r>
              <a:rPr lang="fr-FR" sz="1200" b="1" i="0" strike="noStrike" spc="-1" dirty="0">
                <a:solidFill>
                  <a:srgbClr val="002060"/>
                </a:solidFill>
                <a:latin typeface="Century Gothic"/>
                <a:ea typeface="Century Gothic"/>
              </a:rPr>
              <a:t>bouche </a:t>
            </a:r>
            <a:r>
              <a:rPr lang="fr-FR" sz="1200" b="0" i="0" strike="noStrike" spc="-1" dirty="0">
                <a:solidFill>
                  <a:srgbClr val="002060"/>
                </a:solidFill>
                <a:latin typeface="Century Gothic"/>
                <a:ea typeface="Century Gothic"/>
              </a:rPr>
              <a:t>[1838] </a:t>
            </a:r>
            <a:r>
              <a:rPr lang="fr-FR" sz="1200" b="1" i="0" strike="noStrike" spc="-1" dirty="0">
                <a:solidFill>
                  <a:srgbClr val="002060"/>
                </a:solidFill>
                <a:latin typeface="Century Gothic"/>
                <a:ea typeface="Century Gothic"/>
              </a:rPr>
              <a:t>main </a:t>
            </a:r>
            <a:r>
              <a:rPr lang="fr-FR" sz="1200" b="0" i="0" strike="noStrike" spc="-1" dirty="0">
                <a:solidFill>
                  <a:srgbClr val="002060"/>
                </a:solidFill>
                <a:latin typeface="Century Gothic"/>
                <a:ea typeface="Century Gothic"/>
              </a:rPr>
              <a:t>[418] </a:t>
            </a:r>
            <a:r>
              <a:rPr lang="fr-FR" sz="1200" b="1" i="0" strike="noStrike" spc="-1" dirty="0">
                <a:solidFill>
                  <a:srgbClr val="002060"/>
                </a:solidFill>
                <a:latin typeface="Century Gothic"/>
                <a:ea typeface="Century Gothic"/>
              </a:rPr>
              <a:t>nez </a:t>
            </a:r>
            <a:r>
              <a:rPr lang="fr-FR" sz="1200" b="0" i="0" strike="noStrike" spc="-1" dirty="0">
                <a:solidFill>
                  <a:srgbClr val="002060"/>
                </a:solidFill>
                <a:latin typeface="Century Gothic"/>
                <a:ea typeface="Century Gothic"/>
              </a:rPr>
              <a:t>[2661] </a:t>
            </a:r>
            <a:r>
              <a:rPr lang="fr-FR" sz="1200" b="1" i="0" strike="noStrike" spc="-1" dirty="0">
                <a:solidFill>
                  <a:srgbClr val="002060"/>
                </a:solidFill>
                <a:latin typeface="Century Gothic"/>
                <a:ea typeface="Century Gothic"/>
              </a:rPr>
              <a:t>œil </a:t>
            </a:r>
            <a:r>
              <a:rPr lang="fr-FR" sz="1200" b="0" i="0" strike="noStrike" spc="-1" dirty="0">
                <a:solidFill>
                  <a:srgbClr val="002060"/>
                </a:solidFill>
                <a:latin typeface="Century Gothic"/>
                <a:ea typeface="Century Gothic"/>
              </a:rPr>
              <a:t>[474]  </a:t>
            </a:r>
            <a:r>
              <a:rPr lang="fr-FR" sz="1200" b="1" i="0" strike="noStrike" spc="-1" dirty="0">
                <a:solidFill>
                  <a:srgbClr val="002060"/>
                </a:solidFill>
                <a:latin typeface="Century Gothic"/>
                <a:ea typeface="Century Gothic"/>
              </a:rPr>
              <a:t>pied </a:t>
            </a:r>
            <a:r>
              <a:rPr lang="fr-FR" sz="1200" b="0" i="0" strike="noStrike" spc="-1" dirty="0">
                <a:solidFill>
                  <a:srgbClr val="002060"/>
                </a:solidFill>
                <a:latin typeface="Century Gothic"/>
                <a:ea typeface="Century Gothic"/>
              </a:rPr>
              <a:t>[626] </a:t>
            </a:r>
            <a:r>
              <a:rPr lang="fr-FR" sz="1200" b="1" i="0" strike="noStrike" spc="-1" dirty="0">
                <a:solidFill>
                  <a:srgbClr val="002060"/>
                </a:solidFill>
                <a:latin typeface="Century Gothic"/>
                <a:ea typeface="Century Gothic"/>
              </a:rPr>
              <a:t>tête </a:t>
            </a:r>
            <a:r>
              <a:rPr lang="fr-FR" sz="1200" b="0" i="0" strike="noStrike" spc="-1" dirty="0">
                <a:solidFill>
                  <a:srgbClr val="002060"/>
                </a:solidFill>
                <a:latin typeface="Century Gothic"/>
                <a:ea typeface="Century Gothic"/>
              </a:rPr>
              <a:t>[343] </a:t>
            </a:r>
            <a:r>
              <a:rPr lang="fr-FR" sz="1200" b="1" i="0" strike="noStrike" spc="-1" dirty="0">
                <a:solidFill>
                  <a:srgbClr val="002060"/>
                </a:solidFill>
                <a:latin typeface="Century Gothic"/>
                <a:ea typeface="Century Gothic"/>
              </a:rPr>
              <a:t>yeux </a:t>
            </a:r>
            <a:r>
              <a:rPr lang="fr-FR" sz="1200" b="0" i="0" strike="noStrike" spc="-1" dirty="0">
                <a:solidFill>
                  <a:srgbClr val="002060"/>
                </a:solidFill>
                <a:latin typeface="Century Gothic"/>
                <a:ea typeface="Century Gothic"/>
              </a:rPr>
              <a:t>[474] </a:t>
            </a:r>
            <a:r>
              <a:rPr lang="fr-FR" sz="1200" b="1" i="0" strike="noStrike" spc="-1" dirty="0">
                <a:solidFill>
                  <a:srgbClr val="002060"/>
                </a:solidFill>
                <a:latin typeface="Century Gothic"/>
                <a:ea typeface="Century Gothic"/>
              </a:rPr>
              <a:t>beaucoup (de) </a:t>
            </a:r>
            <a:r>
              <a:rPr lang="fr-FR" sz="1200" b="0" i="0" strike="noStrike" spc="-1" dirty="0">
                <a:solidFill>
                  <a:srgbClr val="002060"/>
                </a:solidFill>
                <a:latin typeface="Century Gothic"/>
                <a:ea typeface="Century Gothic"/>
              </a:rPr>
              <a:t>[150] </a:t>
            </a:r>
            <a:r>
              <a:rPr lang="fr-FR" sz="1200" b="1" i="0" strike="noStrike" spc="-1" dirty="0">
                <a:solidFill>
                  <a:srgbClr val="002060"/>
                </a:solidFill>
                <a:latin typeface="Century Gothic"/>
                <a:ea typeface="Century Gothic"/>
              </a:rPr>
              <a:t>des </a:t>
            </a:r>
            <a:r>
              <a:rPr lang="fr-FR" sz="1200" b="0" i="0" strike="noStrike" spc="-1" dirty="0">
                <a:solidFill>
                  <a:srgbClr val="002060"/>
                </a:solidFill>
                <a:latin typeface="Century Gothic"/>
                <a:ea typeface="Century Gothic"/>
              </a:rPr>
              <a:t>[2] </a:t>
            </a:r>
            <a:endParaRPr lang="fr-FR" sz="1200" b="0" i="1" strike="noStrike" spc="-1" dirty="0">
              <a:solidFill>
                <a:srgbClr val="002060"/>
              </a:solidFill>
              <a:latin typeface="Century Gothic"/>
              <a:ea typeface="Century Gothic"/>
            </a:endParaRPr>
          </a:p>
          <a:p>
            <a:pPr marL="0" indent="-216000">
              <a:lnSpc>
                <a:spcPct val="100000"/>
              </a:lnSpc>
            </a:pPr>
            <a:r>
              <a:rPr lang="en-GB" sz="1200" b="0" i="0" strike="noStrike" spc="-1" dirty="0">
                <a:solidFill>
                  <a:srgbClr val="002060"/>
                </a:solidFill>
                <a:latin typeface="Century Gothic"/>
                <a:ea typeface="Century Gothic"/>
              </a:rPr>
              <a:t>Revisit 1: </a:t>
            </a:r>
            <a:r>
              <a:rPr lang="fr-FR" sz="1200" b="0" i="0" u="none" strike="noStrike" kern="1200" dirty="0">
                <a:solidFill>
                  <a:schemeClr val="tx1"/>
                </a:solidFill>
                <a:effectLst/>
                <a:latin typeface="+mn-lt"/>
                <a:ea typeface="+mn-ea"/>
                <a:cs typeface="+mn-cs"/>
              </a:rPr>
              <a:t>aimer [232] préférer [597] sport [2011] aussi [44] et [6] mais [30] </a:t>
            </a:r>
          </a:p>
          <a:p>
            <a:pPr marL="0" indent="-216000">
              <a:lnSpc>
                <a:spcPct val="100000"/>
              </a:lnSpc>
            </a:pPr>
            <a:r>
              <a:rPr lang="en-GB" sz="1200" b="0" i="0" strike="noStrike" spc="-1" dirty="0">
                <a:solidFill>
                  <a:srgbClr val="002060"/>
                </a:solidFill>
                <a:effectLst/>
                <a:latin typeface="Century Gothic"/>
                <a:ea typeface="+mn-ea"/>
                <a:cs typeface="+mn-cs"/>
              </a:rPr>
              <a:t>Revisit 2: --</a:t>
            </a:r>
          </a:p>
          <a:p>
            <a:pPr marL="216000" indent="-216000">
              <a:lnSpc>
                <a:spcPct val="100000"/>
              </a:lnSpc>
            </a:pPr>
            <a:r>
              <a:rPr lang="en-GB" sz="11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1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1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1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a:t>
            </a:r>
          </a:p>
          <a:p>
            <a:pPr marL="216000" indent="-216000">
              <a:lnSpc>
                <a:spcPct val="100000"/>
              </a:lnSpc>
            </a:pPr>
            <a:r>
              <a:rPr lang="en-GB" sz="1100" b="0" strike="noStrike" spc="-1" dirty="0">
                <a:solidFill>
                  <a:srgbClr val="000000"/>
                </a:solidFill>
                <a:latin typeface="Calibri"/>
                <a:ea typeface="Calibri"/>
              </a:rPr>
              <a:t>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200" b="0" strike="noStrike" spc="-1" dirty="0">
                <a:solidFill>
                  <a:srgbClr val="000000"/>
                </a:solidFill>
                <a:latin typeface="Calibri"/>
                <a:ea typeface="Calibri"/>
              </a:rPr>
              <a:t>possible.</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consolidate numbers in oral production.</a:t>
            </a:r>
            <a:endParaRPr lang="en-GB" dirty="0"/>
          </a:p>
          <a:p>
            <a:endParaRPr lang="en-GB" b="1" dirty="0"/>
          </a:p>
          <a:p>
            <a:r>
              <a:rPr lang="en-GB" b="1" dirty="0"/>
              <a:t>Procedure:</a:t>
            </a:r>
          </a:p>
          <a:p>
            <a:pPr>
              <a:buAutoNum type="arabicPeriod"/>
            </a:pPr>
            <a:r>
              <a:rPr lang="en-GB" b="0" dirty="0"/>
              <a:t> Teacher reads the instruction in French.</a:t>
            </a:r>
          </a:p>
          <a:p>
            <a:pPr>
              <a:buAutoNum type="arabicPeriod"/>
            </a:pPr>
            <a:r>
              <a:rPr lang="en-GB" b="0" dirty="0"/>
              <a:t> Pupils work in pairs to say the numbers in order (1-10). They have 30 seconds.</a:t>
            </a:r>
          </a:p>
          <a:p>
            <a:pPr>
              <a:buAutoNum type="arabicPeriod"/>
            </a:pPr>
            <a:r>
              <a:rPr lang="en-GB" b="0" dirty="0"/>
              <a:t> Click to trigger the timer.</a:t>
            </a:r>
          </a:p>
          <a:p>
            <a:pPr>
              <a:buAutoNum type="arabicPeriod"/>
            </a:pPr>
            <a:r>
              <a:rPr lang="en-GB" b="0" dirty="0"/>
              <a:t> To bring up the answers, </a:t>
            </a:r>
            <a:r>
              <a:rPr lang="en-GB" dirty="0"/>
              <a:t>each number disappears on click, and the correct answer appears (with audio, in the audio version).</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51501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 (5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comprehension of numbers, plural indefinite articles and this week’s new vocabulary.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the full sentence response, which takes account of information given by the picture (i.e. the number of eyes).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on the picture to hear the full sentence response.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Repeat steps 1-3 with the remaining four slides.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Il y a deux mains.</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0"/>
              </a:spcBef>
              <a:spcAft>
                <a:spcPts val="0"/>
              </a:spcAft>
              <a:buClr>
                <a:schemeClr val="dk1"/>
              </a:buClr>
              <a:buSzPts val="1200"/>
              <a:buFont typeface="Calibri"/>
              <a:buNone/>
            </a:pP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5CB3E-F697-4EF5-82C2-431E736C45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225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[2/5]</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Il y a des yeux.</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5CB3E-F697-4EF5-82C2-431E736C45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319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[3/5]</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Il y a neuf bouches.</a:t>
            </a:r>
            <a:endParaRPr lang="en-GB" sz="1800" b="0" dirty="0"/>
          </a:p>
          <a:p>
            <a:pPr marL="0" marR="0" lvl="0" indent="0" algn="l" rtl="0">
              <a:lnSpc>
                <a:spcPct val="100000"/>
              </a:lnSpc>
              <a:spcBef>
                <a:spcPts val="0"/>
              </a:spcBef>
              <a:spcAft>
                <a:spcPts val="0"/>
              </a:spcAft>
              <a:buClr>
                <a:schemeClr val="dk1"/>
              </a:buClr>
              <a:buSzPts val="1200"/>
              <a:buFont typeface="Calibri"/>
              <a:buNone/>
            </a:pP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5CB3E-F697-4EF5-82C2-431E736C45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651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[4/5]</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Il y a deux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oreilles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0"/>
              </a:spcBef>
              <a:spcAft>
                <a:spcPts val="0"/>
              </a:spcAft>
              <a:buClr>
                <a:schemeClr val="dk1"/>
              </a:buClr>
              <a:buSzPts val="1200"/>
              <a:buFont typeface="Calibri"/>
              <a:buNone/>
            </a:pP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5CB3E-F697-4EF5-82C2-431E736C45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4233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[5/5]</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Il y a cinq têtes.</a:t>
            </a:r>
            <a:endParaRPr lang="en-GB" sz="1800" b="0" dirty="0"/>
          </a:p>
          <a:p>
            <a:pPr marL="0" marR="0" lvl="0" indent="0" algn="l" rtl="0">
              <a:lnSpc>
                <a:spcPct val="100000"/>
              </a:lnSpc>
              <a:spcBef>
                <a:spcPts val="0"/>
              </a:spcBef>
              <a:spcAft>
                <a:spcPts val="0"/>
              </a:spcAft>
              <a:buClr>
                <a:schemeClr val="dk1"/>
              </a:buClr>
              <a:buSzPts val="1200"/>
              <a:buFont typeface="Calibri"/>
              <a:buNone/>
            </a:pP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5CB3E-F697-4EF5-82C2-431E736C45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8718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re-introduce SSC </a:t>
            </a:r>
            <a:r>
              <a:rPr lang="en-GB" sz="1200" b="1" strike="noStrike" spc="-1" dirty="0">
                <a:solidFill>
                  <a:srgbClr val="000000"/>
                </a:solidFill>
                <a:latin typeface="+mn-lt"/>
                <a:ea typeface="Calibri"/>
              </a:rPr>
              <a:t>[(a)in] </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Introduce and elicit the pronunciation of the </a:t>
            </a:r>
            <a:r>
              <a:rPr lang="en-GB" sz="1200" b="1" strike="noStrike" spc="-1" dirty="0">
                <a:solidFill>
                  <a:srgbClr val="000000"/>
                </a:solidFill>
                <a:latin typeface="+mn-lt"/>
                <a:ea typeface="Calibri"/>
              </a:rPr>
              <a:t>individual SSC [(a)in] </a:t>
            </a:r>
            <a:r>
              <a:rPr lang="en-GB" sz="1200" b="0" strike="noStrike" spc="-1" dirty="0">
                <a:solidFill>
                  <a:srgbClr val="000000"/>
                </a:solidFill>
                <a:latin typeface="+mn-lt"/>
                <a:ea typeface="Calibri"/>
              </a:rPr>
              <a:t>and then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train</a:t>
            </a:r>
            <a:r>
              <a:rPr lang="en-GB" sz="1200" b="0" strike="noStrike" spc="-1" dirty="0">
                <a:solidFill>
                  <a:srgbClr val="000000"/>
                </a:solidFill>
                <a:latin typeface="+mn-lt"/>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students to repeat (with gesture, if using).</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Note</a:t>
            </a:r>
            <a:r>
              <a:rPr lang="en-GB" sz="1200" b="0" strike="noStrike" spc="-1" dirty="0">
                <a:latin typeface="Arial"/>
              </a:rPr>
              <a:t>: </a:t>
            </a:r>
            <a:r>
              <a:rPr lang="en-US" sz="1200" b="0" strike="noStrike" spc="-1" dirty="0">
                <a:latin typeface="Arial"/>
              </a:rPr>
              <a:t>g</a:t>
            </a:r>
            <a:r>
              <a:rPr lang="en-US" dirty="0"/>
              <a:t>esture for train – fist closed, arm by side, forearm at right angle to body, thrust fist forward miming the movement of a fast train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https://www.signbsl.com/sign/train – scroll down to the </a:t>
            </a:r>
            <a:r>
              <a:rPr lang="en-US" b="1" dirty="0"/>
              <a:t>noun</a:t>
            </a:r>
            <a:r>
              <a:rPr lang="en-US" dirty="0"/>
              <a:t> train videos.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train </a:t>
            </a:r>
            <a:r>
              <a:rPr lang="en-GB" baseline="0" dirty="0"/>
              <a:t>[232].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2744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ain</a:t>
            </a:r>
            <a:r>
              <a:rPr lang="en-GB" b="1" baseline="0" dirty="0"/>
              <a:t>/in].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[(a)in] </a:t>
            </a:r>
            <a:r>
              <a:rPr lang="en-GB" baseline="0" dirty="0"/>
              <a:t>and then the </a:t>
            </a:r>
            <a:r>
              <a:rPr lang="en-GB" b="1" baseline="0" dirty="0"/>
              <a:t>source</a:t>
            </a:r>
            <a:r>
              <a:rPr lang="en-GB" baseline="0" dirty="0"/>
              <a:t> word again ‘</a:t>
            </a:r>
            <a:r>
              <a:rPr lang="en-GB" b="1" baseline="0" dirty="0"/>
              <a:t>train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mainly been chosen for their high-frequency, from a range of word classes, with the SSC (where possible) positioned within a variety of syllables within the words (e.g. initial, 2</a:t>
            </a:r>
            <a:r>
              <a:rPr lang="en-GB" baseline="30000" dirty="0"/>
              <a:t>nd</a:t>
            </a:r>
            <a:r>
              <a:rPr lang="en-GB" baseline="0" dirty="0"/>
              <a:t>, final etc.). </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Note</a:t>
            </a:r>
            <a:r>
              <a:rPr lang="en-GB" sz="1200" b="0" strike="noStrike" spc="-1" dirty="0">
                <a:latin typeface="Arial"/>
              </a:rPr>
              <a:t>: </a:t>
            </a:r>
            <a:r>
              <a:rPr lang="en-US" sz="1200" b="0" strike="noStrike" spc="-1" dirty="0">
                <a:latin typeface="Arial"/>
              </a:rPr>
              <a:t>g</a:t>
            </a:r>
            <a:r>
              <a:rPr lang="en-US" dirty="0"/>
              <a:t>esture for train – fist closed, arm by side, forearm at right angle to body, thrust fist forward miming the movement of a fast train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https://www.signbsl.com/sign/train – scroll down to the </a:t>
            </a:r>
            <a:r>
              <a:rPr lang="en-US" b="1" dirty="0"/>
              <a:t>noun</a:t>
            </a:r>
            <a:r>
              <a:rPr lang="en-US" dirty="0"/>
              <a:t> train videos.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fin</a:t>
            </a:r>
            <a:r>
              <a:rPr lang="en-GB" baseline="0" dirty="0"/>
              <a:t> [111] </a:t>
            </a:r>
            <a:r>
              <a:rPr lang="en-GB" b="1" baseline="0" dirty="0"/>
              <a:t>lapin</a:t>
            </a:r>
            <a:r>
              <a:rPr lang="en-GB" baseline="0" dirty="0"/>
              <a:t> [&gt;5000] </a:t>
            </a:r>
            <a:r>
              <a:rPr lang="en-GB" b="1" baseline="0" dirty="0"/>
              <a:t>main</a:t>
            </a:r>
            <a:r>
              <a:rPr lang="en-GB" baseline="0" dirty="0"/>
              <a:t> [418] </a:t>
            </a:r>
            <a:r>
              <a:rPr lang="en-GB" b="1" baseline="0" dirty="0"/>
              <a:t>train </a:t>
            </a:r>
            <a:r>
              <a:rPr lang="en-GB" baseline="0" dirty="0"/>
              <a:t>[232] </a:t>
            </a:r>
            <a:r>
              <a:rPr lang="en-GB" b="1" baseline="0" dirty="0" err="1"/>
              <a:t>vingt</a:t>
            </a:r>
            <a:r>
              <a:rPr lang="en-GB" baseline="0" dirty="0"/>
              <a:t>[1273]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30644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a:t>
            </a:r>
            <a:r>
              <a:rPr lang="en-GB" b="0" dirty="0"/>
              <a:t> minutes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US" b="0" dirty="0"/>
              <a:t>to </a:t>
            </a:r>
            <a:r>
              <a:rPr lang="en-GB" b="0" dirty="0"/>
              <a:t>practise reading aloud words with [(a)in] with some previously taught vocabulary &amp; unknown words (pictures provided to support meaning).</a:t>
            </a:r>
            <a:br>
              <a:rPr lang="en-GB" b="0" dirty="0"/>
            </a:br>
            <a:endParaRPr lang="en-US" b="1" dirty="0"/>
          </a:p>
          <a:p>
            <a:r>
              <a:rPr lang="en-US" b="1" dirty="0"/>
              <a:t>Procedure:</a:t>
            </a:r>
          </a:p>
          <a:p>
            <a:pPr marL="228600" indent="-228600">
              <a:buAutoNum type="arabicPeriod"/>
            </a:pPr>
            <a:r>
              <a:rPr lang="en-US" b="0" baseline="0" dirty="0"/>
              <a:t>Read the explanation and ensure pupils understand the task.</a:t>
            </a:r>
          </a:p>
          <a:p>
            <a:pPr marL="228600" indent="-228600">
              <a:buAutoNum type="arabicPeriod"/>
            </a:pPr>
            <a:r>
              <a:rPr lang="en-US" b="0" baseline="0" dirty="0"/>
              <a:t>Start the timer.</a:t>
            </a:r>
          </a:p>
          <a:p>
            <a:pPr marL="228600" indent="-228600">
              <a:buAutoNum type="arabicPeriod"/>
            </a:pPr>
            <a:r>
              <a:rPr lang="en-US" b="0" baseline="0" dirty="0"/>
              <a:t>Pupils try to guess their partner’s 5 words by saying them aloud, before the 30 seconds is up.</a:t>
            </a:r>
          </a:p>
          <a:p>
            <a:pPr marL="228600" indent="-228600">
              <a:buAutoNum type="arabicPeriod"/>
            </a:pPr>
            <a:r>
              <a:rPr lang="en-US" b="0" baseline="0" dirty="0"/>
              <a:t>Swap roles and repeat the game.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Frequency of unknown words and cognates</a:t>
            </a:r>
            <a:r>
              <a:rPr lang="en-GB"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dirty="0" err="1">
                <a:effectLst/>
                <a:latin typeface="Calibri" panose="020F0502020204030204" pitchFamily="34" charset="0"/>
                <a:ea typeface="Calibri" panose="020F0502020204030204" pitchFamily="34" charset="0"/>
              </a:rPr>
              <a:t>africain</a:t>
            </a:r>
            <a:r>
              <a:rPr lang="en-GB" sz="1200" b="0" dirty="0">
                <a:effectLst/>
                <a:latin typeface="Calibri" panose="020F0502020204030204" pitchFamily="34" charset="0"/>
                <a:ea typeface="Calibri" panose="020F0502020204030204" pitchFamily="34" charset="0"/>
              </a:rPr>
              <a:t> [&gt;5000] </a:t>
            </a:r>
            <a:r>
              <a:rPr lang="en-GB" sz="1200" b="0" dirty="0" err="1">
                <a:effectLst/>
                <a:latin typeface="Calibri" panose="020F0502020204030204" pitchFamily="34" charset="0"/>
                <a:ea typeface="Calibri" panose="020F0502020204030204" pitchFamily="34" charset="0"/>
              </a:rPr>
              <a:t>américan</a:t>
            </a:r>
            <a:r>
              <a:rPr lang="en-GB" sz="1200" b="0" dirty="0">
                <a:effectLst/>
                <a:latin typeface="Calibri" panose="020F0502020204030204" pitchFamily="34" charset="0"/>
                <a:ea typeface="Calibri" panose="020F0502020204030204" pitchFamily="34" charset="0"/>
              </a:rPr>
              <a:t> [&gt;5000] cousin [3387] internet [&gt;5000] </a:t>
            </a:r>
            <a:r>
              <a:rPr lang="en-GB" sz="1200" b="0" dirty="0" err="1">
                <a:effectLst/>
                <a:latin typeface="Calibri" panose="020F0502020204030204" pitchFamily="34" charset="0"/>
                <a:ea typeface="Calibri" panose="020F0502020204030204" pitchFamily="34" charset="0"/>
              </a:rPr>
              <a:t>inventer</a:t>
            </a:r>
            <a:r>
              <a:rPr lang="en-GB" sz="1200" b="0" dirty="0">
                <a:effectLst/>
                <a:latin typeface="Calibri" panose="020F0502020204030204" pitchFamily="34" charset="0"/>
                <a:ea typeface="Calibri" panose="020F0502020204030204" pitchFamily="34" charset="0"/>
              </a:rPr>
              <a:t> [&gt;5000] inviter [&gt;5000] </a:t>
            </a:r>
            <a:r>
              <a:rPr lang="en-GB" sz="1200" b="0" dirty="0" err="1">
                <a:effectLst/>
                <a:latin typeface="Calibri" panose="020F0502020204030204" pitchFamily="34" charset="0"/>
                <a:ea typeface="Calibri" panose="020F0502020204030204" pitchFamily="34" charset="0"/>
              </a:rPr>
              <a:t>jardin</a:t>
            </a:r>
            <a:r>
              <a:rPr lang="en-GB" sz="1200" b="0" dirty="0">
                <a:effectLst/>
                <a:latin typeface="Calibri" panose="020F0502020204030204" pitchFamily="34" charset="0"/>
                <a:ea typeface="Calibri" panose="020F0502020204030204" pitchFamily="34" charset="0"/>
              </a:rPr>
              <a:t> [2284] </a:t>
            </a:r>
            <a:r>
              <a:rPr lang="en-GB" sz="1200" b="0" dirty="0" err="1">
                <a:effectLst/>
                <a:latin typeface="Calibri" panose="020F0502020204030204" pitchFamily="34" charset="0"/>
                <a:ea typeface="Calibri" panose="020F0502020204030204" pitchFamily="34" charset="0"/>
              </a:rPr>
              <a:t>juin</a:t>
            </a:r>
            <a:r>
              <a:rPr lang="en-GB" sz="1200" b="0" dirty="0">
                <a:effectLst/>
                <a:latin typeface="Calibri" panose="020F0502020204030204" pitchFamily="34" charset="0"/>
                <a:ea typeface="Calibri" panose="020F0502020204030204" pitchFamily="34" charset="0"/>
              </a:rPr>
              <a:t> [931] </a:t>
            </a:r>
            <a:r>
              <a:rPr lang="en-GB" sz="1200" b="0" dirty="0" err="1">
                <a:effectLst/>
                <a:latin typeface="Calibri" panose="020F0502020204030204" pitchFamily="34" charset="0"/>
                <a:ea typeface="Calibri" panose="020F0502020204030204" pitchFamily="34" charset="0"/>
              </a:rPr>
              <a:t>magasin</a:t>
            </a:r>
            <a:r>
              <a:rPr lang="en-GB" sz="1200" b="0" dirty="0">
                <a:effectLst/>
                <a:latin typeface="Calibri" panose="020F0502020204030204" pitchFamily="34" charset="0"/>
                <a:ea typeface="Calibri" panose="020F0502020204030204" pitchFamily="34" charset="0"/>
              </a:rPr>
              <a:t> [1736] </a:t>
            </a:r>
            <a:r>
              <a:rPr lang="en-GB" sz="1200" b="0" dirty="0" err="1">
                <a:effectLst/>
                <a:latin typeface="Calibri" panose="020F0502020204030204" pitchFamily="34" charset="0"/>
                <a:ea typeface="Calibri" panose="020F0502020204030204" pitchFamily="34" charset="0"/>
              </a:rPr>
              <a:t>médecin</a:t>
            </a:r>
            <a:r>
              <a:rPr lang="en-GB" sz="1200" b="0" dirty="0">
                <a:effectLst/>
                <a:latin typeface="Calibri" panose="020F0502020204030204" pitchFamily="34" charset="0"/>
                <a:ea typeface="Calibri" panose="020F0502020204030204" pitchFamily="34" charset="0"/>
              </a:rPr>
              <a:t> [827] pain [2802] </a:t>
            </a:r>
            <a:endParaRPr lang="es-ES" sz="1200" b="0" i="0" u="none" strike="noStrike" dirty="0">
              <a:solidFill>
                <a:srgbClr val="00206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sz="1200" dirty="0">
                <a:effectLst/>
                <a:latin typeface="Calibri" panose="020F0502020204030204" pitchFamily="34" charset="0"/>
                <a:ea typeface="Calibri" panose="020F0502020204030204" pitchFamily="34" charset="0"/>
              </a:rPr>
            </a:b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85072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5 minutes</a:t>
            </a:r>
            <a:br>
              <a:rPr lang="en-US" b="0" dirty="0"/>
            </a:br>
            <a:br>
              <a:rPr lang="en-US" b="0" dirty="0"/>
            </a:br>
            <a:r>
              <a:rPr lang="en-US" b="1" dirty="0"/>
              <a:t>Aim: </a:t>
            </a:r>
            <a:r>
              <a:rPr lang="en-US" b="0" dirty="0"/>
              <a:t>to set the scene for this week’s lesson, J-M’s dream; and to introduce vocabulary for this week.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r>
              <a:rPr lang="en-US" b="0" dirty="0"/>
              <a:t>:</a:t>
            </a:r>
            <a:br>
              <a:rPr lang="en-US" b="0" dirty="0"/>
            </a:br>
            <a:r>
              <a:rPr lang="en-US" b="0" dirty="0"/>
              <a:t>1. Read the title and ensure understanding.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Click to bring up the speech bubble and elicit the French, prompting: ‘Un </a:t>
            </a:r>
            <a:r>
              <a:rPr lang="en-US" b="0" dirty="0" err="1"/>
              <a:t>monstre</a:t>
            </a:r>
            <a:r>
              <a:rPr lang="en-US" b="0" dirty="0"/>
              <a:t>, </a:t>
            </a:r>
            <a:r>
              <a:rPr lang="en-US" b="0" dirty="0" err="1"/>
              <a:t>c’est</a:t>
            </a:r>
            <a:r>
              <a:rPr lang="en-US" b="0" dirty="0"/>
              <a:t> quoi ? </a:t>
            </a:r>
            <a:r>
              <a:rPr lang="en-US" b="0" dirty="0">
                <a:sym typeface="Wingdings" panose="05000000000000000000" pitchFamily="2" charset="2"/>
              </a:rPr>
              <a:t> a monster, </a:t>
            </a:r>
            <a:r>
              <a:rPr lang="en-US" b="0" dirty="0" err="1">
                <a:sym typeface="Wingdings" panose="05000000000000000000" pitchFamily="2" charset="2"/>
              </a:rPr>
              <a:t>très</a:t>
            </a:r>
            <a:r>
              <a:rPr lang="en-US" b="0" dirty="0">
                <a:sym typeface="Wingdings" panose="05000000000000000000" pitchFamily="2" charset="2"/>
              </a:rPr>
              <a:t> bien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ym typeface="Wingdings" panose="05000000000000000000" pitchFamily="2" charset="2"/>
              </a:rPr>
              <a:t>3. Click to bring up new items of vocabulary individually. Pupils listen and repeat, then teacher prompts </a:t>
            </a:r>
            <a:r>
              <a:rPr lang="en-US" b="0" dirty="0" err="1">
                <a:sym typeface="Wingdings" panose="05000000000000000000" pitchFamily="2" charset="2"/>
              </a:rPr>
              <a:t>C’est</a:t>
            </a:r>
            <a:r>
              <a:rPr lang="en-US" b="0" dirty="0">
                <a:sym typeface="Wingdings" panose="05000000000000000000" pitchFamily="2" charset="2"/>
              </a:rPr>
              <a:t> quoi, </a:t>
            </a:r>
            <a:r>
              <a:rPr lang="en-US" b="0" dirty="0" err="1">
                <a:sym typeface="Wingdings" panose="05000000000000000000" pitchFamily="2" charset="2"/>
              </a:rPr>
              <a:t>une</a:t>
            </a:r>
            <a:r>
              <a:rPr lang="en-US" b="0" dirty="0">
                <a:sym typeface="Wingdings" panose="05000000000000000000" pitchFamily="2" charset="2"/>
              </a:rPr>
              <a:t> bouche ?  A mouth, super ! .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rêver</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[1678]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0" lvl="0" indent="0" algn="l" rtl="0">
              <a:spcBef>
                <a:spcPts val="0"/>
              </a:spcBef>
              <a:spcAft>
                <a:spcPts val="0"/>
              </a:spcAft>
              <a:buNone/>
            </a:pPr>
            <a:r>
              <a:rPr lang="en-GB" b="1" dirty="0"/>
              <a:t>Timing: 2 minutes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Aim: </a:t>
            </a:r>
            <a:r>
              <a:rPr lang="en-GB" b="0" dirty="0"/>
              <a:t>to revisit singular indefinite articles and introduce the plural indefinite article ‘des’, meaning some.</a:t>
            </a:r>
            <a:endParaRPr lang="en-GB" b="1" dirty="0"/>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b="1" i="0" baseline="0" dirty="0"/>
              <a:t>Procedure: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i="0" baseline="0" dirty="0"/>
              <a:t>Click to present the information.</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i="0" baseline="0" dirty="0"/>
              <a:t>Elicit the English meanings of the examples.</a:t>
            </a:r>
            <a:endParaRPr lang="en-GB" i="1" baseline="0" dirty="0"/>
          </a:p>
          <a:p>
            <a:pPr marL="0" lvl="0" indent="0" algn="l" rtl="0">
              <a:spcBef>
                <a:spcPts val="0"/>
              </a:spcBef>
              <a:spcAft>
                <a:spcPts val="0"/>
              </a:spcAft>
              <a:buNone/>
            </a:pPr>
            <a:endParaRPr lang="en-GB" sz="1200" i="0" baseline="0" noProof="0" dirty="0">
              <a:solidFill>
                <a:srgbClr val="EE6000"/>
              </a:solidFill>
              <a:cs typeface="Calibri" panose="020F0502020204030204" pitchFamily="34" charset="0"/>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89735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practise aural comprehension of vocabulary and articles.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Procedure: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1. Explain the scenario.  J-M is drawing some monsters.  Is he planning to draw one or more of each body part?</a:t>
            </a:r>
            <a:br>
              <a:rPr lang="en-GB" sz="120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1. Click on numbers to play each item.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2. Pupils listen and note 1 (singular) or 1+ (plural-some).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3. Click to correct.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4. Click again to bring up part B. Pupils listen again and identify each body part – they can write 1-8 and the body part in English.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5. Click to correct in number order.  Teachers can ask – </a:t>
            </a:r>
            <a:r>
              <a:rPr lang="en-GB" sz="1200" b="0" kern="1200" dirty="0" err="1">
                <a:solidFill>
                  <a:schemeClr val="tx1"/>
                </a:solidFill>
                <a:effectLst/>
                <a:latin typeface="+mn-lt"/>
                <a:ea typeface="+mn-ea"/>
                <a:cs typeface="+mn-cs"/>
              </a:rPr>
              <a:t>Numéro</a:t>
            </a:r>
            <a:r>
              <a:rPr lang="en-GB" sz="1200" b="0" kern="1200" dirty="0">
                <a:solidFill>
                  <a:schemeClr val="tx1"/>
                </a:solidFill>
                <a:effectLst/>
                <a:latin typeface="+mn-lt"/>
                <a:ea typeface="+mn-ea"/>
                <a:cs typeface="+mn-cs"/>
              </a:rPr>
              <a:t> 1,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Differentiation</a:t>
            </a:r>
            <a:r>
              <a:rPr lang="en-GB" sz="1200" b="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For increased challenge, ask pupils to turn away from the board and make notes in English after listening to each item. Then at the end they turn back to the board and complete part B.</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For more support, provide English true/false statements, and remove the pictures.  E.g.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some feet.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even more support, provide a choice of two statements each time (removing the pictures from the slide). E.g.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Some feet.  |  A/one foot.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Transcript:</a:t>
            </a:r>
          </a:p>
          <a:p>
            <a:r>
              <a:rPr lang="en-GB" sz="1200" b="0" kern="1200" dirty="0">
                <a:solidFill>
                  <a:schemeClr val="tx1"/>
                </a:solidFill>
                <a:effectLst/>
                <a:latin typeface="+mn-lt"/>
                <a:ea typeface="+mn-ea"/>
                <a:cs typeface="+mn-cs"/>
              </a:rPr>
              <a:t>des </a:t>
            </a:r>
            <a:r>
              <a:rPr lang="en-GB" sz="1200" b="0" kern="1200" dirty="0" err="1">
                <a:solidFill>
                  <a:schemeClr val="tx1"/>
                </a:solidFill>
                <a:effectLst/>
                <a:latin typeface="+mn-lt"/>
                <a:ea typeface="+mn-ea"/>
                <a:cs typeface="+mn-cs"/>
              </a:rPr>
              <a:t>pieds</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un </a:t>
            </a:r>
            <a:r>
              <a:rPr lang="en-GB" sz="1200" b="0" kern="1200" dirty="0" err="1">
                <a:solidFill>
                  <a:schemeClr val="tx1"/>
                </a:solidFill>
                <a:effectLst/>
                <a:latin typeface="+mn-lt"/>
                <a:ea typeface="+mn-ea"/>
                <a:cs typeface="+mn-cs"/>
              </a:rPr>
              <a:t>œil</a:t>
            </a:r>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des </a:t>
            </a:r>
            <a:r>
              <a:rPr lang="en-GB" sz="1200" b="0" kern="1200" dirty="0" err="1">
                <a:solidFill>
                  <a:schemeClr val="tx1"/>
                </a:solidFill>
                <a:effectLst/>
                <a:latin typeface="+mn-lt"/>
                <a:ea typeface="+mn-ea"/>
                <a:cs typeface="+mn-cs"/>
              </a:rPr>
              <a:t>têtes</a:t>
            </a:r>
            <a:endParaRPr lang="en-GB" sz="1200" b="0" kern="1200" dirty="0">
              <a:solidFill>
                <a:schemeClr val="tx1"/>
              </a:solidFill>
              <a:effectLst/>
              <a:latin typeface="+mn-lt"/>
              <a:ea typeface="+mn-ea"/>
              <a:cs typeface="+mn-cs"/>
            </a:endParaRPr>
          </a:p>
          <a:p>
            <a:r>
              <a:rPr lang="en-GB" sz="1200" b="0" kern="1200" dirty="0" err="1">
                <a:solidFill>
                  <a:schemeClr val="tx1"/>
                </a:solidFill>
                <a:effectLst/>
                <a:latin typeface="+mn-lt"/>
                <a:ea typeface="+mn-ea"/>
                <a:cs typeface="+mn-cs"/>
              </a:rPr>
              <a:t>une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oreille</a:t>
            </a:r>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des </a:t>
            </a:r>
            <a:r>
              <a:rPr lang="en-GB" sz="1200" b="0" kern="1200" dirty="0" err="1">
                <a:solidFill>
                  <a:schemeClr val="tx1"/>
                </a:solidFill>
                <a:effectLst/>
                <a:latin typeface="+mn-lt"/>
                <a:ea typeface="+mn-ea"/>
                <a:cs typeface="+mn-cs"/>
              </a:rPr>
              <a:t>bouches</a:t>
            </a:r>
            <a:endParaRPr lang="en-GB" sz="1200" b="0" kern="1200" dirty="0">
              <a:solidFill>
                <a:schemeClr val="tx1"/>
              </a:solidFill>
              <a:effectLst/>
              <a:latin typeface="+mn-lt"/>
              <a:ea typeface="+mn-ea"/>
              <a:cs typeface="+mn-cs"/>
            </a:endParaRPr>
          </a:p>
          <a:p>
            <a:r>
              <a:rPr lang="en-GB" sz="1200" b="0" kern="1200" dirty="0" err="1">
                <a:solidFill>
                  <a:schemeClr val="tx1"/>
                </a:solidFill>
                <a:effectLst/>
                <a:latin typeface="+mn-lt"/>
                <a:ea typeface="+mn-ea"/>
                <a:cs typeface="+mn-cs"/>
              </a:rPr>
              <a:t>une</a:t>
            </a:r>
            <a:r>
              <a:rPr lang="en-GB" sz="1200" b="0" kern="1200" dirty="0">
                <a:solidFill>
                  <a:schemeClr val="tx1"/>
                </a:solidFill>
                <a:effectLst/>
                <a:latin typeface="+mn-lt"/>
                <a:ea typeface="+mn-ea"/>
                <a:cs typeface="+mn-cs"/>
              </a:rPr>
              <a:t> main</a:t>
            </a:r>
          </a:p>
          <a:p>
            <a:r>
              <a:rPr lang="en-GB" sz="1200" b="0" kern="1200" dirty="0">
                <a:solidFill>
                  <a:schemeClr val="tx1"/>
                </a:solidFill>
                <a:effectLst/>
                <a:latin typeface="+mn-lt"/>
                <a:ea typeface="+mn-ea"/>
                <a:cs typeface="+mn-cs"/>
              </a:rPr>
              <a:t>des </a:t>
            </a:r>
            <a:r>
              <a:rPr lang="en-GB" sz="1200" b="0" kern="1200" dirty="0" err="1">
                <a:solidFill>
                  <a:schemeClr val="tx1"/>
                </a:solidFill>
                <a:effectLst/>
                <a:latin typeface="+mn-lt"/>
                <a:ea typeface="+mn-ea"/>
                <a:cs typeface="+mn-cs"/>
              </a:rPr>
              <a:t>yeux</a:t>
            </a:r>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des images</a:t>
            </a: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46620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0" lvl="0" indent="0" algn="l" rtl="0">
              <a:spcBef>
                <a:spcPts val="0"/>
              </a:spcBef>
              <a:spcAft>
                <a:spcPts val="0"/>
              </a:spcAft>
              <a:buNone/>
            </a:pPr>
            <a:r>
              <a:rPr lang="en-GB" b="1" dirty="0"/>
              <a:t>Timing: 2 minutes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Aim: </a:t>
            </a:r>
            <a:r>
              <a:rPr lang="en-GB" b="0" dirty="0"/>
              <a:t>to introduce the word ‘</a:t>
            </a:r>
            <a:r>
              <a:rPr lang="en-GB" b="0" dirty="0" err="1"/>
              <a:t>combien</a:t>
            </a:r>
            <a:r>
              <a:rPr lang="en-GB" b="0" dirty="0"/>
              <a:t>’ with one meaning ‘how many’ and how to use it in an intonation question.</a:t>
            </a:r>
            <a:endParaRPr lang="en-GB" b="1" dirty="0"/>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b="1" i="0" baseline="0" dirty="0"/>
              <a:t>Procedure: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i="0" baseline="0" dirty="0"/>
              <a:t>Click to present the information.</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i="0" baseline="0" dirty="0"/>
              <a:t>Elicit the English meanings of the examples.</a:t>
            </a:r>
            <a:endParaRPr lang="en-GB" i="1" baseline="0" dirty="0"/>
          </a:p>
          <a:p>
            <a:pPr marL="0" lvl="0" indent="0" algn="l" rtl="0">
              <a:spcBef>
                <a:spcPts val="0"/>
              </a:spcBef>
              <a:spcAft>
                <a:spcPts val="0"/>
              </a:spcAft>
              <a:buNone/>
            </a:pPr>
            <a:endParaRPr lang="en-GB" sz="1200" i="0" baseline="0" noProof="0" dirty="0">
              <a:solidFill>
                <a:srgbClr val="EE6000"/>
              </a:solidFill>
              <a:cs typeface="Calibri" panose="020F0502020204030204" pitchFamily="34" charset="0"/>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73338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recognise a ‘how many’ question by the presence or ‘de’.</a:t>
            </a:r>
            <a:endParaRPr lang="en-GB" dirty="0"/>
          </a:p>
          <a:p>
            <a:endParaRPr lang="en-GB" b="1" dirty="0"/>
          </a:p>
          <a:p>
            <a:r>
              <a:rPr lang="en-GB" b="1" dirty="0"/>
              <a:t>Procedure:</a:t>
            </a:r>
          </a:p>
          <a:p>
            <a:pPr>
              <a:buAutoNum type="arabicPeriod"/>
            </a:pPr>
            <a:r>
              <a:rPr lang="en-GB" b="0" dirty="0"/>
              <a:t> Teacher reads the instruction in French.</a:t>
            </a:r>
          </a:p>
          <a:p>
            <a:pPr>
              <a:buAutoNum type="arabicPeriod"/>
            </a:pPr>
            <a:r>
              <a:rPr lang="en-GB" b="0" dirty="0"/>
              <a:t> Pupils decide whether each item is a question or statement, depending on the presence or absence of ‘de’.</a:t>
            </a:r>
          </a:p>
          <a:p>
            <a:pPr>
              <a:buAutoNum type="arabicPeriod"/>
            </a:pPr>
            <a:r>
              <a:rPr lang="en-GB" b="0" dirty="0"/>
              <a:t> Elicit the answers from pupils (note they will only be able to say ‘</a:t>
            </a:r>
            <a:r>
              <a:rPr lang="en-GB" b="0" dirty="0" err="1"/>
              <a:t>c’est</a:t>
            </a:r>
            <a:r>
              <a:rPr lang="en-GB" b="0" dirty="0"/>
              <a:t> </a:t>
            </a:r>
            <a:r>
              <a:rPr lang="en-GB" b="0" dirty="0" err="1"/>
              <a:t>une</a:t>
            </a:r>
            <a:r>
              <a:rPr lang="en-GB" b="0" dirty="0"/>
              <a:t> question’ or ‘</a:t>
            </a:r>
            <a:r>
              <a:rPr lang="en-GB" b="0" dirty="0" err="1"/>
              <a:t>c’est</a:t>
            </a:r>
            <a:r>
              <a:rPr lang="en-GB" b="0" dirty="0"/>
              <a:t> </a:t>
            </a:r>
            <a:r>
              <a:rPr lang="en-GB" b="0" dirty="0" err="1"/>
              <a:t>une</a:t>
            </a:r>
            <a:r>
              <a:rPr lang="en-GB" b="0" dirty="0"/>
              <a:t> phrase’.</a:t>
            </a:r>
          </a:p>
          <a:p>
            <a:pPr>
              <a:buAutoNum type="arabicPeriod"/>
            </a:pPr>
            <a:r>
              <a:rPr lang="en-GB" b="0" dirty="0"/>
              <a:t> Then click to hear the full sentence and to reveal the written versions.</a:t>
            </a:r>
          </a:p>
          <a:p>
            <a:pPr>
              <a:lnSpc>
                <a:spcPct val="100000"/>
              </a:lnSpc>
            </a:pPr>
            <a:endParaRPr lang="en-GB" sz="1200" b="0" strike="noStrike" spc="-1" dirty="0">
              <a:latin typeface="Arial"/>
            </a:endParaRPr>
          </a:p>
          <a:p>
            <a:pPr>
              <a:lnSpc>
                <a:spcPct val="100000"/>
              </a:lnSpc>
            </a:pPr>
            <a:r>
              <a:rPr lang="en-GB" sz="1200" b="1" strike="noStrike" spc="-1" dirty="0">
                <a:latin typeface="Arial"/>
              </a:rPr>
              <a:t>Transcript:</a:t>
            </a:r>
          </a:p>
          <a:p>
            <a:pPr>
              <a:lnSpc>
                <a:spcPct val="100000"/>
              </a:lnSpc>
            </a:pPr>
            <a:r>
              <a:rPr lang="es-ES_tradnl" sz="1200" b="0" kern="1200" dirty="0">
                <a:solidFill>
                  <a:schemeClr val="tx1"/>
                </a:solidFill>
                <a:effectLst/>
                <a:latin typeface="+mn-lt"/>
                <a:ea typeface="+mn-ea"/>
                <a:cs typeface="+mn-cs"/>
              </a:rPr>
              <a:t>Il y a cinq mains.</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y a combien de bouches ?</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y a combien de têtes ?</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y a des yeux.</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y a six oreilles.</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y a combien de pieds ?</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58137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84151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11246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29077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40048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3345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56440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11391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98679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510005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6305152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264781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8124226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0509896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1957669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5518014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828367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60352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9122886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608169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7185796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2908808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526453626"/>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07/03/2023</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a:t>
            </a:fld>
            <a:endParaRPr lang="en-GB"/>
          </a:p>
        </p:txBody>
      </p:sp>
    </p:spTree>
    <p:extLst>
      <p:ext uri="{BB962C8B-B14F-4D97-AF65-F5344CB8AC3E}">
        <p14:creationId xmlns:p14="http://schemas.microsoft.com/office/powerpoint/2010/main" val="359507806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61.wav"/><Relationship Id="rId13" Type="http://schemas.openxmlformats.org/officeDocument/2006/relationships/image" Target="../media/image11.png"/><Relationship Id="rId3" Type="http://schemas.openxmlformats.org/officeDocument/2006/relationships/audio" Target="../media/audio56.wav"/><Relationship Id="rId7" Type="http://schemas.openxmlformats.org/officeDocument/2006/relationships/audio" Target="../media/audio60.wav"/><Relationship Id="rId12" Type="http://schemas.openxmlformats.org/officeDocument/2006/relationships/audio" Target="../media/audio65.wav"/><Relationship Id="rId17" Type="http://schemas.openxmlformats.org/officeDocument/2006/relationships/image" Target="../media/image51.png"/><Relationship Id="rId2" Type="http://schemas.openxmlformats.org/officeDocument/2006/relationships/notesSlide" Target="../notesSlides/notesSlide10.xml"/><Relationship Id="rId16" Type="http://schemas.openxmlformats.org/officeDocument/2006/relationships/image" Target="../media/image13.svg"/><Relationship Id="rId1" Type="http://schemas.openxmlformats.org/officeDocument/2006/relationships/slideLayout" Target="../slideLayouts/slideLayout5.xml"/><Relationship Id="rId6" Type="http://schemas.openxmlformats.org/officeDocument/2006/relationships/audio" Target="../media/audio59.wav"/><Relationship Id="rId11" Type="http://schemas.openxmlformats.org/officeDocument/2006/relationships/audio" Target="../media/audio64.wav"/><Relationship Id="rId5" Type="http://schemas.openxmlformats.org/officeDocument/2006/relationships/audio" Target="../media/audio58.wav"/><Relationship Id="rId15" Type="http://schemas.openxmlformats.org/officeDocument/2006/relationships/image" Target="../media/image12.png"/><Relationship Id="rId10" Type="http://schemas.openxmlformats.org/officeDocument/2006/relationships/audio" Target="../media/audio63.wav"/><Relationship Id="rId4" Type="http://schemas.openxmlformats.org/officeDocument/2006/relationships/audio" Target="../media/audio57.wav"/><Relationship Id="rId9" Type="http://schemas.openxmlformats.org/officeDocument/2006/relationships/audio" Target="../media/audio62.wav"/><Relationship Id="rId14" Type="http://schemas.openxmlformats.org/officeDocument/2006/relationships/audio" Target="../media/audio66.wav"/></Relationships>
</file>

<file path=ppt/slides/_rels/slide11.xml.rels><?xml version="1.0" encoding="UTF-8" standalone="yes"?>
<Relationships xmlns="http://schemas.openxmlformats.org/package/2006/relationships"><Relationship Id="rId8" Type="http://schemas.openxmlformats.org/officeDocument/2006/relationships/audio" Target="../media/audio69.wav"/><Relationship Id="rId3" Type="http://schemas.openxmlformats.org/officeDocument/2006/relationships/image" Target="../media/image12.png"/><Relationship Id="rId7" Type="http://schemas.openxmlformats.org/officeDocument/2006/relationships/audio" Target="../media/audio68.wav"/><Relationship Id="rId2" Type="http://schemas.openxmlformats.org/officeDocument/2006/relationships/notesSlide" Target="../notesSlides/notesSlide11.xml"/><Relationship Id="rId1" Type="http://schemas.openxmlformats.org/officeDocument/2006/relationships/slideLayout" Target="../slideLayouts/slideLayout33.xml"/><Relationship Id="rId6" Type="http://schemas.openxmlformats.org/officeDocument/2006/relationships/image" Target="../media/image52.png"/><Relationship Id="rId5" Type="http://schemas.openxmlformats.org/officeDocument/2006/relationships/audio" Target="../media/audio67.wav"/><Relationship Id="rId4" Type="http://schemas.openxmlformats.org/officeDocument/2006/relationships/image" Target="../media/image13.svg"/><Relationship Id="rId9"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2.png"/><Relationship Id="rId7" Type="http://schemas.openxmlformats.org/officeDocument/2006/relationships/audio" Target="../media/audio70.wav"/><Relationship Id="rId2" Type="http://schemas.openxmlformats.org/officeDocument/2006/relationships/notesSlide" Target="../notesSlides/notesSlide12.xml"/><Relationship Id="rId1" Type="http://schemas.openxmlformats.org/officeDocument/2006/relationships/slideLayout" Target="../slideLayouts/slideLayout33.xml"/><Relationship Id="rId6" Type="http://schemas.openxmlformats.org/officeDocument/2006/relationships/image" Target="../media/image49.png"/><Relationship Id="rId5" Type="http://schemas.openxmlformats.org/officeDocument/2006/relationships/audio" Target="../media/audio68.wav"/><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9.png"/><Relationship Id="rId3" Type="http://schemas.openxmlformats.org/officeDocument/2006/relationships/image" Target="../media/image12.png"/><Relationship Id="rId7" Type="http://schemas.openxmlformats.org/officeDocument/2006/relationships/image" Target="../media/image54.png"/><Relationship Id="rId12"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33.xml"/><Relationship Id="rId6" Type="http://schemas.openxmlformats.org/officeDocument/2006/relationships/image" Target="../media/image49.png"/><Relationship Id="rId11" Type="http://schemas.openxmlformats.org/officeDocument/2006/relationships/image" Target="../media/image57.png"/><Relationship Id="rId5" Type="http://schemas.openxmlformats.org/officeDocument/2006/relationships/audio" Target="../media/audio68.wav"/><Relationship Id="rId15" Type="http://schemas.microsoft.com/office/2007/relationships/hdphoto" Target="../media/hdphoto4.wdp"/><Relationship Id="rId10" Type="http://schemas.openxmlformats.org/officeDocument/2006/relationships/image" Target="../media/image56.png"/><Relationship Id="rId4" Type="http://schemas.openxmlformats.org/officeDocument/2006/relationships/image" Target="../media/image13.svg"/><Relationship Id="rId9" Type="http://schemas.openxmlformats.org/officeDocument/2006/relationships/audio" Target="../media/audio71.wav"/><Relationship Id="rId14" Type="http://schemas.openxmlformats.org/officeDocument/2006/relationships/image" Target="../media/image60.png"/></Relationships>
</file>

<file path=ppt/slides/_rels/slide14.xml.rels><?xml version="1.0" encoding="UTF-8" standalone="yes"?>
<Relationships xmlns="http://schemas.openxmlformats.org/package/2006/relationships"><Relationship Id="rId8" Type="http://schemas.openxmlformats.org/officeDocument/2006/relationships/audio" Target="../media/audio72.wav"/><Relationship Id="rId3" Type="http://schemas.openxmlformats.org/officeDocument/2006/relationships/image" Target="../media/image12.png"/><Relationship Id="rId7"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33.xml"/><Relationship Id="rId6" Type="http://schemas.openxmlformats.org/officeDocument/2006/relationships/image" Target="../media/image49.png"/><Relationship Id="rId5" Type="http://schemas.openxmlformats.org/officeDocument/2006/relationships/audio" Target="../media/audio68.wav"/><Relationship Id="rId4" Type="http://schemas.openxmlformats.org/officeDocument/2006/relationships/image" Target="../media/image13.svg"/><Relationship Id="rId9"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58.png"/><Relationship Id="rId3" Type="http://schemas.openxmlformats.org/officeDocument/2006/relationships/image" Target="../media/image12.png"/><Relationship Id="rId7" Type="http://schemas.openxmlformats.org/officeDocument/2006/relationships/image" Target="../media/image61.png"/><Relationship Id="rId12"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33.xml"/><Relationship Id="rId6" Type="http://schemas.openxmlformats.org/officeDocument/2006/relationships/image" Target="../media/image49.png"/><Relationship Id="rId11" Type="http://schemas.openxmlformats.org/officeDocument/2006/relationships/image" Target="../media/image52.png"/><Relationship Id="rId5" Type="http://schemas.openxmlformats.org/officeDocument/2006/relationships/audio" Target="../media/audio68.wav"/><Relationship Id="rId10" Type="http://schemas.openxmlformats.org/officeDocument/2006/relationships/audio" Target="../media/audio73.wav"/><Relationship Id="rId4" Type="http://schemas.openxmlformats.org/officeDocument/2006/relationships/image" Target="../media/image13.svg"/><Relationship Id="rId9"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6.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video" Target="../media/media2.mkv"/><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audio" Target="../media/audio4.wav"/><Relationship Id="rId11" Type="http://schemas.openxmlformats.org/officeDocument/2006/relationships/image" Target="../media/image7.gif"/><Relationship Id="rId5" Type="http://schemas.openxmlformats.org/officeDocument/2006/relationships/audio" Target="../media/audio3.wav"/><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3.png"/><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14.wav"/><Relationship Id="rId18" Type="http://schemas.openxmlformats.org/officeDocument/2006/relationships/audio" Target="../media/audio19.wav"/><Relationship Id="rId3" Type="http://schemas.openxmlformats.org/officeDocument/2006/relationships/image" Target="../media/image11.png"/><Relationship Id="rId21" Type="http://schemas.openxmlformats.org/officeDocument/2006/relationships/image" Target="../media/image16.png"/><Relationship Id="rId7" Type="http://schemas.openxmlformats.org/officeDocument/2006/relationships/audio" Target="../media/audio8.wav"/><Relationship Id="rId12" Type="http://schemas.openxmlformats.org/officeDocument/2006/relationships/audio" Target="../media/audio13.wav"/><Relationship Id="rId17" Type="http://schemas.openxmlformats.org/officeDocument/2006/relationships/audio" Target="../media/audio18.wav"/><Relationship Id="rId25" Type="http://schemas.openxmlformats.org/officeDocument/2006/relationships/image" Target="../media/image20.png"/><Relationship Id="rId2" Type="http://schemas.openxmlformats.org/officeDocument/2006/relationships/notesSlide" Target="../notesSlides/notesSlide4.xml"/><Relationship Id="rId16" Type="http://schemas.openxmlformats.org/officeDocument/2006/relationships/audio" Target="../media/audio17.wav"/><Relationship Id="rId20"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audio" Target="../media/audio7.wav"/><Relationship Id="rId11" Type="http://schemas.openxmlformats.org/officeDocument/2006/relationships/audio" Target="../media/audio12.wav"/><Relationship Id="rId24" Type="http://schemas.openxmlformats.org/officeDocument/2006/relationships/image" Target="../media/image19.png"/><Relationship Id="rId5" Type="http://schemas.openxmlformats.org/officeDocument/2006/relationships/image" Target="../media/image13.svg"/><Relationship Id="rId15" Type="http://schemas.openxmlformats.org/officeDocument/2006/relationships/audio" Target="../media/audio16.wav"/><Relationship Id="rId23" Type="http://schemas.openxmlformats.org/officeDocument/2006/relationships/image" Target="../media/image18.png"/><Relationship Id="rId10" Type="http://schemas.openxmlformats.org/officeDocument/2006/relationships/audio" Target="../media/audio11.wav"/><Relationship Id="rId19"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audio" Target="../media/audio10.wav"/><Relationship Id="rId14" Type="http://schemas.openxmlformats.org/officeDocument/2006/relationships/audio" Target="../media/audio15.wav"/><Relationship Id="rId22"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13.svg"/><Relationship Id="rId18" Type="http://schemas.openxmlformats.org/officeDocument/2006/relationships/image" Target="../media/image2.png"/><Relationship Id="rId3" Type="http://schemas.openxmlformats.org/officeDocument/2006/relationships/audio" Target="../media/audio20.wav"/><Relationship Id="rId7" Type="http://schemas.openxmlformats.org/officeDocument/2006/relationships/audio" Target="../media/audio24.wav"/><Relationship Id="rId12" Type="http://schemas.openxmlformats.org/officeDocument/2006/relationships/image" Target="../media/image12.png"/><Relationship Id="rId17" Type="http://schemas.openxmlformats.org/officeDocument/2006/relationships/image" Target="../media/image24.png"/><Relationship Id="rId2" Type="http://schemas.openxmlformats.org/officeDocument/2006/relationships/notesSlide" Target="../notesSlides/notesSlide5.xml"/><Relationship Id="rId16" Type="http://schemas.openxmlformats.org/officeDocument/2006/relationships/image" Target="../media/image23.gif"/><Relationship Id="rId20" Type="http://schemas.microsoft.com/office/2007/relationships/hdphoto" Target="../media/hdphoto1.wdp"/><Relationship Id="rId1" Type="http://schemas.openxmlformats.org/officeDocument/2006/relationships/slideLayout" Target="../slideLayouts/slideLayout5.xml"/><Relationship Id="rId6" Type="http://schemas.openxmlformats.org/officeDocument/2006/relationships/audio" Target="../media/audio23.wav"/><Relationship Id="rId11" Type="http://schemas.openxmlformats.org/officeDocument/2006/relationships/image" Target="../media/image21.png"/><Relationship Id="rId5" Type="http://schemas.openxmlformats.org/officeDocument/2006/relationships/audio" Target="../media/audio22.wav"/><Relationship Id="rId15" Type="http://schemas.openxmlformats.org/officeDocument/2006/relationships/image" Target="../media/image22.png"/><Relationship Id="rId10" Type="http://schemas.openxmlformats.org/officeDocument/2006/relationships/image" Target="../media/image11.png"/><Relationship Id="rId19" Type="http://schemas.openxmlformats.org/officeDocument/2006/relationships/image" Target="../media/image25.png"/><Relationship Id="rId4" Type="http://schemas.openxmlformats.org/officeDocument/2006/relationships/audio" Target="../media/audio21.wav"/><Relationship Id="rId9" Type="http://schemas.openxmlformats.org/officeDocument/2006/relationships/audio" Target="../media/audio26.wav"/><Relationship Id="rId14" Type="http://schemas.openxmlformats.org/officeDocument/2006/relationships/audio" Target="../media/audio27.wav"/></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audio" Target="../media/audio28.wav"/><Relationship Id="rId7" Type="http://schemas.openxmlformats.org/officeDocument/2006/relationships/audio" Target="../media/audio32.wav"/><Relationship Id="rId12"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audio" Target="../media/audio31.wav"/><Relationship Id="rId11" Type="http://schemas.openxmlformats.org/officeDocument/2006/relationships/image" Target="../media/image28.png"/><Relationship Id="rId5" Type="http://schemas.openxmlformats.org/officeDocument/2006/relationships/audio" Target="../media/audio30.wav"/><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audio" Target="../media/audio29.wav"/><Relationship Id="rId9" Type="http://schemas.openxmlformats.org/officeDocument/2006/relationships/audio" Target="../media/audio33.wav"/><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13" Type="http://schemas.openxmlformats.org/officeDocument/2006/relationships/image" Target="../media/image12.png"/><Relationship Id="rId18" Type="http://schemas.microsoft.com/office/2007/relationships/hdphoto" Target="../media/hdphoto1.wdp"/><Relationship Id="rId26" Type="http://schemas.openxmlformats.org/officeDocument/2006/relationships/image" Target="../media/image40.gif"/><Relationship Id="rId3" Type="http://schemas.openxmlformats.org/officeDocument/2006/relationships/image" Target="../media/image33.png"/><Relationship Id="rId21" Type="http://schemas.microsoft.com/office/2007/relationships/hdphoto" Target="../media/hdphoto2.wdp"/><Relationship Id="rId7" Type="http://schemas.openxmlformats.org/officeDocument/2006/relationships/audio" Target="../media/audio37.wav"/><Relationship Id="rId12" Type="http://schemas.openxmlformats.org/officeDocument/2006/relationships/audio" Target="../media/audio42.wav"/><Relationship Id="rId17" Type="http://schemas.openxmlformats.org/officeDocument/2006/relationships/image" Target="../media/image34.png"/><Relationship Id="rId25" Type="http://schemas.microsoft.com/office/2007/relationships/hdphoto" Target="../media/hdphoto3.wdp"/><Relationship Id="rId33" Type="http://schemas.openxmlformats.org/officeDocument/2006/relationships/image" Target="../media/image47.svg"/><Relationship Id="rId2" Type="http://schemas.openxmlformats.org/officeDocument/2006/relationships/notesSlide" Target="../notesSlides/notesSlide7.xml"/><Relationship Id="rId16" Type="http://schemas.openxmlformats.org/officeDocument/2006/relationships/audio" Target="../media/audio44.wav"/><Relationship Id="rId20" Type="http://schemas.openxmlformats.org/officeDocument/2006/relationships/image" Target="../media/image36.png"/><Relationship Id="rId29"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audio" Target="../media/audio36.wav"/><Relationship Id="rId11" Type="http://schemas.openxmlformats.org/officeDocument/2006/relationships/audio" Target="../media/audio41.wav"/><Relationship Id="rId24" Type="http://schemas.openxmlformats.org/officeDocument/2006/relationships/image" Target="../media/image39.png"/><Relationship Id="rId32" Type="http://schemas.openxmlformats.org/officeDocument/2006/relationships/image" Target="../media/image46.png"/><Relationship Id="rId5" Type="http://schemas.openxmlformats.org/officeDocument/2006/relationships/audio" Target="../media/audio35.wav"/><Relationship Id="rId15" Type="http://schemas.openxmlformats.org/officeDocument/2006/relationships/audio" Target="../media/audio43.wav"/><Relationship Id="rId23" Type="http://schemas.openxmlformats.org/officeDocument/2006/relationships/image" Target="../media/image38.png"/><Relationship Id="rId28" Type="http://schemas.openxmlformats.org/officeDocument/2006/relationships/image" Target="../media/image42.svg"/><Relationship Id="rId10" Type="http://schemas.openxmlformats.org/officeDocument/2006/relationships/audio" Target="../media/audio40.wav"/><Relationship Id="rId19" Type="http://schemas.openxmlformats.org/officeDocument/2006/relationships/image" Target="../media/image35.png"/><Relationship Id="rId31" Type="http://schemas.openxmlformats.org/officeDocument/2006/relationships/image" Target="../media/image45.png"/><Relationship Id="rId4" Type="http://schemas.openxmlformats.org/officeDocument/2006/relationships/audio" Target="../media/audio34.wav"/><Relationship Id="rId9" Type="http://schemas.openxmlformats.org/officeDocument/2006/relationships/audio" Target="../media/audio39.wav"/><Relationship Id="rId14" Type="http://schemas.openxmlformats.org/officeDocument/2006/relationships/image" Target="../media/image13.svg"/><Relationship Id="rId22" Type="http://schemas.openxmlformats.org/officeDocument/2006/relationships/image" Target="../media/image37.png"/><Relationship Id="rId27" Type="http://schemas.openxmlformats.org/officeDocument/2006/relationships/image" Target="../media/image41.png"/><Relationship Id="rId30" Type="http://schemas.openxmlformats.org/officeDocument/2006/relationships/image" Target="../media/image44.png"/><Relationship Id="rId8" Type="http://schemas.openxmlformats.org/officeDocument/2006/relationships/audio" Target="../media/audio38.wav"/></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45.wav"/><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audio" Target="../media/audio47.wav"/><Relationship Id="rId11" Type="http://schemas.openxmlformats.org/officeDocument/2006/relationships/image" Target="../media/image48.png"/><Relationship Id="rId5" Type="http://schemas.openxmlformats.org/officeDocument/2006/relationships/image" Target="../media/image26.png"/><Relationship Id="rId10" Type="http://schemas.openxmlformats.org/officeDocument/2006/relationships/image" Target="../media/image45.png"/><Relationship Id="rId4" Type="http://schemas.openxmlformats.org/officeDocument/2006/relationships/audio" Target="../media/audio46.wav"/><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audio" Target="../media/audio54.wav"/><Relationship Id="rId3" Type="http://schemas.openxmlformats.org/officeDocument/2006/relationships/audio" Target="../media/audio48.wav"/><Relationship Id="rId7" Type="http://schemas.openxmlformats.org/officeDocument/2006/relationships/image" Target="../media/image13.svg"/><Relationship Id="rId12" Type="http://schemas.openxmlformats.org/officeDocument/2006/relationships/audio" Target="../media/audio53.wav"/><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audio" Target="../media/audio52.wav"/><Relationship Id="rId5" Type="http://schemas.openxmlformats.org/officeDocument/2006/relationships/image" Target="../media/image49.png"/><Relationship Id="rId10" Type="http://schemas.openxmlformats.org/officeDocument/2006/relationships/audio" Target="../media/audio51.wav"/><Relationship Id="rId4" Type="http://schemas.openxmlformats.org/officeDocument/2006/relationships/audio" Target="../media/audio49.wav"/><Relationship Id="rId9" Type="http://schemas.openxmlformats.org/officeDocument/2006/relationships/audio" Target="../media/audio50.wav"/><Relationship Id="rId14" Type="http://schemas.openxmlformats.org/officeDocument/2006/relationships/audio" Target="../media/audio55.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stomShape 1">
            <a:extLst>
              <a:ext uri="{FF2B5EF4-FFF2-40B4-BE49-F238E27FC236}">
                <a16:creationId xmlns:a16="http://schemas.microsoft.com/office/drawing/2014/main" id="{3A2C2736-0132-4577-8FC6-315E15541256}"/>
              </a:ext>
            </a:extLst>
          </p:cNvPr>
          <p:cNvSpPr/>
          <p:nvPr/>
        </p:nvSpPr>
        <p:spPr>
          <a:xfrm>
            <a:off x="0" y="-19455"/>
            <a:ext cx="4350240" cy="6885971"/>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46" name="CustomShape 2"/>
          <p:cNvSpPr/>
          <p:nvPr/>
        </p:nvSpPr>
        <p:spPr>
          <a:xfrm>
            <a:off x="6368040" y="4552560"/>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47" name="CustomShape 3"/>
          <p:cNvSpPr/>
          <p:nvPr/>
        </p:nvSpPr>
        <p:spPr>
          <a:xfrm>
            <a:off x="0" y="5609862"/>
            <a:ext cx="4511040" cy="1898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sym typeface="Arial"/>
              </a:rPr>
              <a:t>des (some)</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sym typeface="Arial"/>
              </a:rPr>
              <a:t>combien de</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sym typeface="Arial"/>
              </a:rPr>
              <a:t>SSC [(a)in]</a:t>
            </a:r>
            <a:endParaRPr kumimoji="0" lang="en-GB" sz="2400" b="0" i="0" u="none" strike="noStrike" kern="1200" cap="none" spc="-1" normalizeH="0" baseline="0" noProof="0" dirty="0">
              <a:ln>
                <a:noFill/>
              </a:ln>
              <a:solidFill>
                <a:srgbClr val="E7E6E6">
                  <a:lumMod val="25000"/>
                </a:srgbClr>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291979"/>
            <a:ext cx="4350240" cy="1144800"/>
          </a:xfrm>
        </p:spPr>
        <p:txBody>
          <a:bodyPr/>
          <a:lstStyle/>
          <a:p>
            <a:pPr algn="ctr"/>
            <a:r>
              <a:rPr lang="en-GB" sz="4000" b="1" spc="-1" dirty="0">
                <a:solidFill>
                  <a:schemeClr val="bg2">
                    <a:lumMod val="25000"/>
                  </a:schemeClr>
                </a:solidFill>
                <a:latin typeface="Century Gothic" panose="020B0502020202020204" pitchFamily="34" charset="0"/>
                <a:ea typeface="Century Gothic"/>
              </a:rPr>
              <a:t>Saying how many and describing things</a:t>
            </a:r>
            <a:endParaRPr lang="en-GB" sz="4000" dirty="0">
              <a:solidFill>
                <a:schemeClr val="bg2">
                  <a:lumMod val="25000"/>
                </a:schemeClr>
              </a:solidFill>
            </a:endParaRPr>
          </a:p>
        </p:txBody>
      </p:sp>
      <p:pic>
        <p:nvPicPr>
          <p:cNvPr id="10" name="Picture 9" descr="A picture containing text, electronics, computer, display&#10;&#10;Description automatically generated">
            <a:extLst>
              <a:ext uri="{FF2B5EF4-FFF2-40B4-BE49-F238E27FC236}">
                <a16:creationId xmlns:a16="http://schemas.microsoft.com/office/drawing/2014/main" id="{8BDFFAE7-0C45-4A30-878F-996539E2D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116" y="426354"/>
            <a:ext cx="5084505" cy="4359018"/>
          </a:xfrm>
          <a:prstGeom prst="rect">
            <a:avLst/>
          </a:prstGeom>
        </p:spPr>
      </p:pic>
      <p:pic>
        <p:nvPicPr>
          <p:cNvPr id="11" name="Picture 8" descr="Monstruo, Peludo, Halloween, Criatura">
            <a:extLst>
              <a:ext uri="{FF2B5EF4-FFF2-40B4-BE49-F238E27FC236}">
                <a16:creationId xmlns:a16="http://schemas.microsoft.com/office/drawing/2014/main" id="{B5CDDF44-1158-4740-886A-12BD7F6368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657" y="3146914"/>
            <a:ext cx="1956924" cy="2402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47A2A36-C982-4ED1-978D-E6F24F552548}"/>
              </a:ext>
            </a:extLst>
          </p:cNvPr>
          <p:cNvSpPr txBox="1"/>
          <p:nvPr/>
        </p:nvSpPr>
        <p:spPr>
          <a:xfrm>
            <a:off x="111894" y="2284028"/>
            <a:ext cx="4126451" cy="830997"/>
          </a:xfrm>
          <a:prstGeom prst="rect">
            <a:avLst/>
          </a:prstGeom>
          <a:noFill/>
        </p:spPr>
        <p:txBody>
          <a:bodyPr wrap="none" rtlCol="0">
            <a:spAutoFit/>
          </a:bodyPr>
          <a:lstStyle/>
          <a:p>
            <a:r>
              <a:rPr lang="en-GB" sz="4800" b="1" dirty="0">
                <a:ln w="28575" cmpd="sng">
                  <a:solidFill>
                    <a:srgbClr val="7030A0"/>
                  </a:solidFill>
                  <a:prstDash val="solid"/>
                </a:ln>
                <a:solidFill>
                  <a:srgbClr val="CC99FF"/>
                </a:solidFill>
                <a:effectLst>
                  <a:glow rad="228600">
                    <a:srgbClr val="70AD47">
                      <a:satMod val="175000"/>
                      <a:alpha val="40000"/>
                    </a:srgbClr>
                  </a:glow>
                </a:effectLst>
                <a:latin typeface="Jokerman" panose="04090605060D06020702" pitchFamily="82" charset="0"/>
              </a:rPr>
              <a:t>Mon </a:t>
            </a:r>
            <a:r>
              <a:rPr lang="en-GB" sz="4800" b="1" dirty="0" err="1">
                <a:ln w="28575" cmpd="sng">
                  <a:solidFill>
                    <a:srgbClr val="7030A0"/>
                  </a:solidFill>
                  <a:prstDash val="solid"/>
                </a:ln>
                <a:solidFill>
                  <a:srgbClr val="CC99FF"/>
                </a:solidFill>
                <a:effectLst>
                  <a:glow rad="228600">
                    <a:srgbClr val="70AD47">
                      <a:satMod val="175000"/>
                      <a:alpha val="40000"/>
                    </a:srgbClr>
                  </a:glow>
                </a:effectLst>
                <a:latin typeface="Jokerman" panose="04090605060D06020702" pitchFamily="82" charset="0"/>
              </a:rPr>
              <a:t>monstre</a:t>
            </a:r>
            <a:endParaRPr lang="en-GB" sz="4800" b="1" dirty="0">
              <a:ln w="28575" cmpd="sng">
                <a:solidFill>
                  <a:srgbClr val="7030A0"/>
                </a:solidFill>
                <a:prstDash val="solid"/>
              </a:ln>
              <a:solidFill>
                <a:srgbClr val="CC99FF"/>
              </a:solidFill>
              <a:effectLst>
                <a:glow rad="228600">
                  <a:srgbClr val="70AD47">
                    <a:satMod val="175000"/>
                    <a:alpha val="40000"/>
                  </a:srgbClr>
                </a:glow>
              </a:effectLst>
              <a:latin typeface="Jokerman" panose="04090605060D06020702" pitchFamily="82" charset="0"/>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sp>
        <p:nvSpPr>
          <p:cNvPr id="22" name="Speech Bubble: Rectangle with Corners Rounded 21">
            <a:hlinkClick r:id="" action="ppaction://noaction">
              <a:snd r:embed="rId14" name="S10_1.wav"/>
            </a:hlinkClick>
            <a:extLst>
              <a:ext uri="{FF2B5EF4-FFF2-40B4-BE49-F238E27FC236}">
                <a16:creationId xmlns:a16="http://schemas.microsoft.com/office/drawing/2014/main" id="{1EC2C157-2FC1-43A1-A32A-0064150D405D}"/>
              </a:ext>
            </a:extLst>
          </p:cNvPr>
          <p:cNvSpPr/>
          <p:nvPr/>
        </p:nvSpPr>
        <p:spPr>
          <a:xfrm>
            <a:off x="1036292" y="128709"/>
            <a:ext cx="6054011"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3" name="TextBox 22">
            <a:hlinkClick r:id="" action="ppaction://noaction">
              <a:snd r:embed="rId14" name="S10_1.wav"/>
            </a:hlinkClick>
            <a:extLst>
              <a:ext uri="{FF2B5EF4-FFF2-40B4-BE49-F238E27FC236}">
                <a16:creationId xmlns:a16="http://schemas.microsoft.com/office/drawing/2014/main" id="{B32C834D-0C32-48FE-B7A1-5D82B33CBB89}"/>
              </a:ext>
            </a:extLst>
          </p:cNvPr>
          <p:cNvSpPr txBox="1"/>
          <p:nvPr/>
        </p:nvSpPr>
        <p:spPr>
          <a:xfrm>
            <a:off x="1167164" y="136901"/>
            <a:ext cx="61475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rPr>
              <a:t>Tu as combien de doigts* ?</a:t>
            </a:r>
          </a:p>
        </p:txBody>
      </p:sp>
      <p:pic>
        <p:nvPicPr>
          <p:cNvPr id="24" name="Graphic 23" descr="Teacher">
            <a:extLst>
              <a:ext uri="{FF2B5EF4-FFF2-40B4-BE49-F238E27FC236}">
                <a16:creationId xmlns:a16="http://schemas.microsoft.com/office/drawing/2014/main" id="{FFA0DAEF-54E7-4AA8-B81B-DECEED1662D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3571" y="-41476"/>
            <a:ext cx="914400" cy="914400"/>
          </a:xfrm>
          <a:prstGeom prst="rect">
            <a:avLst/>
          </a:prstGeom>
        </p:spPr>
      </p:pic>
      <p:pic>
        <p:nvPicPr>
          <p:cNvPr id="25" name="Picture 2">
            <a:extLst>
              <a:ext uri="{FF2B5EF4-FFF2-40B4-BE49-F238E27FC236}">
                <a16:creationId xmlns:a16="http://schemas.microsoft.com/office/drawing/2014/main" id="{C5F4D301-5002-4244-8742-6F99F219E6AF}"/>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3388" y="1773238"/>
            <a:ext cx="8247062" cy="451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C886249E-1195-4DF0-B5B1-F3D7D821E924}"/>
              </a:ext>
            </a:extLst>
          </p:cNvPr>
          <p:cNvSpPr txBox="1"/>
          <p:nvPr/>
        </p:nvSpPr>
        <p:spPr>
          <a:xfrm>
            <a:off x="1271588" y="2619772"/>
            <a:ext cx="86650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un</a:t>
            </a:r>
          </a:p>
        </p:txBody>
      </p:sp>
      <p:sp>
        <p:nvSpPr>
          <p:cNvPr id="27" name="TextBox 26">
            <a:extLst>
              <a:ext uri="{FF2B5EF4-FFF2-40B4-BE49-F238E27FC236}">
                <a16:creationId xmlns:a16="http://schemas.microsoft.com/office/drawing/2014/main" id="{DF3CC5AE-6498-4D8A-9A41-5C7C5D2BBF0D}"/>
              </a:ext>
            </a:extLst>
          </p:cNvPr>
          <p:cNvSpPr txBox="1"/>
          <p:nvPr/>
        </p:nvSpPr>
        <p:spPr>
          <a:xfrm>
            <a:off x="1344096" y="1683668"/>
            <a:ext cx="165904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d</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eu</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x</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8" name="TextBox 27">
            <a:extLst>
              <a:ext uri="{FF2B5EF4-FFF2-40B4-BE49-F238E27FC236}">
                <a16:creationId xmlns:a16="http://schemas.microsoft.com/office/drawing/2014/main" id="{E959DECA-38F5-4CA8-8BA7-946B7A36D735}"/>
              </a:ext>
            </a:extLst>
          </p:cNvPr>
          <p:cNvSpPr txBox="1"/>
          <p:nvPr/>
        </p:nvSpPr>
        <p:spPr>
          <a:xfrm>
            <a:off x="3071312" y="1266543"/>
            <a:ext cx="12997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tr</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oi</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s</a:t>
            </a:r>
          </a:p>
        </p:txBody>
      </p:sp>
      <p:sp>
        <p:nvSpPr>
          <p:cNvPr id="29" name="TextBox 28">
            <a:extLst>
              <a:ext uri="{FF2B5EF4-FFF2-40B4-BE49-F238E27FC236}">
                <a16:creationId xmlns:a16="http://schemas.microsoft.com/office/drawing/2014/main" id="{0E6EC42A-AF12-42FA-A47E-65E0A903B754}"/>
              </a:ext>
            </a:extLst>
          </p:cNvPr>
          <p:cNvSpPr txBox="1"/>
          <p:nvPr/>
        </p:nvSpPr>
        <p:spPr>
          <a:xfrm>
            <a:off x="4439236" y="1911886"/>
            <a:ext cx="202194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quatre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0" name="TextBox 29">
            <a:extLst>
              <a:ext uri="{FF2B5EF4-FFF2-40B4-BE49-F238E27FC236}">
                <a16:creationId xmlns:a16="http://schemas.microsoft.com/office/drawing/2014/main" id="{7C37A9D1-42A4-435E-A7E6-EE6FA9EE1387}"/>
              </a:ext>
            </a:extLst>
          </p:cNvPr>
          <p:cNvSpPr txBox="1"/>
          <p:nvPr/>
        </p:nvSpPr>
        <p:spPr>
          <a:xfrm>
            <a:off x="4439236" y="3679101"/>
            <a:ext cx="180306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c</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in</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q</a:t>
            </a:r>
          </a:p>
        </p:txBody>
      </p:sp>
      <p:sp>
        <p:nvSpPr>
          <p:cNvPr id="31" name="TextBox 30">
            <a:extLst>
              <a:ext uri="{FF2B5EF4-FFF2-40B4-BE49-F238E27FC236}">
                <a16:creationId xmlns:a16="http://schemas.microsoft.com/office/drawing/2014/main" id="{FBADB28F-D71C-4C86-B9C7-92956EC611A6}"/>
              </a:ext>
            </a:extLst>
          </p:cNvPr>
          <p:cNvSpPr txBox="1"/>
          <p:nvPr/>
        </p:nvSpPr>
        <p:spPr>
          <a:xfrm>
            <a:off x="5914582" y="3748425"/>
            <a:ext cx="121062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six</a:t>
            </a:r>
          </a:p>
        </p:txBody>
      </p:sp>
      <p:sp>
        <p:nvSpPr>
          <p:cNvPr id="32" name="TextBox 31">
            <a:extLst>
              <a:ext uri="{FF2B5EF4-FFF2-40B4-BE49-F238E27FC236}">
                <a16:creationId xmlns:a16="http://schemas.microsoft.com/office/drawing/2014/main" id="{C328EA9A-B1D8-4218-8ECA-185A414E9A58}"/>
              </a:ext>
            </a:extLst>
          </p:cNvPr>
          <p:cNvSpPr txBox="1"/>
          <p:nvPr/>
        </p:nvSpPr>
        <p:spPr>
          <a:xfrm>
            <a:off x="6098282" y="1911886"/>
            <a:ext cx="180306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sept</a:t>
            </a:r>
          </a:p>
        </p:txBody>
      </p:sp>
      <p:sp>
        <p:nvSpPr>
          <p:cNvPr id="33" name="TextBox 32">
            <a:extLst>
              <a:ext uri="{FF2B5EF4-FFF2-40B4-BE49-F238E27FC236}">
                <a16:creationId xmlns:a16="http://schemas.microsoft.com/office/drawing/2014/main" id="{0E6AA44F-3FEB-4880-859A-696EF8A9650F}"/>
              </a:ext>
            </a:extLst>
          </p:cNvPr>
          <p:cNvSpPr txBox="1"/>
          <p:nvPr/>
        </p:nvSpPr>
        <p:spPr>
          <a:xfrm>
            <a:off x="7072097" y="1349998"/>
            <a:ext cx="180306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h</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ui</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t</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4" name="TextBox 33">
            <a:extLst>
              <a:ext uri="{FF2B5EF4-FFF2-40B4-BE49-F238E27FC236}">
                <a16:creationId xmlns:a16="http://schemas.microsoft.com/office/drawing/2014/main" id="{DDB49A30-C0E0-44DD-A458-6D8CA59436A2}"/>
              </a:ext>
            </a:extLst>
          </p:cNvPr>
          <p:cNvSpPr txBox="1"/>
          <p:nvPr/>
        </p:nvSpPr>
        <p:spPr>
          <a:xfrm>
            <a:off x="8015049" y="1677265"/>
            <a:ext cx="180306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n</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eu</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f</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5" name="TextBox 34">
            <a:extLst>
              <a:ext uri="{FF2B5EF4-FFF2-40B4-BE49-F238E27FC236}">
                <a16:creationId xmlns:a16="http://schemas.microsoft.com/office/drawing/2014/main" id="{9D151F2F-9773-4120-B312-98513905AF23}"/>
              </a:ext>
            </a:extLst>
          </p:cNvPr>
          <p:cNvSpPr txBox="1"/>
          <p:nvPr/>
        </p:nvSpPr>
        <p:spPr>
          <a:xfrm>
            <a:off x="8579188" y="2572776"/>
            <a:ext cx="180306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dix</a:t>
            </a:r>
          </a:p>
        </p:txBody>
      </p:sp>
      <p:sp>
        <p:nvSpPr>
          <p:cNvPr id="5" name="TextBox 4">
            <a:extLst>
              <a:ext uri="{FF2B5EF4-FFF2-40B4-BE49-F238E27FC236}">
                <a16:creationId xmlns:a16="http://schemas.microsoft.com/office/drawing/2014/main" id="{C77E6E25-5FA6-4F79-B008-9F957C0632D1}"/>
              </a:ext>
            </a:extLst>
          </p:cNvPr>
          <p:cNvSpPr txBox="1"/>
          <p:nvPr/>
        </p:nvSpPr>
        <p:spPr>
          <a:xfrm>
            <a:off x="1344096" y="2695887"/>
            <a:ext cx="7133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1</a:t>
            </a:r>
          </a:p>
        </p:txBody>
      </p:sp>
      <p:sp>
        <p:nvSpPr>
          <p:cNvPr id="38" name="TextBox 37">
            <a:extLst>
              <a:ext uri="{FF2B5EF4-FFF2-40B4-BE49-F238E27FC236}">
                <a16:creationId xmlns:a16="http://schemas.microsoft.com/office/drawing/2014/main" id="{30655059-1A12-45AD-B151-1D4EA007121B}"/>
              </a:ext>
            </a:extLst>
          </p:cNvPr>
          <p:cNvSpPr txBox="1"/>
          <p:nvPr/>
        </p:nvSpPr>
        <p:spPr>
          <a:xfrm>
            <a:off x="2356008" y="1800376"/>
            <a:ext cx="7133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2</a:t>
            </a:r>
          </a:p>
        </p:txBody>
      </p:sp>
      <p:sp>
        <p:nvSpPr>
          <p:cNvPr id="39" name="TextBox 38">
            <a:extLst>
              <a:ext uri="{FF2B5EF4-FFF2-40B4-BE49-F238E27FC236}">
                <a16:creationId xmlns:a16="http://schemas.microsoft.com/office/drawing/2014/main" id="{6CD23A24-D397-4643-88BF-C7CDEACD5AD8}"/>
              </a:ext>
            </a:extLst>
          </p:cNvPr>
          <p:cNvSpPr txBox="1"/>
          <p:nvPr/>
        </p:nvSpPr>
        <p:spPr>
          <a:xfrm>
            <a:off x="3371170" y="1297288"/>
            <a:ext cx="7133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3</a:t>
            </a:r>
          </a:p>
        </p:txBody>
      </p:sp>
      <p:sp>
        <p:nvSpPr>
          <p:cNvPr id="40" name="TextBox 39">
            <a:extLst>
              <a:ext uri="{FF2B5EF4-FFF2-40B4-BE49-F238E27FC236}">
                <a16:creationId xmlns:a16="http://schemas.microsoft.com/office/drawing/2014/main" id="{A09418E5-CD2D-470D-A5B8-865B014B6AD9}"/>
              </a:ext>
            </a:extLst>
          </p:cNvPr>
          <p:cNvSpPr txBox="1"/>
          <p:nvPr/>
        </p:nvSpPr>
        <p:spPr>
          <a:xfrm>
            <a:off x="4699732" y="1973441"/>
            <a:ext cx="7133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4</a:t>
            </a:r>
          </a:p>
        </p:txBody>
      </p:sp>
      <p:sp>
        <p:nvSpPr>
          <p:cNvPr id="41" name="TextBox 40">
            <a:extLst>
              <a:ext uri="{FF2B5EF4-FFF2-40B4-BE49-F238E27FC236}">
                <a16:creationId xmlns:a16="http://schemas.microsoft.com/office/drawing/2014/main" id="{1907B19F-93A0-45F9-B683-72BB2EE76AC4}"/>
              </a:ext>
            </a:extLst>
          </p:cNvPr>
          <p:cNvSpPr txBox="1"/>
          <p:nvPr/>
        </p:nvSpPr>
        <p:spPr>
          <a:xfrm>
            <a:off x="4988846" y="3740656"/>
            <a:ext cx="7133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5</a:t>
            </a:r>
          </a:p>
        </p:txBody>
      </p:sp>
      <p:sp>
        <p:nvSpPr>
          <p:cNvPr id="42" name="TextBox 41">
            <a:extLst>
              <a:ext uri="{FF2B5EF4-FFF2-40B4-BE49-F238E27FC236}">
                <a16:creationId xmlns:a16="http://schemas.microsoft.com/office/drawing/2014/main" id="{C48C47BC-D40B-412E-8B0A-66F088AECF80}"/>
              </a:ext>
            </a:extLst>
          </p:cNvPr>
          <p:cNvSpPr txBox="1"/>
          <p:nvPr/>
        </p:nvSpPr>
        <p:spPr>
          <a:xfrm>
            <a:off x="6182424" y="3802212"/>
            <a:ext cx="7133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6</a:t>
            </a:r>
          </a:p>
        </p:txBody>
      </p:sp>
      <p:sp>
        <p:nvSpPr>
          <p:cNvPr id="46" name="TextBox 45">
            <a:extLst>
              <a:ext uri="{FF2B5EF4-FFF2-40B4-BE49-F238E27FC236}">
                <a16:creationId xmlns:a16="http://schemas.microsoft.com/office/drawing/2014/main" id="{AFE91885-30CF-459A-A56A-F1172304F566}"/>
              </a:ext>
            </a:extLst>
          </p:cNvPr>
          <p:cNvSpPr txBox="1"/>
          <p:nvPr/>
        </p:nvSpPr>
        <p:spPr>
          <a:xfrm>
            <a:off x="6665194" y="1973440"/>
            <a:ext cx="7133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7</a:t>
            </a:r>
          </a:p>
        </p:txBody>
      </p:sp>
      <p:sp>
        <p:nvSpPr>
          <p:cNvPr id="47" name="TextBox 46">
            <a:extLst>
              <a:ext uri="{FF2B5EF4-FFF2-40B4-BE49-F238E27FC236}">
                <a16:creationId xmlns:a16="http://schemas.microsoft.com/office/drawing/2014/main" id="{8ECB568E-9C66-45D2-88D4-071C6B386CA6}"/>
              </a:ext>
            </a:extLst>
          </p:cNvPr>
          <p:cNvSpPr txBox="1"/>
          <p:nvPr/>
        </p:nvSpPr>
        <p:spPr>
          <a:xfrm>
            <a:off x="7671706" y="1381524"/>
            <a:ext cx="7133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8</a:t>
            </a:r>
          </a:p>
        </p:txBody>
      </p:sp>
      <p:sp>
        <p:nvSpPr>
          <p:cNvPr id="48" name="TextBox 47">
            <a:extLst>
              <a:ext uri="{FF2B5EF4-FFF2-40B4-BE49-F238E27FC236}">
                <a16:creationId xmlns:a16="http://schemas.microsoft.com/office/drawing/2014/main" id="{2E05DDB8-FADB-4D28-A234-F6B3131ED7F7}"/>
              </a:ext>
            </a:extLst>
          </p:cNvPr>
          <p:cNvSpPr txBox="1"/>
          <p:nvPr/>
        </p:nvSpPr>
        <p:spPr>
          <a:xfrm>
            <a:off x="8505198" y="1724072"/>
            <a:ext cx="7133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9</a:t>
            </a:r>
          </a:p>
        </p:txBody>
      </p:sp>
      <p:sp>
        <p:nvSpPr>
          <p:cNvPr id="49" name="TextBox 48">
            <a:extLst>
              <a:ext uri="{FF2B5EF4-FFF2-40B4-BE49-F238E27FC236}">
                <a16:creationId xmlns:a16="http://schemas.microsoft.com/office/drawing/2014/main" id="{D7FCE737-7BE1-4327-8753-F921ED7D6C78}"/>
              </a:ext>
            </a:extLst>
          </p:cNvPr>
          <p:cNvSpPr txBox="1"/>
          <p:nvPr/>
        </p:nvSpPr>
        <p:spPr>
          <a:xfrm>
            <a:off x="9248590" y="2600995"/>
            <a:ext cx="7133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10</a:t>
            </a:r>
          </a:p>
        </p:txBody>
      </p:sp>
      <p:sp>
        <p:nvSpPr>
          <p:cNvPr id="10" name="TextBox 9">
            <a:extLst>
              <a:ext uri="{FF2B5EF4-FFF2-40B4-BE49-F238E27FC236}">
                <a16:creationId xmlns:a16="http://schemas.microsoft.com/office/drawing/2014/main" id="{0B0931F9-4C75-4328-8712-AAA75C9D5253}"/>
              </a:ext>
            </a:extLst>
          </p:cNvPr>
          <p:cNvSpPr txBox="1"/>
          <p:nvPr/>
        </p:nvSpPr>
        <p:spPr>
          <a:xfrm>
            <a:off x="7377076" y="211564"/>
            <a:ext cx="2373889"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le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doigt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finger</a:t>
            </a:r>
          </a:p>
        </p:txBody>
      </p:sp>
      <p:sp>
        <p:nvSpPr>
          <p:cNvPr id="54" name="Google Shape;387;p19">
            <a:extLst>
              <a:ext uri="{FF2B5EF4-FFF2-40B4-BE49-F238E27FC236}">
                <a16:creationId xmlns:a16="http://schemas.microsoft.com/office/drawing/2014/main" id="{9AACB93A-6F15-401C-AFA0-85560E3975D8}"/>
              </a:ext>
            </a:extLst>
          </p:cNvPr>
          <p:cNvSpPr/>
          <p:nvPr/>
        </p:nvSpPr>
        <p:spPr>
          <a:xfrm>
            <a:off x="11417626" y="2746876"/>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buClr>
                <a:prstClr val="black"/>
              </a:buClr>
              <a:buSzPts val="2000"/>
              <a:buFont typeface="Calibri"/>
              <a:buNone/>
            </a:pPr>
            <a:endParaRPr sz="2000">
              <a:solidFill>
                <a:srgbClr val="000000"/>
              </a:solidFill>
              <a:latin typeface="Century Gothic"/>
              <a:ea typeface="Century Gothic"/>
              <a:cs typeface="Century Gothic"/>
              <a:sym typeface="Century Gothic"/>
            </a:endParaRPr>
          </a:p>
        </p:txBody>
      </p:sp>
      <p:sp>
        <p:nvSpPr>
          <p:cNvPr id="55" name="Google Shape;395;p19">
            <a:extLst>
              <a:ext uri="{FF2B5EF4-FFF2-40B4-BE49-F238E27FC236}">
                <a16:creationId xmlns:a16="http://schemas.microsoft.com/office/drawing/2014/main" id="{CBE2C16F-6B1D-474F-A464-97D2B62D19A0}"/>
              </a:ext>
            </a:extLst>
          </p:cNvPr>
          <p:cNvSpPr/>
          <p:nvPr/>
        </p:nvSpPr>
        <p:spPr>
          <a:xfrm>
            <a:off x="11195085" y="6225859"/>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algn="ctr">
              <a:buClr>
                <a:srgbClr val="FFFFFF"/>
              </a:buClr>
              <a:buSzPts val="1800"/>
              <a:buFont typeface="Century Gothic"/>
              <a:buNone/>
            </a:pPr>
            <a:r>
              <a:rPr lang="en-GB" b="1" dirty="0">
                <a:solidFill>
                  <a:srgbClr val="FFFFFF"/>
                </a:solidFill>
                <a:latin typeface="Century Gothic"/>
                <a:ea typeface="Century Gothic"/>
                <a:cs typeface="Century Gothic"/>
                <a:sym typeface="Century Gothic"/>
              </a:rPr>
              <a:t>DÉBUT</a:t>
            </a:r>
            <a:endParaRPr dirty="0">
              <a:solidFill>
                <a:prstClr val="black"/>
              </a:solidFill>
              <a:latin typeface="Calibri" panose="020F0502020204030204"/>
            </a:endParaRPr>
          </a:p>
        </p:txBody>
      </p:sp>
      <p:sp>
        <p:nvSpPr>
          <p:cNvPr id="56" name="Google Shape;388;p19">
            <a:extLst>
              <a:ext uri="{FF2B5EF4-FFF2-40B4-BE49-F238E27FC236}">
                <a16:creationId xmlns:a16="http://schemas.microsoft.com/office/drawing/2014/main" id="{6F73555A-FAA7-4D2E-898C-5A144D220F98}"/>
              </a:ext>
            </a:extLst>
          </p:cNvPr>
          <p:cNvSpPr/>
          <p:nvPr/>
        </p:nvSpPr>
        <p:spPr>
          <a:xfrm>
            <a:off x="11413499" y="2746874"/>
            <a:ext cx="518389" cy="3379044"/>
          </a:xfrm>
          <a:prstGeom prst="rect">
            <a:avLst/>
          </a:prstGeom>
          <a:solidFill>
            <a:schemeClr val="accent1">
              <a:lumMod val="60000"/>
              <a:lumOff val="40000"/>
            </a:schemeClr>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a:buClr>
                <a:prstClr val="black"/>
              </a:buClr>
              <a:buSzPts val="2000"/>
              <a:buFont typeface="Calibri"/>
              <a:buNone/>
            </a:pPr>
            <a:endParaRPr sz="2000">
              <a:solidFill>
                <a:srgbClr val="000000"/>
              </a:solidFill>
              <a:latin typeface="Century Gothic"/>
              <a:ea typeface="Century Gothic"/>
              <a:cs typeface="Century Gothic"/>
              <a:sym typeface="Century Gothic"/>
            </a:endParaRPr>
          </a:p>
        </p:txBody>
      </p:sp>
      <p:sp>
        <p:nvSpPr>
          <p:cNvPr id="57" name="Google Shape;157;p2">
            <a:extLst>
              <a:ext uri="{FF2B5EF4-FFF2-40B4-BE49-F238E27FC236}">
                <a16:creationId xmlns:a16="http://schemas.microsoft.com/office/drawing/2014/main" id="{21A88532-DBD2-4DA3-A13B-D296862F95F9}"/>
              </a:ext>
            </a:extLst>
          </p:cNvPr>
          <p:cNvSpPr txBox="1"/>
          <p:nvPr/>
        </p:nvSpPr>
        <p:spPr>
          <a:xfrm>
            <a:off x="11194063" y="2388958"/>
            <a:ext cx="932070" cy="338514"/>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defRPr/>
            </a:pPr>
            <a:r>
              <a:rPr lang="es-AR" sz="1600" b="1" kern="0" dirty="0">
                <a:solidFill>
                  <a:srgbClr val="002060"/>
                </a:solidFill>
                <a:latin typeface="Century Gothic"/>
                <a:ea typeface="Century Gothic"/>
                <a:cs typeface="Century Gothic"/>
                <a:sym typeface="Century Gothic"/>
              </a:rPr>
              <a:t>30</a:t>
            </a:r>
            <a:endParaRPr lang="es-AR" sz="1050" kern="0" dirty="0">
              <a:solidFill>
                <a:srgbClr val="00206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58222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subTnLst>
                                    <p:audio>
                                      <p:cMediaNode>
                                        <p:cTn display="0" masterRel="sameClick">
                                          <p:stCondLst>
                                            <p:cond evt="begin" delay="0">
                                              <p:tn val="9"/>
                                            </p:cond>
                                          </p:stCondLst>
                                          <p:endCondLst>
                                            <p:cond evt="onStopAudio" delay="0">
                                              <p:tgtEl>
                                                <p:sldTgt/>
                                              </p:tgtEl>
                                            </p:cond>
                                          </p:endCondLst>
                                        </p:cTn>
                                        <p:tgtEl>
                                          <p:sndTgt r:embed="rId3" name="S10_un.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3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subTnLst>
                                    <p:audio>
                                      <p:cMediaNode>
                                        <p:cTn display="0" masterRel="sameClick">
                                          <p:stCondLst>
                                            <p:cond evt="begin" delay="0">
                                              <p:tn val="18"/>
                                            </p:cond>
                                          </p:stCondLst>
                                          <p:endCondLst>
                                            <p:cond evt="onStopAudio" delay="0">
                                              <p:tgtEl>
                                                <p:sldTgt/>
                                              </p:tgtEl>
                                            </p:cond>
                                          </p:endCondLst>
                                        </p:cTn>
                                        <p:tgtEl>
                                          <p:sndTgt r:embed="rId4" name="S10_deux.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subTnLst>
                                    <p:audio>
                                      <p:cMediaNode>
                                        <p:cTn display="0" masterRel="sameClick">
                                          <p:stCondLst>
                                            <p:cond evt="begin" delay="0">
                                              <p:tn val="27"/>
                                            </p:cond>
                                          </p:stCondLst>
                                          <p:endCondLst>
                                            <p:cond evt="onStopAudio" delay="0">
                                              <p:tgtEl>
                                                <p:sldTgt/>
                                              </p:tgtEl>
                                            </p:cond>
                                          </p:endCondLst>
                                        </p:cTn>
                                        <p:tgtEl>
                                          <p:sndTgt r:embed="rId5" name="S10_trois.wav"/>
                                        </p:tgtEl>
                                      </p:cMediaNode>
                                    </p:audio>
                                  </p:sub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4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subTnLst>
                                    <p:audio>
                                      <p:cMediaNode>
                                        <p:cTn display="0" masterRel="sameClick">
                                          <p:stCondLst>
                                            <p:cond evt="begin" delay="0">
                                              <p:tn val="36"/>
                                            </p:cond>
                                          </p:stCondLst>
                                          <p:endCondLst>
                                            <p:cond evt="onStopAudio" delay="0">
                                              <p:tgtEl>
                                                <p:sldTgt/>
                                              </p:tgtEl>
                                            </p:cond>
                                          </p:endCondLst>
                                        </p:cTn>
                                        <p:tgtEl>
                                          <p:sndTgt r:embed="rId6" name="S10_quatre.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subTnLst>
                                    <p:audio>
                                      <p:cMediaNode>
                                        <p:cTn display="0" masterRel="sameClick">
                                          <p:stCondLst>
                                            <p:cond evt="begin" delay="0">
                                              <p:tn val="45"/>
                                            </p:cond>
                                          </p:stCondLst>
                                          <p:endCondLst>
                                            <p:cond evt="onStopAudio" delay="0">
                                              <p:tgtEl>
                                                <p:sldTgt/>
                                              </p:tgtEl>
                                            </p:cond>
                                          </p:endCondLst>
                                        </p:cTn>
                                        <p:tgtEl>
                                          <p:sndTgt r:embed="rId7" name="S10_cinq.wav"/>
                                        </p:tgtEl>
                                      </p:cMediaNode>
                                    </p:audio>
                                  </p:sub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4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subTnLst>
                                    <p:audio>
                                      <p:cMediaNode>
                                        <p:cTn display="0" masterRel="sameClick">
                                          <p:stCondLst>
                                            <p:cond evt="begin" delay="0">
                                              <p:tn val="54"/>
                                            </p:cond>
                                          </p:stCondLst>
                                          <p:endCondLst>
                                            <p:cond evt="onStopAudio" delay="0">
                                              <p:tgtEl>
                                                <p:sldTgt/>
                                              </p:tgtEl>
                                            </p:cond>
                                          </p:endCondLst>
                                        </p:cTn>
                                        <p:tgtEl>
                                          <p:sndTgt r:embed="rId8" name="S10_six.wav"/>
                                        </p:tgtEl>
                                      </p:cMediaNode>
                                    </p:audio>
                                  </p:sub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4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subTnLst>
                                    <p:audio>
                                      <p:cMediaNode>
                                        <p:cTn display="0" masterRel="sameClick">
                                          <p:stCondLst>
                                            <p:cond evt="begin" delay="0">
                                              <p:tn val="63"/>
                                            </p:cond>
                                          </p:stCondLst>
                                          <p:endCondLst>
                                            <p:cond evt="onStopAudio" delay="0">
                                              <p:tgtEl>
                                                <p:sldTgt/>
                                              </p:tgtEl>
                                            </p:cond>
                                          </p:endCondLst>
                                        </p:cTn>
                                        <p:tgtEl>
                                          <p:sndTgt r:embed="rId9" name="S10_sept.wav"/>
                                        </p:tgtEl>
                                      </p:cMediaNode>
                                    </p:audio>
                                  </p:sub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47"/>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500"/>
                                        <p:tgtEl>
                                          <p:spTgt spid="33"/>
                                        </p:tgtEl>
                                      </p:cBhvr>
                                    </p:animEffect>
                                  </p:childTnLst>
                                  <p:subTnLst>
                                    <p:audio>
                                      <p:cMediaNode>
                                        <p:cTn display="0" masterRel="sameClick">
                                          <p:stCondLst>
                                            <p:cond evt="begin" delay="0">
                                              <p:tn val="72"/>
                                            </p:cond>
                                          </p:stCondLst>
                                          <p:endCondLst>
                                            <p:cond evt="onStopAudio" delay="0">
                                              <p:tgtEl>
                                                <p:sldTgt/>
                                              </p:tgtEl>
                                            </p:cond>
                                          </p:endCondLst>
                                        </p:cTn>
                                        <p:tgtEl>
                                          <p:sndTgt r:embed="rId10" name="S10_huit.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4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fade">
                                      <p:cBhvr>
                                        <p:cTn id="83" dur="500"/>
                                        <p:tgtEl>
                                          <p:spTgt spid="34"/>
                                        </p:tgtEl>
                                      </p:cBhvr>
                                    </p:animEffect>
                                  </p:childTnLst>
                                  <p:subTnLst>
                                    <p:audio>
                                      <p:cMediaNode>
                                        <p:cTn display="0" masterRel="sameClick">
                                          <p:stCondLst>
                                            <p:cond evt="begin" delay="0">
                                              <p:tn val="81"/>
                                            </p:cond>
                                          </p:stCondLst>
                                          <p:endCondLst>
                                            <p:cond evt="onStopAudio" delay="0">
                                              <p:tgtEl>
                                                <p:sldTgt/>
                                              </p:tgtEl>
                                            </p:cond>
                                          </p:endCondLst>
                                        </p:cTn>
                                        <p:tgtEl>
                                          <p:sndTgt r:embed="rId11" name="S10_neuf.wav"/>
                                        </p:tgtEl>
                                      </p:cMediaNode>
                                    </p:audio>
                                  </p:subTnLst>
                                </p:cTn>
                              </p:par>
                            </p:childTnLst>
                          </p:cTn>
                        </p:par>
                      </p:childTnLst>
                    </p:cTn>
                  </p:par>
                  <p:par>
                    <p:cTn id="84" fill="hold">
                      <p:stCondLst>
                        <p:cond delay="indefinite"/>
                      </p:stCondLst>
                      <p:childTnLst>
                        <p:par>
                          <p:cTn id="85" fill="hold">
                            <p:stCondLst>
                              <p:cond delay="0"/>
                            </p:stCondLst>
                            <p:childTnLst>
                              <p:par>
                                <p:cTn id="86" presetID="1" presetClass="exit" presetSubtype="0" fill="hold" grpId="0" nodeType="clickEffect">
                                  <p:stCondLst>
                                    <p:cond delay="0"/>
                                  </p:stCondLst>
                                  <p:childTnLst>
                                    <p:set>
                                      <p:cBhvr>
                                        <p:cTn id="87" dur="1" fill="hold">
                                          <p:stCondLst>
                                            <p:cond delay="0"/>
                                          </p:stCondLst>
                                        </p:cTn>
                                        <p:tgtEl>
                                          <p:spTgt spid="49"/>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subTnLst>
                                    <p:audio>
                                      <p:cMediaNode>
                                        <p:cTn display="0" masterRel="sameClick">
                                          <p:stCondLst>
                                            <p:cond evt="begin" delay="0">
                                              <p:tn val="90"/>
                                            </p:cond>
                                          </p:stCondLst>
                                          <p:endCondLst>
                                            <p:cond evt="onStopAudio" delay="0">
                                              <p:tgtEl>
                                                <p:sldTgt/>
                                              </p:tgtEl>
                                            </p:cond>
                                          </p:endCondLst>
                                        </p:cTn>
                                        <p:tgtEl>
                                          <p:sndTgt r:embed="rId12" name="S10_dix.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2" presetClass="exit" presetSubtype="4" fill="remove" grpId="0" nodeType="clickEffect">
                                  <p:stCondLst>
                                    <p:cond delay="0"/>
                                  </p:stCondLst>
                                  <p:childTnLst>
                                    <p:anim calcmode="lin" valueType="num">
                                      <p:cBhvr additive="base">
                                        <p:cTn id="97" dur="45000"/>
                                        <p:tgtEl>
                                          <p:spTgt spid="56"/>
                                        </p:tgtEl>
                                        <p:attrNameLst>
                                          <p:attrName>ppt_y</p:attrName>
                                        </p:attrNameLst>
                                      </p:cBhvr>
                                      <p:tavLst>
                                        <p:tav tm="0">
                                          <p:val>
                                            <p:strVal val="#ppt_y"/>
                                          </p:val>
                                        </p:tav>
                                        <p:tav tm="100000">
                                          <p:val>
                                            <p:strVal val="#ppt_y+#ppt_h*1.125000"/>
                                          </p:val>
                                        </p:tav>
                                      </p:tavLst>
                                    </p:anim>
                                    <p:animEffect transition="out" filter="wipe(down)">
                                      <p:cBhvr>
                                        <p:cTn id="98" dur="45000"/>
                                        <p:tgtEl>
                                          <p:spTgt spid="56"/>
                                        </p:tgtEl>
                                      </p:cBhvr>
                                    </p:animEffect>
                                    <p:set>
                                      <p:cBhvr>
                                        <p:cTn id="99" dur="1" fill="hold">
                                          <p:stCondLst>
                                            <p:cond delay="449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bldLst>
      <p:bldP spid="26" grpId="0"/>
      <p:bldP spid="27" grpId="0"/>
      <p:bldP spid="28" grpId="0"/>
      <p:bldP spid="29" grpId="0"/>
      <p:bldP spid="30" grpId="0"/>
      <p:bldP spid="31" grpId="0"/>
      <p:bldP spid="32" grpId="0"/>
      <p:bldP spid="33" grpId="0"/>
      <p:bldP spid="34" grpId="0"/>
      <p:bldP spid="35" grpId="0"/>
      <p:bldP spid="5" grpId="0"/>
      <p:bldP spid="38" grpId="0"/>
      <p:bldP spid="39" grpId="0"/>
      <p:bldP spid="40" grpId="0"/>
      <p:bldP spid="41" grpId="0"/>
      <p:bldP spid="42" grpId="0"/>
      <p:bldP spid="46" grpId="0"/>
      <p:bldP spid="47" grpId="0"/>
      <p:bldP spid="48" grpId="0"/>
      <p:bldP spid="49" grpId="0"/>
      <p:bldP spid="5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7C7345A0-1A7E-408C-8CD0-25117048E2BC}"/>
              </a:ext>
            </a:extLst>
          </p:cNvPr>
          <p:cNvSpPr/>
          <p:nvPr/>
        </p:nvSpPr>
        <p:spPr>
          <a:xfrm>
            <a:off x="857627" y="4446047"/>
            <a:ext cx="1390273"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a:t>
            </a:r>
          </a:p>
        </p:txBody>
      </p:sp>
      <p:sp>
        <p:nvSpPr>
          <p:cNvPr id="25" name="Rectangle: Rounded Corners 24">
            <a:extLst>
              <a:ext uri="{FF2B5EF4-FFF2-40B4-BE49-F238E27FC236}">
                <a16:creationId xmlns:a16="http://schemas.microsoft.com/office/drawing/2014/main" id="{F15D4E24-59F2-4753-978C-A9DE22D1B0E8}"/>
              </a:ext>
            </a:extLst>
          </p:cNvPr>
          <p:cNvSpPr/>
          <p:nvPr/>
        </p:nvSpPr>
        <p:spPr>
          <a:xfrm>
            <a:off x="2781676" y="5661114"/>
            <a:ext cx="1771274"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dix</a:t>
            </a:r>
          </a:p>
        </p:txBody>
      </p:sp>
      <p:sp>
        <p:nvSpPr>
          <p:cNvPr id="26" name="Rectangle: Rounded Corners 25">
            <a:extLst>
              <a:ext uri="{FF2B5EF4-FFF2-40B4-BE49-F238E27FC236}">
                <a16:creationId xmlns:a16="http://schemas.microsoft.com/office/drawing/2014/main" id="{4B477A29-6E40-4B15-8F3E-5EAE6B540F2E}"/>
              </a:ext>
            </a:extLst>
          </p:cNvPr>
          <p:cNvSpPr/>
          <p:nvPr/>
        </p:nvSpPr>
        <p:spPr>
          <a:xfrm>
            <a:off x="2781676" y="4480883"/>
            <a:ext cx="1771274"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deux</a:t>
            </a:r>
          </a:p>
        </p:txBody>
      </p:sp>
      <p:sp>
        <p:nvSpPr>
          <p:cNvPr id="27" name="Rectangle: Rounded Corners 26">
            <a:extLst>
              <a:ext uri="{FF2B5EF4-FFF2-40B4-BE49-F238E27FC236}">
                <a16:creationId xmlns:a16="http://schemas.microsoft.com/office/drawing/2014/main" id="{B2CE407E-DE84-426F-B3F9-579BA2782631}"/>
              </a:ext>
            </a:extLst>
          </p:cNvPr>
          <p:cNvSpPr/>
          <p:nvPr/>
        </p:nvSpPr>
        <p:spPr>
          <a:xfrm>
            <a:off x="2781676" y="3309077"/>
            <a:ext cx="1771274"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douze</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Rectangle: Rounded Corners 27">
            <a:extLst>
              <a:ext uri="{FF2B5EF4-FFF2-40B4-BE49-F238E27FC236}">
                <a16:creationId xmlns:a16="http://schemas.microsoft.com/office/drawing/2014/main" id="{01DCD2DE-D1C0-431F-A97F-5904834EE8C4}"/>
              </a:ext>
            </a:extLst>
          </p:cNvPr>
          <p:cNvSpPr/>
          <p:nvPr/>
        </p:nvSpPr>
        <p:spPr>
          <a:xfrm>
            <a:off x="5299034" y="4481566"/>
            <a:ext cx="2005757"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œil</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9" name="Rectangle: Rounded Corners 28">
            <a:extLst>
              <a:ext uri="{FF2B5EF4-FFF2-40B4-BE49-F238E27FC236}">
                <a16:creationId xmlns:a16="http://schemas.microsoft.com/office/drawing/2014/main" id="{45F55AF0-6708-4527-8658-B2BD0E5CC5CC}"/>
              </a:ext>
            </a:extLst>
          </p:cNvPr>
          <p:cNvSpPr/>
          <p:nvPr/>
        </p:nvSpPr>
        <p:spPr>
          <a:xfrm>
            <a:off x="5299034" y="3309077"/>
            <a:ext cx="2005757"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mains.</a:t>
            </a:r>
          </a:p>
        </p:txBody>
      </p:sp>
      <p:sp>
        <p:nvSpPr>
          <p:cNvPr id="30" name="Rectangle: Rounded Corners 29">
            <a:extLst>
              <a:ext uri="{FF2B5EF4-FFF2-40B4-BE49-F238E27FC236}">
                <a16:creationId xmlns:a16="http://schemas.microsoft.com/office/drawing/2014/main" id="{476D68C3-FC68-4C6C-8A5F-52C31FD49D11}"/>
              </a:ext>
            </a:extLst>
          </p:cNvPr>
          <p:cNvSpPr/>
          <p:nvPr/>
        </p:nvSpPr>
        <p:spPr>
          <a:xfrm>
            <a:off x="5269575" y="5661114"/>
            <a:ext cx="2035216"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oreilles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3" name="Graphic 2" descr="Teacher">
            <a:extLst>
              <a:ext uri="{FF2B5EF4-FFF2-40B4-BE49-F238E27FC236}">
                <a16:creationId xmlns:a16="http://schemas.microsoft.com/office/drawing/2014/main" id="{2AF336DF-2DE2-A860-5816-A604192509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682" y="121979"/>
            <a:ext cx="914400" cy="914400"/>
          </a:xfrm>
          <a:prstGeom prst="rect">
            <a:avLst/>
          </a:prstGeom>
        </p:spPr>
      </p:pic>
      <p:pic>
        <p:nvPicPr>
          <p:cNvPr id="7170" name="Picture 2" descr="Extraterrestre, Monstruo, Imprimir, Ciencia Ficción">
            <a:hlinkClick r:id="" action="ppaction://noaction">
              <a:snd r:embed="rId5" name="S11_2.wav"/>
            </a:hlinkClick>
            <a:extLst>
              <a:ext uri="{FF2B5EF4-FFF2-40B4-BE49-F238E27FC236}">
                <a16:creationId xmlns:a16="http://schemas.microsoft.com/office/drawing/2014/main" id="{55B0B332-F6FB-D02C-E788-AEA2E0C6EE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6127" y="2752989"/>
            <a:ext cx="4109016" cy="35998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hlinkClick r:id="" action="ppaction://noaction">
              <a:snd r:embed="rId7" name="7_0.wav"/>
            </a:hlinkClick>
            <a:extLst>
              <a:ext uri="{FF2B5EF4-FFF2-40B4-BE49-F238E27FC236}">
                <a16:creationId xmlns:a16="http://schemas.microsoft.com/office/drawing/2014/main" id="{0DE046CA-D70A-CFD4-E1C8-AD7DB3F98F36}"/>
              </a:ext>
            </a:extLst>
          </p:cNvPr>
          <p:cNvSpPr txBox="1"/>
          <p:nvPr/>
        </p:nvSpPr>
        <p:spPr>
          <a:xfrm>
            <a:off x="5769187" y="169504"/>
            <a:ext cx="15089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 name="Speech Bubble: Rectangle with Corners Rounded 6">
            <a:hlinkClick r:id="" action="ppaction://noaction">
              <a:snd r:embed="rId8" name="S11_1.wav"/>
            </a:hlinkClick>
            <a:extLst>
              <a:ext uri="{FF2B5EF4-FFF2-40B4-BE49-F238E27FC236}">
                <a16:creationId xmlns:a16="http://schemas.microsoft.com/office/drawing/2014/main" id="{AA0AD8AE-FCBA-9977-3BB1-1DB24BF69027}"/>
              </a:ext>
            </a:extLst>
          </p:cNvPr>
          <p:cNvSpPr/>
          <p:nvPr/>
        </p:nvSpPr>
        <p:spPr>
          <a:xfrm>
            <a:off x="854619" y="271768"/>
            <a:ext cx="4630036" cy="614822"/>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Complète</a:t>
            </a:r>
            <a:r>
              <a:rPr kumimoji="0" lang="en-GB" sz="28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la phrase.</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 name="Straight Arrow Connector 7">
            <a:extLst>
              <a:ext uri="{FF2B5EF4-FFF2-40B4-BE49-F238E27FC236}">
                <a16:creationId xmlns:a16="http://schemas.microsoft.com/office/drawing/2014/main" id="{2A650C64-4E40-9290-D317-66BAC8A8332E}"/>
              </a:ext>
            </a:extLst>
          </p:cNvPr>
          <p:cNvCxnSpPr>
            <a:cxnSpLocks/>
          </p:cNvCxnSpPr>
          <p:nvPr/>
        </p:nvCxnSpPr>
        <p:spPr>
          <a:xfrm>
            <a:off x="11227747" y="2805184"/>
            <a:ext cx="205145" cy="781884"/>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descr="Icon&#10;&#10;Description automatically generated">
            <a:extLst>
              <a:ext uri="{FF2B5EF4-FFF2-40B4-BE49-F238E27FC236}">
                <a16:creationId xmlns:a16="http://schemas.microsoft.com/office/drawing/2014/main" id="{52D94981-2A20-4AF7-A452-2E329713914A}"/>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39603"/>
            <a:ext cx="1101542" cy="1101542"/>
          </a:xfrm>
          <a:prstGeom prst="rect">
            <a:avLst/>
          </a:prstGeom>
        </p:spPr>
      </p:pic>
      <p:sp>
        <p:nvSpPr>
          <p:cNvPr id="21" name="Title 2">
            <a:extLst>
              <a:ext uri="{FF2B5EF4-FFF2-40B4-BE49-F238E27FC236}">
                <a16:creationId xmlns:a16="http://schemas.microsoft.com/office/drawing/2014/main" id="{82B2BFD0-6E37-4DE6-A4FA-EB12CA0CEF54}"/>
              </a:ext>
            </a:extLst>
          </p:cNvPr>
          <p:cNvSpPr txBox="1">
            <a:spLocks/>
          </p:cNvSpPr>
          <p:nvPr/>
        </p:nvSpPr>
        <p:spPr>
          <a:xfrm>
            <a:off x="11317229" y="107358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9" name="Title 8">
            <a:extLst>
              <a:ext uri="{FF2B5EF4-FFF2-40B4-BE49-F238E27FC236}">
                <a16:creationId xmlns:a16="http://schemas.microsoft.com/office/drawing/2014/main" id="{52A23638-DC0C-4E1A-861F-D99D9E285CEC}"/>
              </a:ext>
            </a:extLst>
          </p:cNvPr>
          <p:cNvSpPr>
            <a:spLocks noGrp="1"/>
          </p:cNvSpPr>
          <p:nvPr>
            <p:ph type="title"/>
          </p:nvPr>
        </p:nvSpPr>
        <p:spPr>
          <a:xfrm>
            <a:off x="11227747" y="1125912"/>
            <a:ext cx="854883" cy="374973"/>
          </a:xfrm>
        </p:spPr>
        <p:txBody>
          <a:bodyPr/>
          <a:lstStyle/>
          <a:p>
            <a:pPr algn="ctr"/>
            <a:r>
              <a:rPr lang="en-GB" sz="2000" b="1" dirty="0">
                <a:solidFill>
                  <a:schemeClr val="bg1"/>
                </a:solidFill>
                <a:latin typeface="Century Gothic" panose="020B0502020202020204" pitchFamily="34" charset="0"/>
              </a:rPr>
              <a:t>lire</a:t>
            </a:r>
          </a:p>
        </p:txBody>
      </p:sp>
    </p:spTree>
    <p:extLst>
      <p:ext uri="{BB962C8B-B14F-4D97-AF65-F5344CB8AC3E}">
        <p14:creationId xmlns:p14="http://schemas.microsoft.com/office/powerpoint/2010/main" val="239990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25"/>
                                        </p:tgtEl>
                                      </p:cBhvr>
                                    </p:animEffect>
                                    <p:set>
                                      <p:cBhvr>
                                        <p:cTn id="15" dur="1" fill="hold">
                                          <p:stCondLst>
                                            <p:cond delay="499"/>
                                          </p:stCondLst>
                                        </p:cTn>
                                        <p:tgtEl>
                                          <p:spTgt spid="25"/>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30"/>
                                        </p:tgtEl>
                                      </p:cBhvr>
                                    </p:animEffect>
                                    <p:set>
                                      <p:cBhvr>
                                        <p:cTn id="18" dur="1" fill="hold">
                                          <p:stCondLst>
                                            <p:cond delay="499"/>
                                          </p:stCondLst>
                                        </p:cTn>
                                        <p:tgtEl>
                                          <p:spTgt spid="30"/>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28"/>
                                        </p:tgtEl>
                                      </p:cBhvr>
                                    </p:animEffect>
                                    <p:set>
                                      <p:cBhvr>
                                        <p:cTn id="21"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8"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Teacher">
            <a:extLst>
              <a:ext uri="{FF2B5EF4-FFF2-40B4-BE49-F238E27FC236}">
                <a16:creationId xmlns:a16="http://schemas.microsoft.com/office/drawing/2014/main" id="{2AF336DF-2DE2-A860-5816-A604192509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682" y="121979"/>
            <a:ext cx="914400" cy="914400"/>
          </a:xfrm>
          <a:prstGeom prst="rect">
            <a:avLst/>
          </a:prstGeom>
        </p:spPr>
      </p:pic>
      <p:sp>
        <p:nvSpPr>
          <p:cNvPr id="5" name="TextBox 4">
            <a:hlinkClick r:id="" action="ppaction://noaction">
              <a:snd r:embed="rId5" name="7_0.wav"/>
            </a:hlinkClick>
            <a:extLst>
              <a:ext uri="{FF2B5EF4-FFF2-40B4-BE49-F238E27FC236}">
                <a16:creationId xmlns:a16="http://schemas.microsoft.com/office/drawing/2014/main" id="{0DE046CA-D70A-CFD4-E1C8-AD7DB3F98F36}"/>
              </a:ext>
            </a:extLst>
          </p:cNvPr>
          <p:cNvSpPr txBox="1"/>
          <p:nvPr/>
        </p:nvSpPr>
        <p:spPr>
          <a:xfrm>
            <a:off x="5769187" y="169504"/>
            <a:ext cx="15089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 name="Speech Bubble: Rectangle with Corners Rounded 6">
            <a:extLst>
              <a:ext uri="{FF2B5EF4-FFF2-40B4-BE49-F238E27FC236}">
                <a16:creationId xmlns:a16="http://schemas.microsoft.com/office/drawing/2014/main" id="{AA0AD8AE-FCBA-9977-3BB1-1DB24BF69027}"/>
              </a:ext>
            </a:extLst>
          </p:cNvPr>
          <p:cNvSpPr/>
          <p:nvPr/>
        </p:nvSpPr>
        <p:spPr>
          <a:xfrm>
            <a:off x="1052307" y="259670"/>
            <a:ext cx="4630036" cy="614822"/>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Complète</a:t>
            </a:r>
            <a:r>
              <a:rPr kumimoji="0" lang="en-GB" sz="28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la phrase.</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 name="Picture 19" descr="Icon&#10;&#10;Description automatically generated">
            <a:extLst>
              <a:ext uri="{FF2B5EF4-FFF2-40B4-BE49-F238E27FC236}">
                <a16:creationId xmlns:a16="http://schemas.microsoft.com/office/drawing/2014/main" id="{52D94981-2A20-4AF7-A452-2E329713914A}"/>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39603"/>
            <a:ext cx="1101542" cy="1101542"/>
          </a:xfrm>
          <a:prstGeom prst="rect">
            <a:avLst/>
          </a:prstGeom>
        </p:spPr>
      </p:pic>
      <p:sp>
        <p:nvSpPr>
          <p:cNvPr id="21" name="Title 2">
            <a:extLst>
              <a:ext uri="{FF2B5EF4-FFF2-40B4-BE49-F238E27FC236}">
                <a16:creationId xmlns:a16="http://schemas.microsoft.com/office/drawing/2014/main" id="{82B2BFD0-6E37-4DE6-A4FA-EB12CA0CEF54}"/>
              </a:ext>
            </a:extLst>
          </p:cNvPr>
          <p:cNvSpPr txBox="1">
            <a:spLocks/>
          </p:cNvSpPr>
          <p:nvPr/>
        </p:nvSpPr>
        <p:spPr>
          <a:xfrm>
            <a:off x="11317229" y="107358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9" name="Title 8">
            <a:extLst>
              <a:ext uri="{FF2B5EF4-FFF2-40B4-BE49-F238E27FC236}">
                <a16:creationId xmlns:a16="http://schemas.microsoft.com/office/drawing/2014/main" id="{52A23638-DC0C-4E1A-861F-D99D9E285CEC}"/>
              </a:ext>
            </a:extLst>
          </p:cNvPr>
          <p:cNvSpPr>
            <a:spLocks noGrp="1"/>
          </p:cNvSpPr>
          <p:nvPr>
            <p:ph type="title"/>
          </p:nvPr>
        </p:nvSpPr>
        <p:spPr>
          <a:xfrm>
            <a:off x="11227747" y="1125912"/>
            <a:ext cx="854883" cy="374973"/>
          </a:xfrm>
        </p:spPr>
        <p:txBody>
          <a:bodyPr/>
          <a:lstStyle/>
          <a:p>
            <a:pPr algn="ctr"/>
            <a:r>
              <a:rPr lang="en-GB" sz="2000" b="1" dirty="0">
                <a:solidFill>
                  <a:schemeClr val="bg1"/>
                </a:solidFill>
                <a:latin typeface="Century Gothic" panose="020B0502020202020204" pitchFamily="34" charset="0"/>
              </a:rPr>
              <a:t>lire</a:t>
            </a:r>
          </a:p>
        </p:txBody>
      </p:sp>
      <p:sp>
        <p:nvSpPr>
          <p:cNvPr id="17" name="Rectangle: Rounded Corners 16">
            <a:extLst>
              <a:ext uri="{FF2B5EF4-FFF2-40B4-BE49-F238E27FC236}">
                <a16:creationId xmlns:a16="http://schemas.microsoft.com/office/drawing/2014/main" id="{D627E077-F7F7-46C8-AC75-ECFD37915901}"/>
              </a:ext>
            </a:extLst>
          </p:cNvPr>
          <p:cNvSpPr/>
          <p:nvPr/>
        </p:nvSpPr>
        <p:spPr>
          <a:xfrm>
            <a:off x="857627" y="4446047"/>
            <a:ext cx="1390273"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a:t>
            </a:r>
          </a:p>
        </p:txBody>
      </p:sp>
      <p:sp>
        <p:nvSpPr>
          <p:cNvPr id="18" name="Rectangle: Rounded Corners 17">
            <a:extLst>
              <a:ext uri="{FF2B5EF4-FFF2-40B4-BE49-F238E27FC236}">
                <a16:creationId xmlns:a16="http://schemas.microsoft.com/office/drawing/2014/main" id="{357E0E09-6CBD-41D8-B940-FFABEFF40811}"/>
              </a:ext>
            </a:extLst>
          </p:cNvPr>
          <p:cNvSpPr/>
          <p:nvPr/>
        </p:nvSpPr>
        <p:spPr>
          <a:xfrm>
            <a:off x="2781676" y="5661114"/>
            <a:ext cx="1771274"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des</a:t>
            </a:r>
          </a:p>
        </p:txBody>
      </p:sp>
      <p:sp>
        <p:nvSpPr>
          <p:cNvPr id="19" name="Rectangle: Rounded Corners 18">
            <a:extLst>
              <a:ext uri="{FF2B5EF4-FFF2-40B4-BE49-F238E27FC236}">
                <a16:creationId xmlns:a16="http://schemas.microsoft.com/office/drawing/2014/main" id="{339981C5-8FB0-43D1-BA0D-3703650E85E8}"/>
              </a:ext>
            </a:extLst>
          </p:cNvPr>
          <p:cNvSpPr/>
          <p:nvPr/>
        </p:nvSpPr>
        <p:spPr>
          <a:xfrm>
            <a:off x="2781676" y="4480883"/>
            <a:ext cx="1771274"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sept</a:t>
            </a:r>
          </a:p>
        </p:txBody>
      </p:sp>
      <p:sp>
        <p:nvSpPr>
          <p:cNvPr id="23" name="Rectangle: Rounded Corners 22">
            <a:extLst>
              <a:ext uri="{FF2B5EF4-FFF2-40B4-BE49-F238E27FC236}">
                <a16:creationId xmlns:a16="http://schemas.microsoft.com/office/drawing/2014/main" id="{66802FE6-103B-41AB-92C3-57DF0CBF64A6}"/>
              </a:ext>
            </a:extLst>
          </p:cNvPr>
          <p:cNvSpPr/>
          <p:nvPr/>
        </p:nvSpPr>
        <p:spPr>
          <a:xfrm>
            <a:off x="2781676" y="3309077"/>
            <a:ext cx="1771274"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six</a:t>
            </a:r>
          </a:p>
        </p:txBody>
      </p:sp>
      <p:sp>
        <p:nvSpPr>
          <p:cNvPr id="24" name="Rectangle: Rounded Corners 23">
            <a:extLst>
              <a:ext uri="{FF2B5EF4-FFF2-40B4-BE49-F238E27FC236}">
                <a16:creationId xmlns:a16="http://schemas.microsoft.com/office/drawing/2014/main" id="{E6E65995-BC20-474A-AF26-9139787D04B8}"/>
              </a:ext>
            </a:extLst>
          </p:cNvPr>
          <p:cNvSpPr/>
          <p:nvPr/>
        </p:nvSpPr>
        <p:spPr>
          <a:xfrm>
            <a:off x="5299034" y="4446047"/>
            <a:ext cx="2447306"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oreilles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1" name="Rectangle: Rounded Corners 30">
            <a:extLst>
              <a:ext uri="{FF2B5EF4-FFF2-40B4-BE49-F238E27FC236}">
                <a16:creationId xmlns:a16="http://schemas.microsoft.com/office/drawing/2014/main" id="{F4E550E7-7626-4F49-BAD4-01270BB30355}"/>
              </a:ext>
            </a:extLst>
          </p:cNvPr>
          <p:cNvSpPr/>
          <p:nvPr/>
        </p:nvSpPr>
        <p:spPr>
          <a:xfrm>
            <a:off x="5299034" y="3309077"/>
            <a:ext cx="2447306"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pieds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2" name="Rectangle: Rounded Corners 31">
            <a:extLst>
              <a:ext uri="{FF2B5EF4-FFF2-40B4-BE49-F238E27FC236}">
                <a16:creationId xmlns:a16="http://schemas.microsoft.com/office/drawing/2014/main" id="{B16B79C0-23AF-4E25-B09D-3CFCC9831FB3}"/>
              </a:ext>
            </a:extLst>
          </p:cNvPr>
          <p:cNvSpPr/>
          <p:nvPr/>
        </p:nvSpPr>
        <p:spPr>
          <a:xfrm>
            <a:off x="5299033" y="5661114"/>
            <a:ext cx="2447307"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yeux</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33" name="Picture 8" descr="Extraterrestre, Monstruo, Imprimir">
            <a:hlinkClick r:id="" action="ppaction://noaction">
              <a:snd r:embed="rId7" name="S12_1.wav"/>
            </a:hlinkClick>
            <a:extLst>
              <a:ext uri="{FF2B5EF4-FFF2-40B4-BE49-F238E27FC236}">
                <a16:creationId xmlns:a16="http://schemas.microsoft.com/office/drawing/2014/main" id="{E752823B-031A-4DA0-8433-E5E2B62D1D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65968" y="3396865"/>
            <a:ext cx="2047875" cy="3238500"/>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Arrow Connector 33">
            <a:extLst>
              <a:ext uri="{FF2B5EF4-FFF2-40B4-BE49-F238E27FC236}">
                <a16:creationId xmlns:a16="http://schemas.microsoft.com/office/drawing/2014/main" id="{BB27C90E-3BBF-4EAA-A742-2EB1A1E1E21F}"/>
              </a:ext>
            </a:extLst>
          </p:cNvPr>
          <p:cNvCxnSpPr>
            <a:cxnSpLocks/>
          </p:cNvCxnSpPr>
          <p:nvPr/>
        </p:nvCxnSpPr>
        <p:spPr>
          <a:xfrm>
            <a:off x="9942556" y="3189558"/>
            <a:ext cx="205145" cy="781884"/>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535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23"/>
                                        </p:tgtEl>
                                      </p:cBhvr>
                                    </p:animEffect>
                                    <p:set>
                                      <p:cBhvr>
                                        <p:cTn id="15" dur="1" fill="hold">
                                          <p:stCondLst>
                                            <p:cond delay="499"/>
                                          </p:stCondLst>
                                        </p:cTn>
                                        <p:tgtEl>
                                          <p:spTgt spid="23"/>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4"/>
                                        </p:tgtEl>
                                      </p:cBhvr>
                                    </p:animEffect>
                                    <p:set>
                                      <p:cBhvr>
                                        <p:cTn id="18" dur="1" fill="hold">
                                          <p:stCondLst>
                                            <p:cond delay="499"/>
                                          </p:stCondLst>
                                        </p:cTn>
                                        <p:tgtEl>
                                          <p:spTgt spid="24"/>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31"/>
                                        </p:tgtEl>
                                      </p:cBhvr>
                                    </p:animEffect>
                                    <p:set>
                                      <p:cBhvr>
                                        <p:cTn id="21"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4"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Teacher">
            <a:extLst>
              <a:ext uri="{FF2B5EF4-FFF2-40B4-BE49-F238E27FC236}">
                <a16:creationId xmlns:a16="http://schemas.microsoft.com/office/drawing/2014/main" id="{2AF336DF-2DE2-A860-5816-A604192509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682" y="121979"/>
            <a:ext cx="914400" cy="914400"/>
          </a:xfrm>
          <a:prstGeom prst="rect">
            <a:avLst/>
          </a:prstGeom>
        </p:spPr>
      </p:pic>
      <p:sp>
        <p:nvSpPr>
          <p:cNvPr id="5" name="TextBox 4">
            <a:hlinkClick r:id="" action="ppaction://noaction">
              <a:snd r:embed="rId5" name="7_0.wav"/>
            </a:hlinkClick>
            <a:extLst>
              <a:ext uri="{FF2B5EF4-FFF2-40B4-BE49-F238E27FC236}">
                <a16:creationId xmlns:a16="http://schemas.microsoft.com/office/drawing/2014/main" id="{0DE046CA-D70A-CFD4-E1C8-AD7DB3F98F36}"/>
              </a:ext>
            </a:extLst>
          </p:cNvPr>
          <p:cNvSpPr txBox="1"/>
          <p:nvPr/>
        </p:nvSpPr>
        <p:spPr>
          <a:xfrm>
            <a:off x="5769187" y="169504"/>
            <a:ext cx="15089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 name="Speech Bubble: Rectangle with Corners Rounded 6">
            <a:extLst>
              <a:ext uri="{FF2B5EF4-FFF2-40B4-BE49-F238E27FC236}">
                <a16:creationId xmlns:a16="http://schemas.microsoft.com/office/drawing/2014/main" id="{AA0AD8AE-FCBA-9977-3BB1-1DB24BF69027}"/>
              </a:ext>
            </a:extLst>
          </p:cNvPr>
          <p:cNvSpPr/>
          <p:nvPr/>
        </p:nvSpPr>
        <p:spPr>
          <a:xfrm>
            <a:off x="1052307" y="259670"/>
            <a:ext cx="4630036" cy="614822"/>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Complète</a:t>
            </a:r>
            <a:r>
              <a:rPr kumimoji="0" lang="en-GB" sz="28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la phrase.</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 name="Picture 19" descr="Icon&#10;&#10;Description automatically generated">
            <a:extLst>
              <a:ext uri="{FF2B5EF4-FFF2-40B4-BE49-F238E27FC236}">
                <a16:creationId xmlns:a16="http://schemas.microsoft.com/office/drawing/2014/main" id="{52D94981-2A20-4AF7-A452-2E329713914A}"/>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39603"/>
            <a:ext cx="1101542" cy="1101542"/>
          </a:xfrm>
          <a:prstGeom prst="rect">
            <a:avLst/>
          </a:prstGeom>
        </p:spPr>
      </p:pic>
      <p:sp>
        <p:nvSpPr>
          <p:cNvPr id="21" name="Title 2">
            <a:extLst>
              <a:ext uri="{FF2B5EF4-FFF2-40B4-BE49-F238E27FC236}">
                <a16:creationId xmlns:a16="http://schemas.microsoft.com/office/drawing/2014/main" id="{82B2BFD0-6E37-4DE6-A4FA-EB12CA0CEF54}"/>
              </a:ext>
            </a:extLst>
          </p:cNvPr>
          <p:cNvSpPr txBox="1">
            <a:spLocks/>
          </p:cNvSpPr>
          <p:nvPr/>
        </p:nvSpPr>
        <p:spPr>
          <a:xfrm>
            <a:off x="11317229" y="107358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9" name="Title 8">
            <a:extLst>
              <a:ext uri="{FF2B5EF4-FFF2-40B4-BE49-F238E27FC236}">
                <a16:creationId xmlns:a16="http://schemas.microsoft.com/office/drawing/2014/main" id="{52A23638-DC0C-4E1A-861F-D99D9E285CEC}"/>
              </a:ext>
            </a:extLst>
          </p:cNvPr>
          <p:cNvSpPr>
            <a:spLocks noGrp="1"/>
          </p:cNvSpPr>
          <p:nvPr>
            <p:ph type="title"/>
          </p:nvPr>
        </p:nvSpPr>
        <p:spPr>
          <a:xfrm>
            <a:off x="11227747" y="1125912"/>
            <a:ext cx="854883" cy="374973"/>
          </a:xfrm>
        </p:spPr>
        <p:txBody>
          <a:bodyPr/>
          <a:lstStyle/>
          <a:p>
            <a:pPr algn="ctr"/>
            <a:r>
              <a:rPr lang="en-GB" sz="2000" b="1" dirty="0">
                <a:solidFill>
                  <a:schemeClr val="bg1"/>
                </a:solidFill>
                <a:latin typeface="Century Gothic" panose="020B0502020202020204" pitchFamily="34" charset="0"/>
              </a:rPr>
              <a:t>lire</a:t>
            </a:r>
          </a:p>
        </p:txBody>
      </p:sp>
      <p:sp>
        <p:nvSpPr>
          <p:cNvPr id="26" name="Rectangle: Rounded Corners 25">
            <a:extLst>
              <a:ext uri="{FF2B5EF4-FFF2-40B4-BE49-F238E27FC236}">
                <a16:creationId xmlns:a16="http://schemas.microsoft.com/office/drawing/2014/main" id="{64D74F27-C190-4C2B-9FED-829C817C88AE}"/>
              </a:ext>
            </a:extLst>
          </p:cNvPr>
          <p:cNvSpPr/>
          <p:nvPr/>
        </p:nvSpPr>
        <p:spPr>
          <a:xfrm>
            <a:off x="857627" y="4446047"/>
            <a:ext cx="1390273"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a:t>
            </a:r>
          </a:p>
        </p:txBody>
      </p:sp>
      <p:sp>
        <p:nvSpPr>
          <p:cNvPr id="27" name="Rectangle: Rounded Corners 26">
            <a:extLst>
              <a:ext uri="{FF2B5EF4-FFF2-40B4-BE49-F238E27FC236}">
                <a16:creationId xmlns:a16="http://schemas.microsoft.com/office/drawing/2014/main" id="{E869235A-FEC9-4A61-AAF4-C7EE7CA83E99}"/>
              </a:ext>
            </a:extLst>
          </p:cNvPr>
          <p:cNvSpPr/>
          <p:nvPr/>
        </p:nvSpPr>
        <p:spPr>
          <a:xfrm>
            <a:off x="2781676" y="5661114"/>
            <a:ext cx="1771274"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dix</a:t>
            </a:r>
          </a:p>
        </p:txBody>
      </p:sp>
      <p:sp>
        <p:nvSpPr>
          <p:cNvPr id="28" name="Rectangle: Rounded Corners 27">
            <a:extLst>
              <a:ext uri="{FF2B5EF4-FFF2-40B4-BE49-F238E27FC236}">
                <a16:creationId xmlns:a16="http://schemas.microsoft.com/office/drawing/2014/main" id="{A9E4DFF9-4F4D-48C3-B0A1-4334962ACA1B}"/>
              </a:ext>
            </a:extLst>
          </p:cNvPr>
          <p:cNvSpPr/>
          <p:nvPr/>
        </p:nvSpPr>
        <p:spPr>
          <a:xfrm>
            <a:off x="2781676" y="4480883"/>
            <a:ext cx="1771274"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huit</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Rectangle: Rounded Corners 28">
            <a:extLst>
              <a:ext uri="{FF2B5EF4-FFF2-40B4-BE49-F238E27FC236}">
                <a16:creationId xmlns:a16="http://schemas.microsoft.com/office/drawing/2014/main" id="{7C2AEC44-74EC-41DC-8B1D-9EDC4D3C0469}"/>
              </a:ext>
            </a:extLst>
          </p:cNvPr>
          <p:cNvSpPr/>
          <p:nvPr/>
        </p:nvSpPr>
        <p:spPr>
          <a:xfrm>
            <a:off x="2781676" y="3309077"/>
            <a:ext cx="1771274"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neuf</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Rectangle: Rounded Corners 29">
            <a:extLst>
              <a:ext uri="{FF2B5EF4-FFF2-40B4-BE49-F238E27FC236}">
                <a16:creationId xmlns:a16="http://schemas.microsoft.com/office/drawing/2014/main" id="{12A016C4-D98D-4770-9DF5-4C188899A035}"/>
              </a:ext>
            </a:extLst>
          </p:cNvPr>
          <p:cNvSpPr/>
          <p:nvPr/>
        </p:nvSpPr>
        <p:spPr>
          <a:xfrm>
            <a:off x="5299034" y="4446047"/>
            <a:ext cx="2517361"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bouches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5" name="Rectangle: Rounded Corners 34">
            <a:extLst>
              <a:ext uri="{FF2B5EF4-FFF2-40B4-BE49-F238E27FC236}">
                <a16:creationId xmlns:a16="http://schemas.microsoft.com/office/drawing/2014/main" id="{F8412ADE-C77D-4836-8DF3-F75968F9ABD8}"/>
              </a:ext>
            </a:extLst>
          </p:cNvPr>
          <p:cNvSpPr/>
          <p:nvPr/>
        </p:nvSpPr>
        <p:spPr>
          <a:xfrm>
            <a:off x="5299034" y="3309077"/>
            <a:ext cx="2517361"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yeux</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6" name="Rectangle: Rounded Corners 35">
            <a:extLst>
              <a:ext uri="{FF2B5EF4-FFF2-40B4-BE49-F238E27FC236}">
                <a16:creationId xmlns:a16="http://schemas.microsoft.com/office/drawing/2014/main" id="{F2464E65-3283-4236-93D3-84F001D778C6}"/>
              </a:ext>
            </a:extLst>
          </p:cNvPr>
          <p:cNvSpPr/>
          <p:nvPr/>
        </p:nvSpPr>
        <p:spPr>
          <a:xfrm>
            <a:off x="5299034" y="5661114"/>
            <a:ext cx="2517361"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pieds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nvGrpSpPr>
          <p:cNvPr id="2" name="Group 1">
            <a:extLst>
              <a:ext uri="{FF2B5EF4-FFF2-40B4-BE49-F238E27FC236}">
                <a16:creationId xmlns:a16="http://schemas.microsoft.com/office/drawing/2014/main" id="{80F44445-FAF7-D8F0-CAAC-038F46F21CBE}"/>
              </a:ext>
            </a:extLst>
          </p:cNvPr>
          <p:cNvGrpSpPr/>
          <p:nvPr/>
        </p:nvGrpSpPr>
        <p:grpSpPr>
          <a:xfrm>
            <a:off x="8173443" y="1558547"/>
            <a:ext cx="4053885" cy="5103217"/>
            <a:chOff x="8173443" y="1558547"/>
            <a:chExt cx="4053885" cy="5103217"/>
          </a:xfrm>
        </p:grpSpPr>
        <p:pic>
          <p:nvPicPr>
            <p:cNvPr id="22" name="Picture 4" descr="Monstruo, Azul, Ojo, Antena">
              <a:extLst>
                <a:ext uri="{FF2B5EF4-FFF2-40B4-BE49-F238E27FC236}">
                  <a16:creationId xmlns:a16="http://schemas.microsoft.com/office/drawing/2014/main" id="{78A61C42-77E7-40B3-BF30-29659A6995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90739" y="2986015"/>
              <a:ext cx="1126748" cy="98990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Bacterias, Monstruo, Virus, Enfermedad">
              <a:extLst>
                <a:ext uri="{FF2B5EF4-FFF2-40B4-BE49-F238E27FC236}">
                  <a16:creationId xmlns:a16="http://schemas.microsoft.com/office/drawing/2014/main" id="{2B7BC0ED-466D-45D6-811F-524BBBF45C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56104" y="4281515"/>
              <a:ext cx="678617" cy="618579"/>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4EB676E7-62DC-491E-B443-FFC4EBD03BD2}"/>
                </a:ext>
              </a:extLst>
            </p:cNvPr>
            <p:cNvGrpSpPr/>
            <p:nvPr/>
          </p:nvGrpSpPr>
          <p:grpSpPr>
            <a:xfrm>
              <a:off x="8173443" y="3838969"/>
              <a:ext cx="2924176" cy="2705160"/>
              <a:chOff x="7142121" y="0"/>
              <a:chExt cx="6494366" cy="6526529"/>
            </a:xfrm>
          </p:grpSpPr>
          <p:pic>
            <p:nvPicPr>
              <p:cNvPr id="39" name="Picture 6" descr="Monstruos, Monstruos De Dibujos Animados">
                <a:hlinkClick r:id="" action="ppaction://noaction">
                  <a:snd r:embed="rId9" name="S13_1.wav"/>
                </a:hlinkClick>
                <a:extLst>
                  <a:ext uri="{FF2B5EF4-FFF2-40B4-BE49-F238E27FC236}">
                    <a16:creationId xmlns:a16="http://schemas.microsoft.com/office/drawing/2014/main" id="{2C81C7E0-9325-447D-94EC-4069EB4DBC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80535" y="70577"/>
                <a:ext cx="6455952" cy="6455952"/>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EA395676-7AD5-4F6B-9C64-FB423CD67BC9}"/>
                  </a:ext>
                </a:extLst>
              </p:cNvPr>
              <p:cNvSpPr/>
              <p:nvPr/>
            </p:nvSpPr>
            <p:spPr>
              <a:xfrm>
                <a:off x="7142121" y="0"/>
                <a:ext cx="3492749" cy="9323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1" name="Picture 8" descr="Monstruo, Uno Ojos, Tristemente, Naranja">
              <a:extLst>
                <a:ext uri="{FF2B5EF4-FFF2-40B4-BE49-F238E27FC236}">
                  <a16:creationId xmlns:a16="http://schemas.microsoft.com/office/drawing/2014/main" id="{5F270DBB-2739-45C7-B463-9146B8543F6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77532" y="3012040"/>
              <a:ext cx="755545" cy="93412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Monstruo, Púrpura, Contento">
              <a:extLst>
                <a:ext uri="{FF2B5EF4-FFF2-40B4-BE49-F238E27FC236}">
                  <a16:creationId xmlns:a16="http://schemas.microsoft.com/office/drawing/2014/main" id="{A9939FCF-023B-4319-AF25-E8D0A6AE952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03774" y="2576486"/>
              <a:ext cx="887654" cy="119762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Pulpo, Fantasía, Dibujos Animados">
              <a:extLst>
                <a:ext uri="{FF2B5EF4-FFF2-40B4-BE49-F238E27FC236}">
                  <a16:creationId xmlns:a16="http://schemas.microsoft.com/office/drawing/2014/main" id="{A3449B8D-B23A-444A-8B39-B01296F16F8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85033" y="5418324"/>
              <a:ext cx="1042295" cy="124344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4" descr="Monstruo, Personaje, Dibujos Animados">
              <a:extLst>
                <a:ext uri="{FF2B5EF4-FFF2-40B4-BE49-F238E27FC236}">
                  <a16:creationId xmlns:a16="http://schemas.microsoft.com/office/drawing/2014/main" id="{84AAA654-3F1A-463F-B468-EEFCF1212F1D}"/>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7059" y1="40588" x2="37059" y2="40588"/>
                          <a14:foregroundMark x1="39118" y1="41765" x2="39118" y2="41765"/>
                          <a14:foregroundMark x1="68235" y1="44118" x2="68235" y2="44118"/>
                          <a14:foregroundMark x1="68824" y1="43529" x2="68824" y2="43529"/>
                          <a14:foregroundMark x1="68824" y1="42647" x2="68824" y2="42647"/>
                          <a14:foregroundMark x1="65588" y1="42647" x2="61471" y2="44412"/>
                        </a14:backgroundRemoval>
                      </a14:imgEffect>
                    </a14:imgLayer>
                  </a14:imgProps>
                </a:ext>
                <a:ext uri="{28A0092B-C50C-407E-A947-70E740481C1C}">
                  <a14:useLocalDpi xmlns:a14="http://schemas.microsoft.com/office/drawing/2010/main" val="0"/>
                </a:ext>
              </a:extLst>
            </a:blip>
            <a:srcRect/>
            <a:stretch>
              <a:fillRect/>
            </a:stretch>
          </p:blipFill>
          <p:spPr bwMode="auto">
            <a:xfrm>
              <a:off x="8293880" y="1558547"/>
              <a:ext cx="1364200" cy="1364200"/>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Straight Arrow Connector 44">
              <a:extLst>
                <a:ext uri="{FF2B5EF4-FFF2-40B4-BE49-F238E27FC236}">
                  <a16:creationId xmlns:a16="http://schemas.microsoft.com/office/drawing/2014/main" id="{9A74938C-FC02-4D04-AC7E-7467A640FEB3}"/>
                </a:ext>
              </a:extLst>
            </p:cNvPr>
            <p:cNvCxnSpPr>
              <a:cxnSpLocks/>
            </p:cNvCxnSpPr>
            <p:nvPr/>
          </p:nvCxnSpPr>
          <p:spPr>
            <a:xfrm flipH="1">
              <a:off x="9270254" y="2031940"/>
              <a:ext cx="536333" cy="360775"/>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0509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7"/>
                                        </p:tgtEl>
                                      </p:cBhvr>
                                    </p:animEffect>
                                    <p:set>
                                      <p:cBhvr>
                                        <p:cTn id="10" dur="1" fill="hold">
                                          <p:stCondLst>
                                            <p:cond delay="499"/>
                                          </p:stCondLst>
                                        </p:cTn>
                                        <p:tgtEl>
                                          <p:spTgt spid="2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5"/>
                                        </p:tgtEl>
                                      </p:cBhvr>
                                    </p:animEffect>
                                    <p:set>
                                      <p:cBhvr>
                                        <p:cTn id="13" dur="1" fill="hold">
                                          <p:stCondLst>
                                            <p:cond delay="499"/>
                                          </p:stCondLst>
                                        </p:cTn>
                                        <p:tgtEl>
                                          <p:spTgt spid="3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6"/>
                                        </p:tgtEl>
                                      </p:cBhvr>
                                    </p:animEffect>
                                    <p:set>
                                      <p:cBhvr>
                                        <p:cTn id="16"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5" grpId="0" animBg="1"/>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Teacher">
            <a:extLst>
              <a:ext uri="{FF2B5EF4-FFF2-40B4-BE49-F238E27FC236}">
                <a16:creationId xmlns:a16="http://schemas.microsoft.com/office/drawing/2014/main" id="{2AF336DF-2DE2-A860-5816-A604192509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682" y="121979"/>
            <a:ext cx="914400" cy="914400"/>
          </a:xfrm>
          <a:prstGeom prst="rect">
            <a:avLst/>
          </a:prstGeom>
        </p:spPr>
      </p:pic>
      <p:sp>
        <p:nvSpPr>
          <p:cNvPr id="5" name="TextBox 4">
            <a:hlinkClick r:id="" action="ppaction://noaction">
              <a:snd r:embed="rId5" name="7_0.wav"/>
            </a:hlinkClick>
            <a:extLst>
              <a:ext uri="{FF2B5EF4-FFF2-40B4-BE49-F238E27FC236}">
                <a16:creationId xmlns:a16="http://schemas.microsoft.com/office/drawing/2014/main" id="{0DE046CA-D70A-CFD4-E1C8-AD7DB3F98F36}"/>
              </a:ext>
            </a:extLst>
          </p:cNvPr>
          <p:cNvSpPr txBox="1"/>
          <p:nvPr/>
        </p:nvSpPr>
        <p:spPr>
          <a:xfrm>
            <a:off x="5769187" y="169504"/>
            <a:ext cx="15089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 name="Speech Bubble: Rectangle with Corners Rounded 6">
            <a:extLst>
              <a:ext uri="{FF2B5EF4-FFF2-40B4-BE49-F238E27FC236}">
                <a16:creationId xmlns:a16="http://schemas.microsoft.com/office/drawing/2014/main" id="{AA0AD8AE-FCBA-9977-3BB1-1DB24BF69027}"/>
              </a:ext>
            </a:extLst>
          </p:cNvPr>
          <p:cNvSpPr/>
          <p:nvPr/>
        </p:nvSpPr>
        <p:spPr>
          <a:xfrm>
            <a:off x="1052307" y="259670"/>
            <a:ext cx="4630036" cy="614822"/>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Complète</a:t>
            </a:r>
            <a:r>
              <a:rPr kumimoji="0" lang="en-GB" sz="28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la phrase.</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 name="Picture 19" descr="Icon&#10;&#10;Description automatically generated">
            <a:extLst>
              <a:ext uri="{FF2B5EF4-FFF2-40B4-BE49-F238E27FC236}">
                <a16:creationId xmlns:a16="http://schemas.microsoft.com/office/drawing/2014/main" id="{52D94981-2A20-4AF7-A452-2E329713914A}"/>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39603"/>
            <a:ext cx="1101542" cy="1101542"/>
          </a:xfrm>
          <a:prstGeom prst="rect">
            <a:avLst/>
          </a:prstGeom>
        </p:spPr>
      </p:pic>
      <p:sp>
        <p:nvSpPr>
          <p:cNvPr id="21" name="Title 2">
            <a:extLst>
              <a:ext uri="{FF2B5EF4-FFF2-40B4-BE49-F238E27FC236}">
                <a16:creationId xmlns:a16="http://schemas.microsoft.com/office/drawing/2014/main" id="{82B2BFD0-6E37-4DE6-A4FA-EB12CA0CEF54}"/>
              </a:ext>
            </a:extLst>
          </p:cNvPr>
          <p:cNvSpPr txBox="1">
            <a:spLocks/>
          </p:cNvSpPr>
          <p:nvPr/>
        </p:nvSpPr>
        <p:spPr>
          <a:xfrm>
            <a:off x="11317229" y="107358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9" name="Title 8">
            <a:extLst>
              <a:ext uri="{FF2B5EF4-FFF2-40B4-BE49-F238E27FC236}">
                <a16:creationId xmlns:a16="http://schemas.microsoft.com/office/drawing/2014/main" id="{52A23638-DC0C-4E1A-861F-D99D9E285CEC}"/>
              </a:ext>
            </a:extLst>
          </p:cNvPr>
          <p:cNvSpPr>
            <a:spLocks noGrp="1"/>
          </p:cNvSpPr>
          <p:nvPr>
            <p:ph type="title"/>
          </p:nvPr>
        </p:nvSpPr>
        <p:spPr>
          <a:xfrm>
            <a:off x="11227747" y="1125912"/>
            <a:ext cx="854883" cy="374973"/>
          </a:xfrm>
        </p:spPr>
        <p:txBody>
          <a:bodyPr/>
          <a:lstStyle/>
          <a:p>
            <a:pPr algn="ctr"/>
            <a:r>
              <a:rPr lang="en-GB" sz="2000" b="1" dirty="0">
                <a:solidFill>
                  <a:schemeClr val="bg1"/>
                </a:solidFill>
                <a:latin typeface="Century Gothic" panose="020B0502020202020204" pitchFamily="34" charset="0"/>
              </a:rPr>
              <a:t>lire</a:t>
            </a:r>
          </a:p>
        </p:txBody>
      </p:sp>
      <p:sp>
        <p:nvSpPr>
          <p:cNvPr id="25" name="Rectangle: Rounded Corners 24">
            <a:extLst>
              <a:ext uri="{FF2B5EF4-FFF2-40B4-BE49-F238E27FC236}">
                <a16:creationId xmlns:a16="http://schemas.microsoft.com/office/drawing/2014/main" id="{40E8044A-35B3-4A86-8B12-AF471977B8E8}"/>
              </a:ext>
            </a:extLst>
          </p:cNvPr>
          <p:cNvSpPr/>
          <p:nvPr/>
        </p:nvSpPr>
        <p:spPr>
          <a:xfrm>
            <a:off x="857627" y="4446047"/>
            <a:ext cx="1390273"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a:t>
            </a:r>
          </a:p>
        </p:txBody>
      </p:sp>
      <p:sp>
        <p:nvSpPr>
          <p:cNvPr id="31" name="Rectangle: Rounded Corners 30">
            <a:extLst>
              <a:ext uri="{FF2B5EF4-FFF2-40B4-BE49-F238E27FC236}">
                <a16:creationId xmlns:a16="http://schemas.microsoft.com/office/drawing/2014/main" id="{9DC080E6-8650-4714-85C6-D423CDA22C2B}"/>
              </a:ext>
            </a:extLst>
          </p:cNvPr>
          <p:cNvSpPr/>
          <p:nvPr/>
        </p:nvSpPr>
        <p:spPr>
          <a:xfrm>
            <a:off x="2781676" y="5661114"/>
            <a:ext cx="1390273"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deux</a:t>
            </a:r>
          </a:p>
        </p:txBody>
      </p:sp>
      <p:sp>
        <p:nvSpPr>
          <p:cNvPr id="32" name="Rectangle: Rounded Corners 31">
            <a:extLst>
              <a:ext uri="{FF2B5EF4-FFF2-40B4-BE49-F238E27FC236}">
                <a16:creationId xmlns:a16="http://schemas.microsoft.com/office/drawing/2014/main" id="{9A4FEDB5-8CD3-46A1-B9AC-7109B3D50CC0}"/>
              </a:ext>
            </a:extLst>
          </p:cNvPr>
          <p:cNvSpPr/>
          <p:nvPr/>
        </p:nvSpPr>
        <p:spPr>
          <a:xfrm>
            <a:off x="2781676" y="4480883"/>
            <a:ext cx="1289803"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trois</a:t>
            </a:r>
          </a:p>
        </p:txBody>
      </p:sp>
      <p:sp>
        <p:nvSpPr>
          <p:cNvPr id="33" name="Rectangle: Rounded Corners 32">
            <a:extLst>
              <a:ext uri="{FF2B5EF4-FFF2-40B4-BE49-F238E27FC236}">
                <a16:creationId xmlns:a16="http://schemas.microsoft.com/office/drawing/2014/main" id="{A9C60DEA-37C4-49AF-946A-63FF55E22411}"/>
              </a:ext>
            </a:extLst>
          </p:cNvPr>
          <p:cNvSpPr/>
          <p:nvPr/>
        </p:nvSpPr>
        <p:spPr>
          <a:xfrm>
            <a:off x="2781676" y="3309077"/>
            <a:ext cx="1771274"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cinq</a:t>
            </a:r>
          </a:p>
        </p:txBody>
      </p:sp>
      <p:sp>
        <p:nvSpPr>
          <p:cNvPr id="34" name="Rectangle: Rounded Corners 33">
            <a:extLst>
              <a:ext uri="{FF2B5EF4-FFF2-40B4-BE49-F238E27FC236}">
                <a16:creationId xmlns:a16="http://schemas.microsoft.com/office/drawing/2014/main" id="{F7EC38CE-B67D-4B96-9DDE-491D70F29086}"/>
              </a:ext>
            </a:extLst>
          </p:cNvPr>
          <p:cNvSpPr/>
          <p:nvPr/>
        </p:nvSpPr>
        <p:spPr>
          <a:xfrm>
            <a:off x="4837104" y="4446047"/>
            <a:ext cx="2114551"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oreilles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6" name="Rectangle: Rounded Corners 45">
            <a:extLst>
              <a:ext uri="{FF2B5EF4-FFF2-40B4-BE49-F238E27FC236}">
                <a16:creationId xmlns:a16="http://schemas.microsoft.com/office/drawing/2014/main" id="{90BE6248-82FA-4BE3-90D4-388DAF13D781}"/>
              </a:ext>
            </a:extLst>
          </p:cNvPr>
          <p:cNvSpPr/>
          <p:nvPr/>
        </p:nvSpPr>
        <p:spPr>
          <a:xfrm>
            <a:off x="4837104" y="3309077"/>
            <a:ext cx="2150353"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pieds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7" name="Rectangle: Rounded Corners 46">
            <a:extLst>
              <a:ext uri="{FF2B5EF4-FFF2-40B4-BE49-F238E27FC236}">
                <a16:creationId xmlns:a16="http://schemas.microsoft.com/office/drawing/2014/main" id="{8BF77CEE-E8A4-4505-986F-52368A715FF2}"/>
              </a:ext>
            </a:extLst>
          </p:cNvPr>
          <p:cNvSpPr/>
          <p:nvPr/>
        </p:nvSpPr>
        <p:spPr>
          <a:xfrm>
            <a:off x="4682756" y="5650985"/>
            <a:ext cx="2459047"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err="1">
                <a:solidFill>
                  <a:srgbClr val="002060"/>
                </a:solidFill>
                <a:latin typeface="Century Gothic" panose="020B0502020202020204" pitchFamily="34" charset="0"/>
              </a:rPr>
              <a:t>œil</a:t>
            </a:r>
            <a:r>
              <a:rPr lang="en-GB" sz="3600" dirty="0">
                <a:solidFill>
                  <a:srgbClr val="002060"/>
                </a:solidFill>
                <a:latin typeface="Century Gothic" panose="020B0502020202020204" pitchFamily="34" charset="0"/>
              </a:rPr>
              <a:t>.</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8" name="Picture 2" descr="Monstruo, Azul, Dibujos Animados, Tuerto">
            <a:extLst>
              <a:ext uri="{FF2B5EF4-FFF2-40B4-BE49-F238E27FC236}">
                <a16:creationId xmlns:a16="http://schemas.microsoft.com/office/drawing/2014/main" id="{60C210BE-6B79-4FE3-B4FA-30C18BFC92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33325" y="4279760"/>
            <a:ext cx="1441070" cy="222710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Divertido, Monstruo, Nariz, Mano">
            <a:hlinkClick r:id="" action="ppaction://noaction">
              <a:snd r:embed="rId8" name="S14_1.wav"/>
            </a:hlinkClick>
            <a:extLst>
              <a:ext uri="{FF2B5EF4-FFF2-40B4-BE49-F238E27FC236}">
                <a16:creationId xmlns:a16="http://schemas.microsoft.com/office/drawing/2014/main" id="{9E8DD2D2-75D9-4DE2-8FCB-39464387EF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0522" y="4611467"/>
            <a:ext cx="2114550" cy="1943100"/>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Straight Arrow Connector 49">
            <a:extLst>
              <a:ext uri="{FF2B5EF4-FFF2-40B4-BE49-F238E27FC236}">
                <a16:creationId xmlns:a16="http://schemas.microsoft.com/office/drawing/2014/main" id="{56242425-E35F-4545-8EDF-1F80CE9B25C5}"/>
              </a:ext>
            </a:extLst>
          </p:cNvPr>
          <p:cNvCxnSpPr>
            <a:cxnSpLocks/>
          </p:cNvCxnSpPr>
          <p:nvPr/>
        </p:nvCxnSpPr>
        <p:spPr>
          <a:xfrm>
            <a:off x="8257735" y="4611467"/>
            <a:ext cx="487327" cy="450177"/>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480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3"/>
                                        </p:tgtEl>
                                      </p:cBhvr>
                                    </p:animEffect>
                                    <p:set>
                                      <p:cBhvr>
                                        <p:cTn id="12" dur="1" fill="hold">
                                          <p:stCondLst>
                                            <p:cond delay="499"/>
                                          </p:stCondLst>
                                        </p:cTn>
                                        <p:tgtEl>
                                          <p:spTgt spid="33"/>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32"/>
                                        </p:tgtEl>
                                      </p:cBhvr>
                                    </p:animEffect>
                                    <p:set>
                                      <p:cBhvr>
                                        <p:cTn id="15" dur="1" fill="hold">
                                          <p:stCondLst>
                                            <p:cond delay="499"/>
                                          </p:stCondLst>
                                        </p:cTn>
                                        <p:tgtEl>
                                          <p:spTgt spid="32"/>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46"/>
                                        </p:tgtEl>
                                      </p:cBhvr>
                                    </p:animEffect>
                                    <p:set>
                                      <p:cBhvr>
                                        <p:cTn id="18" dur="1" fill="hold">
                                          <p:stCondLst>
                                            <p:cond delay="499"/>
                                          </p:stCondLst>
                                        </p:cTn>
                                        <p:tgtEl>
                                          <p:spTgt spid="46"/>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47"/>
                                        </p:tgtEl>
                                      </p:cBhvr>
                                    </p:animEffect>
                                    <p:set>
                                      <p:cBhvr>
                                        <p:cTn id="21"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46" grpId="0" animBg="1"/>
      <p:bldP spid="4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Teacher">
            <a:extLst>
              <a:ext uri="{FF2B5EF4-FFF2-40B4-BE49-F238E27FC236}">
                <a16:creationId xmlns:a16="http://schemas.microsoft.com/office/drawing/2014/main" id="{2AF336DF-2DE2-A860-5816-A604192509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682" y="121979"/>
            <a:ext cx="914400" cy="914400"/>
          </a:xfrm>
          <a:prstGeom prst="rect">
            <a:avLst/>
          </a:prstGeom>
        </p:spPr>
      </p:pic>
      <p:sp>
        <p:nvSpPr>
          <p:cNvPr id="5" name="TextBox 4">
            <a:hlinkClick r:id="" action="ppaction://noaction">
              <a:snd r:embed="rId5" name="7_0.wav"/>
            </a:hlinkClick>
            <a:extLst>
              <a:ext uri="{FF2B5EF4-FFF2-40B4-BE49-F238E27FC236}">
                <a16:creationId xmlns:a16="http://schemas.microsoft.com/office/drawing/2014/main" id="{0DE046CA-D70A-CFD4-E1C8-AD7DB3F98F36}"/>
              </a:ext>
            </a:extLst>
          </p:cNvPr>
          <p:cNvSpPr txBox="1"/>
          <p:nvPr/>
        </p:nvSpPr>
        <p:spPr>
          <a:xfrm>
            <a:off x="5769187" y="169504"/>
            <a:ext cx="15089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 name="Speech Bubble: Rectangle with Corners Rounded 6">
            <a:extLst>
              <a:ext uri="{FF2B5EF4-FFF2-40B4-BE49-F238E27FC236}">
                <a16:creationId xmlns:a16="http://schemas.microsoft.com/office/drawing/2014/main" id="{AA0AD8AE-FCBA-9977-3BB1-1DB24BF69027}"/>
              </a:ext>
            </a:extLst>
          </p:cNvPr>
          <p:cNvSpPr/>
          <p:nvPr/>
        </p:nvSpPr>
        <p:spPr>
          <a:xfrm>
            <a:off x="1052307" y="259670"/>
            <a:ext cx="4630036" cy="614822"/>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Complète</a:t>
            </a:r>
            <a:r>
              <a:rPr kumimoji="0" lang="en-GB" sz="28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la phrase.</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 name="Picture 19" descr="Icon&#10;&#10;Description automatically generated">
            <a:extLst>
              <a:ext uri="{FF2B5EF4-FFF2-40B4-BE49-F238E27FC236}">
                <a16:creationId xmlns:a16="http://schemas.microsoft.com/office/drawing/2014/main" id="{52D94981-2A20-4AF7-A452-2E329713914A}"/>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39603"/>
            <a:ext cx="1101542" cy="1101542"/>
          </a:xfrm>
          <a:prstGeom prst="rect">
            <a:avLst/>
          </a:prstGeom>
        </p:spPr>
      </p:pic>
      <p:sp>
        <p:nvSpPr>
          <p:cNvPr id="21" name="Title 2">
            <a:extLst>
              <a:ext uri="{FF2B5EF4-FFF2-40B4-BE49-F238E27FC236}">
                <a16:creationId xmlns:a16="http://schemas.microsoft.com/office/drawing/2014/main" id="{82B2BFD0-6E37-4DE6-A4FA-EB12CA0CEF54}"/>
              </a:ext>
            </a:extLst>
          </p:cNvPr>
          <p:cNvSpPr txBox="1">
            <a:spLocks/>
          </p:cNvSpPr>
          <p:nvPr/>
        </p:nvSpPr>
        <p:spPr>
          <a:xfrm>
            <a:off x="11317229" y="107358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9" name="Title 8">
            <a:extLst>
              <a:ext uri="{FF2B5EF4-FFF2-40B4-BE49-F238E27FC236}">
                <a16:creationId xmlns:a16="http://schemas.microsoft.com/office/drawing/2014/main" id="{52A23638-DC0C-4E1A-861F-D99D9E285CEC}"/>
              </a:ext>
            </a:extLst>
          </p:cNvPr>
          <p:cNvSpPr>
            <a:spLocks noGrp="1"/>
          </p:cNvSpPr>
          <p:nvPr>
            <p:ph type="title"/>
          </p:nvPr>
        </p:nvSpPr>
        <p:spPr>
          <a:xfrm>
            <a:off x="11227747" y="1125912"/>
            <a:ext cx="854883" cy="374973"/>
          </a:xfrm>
        </p:spPr>
        <p:txBody>
          <a:bodyPr/>
          <a:lstStyle/>
          <a:p>
            <a:pPr algn="ctr"/>
            <a:r>
              <a:rPr lang="en-GB" sz="2000" b="1" dirty="0">
                <a:solidFill>
                  <a:schemeClr val="bg1"/>
                </a:solidFill>
                <a:latin typeface="Century Gothic" panose="020B0502020202020204" pitchFamily="34" charset="0"/>
              </a:rPr>
              <a:t>lire</a:t>
            </a:r>
          </a:p>
        </p:txBody>
      </p:sp>
      <p:sp>
        <p:nvSpPr>
          <p:cNvPr id="19" name="Rectangle: Rounded Corners 18">
            <a:extLst>
              <a:ext uri="{FF2B5EF4-FFF2-40B4-BE49-F238E27FC236}">
                <a16:creationId xmlns:a16="http://schemas.microsoft.com/office/drawing/2014/main" id="{94F04763-7616-4921-8915-8CF29506A7C6}"/>
              </a:ext>
            </a:extLst>
          </p:cNvPr>
          <p:cNvSpPr/>
          <p:nvPr/>
        </p:nvSpPr>
        <p:spPr>
          <a:xfrm>
            <a:off x="857627" y="4446047"/>
            <a:ext cx="1390273"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a:t>
            </a:r>
          </a:p>
        </p:txBody>
      </p:sp>
      <p:sp>
        <p:nvSpPr>
          <p:cNvPr id="22" name="Rectangle: Rounded Corners 21">
            <a:extLst>
              <a:ext uri="{FF2B5EF4-FFF2-40B4-BE49-F238E27FC236}">
                <a16:creationId xmlns:a16="http://schemas.microsoft.com/office/drawing/2014/main" id="{445DE0A7-7C71-4F6B-9D72-05ACEB68D109}"/>
              </a:ext>
            </a:extLst>
          </p:cNvPr>
          <p:cNvSpPr/>
          <p:nvPr/>
        </p:nvSpPr>
        <p:spPr>
          <a:xfrm>
            <a:off x="2438776" y="5661114"/>
            <a:ext cx="1771274"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cinq</a:t>
            </a:r>
          </a:p>
        </p:txBody>
      </p:sp>
      <p:sp>
        <p:nvSpPr>
          <p:cNvPr id="23" name="Rectangle: Rounded Corners 22">
            <a:extLst>
              <a:ext uri="{FF2B5EF4-FFF2-40B4-BE49-F238E27FC236}">
                <a16:creationId xmlns:a16="http://schemas.microsoft.com/office/drawing/2014/main" id="{FA872BFD-E0E5-4E55-A2C1-893A47D53EC5}"/>
              </a:ext>
            </a:extLst>
          </p:cNvPr>
          <p:cNvSpPr/>
          <p:nvPr/>
        </p:nvSpPr>
        <p:spPr>
          <a:xfrm>
            <a:off x="2438776" y="4480883"/>
            <a:ext cx="1771274"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six</a:t>
            </a:r>
          </a:p>
        </p:txBody>
      </p:sp>
      <p:sp>
        <p:nvSpPr>
          <p:cNvPr id="24" name="Rectangle: Rounded Corners 23">
            <a:extLst>
              <a:ext uri="{FF2B5EF4-FFF2-40B4-BE49-F238E27FC236}">
                <a16:creationId xmlns:a16="http://schemas.microsoft.com/office/drawing/2014/main" id="{36752437-DDEB-484A-B82A-BD99918C5469}"/>
              </a:ext>
            </a:extLst>
          </p:cNvPr>
          <p:cNvSpPr/>
          <p:nvPr/>
        </p:nvSpPr>
        <p:spPr>
          <a:xfrm>
            <a:off x="2438776" y="3309077"/>
            <a:ext cx="1771274"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quatre</a:t>
            </a:r>
          </a:p>
        </p:txBody>
      </p:sp>
      <p:sp>
        <p:nvSpPr>
          <p:cNvPr id="26" name="Rectangle: Rounded Corners 25">
            <a:extLst>
              <a:ext uri="{FF2B5EF4-FFF2-40B4-BE49-F238E27FC236}">
                <a16:creationId xmlns:a16="http://schemas.microsoft.com/office/drawing/2014/main" id="{750BC534-BB9B-42E9-9249-CCC2094B43C5}"/>
              </a:ext>
            </a:extLst>
          </p:cNvPr>
          <p:cNvSpPr/>
          <p:nvPr/>
        </p:nvSpPr>
        <p:spPr>
          <a:xfrm>
            <a:off x="4676792" y="5693322"/>
            <a:ext cx="1971612"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yeux</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7" name="Rectangle: Rounded Corners 26">
            <a:extLst>
              <a:ext uri="{FF2B5EF4-FFF2-40B4-BE49-F238E27FC236}">
                <a16:creationId xmlns:a16="http://schemas.microsoft.com/office/drawing/2014/main" id="{EE395643-8EAB-4371-A808-548CF330F45C}"/>
              </a:ext>
            </a:extLst>
          </p:cNvPr>
          <p:cNvSpPr/>
          <p:nvPr/>
        </p:nvSpPr>
        <p:spPr>
          <a:xfrm>
            <a:off x="4450289" y="3326676"/>
            <a:ext cx="2447306"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pieds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8" name="Rectangle: Rounded Corners 27">
            <a:extLst>
              <a:ext uri="{FF2B5EF4-FFF2-40B4-BE49-F238E27FC236}">
                <a16:creationId xmlns:a16="http://schemas.microsoft.com/office/drawing/2014/main" id="{132F1325-E26E-4C46-9E91-1330BEE8F6C1}"/>
              </a:ext>
            </a:extLst>
          </p:cNvPr>
          <p:cNvSpPr/>
          <p:nvPr/>
        </p:nvSpPr>
        <p:spPr>
          <a:xfrm>
            <a:off x="4450288" y="4524349"/>
            <a:ext cx="2447307" cy="883142"/>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têtes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cxnSp>
        <p:nvCxnSpPr>
          <p:cNvPr id="37" name="Straight Arrow Connector 36">
            <a:extLst>
              <a:ext uri="{FF2B5EF4-FFF2-40B4-BE49-F238E27FC236}">
                <a16:creationId xmlns:a16="http://schemas.microsoft.com/office/drawing/2014/main" id="{6B1F69E4-0A3E-4BA8-B812-C13348924433}"/>
              </a:ext>
            </a:extLst>
          </p:cNvPr>
          <p:cNvCxnSpPr>
            <a:cxnSpLocks/>
          </p:cNvCxnSpPr>
          <p:nvPr/>
        </p:nvCxnSpPr>
        <p:spPr>
          <a:xfrm>
            <a:off x="8740194" y="3389712"/>
            <a:ext cx="205145" cy="781884"/>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1BCA502E-786C-B014-4874-A45E9914E0FA}"/>
              </a:ext>
            </a:extLst>
          </p:cNvPr>
          <p:cNvGrpSpPr/>
          <p:nvPr/>
        </p:nvGrpSpPr>
        <p:grpSpPr>
          <a:xfrm>
            <a:off x="8301778" y="3949683"/>
            <a:ext cx="3864253" cy="2743706"/>
            <a:chOff x="8301778" y="3949683"/>
            <a:chExt cx="3864253" cy="2743706"/>
          </a:xfrm>
        </p:grpSpPr>
        <p:pic>
          <p:nvPicPr>
            <p:cNvPr id="29" name="Picture 2" descr="Monstruo, Azul, Dibujos Animados, Tuerto">
              <a:extLst>
                <a:ext uri="{FF2B5EF4-FFF2-40B4-BE49-F238E27FC236}">
                  <a16:creationId xmlns:a16="http://schemas.microsoft.com/office/drawing/2014/main" id="{AC8FF5D5-781F-4BA8-AFC0-2C233CC1FD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68590" y="5221534"/>
              <a:ext cx="865734" cy="133795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Monstruo, Personaje, Dibujos Animados">
              <a:extLst>
                <a:ext uri="{FF2B5EF4-FFF2-40B4-BE49-F238E27FC236}">
                  <a16:creationId xmlns:a16="http://schemas.microsoft.com/office/drawing/2014/main" id="{BEB6D8AA-3DC9-4E2F-AD58-B40515CE0F3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37059" y1="40588" x2="37059" y2="40588"/>
                          <a14:foregroundMark x1="39118" y1="41765" x2="39118" y2="41765"/>
                          <a14:foregroundMark x1="68235" y1="44118" x2="68235" y2="44118"/>
                          <a14:foregroundMark x1="68824" y1="43529" x2="68824" y2="43529"/>
                          <a14:foregroundMark x1="68824" y1="42647" x2="68824" y2="42647"/>
                          <a14:foregroundMark x1="65588" y1="42647" x2="61471" y2="44412"/>
                        </a14:backgroundRemoval>
                      </a14:imgEffect>
                    </a14:imgLayer>
                  </a14:imgProps>
                </a:ext>
                <a:ext uri="{28A0092B-C50C-407E-A947-70E740481C1C}">
                  <a14:useLocalDpi xmlns:a14="http://schemas.microsoft.com/office/drawing/2010/main" val="0"/>
                </a:ext>
              </a:extLst>
            </a:blip>
            <a:srcRect/>
            <a:stretch>
              <a:fillRect/>
            </a:stretch>
          </p:blipFill>
          <p:spPr bwMode="auto">
            <a:xfrm>
              <a:off x="8504390" y="5329189"/>
              <a:ext cx="1364200" cy="13642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Extraterrestre, Monstruo, Imprimir, Ciencia Ficción">
              <a:hlinkClick r:id="" action="ppaction://noaction">
                <a:snd r:embed="rId10" name="S15_1.wav"/>
              </a:hlinkClick>
              <a:extLst>
                <a:ext uri="{FF2B5EF4-FFF2-40B4-BE49-F238E27FC236}">
                  <a16:creationId xmlns:a16="http://schemas.microsoft.com/office/drawing/2014/main" id="{E05B6C47-F55B-4DC2-9501-FC486F7E5EB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01778" y="3949683"/>
              <a:ext cx="1451446" cy="127159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Monstruo, Monstruosidad, Ovni">
              <a:extLst>
                <a:ext uri="{FF2B5EF4-FFF2-40B4-BE49-F238E27FC236}">
                  <a16:creationId xmlns:a16="http://schemas.microsoft.com/office/drawing/2014/main" id="{62CBB7DF-47F3-4664-A448-4EEC1CF2233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10521" y="4800468"/>
              <a:ext cx="1255510" cy="176394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Monstruo, Púrpura, Contento">
              <a:extLst>
                <a:ext uri="{FF2B5EF4-FFF2-40B4-BE49-F238E27FC236}">
                  <a16:creationId xmlns:a16="http://schemas.microsoft.com/office/drawing/2014/main" id="{9A10165B-FC78-422D-9A3B-12D233207FE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53224" y="3986668"/>
              <a:ext cx="887654" cy="11976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8091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24"/>
                                        </p:tgtEl>
                                      </p:cBhvr>
                                    </p:animEffect>
                                    <p:set>
                                      <p:cBhvr>
                                        <p:cTn id="15" dur="1" fill="hold">
                                          <p:stCondLst>
                                            <p:cond delay="499"/>
                                          </p:stCondLst>
                                        </p:cTn>
                                        <p:tgtEl>
                                          <p:spTgt spid="24"/>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6"/>
                                        </p:tgtEl>
                                      </p:cBhvr>
                                    </p:animEffect>
                                    <p:set>
                                      <p:cBhvr>
                                        <p:cTn id="18" dur="1" fill="hold">
                                          <p:stCondLst>
                                            <p:cond delay="499"/>
                                          </p:stCondLst>
                                        </p:cTn>
                                        <p:tgtEl>
                                          <p:spTgt spid="26"/>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27"/>
                                        </p:tgtEl>
                                      </p:cBhvr>
                                    </p:animEffect>
                                    <p:set>
                                      <p:cBhvr>
                                        <p:cTn id="21"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stomShape 1">
            <a:extLst>
              <a:ext uri="{FF2B5EF4-FFF2-40B4-BE49-F238E27FC236}">
                <a16:creationId xmlns:a16="http://schemas.microsoft.com/office/drawing/2014/main" id="{74503C82-F7B5-47BE-BCB4-4259B7700981}"/>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211" name="CustomShape 2"/>
          <p:cNvSpPr/>
          <p:nvPr/>
        </p:nvSpPr>
        <p:spPr>
          <a:xfrm>
            <a:off x="5254920" y="4998600"/>
            <a:ext cx="59544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2">
                    <a:lumMod val="25000"/>
                  </a:schemeClr>
                </a:solidFill>
                <a:latin typeface="Century Gothic" panose="020B0502020202020204" pitchFamily="34" charset="0"/>
              </a:rPr>
              <a:t>Au revoir !</a:t>
            </a:r>
          </a:p>
        </p:txBody>
      </p:sp>
      <p:pic>
        <p:nvPicPr>
          <p:cNvPr id="10" name="Picture 9" descr="A picture containing text, electronics, computer, display&#10;&#10;Description automatically generated">
            <a:extLst>
              <a:ext uri="{FF2B5EF4-FFF2-40B4-BE49-F238E27FC236}">
                <a16:creationId xmlns:a16="http://schemas.microsoft.com/office/drawing/2014/main" id="{17C22E2F-CBD6-4D67-8E52-6985005A9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867" y="382879"/>
            <a:ext cx="5084505" cy="4359018"/>
          </a:xfrm>
          <a:prstGeom prst="rect">
            <a:avLst/>
          </a:prstGeom>
        </p:spPr>
      </p:pic>
    </p:spTree>
    <p:extLst>
      <p:ext uri="{BB962C8B-B14F-4D97-AF65-F5344CB8AC3E}">
        <p14:creationId xmlns:p14="http://schemas.microsoft.com/office/powerpoint/2010/main" val="328882676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146160" y="-106740"/>
            <a:ext cx="457128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[(a)in]</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3" name="CustomShape 2"/>
          <p:cNvSpPr/>
          <p:nvPr/>
        </p:nvSpPr>
        <p:spPr>
          <a:xfrm>
            <a:off x="2840971" y="158508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tr</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ain</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9"/>
          <a:stretch/>
        </p:blipFill>
        <p:spPr>
          <a:xfrm>
            <a:off x="10763640" y="15192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561320" y="1097280"/>
            <a:ext cx="1484520" cy="32778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pic>
        <p:nvPicPr>
          <p:cNvPr id="10" name="Picture 2" descr="steam train">
            <a:extLst>
              <a:ext uri="{FF2B5EF4-FFF2-40B4-BE49-F238E27FC236}">
                <a16:creationId xmlns:a16="http://schemas.microsoft.com/office/drawing/2014/main" id="{30B967C8-D197-46AC-A850-C9D370E577A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4389119" y="3194458"/>
            <a:ext cx="2844216" cy="2417582"/>
          </a:xfrm>
          <a:prstGeom prst="rect">
            <a:avLst/>
          </a:prstGeom>
          <a:noFill/>
          <a:extLst>
            <a:ext uri="{909E8E84-426E-40DD-AFC4-6F175D3DCCD1}">
              <a14:hiddenFill xmlns:a14="http://schemas.microsoft.com/office/drawing/2010/main">
                <a:solidFill>
                  <a:srgbClr val="FFFFFF"/>
                </a:solidFill>
              </a14:hiddenFill>
            </a:ext>
          </a:extLst>
        </p:spPr>
      </p:pic>
      <p:pic>
        <p:nvPicPr>
          <p:cNvPr id="3" name="(a)in sound">
            <a:hlinkClick r:id="" action="ppaction://media"/>
            <a:extLst>
              <a:ext uri="{FF2B5EF4-FFF2-40B4-BE49-F238E27FC236}">
                <a16:creationId xmlns:a16="http://schemas.microsoft.com/office/drawing/2014/main" id="{D32F1350-55CA-4E60-9F04-DA46B78B6E03}"/>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67045" y="2051458"/>
            <a:ext cx="3048000" cy="2286000"/>
          </a:xfrm>
          <a:prstGeom prst="rect">
            <a:avLst/>
          </a:prstGeom>
        </p:spPr>
      </p:pic>
      <p:pic>
        <p:nvPicPr>
          <p:cNvPr id="4" name="Train">
            <a:hlinkClick r:id="" action="ppaction://media"/>
            <a:extLst>
              <a:ext uri="{FF2B5EF4-FFF2-40B4-BE49-F238E27FC236}">
                <a16:creationId xmlns:a16="http://schemas.microsoft.com/office/drawing/2014/main" id="{628B3C15-F38C-4170-8034-A97DA8010C4D}"/>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8384407" y="2560410"/>
            <a:ext cx="3527517" cy="2645638"/>
          </a:xfrm>
          <a:prstGeom prst="rect">
            <a:avLst/>
          </a:prstGeom>
        </p:spPr>
      </p:pic>
    </p:spTree>
    <p:extLst>
      <p:ext uri="{BB962C8B-B14F-4D97-AF65-F5344CB8AC3E}">
        <p14:creationId xmlns:p14="http://schemas.microsoft.com/office/powerpoint/2010/main" val="200892054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2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4623"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2_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2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49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7" fill="hold" display="0">
                  <p:stCondLst>
                    <p:cond delay="indefinite"/>
                  </p:stCondLst>
                </p:cTn>
                <p:tgtEl>
                  <p:spTgt spid="3"/>
                </p:tgtEl>
              </p:cMediaNode>
            </p:video>
            <p:video>
              <p:cMediaNode vol="100000">
                <p:cTn id="28"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146160" y="-106740"/>
            <a:ext cx="457128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[(a)in]</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3" name="CustomShape 2"/>
          <p:cNvSpPr/>
          <p:nvPr/>
        </p:nvSpPr>
        <p:spPr>
          <a:xfrm>
            <a:off x="2840971" y="158508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tr</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ain</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9"/>
          <a:stretch/>
        </p:blipFill>
        <p:spPr>
          <a:xfrm>
            <a:off x="10763640" y="15192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557902" y="1091116"/>
            <a:ext cx="1487937"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pic>
        <p:nvPicPr>
          <p:cNvPr id="10" name="Picture 2" descr="steam train">
            <a:extLst>
              <a:ext uri="{FF2B5EF4-FFF2-40B4-BE49-F238E27FC236}">
                <a16:creationId xmlns:a16="http://schemas.microsoft.com/office/drawing/2014/main" id="{30B967C8-D197-46AC-A850-C9D370E577A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4389119" y="3194458"/>
            <a:ext cx="2844216" cy="24175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C4A19AD-53A3-459E-BDB0-60D7D8D87C0E}"/>
              </a:ext>
            </a:extLst>
          </p:cNvPr>
          <p:cNvSpPr txBox="1"/>
          <p:nvPr/>
        </p:nvSpPr>
        <p:spPr>
          <a:xfrm>
            <a:off x="1165860" y="3194458"/>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v</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in</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gt</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 name="TextBox 7">
            <a:extLst>
              <a:ext uri="{FF2B5EF4-FFF2-40B4-BE49-F238E27FC236}">
                <a16:creationId xmlns:a16="http://schemas.microsoft.com/office/drawing/2014/main" id="{6ACF4C57-891B-4F81-946B-053005CFBDA6}"/>
              </a:ext>
            </a:extLst>
          </p:cNvPr>
          <p:cNvSpPr txBox="1"/>
          <p:nvPr/>
        </p:nvSpPr>
        <p:spPr>
          <a:xfrm>
            <a:off x="8866260" y="3194458"/>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f</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in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 name="TextBox 8">
            <a:extLst>
              <a:ext uri="{FF2B5EF4-FFF2-40B4-BE49-F238E27FC236}">
                <a16:creationId xmlns:a16="http://schemas.microsoft.com/office/drawing/2014/main" id="{63E44163-CE42-4CFE-BE96-E2CC8A812E6A}"/>
              </a:ext>
            </a:extLst>
          </p:cNvPr>
          <p:cNvSpPr txBox="1"/>
          <p:nvPr/>
        </p:nvSpPr>
        <p:spPr>
          <a:xfrm>
            <a:off x="1136503" y="5612040"/>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m</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ain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2F380883-E2B5-4338-9516-DF5EFD84D708}"/>
              </a:ext>
            </a:extLst>
          </p:cNvPr>
          <p:cNvSpPr txBox="1"/>
          <p:nvPr/>
        </p:nvSpPr>
        <p:spPr>
          <a:xfrm>
            <a:off x="8866260" y="5609326"/>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lap</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in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 name="Picture 4">
            <a:extLst>
              <a:ext uri="{FF2B5EF4-FFF2-40B4-BE49-F238E27FC236}">
                <a16:creationId xmlns:a16="http://schemas.microsoft.com/office/drawing/2014/main" id="{865DF023-12F3-4797-BECC-FE8E70AFC38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40576" y="4070619"/>
            <a:ext cx="1417327" cy="1696265"/>
          </a:xfrm>
          <a:prstGeom prst="rect">
            <a:avLst/>
          </a:prstGeom>
        </p:spPr>
      </p:pic>
      <p:pic>
        <p:nvPicPr>
          <p:cNvPr id="13" name="Picture 12" descr="Icon&#10;&#10;Description automatically generated">
            <a:extLst>
              <a:ext uri="{FF2B5EF4-FFF2-40B4-BE49-F238E27FC236}">
                <a16:creationId xmlns:a16="http://schemas.microsoft.com/office/drawing/2014/main" id="{07C7B114-E354-43D6-BE8A-1908A64AFE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05783" y="2168438"/>
            <a:ext cx="1447619" cy="111746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6A15CB69-A226-41FD-954C-8779FFCD0E0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032493">
            <a:off x="1842416" y="4131105"/>
            <a:ext cx="1230768" cy="1594517"/>
          </a:xfrm>
          <a:prstGeom prst="rect">
            <a:avLst/>
          </a:prstGeom>
        </p:spPr>
      </p:pic>
      <p:pic>
        <p:nvPicPr>
          <p:cNvPr id="17" name="Picture 16" descr="A picture containing text, night sky&#10;&#10;Description automatically generated">
            <a:extLst>
              <a:ext uri="{FF2B5EF4-FFF2-40B4-BE49-F238E27FC236}">
                <a16:creationId xmlns:a16="http://schemas.microsoft.com/office/drawing/2014/main" id="{8CDC5AAA-325B-4204-B36C-EC905B000D8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17672" y="1660216"/>
            <a:ext cx="2263134" cy="1541760"/>
          </a:xfrm>
          <a:prstGeom prst="rect">
            <a:avLst/>
          </a:prstGeom>
        </p:spPr>
      </p:pic>
    </p:spTree>
    <p:extLst>
      <p:ext uri="{BB962C8B-B14F-4D97-AF65-F5344CB8AC3E}">
        <p14:creationId xmlns:p14="http://schemas.microsoft.com/office/powerpoint/2010/main" val="144717086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2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2_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2_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2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2_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2_3.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7" name="2_6.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2_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8" name="3_4.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3_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Google Shape;410;p19">
            <a:extLst>
              <a:ext uri="{FF2B5EF4-FFF2-40B4-BE49-F238E27FC236}">
                <a16:creationId xmlns:a16="http://schemas.microsoft.com/office/drawing/2014/main" id="{8BEF9B49-15FA-4FA4-8341-4975688B91B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1" name="Google Shape;387;p19">
            <a:extLst>
              <a:ext uri="{FF2B5EF4-FFF2-40B4-BE49-F238E27FC236}">
                <a16:creationId xmlns:a16="http://schemas.microsoft.com/office/drawing/2014/main" id="{95E2ED6E-268D-49F5-B3F6-603BBFA684E9}"/>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 name="Google Shape;388;p19">
            <a:extLst>
              <a:ext uri="{FF2B5EF4-FFF2-40B4-BE49-F238E27FC236}">
                <a16:creationId xmlns:a16="http://schemas.microsoft.com/office/drawing/2014/main" id="{C82C0BCD-2F39-485D-852C-3B6ACB5197D9}"/>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3" name="Google Shape;389;p19">
            <a:extLst>
              <a:ext uri="{FF2B5EF4-FFF2-40B4-BE49-F238E27FC236}">
                <a16:creationId xmlns:a16="http://schemas.microsoft.com/office/drawing/2014/main" id="{7E222C7A-18DF-4BF4-855B-B2AEEEF2DF02}"/>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4" name="Google Shape;390;p19">
            <a:extLst>
              <a:ext uri="{FF2B5EF4-FFF2-40B4-BE49-F238E27FC236}">
                <a16:creationId xmlns:a16="http://schemas.microsoft.com/office/drawing/2014/main" id="{9F797611-EE8E-46BD-977C-2D5A889834D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5" name="Google Shape;391;p19">
            <a:extLst>
              <a:ext uri="{FF2B5EF4-FFF2-40B4-BE49-F238E27FC236}">
                <a16:creationId xmlns:a16="http://schemas.microsoft.com/office/drawing/2014/main" id="{A963F885-44DB-4D00-ACD7-E30DAF43596B}"/>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6" name="Google Shape;393;p19">
            <a:extLst>
              <a:ext uri="{FF2B5EF4-FFF2-40B4-BE49-F238E27FC236}">
                <a16:creationId xmlns:a16="http://schemas.microsoft.com/office/drawing/2014/main" id="{D6ED5B8F-E264-4E39-801E-C945DCA3A29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7" name="Google Shape;394;p19">
            <a:extLst>
              <a:ext uri="{FF2B5EF4-FFF2-40B4-BE49-F238E27FC236}">
                <a16:creationId xmlns:a16="http://schemas.microsoft.com/office/drawing/2014/main" id="{51AE33CF-A626-444D-AB53-C634D9F7461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 name="Google Shape;395;p19">
            <a:extLst>
              <a:ext uri="{FF2B5EF4-FFF2-40B4-BE49-F238E27FC236}">
                <a16:creationId xmlns:a16="http://schemas.microsoft.com/office/drawing/2014/main" id="{DEE1642F-9F24-4DD0-BDAB-97A01D36756B}"/>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mn-ea"/>
                <a:cs typeface="Arial"/>
                <a:sym typeface="Century Gothic"/>
              </a:rPr>
              <a:t>DÉBUT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17" name="Graphic 16" descr="Teacher">
            <a:extLst>
              <a:ext uri="{FF2B5EF4-FFF2-40B4-BE49-F238E27FC236}">
                <a16:creationId xmlns:a16="http://schemas.microsoft.com/office/drawing/2014/main" id="{A5A25EBB-A531-43D8-8983-D97DB83276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3522" y="-15997"/>
            <a:ext cx="914400" cy="914400"/>
          </a:xfrm>
          <a:prstGeom prst="rect">
            <a:avLst/>
          </a:prstGeom>
        </p:spPr>
      </p:pic>
      <p:sp>
        <p:nvSpPr>
          <p:cNvPr id="18" name="Speech Bubble: Rectangle with Corners Rounded 17">
            <a:hlinkClick r:id="" action="ppaction://noaction">
              <a:snd r:embed="rId6" name="S4_1.wav"/>
            </a:hlinkClick>
            <a:extLst>
              <a:ext uri="{FF2B5EF4-FFF2-40B4-BE49-F238E27FC236}">
                <a16:creationId xmlns:a16="http://schemas.microsoft.com/office/drawing/2014/main" id="{46B43645-AFF1-4F83-8B6E-F21D0DFC7946}"/>
              </a:ext>
            </a:extLst>
          </p:cNvPr>
          <p:cNvSpPr/>
          <p:nvPr/>
        </p:nvSpPr>
        <p:spPr>
          <a:xfrm>
            <a:off x="1848409" y="143642"/>
            <a:ext cx="6804127" cy="547644"/>
          </a:xfrm>
          <a:prstGeom prst="wedgeRoundRectCallout">
            <a:avLst>
              <a:gd name="adj1" fmla="val -60012"/>
              <a:gd name="adj2" fmla="val -983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19" name="CustomShape 7">
            <a:extLst>
              <a:ext uri="{FF2B5EF4-FFF2-40B4-BE49-F238E27FC236}">
                <a16:creationId xmlns:a16="http://schemas.microsoft.com/office/drawing/2014/main" id="{B4291C49-2735-49AB-9EBE-AF8EA830EC87}"/>
              </a:ext>
            </a:extLst>
          </p:cNvPr>
          <p:cNvSpPr/>
          <p:nvPr/>
        </p:nvSpPr>
        <p:spPr>
          <a:xfrm>
            <a:off x="1949272" y="178261"/>
            <a:ext cx="6866200"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sym typeface="Arial"/>
              </a:rPr>
              <a:t>Écris</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sym typeface="Arial"/>
              </a:rPr>
              <a:t> cinq mots. Ton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sym typeface="Arial"/>
              </a:rPr>
              <a:t>ou</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sym typeface="Arial"/>
              </a:rPr>
              <a:t> ta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sym typeface="Arial"/>
              </a:rPr>
              <a:t>partenaire</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sym typeface="Arial"/>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sym typeface="Arial"/>
              </a:rPr>
              <a:t>devine</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sym typeface="Arial"/>
              </a:rPr>
              <a:t>. </a:t>
            </a:r>
            <a:endParaRPr kumimoji="0" lang="en-GB" sz="2400" b="0" i="0" u="none" strike="noStrike" kern="1200" cap="none" spc="-1" normalizeH="0" baseline="0" noProof="0" dirty="0">
              <a:ln>
                <a:noFill/>
              </a:ln>
              <a:solidFill>
                <a:prstClr val="black"/>
              </a:solidFill>
              <a:effectLst/>
              <a:uLnTx/>
              <a:uFillTx/>
              <a:latin typeface="Century gothic"/>
              <a:ea typeface="+mn-ea"/>
              <a:cs typeface="+mn-cs"/>
              <a:sym typeface="Arial"/>
            </a:endParaRPr>
          </a:p>
        </p:txBody>
      </p:sp>
      <p:sp>
        <p:nvSpPr>
          <p:cNvPr id="20" name="Cloud 19">
            <a:extLst>
              <a:ext uri="{FF2B5EF4-FFF2-40B4-BE49-F238E27FC236}">
                <a16:creationId xmlns:a16="http://schemas.microsoft.com/office/drawing/2014/main" id="{BF210613-0BB2-455B-B10E-5D621E822758}"/>
              </a:ext>
            </a:extLst>
          </p:cNvPr>
          <p:cNvSpPr/>
          <p:nvPr/>
        </p:nvSpPr>
        <p:spPr>
          <a:xfrm rot="900564">
            <a:off x="8195556" y="4781794"/>
            <a:ext cx="2115705" cy="1016779"/>
          </a:xfrm>
          <a:prstGeom prst="cloud">
            <a:avLst/>
          </a:prstGeom>
          <a:solidFill>
            <a:srgbClr val="CCEC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Cloud 20">
            <a:extLst>
              <a:ext uri="{FF2B5EF4-FFF2-40B4-BE49-F238E27FC236}">
                <a16:creationId xmlns:a16="http://schemas.microsoft.com/office/drawing/2014/main" id="{82C53288-EAFF-4AE9-A4F6-EB945464799B}"/>
              </a:ext>
            </a:extLst>
          </p:cNvPr>
          <p:cNvSpPr/>
          <p:nvPr/>
        </p:nvSpPr>
        <p:spPr>
          <a:xfrm rot="900564">
            <a:off x="5384413" y="3288335"/>
            <a:ext cx="2115705" cy="1016779"/>
          </a:xfrm>
          <a:prstGeom prst="cloud">
            <a:avLst/>
          </a:prstGeom>
          <a:solidFill>
            <a:srgbClr val="CCEC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Cloud 21">
            <a:extLst>
              <a:ext uri="{FF2B5EF4-FFF2-40B4-BE49-F238E27FC236}">
                <a16:creationId xmlns:a16="http://schemas.microsoft.com/office/drawing/2014/main" id="{F66BFF8A-D3A8-409A-8F72-69050B779464}"/>
              </a:ext>
            </a:extLst>
          </p:cNvPr>
          <p:cNvSpPr/>
          <p:nvPr/>
        </p:nvSpPr>
        <p:spPr>
          <a:xfrm rot="900564">
            <a:off x="7840120" y="1837805"/>
            <a:ext cx="2115705" cy="1016779"/>
          </a:xfrm>
          <a:prstGeom prst="cloud">
            <a:avLst/>
          </a:prstGeom>
          <a:solidFill>
            <a:srgbClr val="CCEC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Cloud 22">
            <a:extLst>
              <a:ext uri="{FF2B5EF4-FFF2-40B4-BE49-F238E27FC236}">
                <a16:creationId xmlns:a16="http://schemas.microsoft.com/office/drawing/2014/main" id="{EDDE3478-9CFA-42B2-80F8-4D51A7154933}"/>
              </a:ext>
            </a:extLst>
          </p:cNvPr>
          <p:cNvSpPr/>
          <p:nvPr/>
        </p:nvSpPr>
        <p:spPr>
          <a:xfrm rot="470056">
            <a:off x="2903063" y="4656715"/>
            <a:ext cx="2115705" cy="1016779"/>
          </a:xfrm>
          <a:prstGeom prst="cloud">
            <a:avLst/>
          </a:prstGeom>
          <a:solidFill>
            <a:srgbClr val="CCEC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Cloud 23">
            <a:extLst>
              <a:ext uri="{FF2B5EF4-FFF2-40B4-BE49-F238E27FC236}">
                <a16:creationId xmlns:a16="http://schemas.microsoft.com/office/drawing/2014/main" id="{355DFC23-C9A5-41EA-A738-E2BB05E0A585}"/>
              </a:ext>
            </a:extLst>
          </p:cNvPr>
          <p:cNvSpPr/>
          <p:nvPr/>
        </p:nvSpPr>
        <p:spPr>
          <a:xfrm rot="900564">
            <a:off x="277536" y="3256181"/>
            <a:ext cx="1879238" cy="1016779"/>
          </a:xfrm>
          <a:prstGeom prst="cloud">
            <a:avLst/>
          </a:prstGeom>
          <a:solidFill>
            <a:srgbClr val="CCEC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Cloud 24">
            <a:extLst>
              <a:ext uri="{FF2B5EF4-FFF2-40B4-BE49-F238E27FC236}">
                <a16:creationId xmlns:a16="http://schemas.microsoft.com/office/drawing/2014/main" id="{AB27CCCE-C4E2-4849-8493-DD17178EC8E3}"/>
              </a:ext>
            </a:extLst>
          </p:cNvPr>
          <p:cNvSpPr/>
          <p:nvPr/>
        </p:nvSpPr>
        <p:spPr>
          <a:xfrm rot="900564">
            <a:off x="2878516" y="1790702"/>
            <a:ext cx="2241296" cy="978744"/>
          </a:xfrm>
          <a:prstGeom prst="cloud">
            <a:avLst/>
          </a:prstGeom>
          <a:solidFill>
            <a:srgbClr val="CCEC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Cloud 25">
            <a:extLst>
              <a:ext uri="{FF2B5EF4-FFF2-40B4-BE49-F238E27FC236}">
                <a16:creationId xmlns:a16="http://schemas.microsoft.com/office/drawing/2014/main" id="{561262DD-D696-4EC5-9AA1-10240FE29513}"/>
              </a:ext>
            </a:extLst>
          </p:cNvPr>
          <p:cNvSpPr/>
          <p:nvPr/>
        </p:nvSpPr>
        <p:spPr>
          <a:xfrm>
            <a:off x="5211561" y="4656545"/>
            <a:ext cx="2233965" cy="1016779"/>
          </a:xfrm>
          <a:prstGeom prst="cloud">
            <a:avLst/>
          </a:prstGeom>
          <a:solidFill>
            <a:srgbClr val="CCEC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Cloud 26">
            <a:extLst>
              <a:ext uri="{FF2B5EF4-FFF2-40B4-BE49-F238E27FC236}">
                <a16:creationId xmlns:a16="http://schemas.microsoft.com/office/drawing/2014/main" id="{DE46EBAB-9B2C-472D-960F-C91742AD085A}"/>
              </a:ext>
            </a:extLst>
          </p:cNvPr>
          <p:cNvSpPr/>
          <p:nvPr/>
        </p:nvSpPr>
        <p:spPr>
          <a:xfrm rot="21028859">
            <a:off x="322781" y="4749411"/>
            <a:ext cx="2115705" cy="1016779"/>
          </a:xfrm>
          <a:prstGeom prst="cloud">
            <a:avLst/>
          </a:prstGeom>
          <a:solidFill>
            <a:srgbClr val="CCEC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Cloud 27">
            <a:extLst>
              <a:ext uri="{FF2B5EF4-FFF2-40B4-BE49-F238E27FC236}">
                <a16:creationId xmlns:a16="http://schemas.microsoft.com/office/drawing/2014/main" id="{05AC129B-436A-436F-8AC0-A71E59D373D0}"/>
              </a:ext>
            </a:extLst>
          </p:cNvPr>
          <p:cNvSpPr/>
          <p:nvPr/>
        </p:nvSpPr>
        <p:spPr>
          <a:xfrm rot="21028859">
            <a:off x="8003974" y="3358096"/>
            <a:ext cx="1577633" cy="1016779"/>
          </a:xfrm>
          <a:prstGeom prst="cloud">
            <a:avLst/>
          </a:prstGeom>
          <a:solidFill>
            <a:srgbClr val="CCEC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Cloud 28">
            <a:extLst>
              <a:ext uri="{FF2B5EF4-FFF2-40B4-BE49-F238E27FC236}">
                <a16:creationId xmlns:a16="http://schemas.microsoft.com/office/drawing/2014/main" id="{12D9055A-CEB6-4BAC-9266-0819958F844C}"/>
              </a:ext>
            </a:extLst>
          </p:cNvPr>
          <p:cNvSpPr/>
          <p:nvPr/>
        </p:nvSpPr>
        <p:spPr>
          <a:xfrm rot="21028859">
            <a:off x="2886545" y="3318817"/>
            <a:ext cx="2115705" cy="1016779"/>
          </a:xfrm>
          <a:prstGeom prst="cloud">
            <a:avLst/>
          </a:prstGeom>
          <a:solidFill>
            <a:srgbClr val="CCEC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Cloud 29">
            <a:extLst>
              <a:ext uri="{FF2B5EF4-FFF2-40B4-BE49-F238E27FC236}">
                <a16:creationId xmlns:a16="http://schemas.microsoft.com/office/drawing/2014/main" id="{19B88970-D019-49A9-BFC4-4F6EC949862E}"/>
              </a:ext>
            </a:extLst>
          </p:cNvPr>
          <p:cNvSpPr/>
          <p:nvPr/>
        </p:nvSpPr>
        <p:spPr>
          <a:xfrm>
            <a:off x="5245718" y="1837804"/>
            <a:ext cx="2115705" cy="1016779"/>
          </a:xfrm>
          <a:prstGeom prst="cloud">
            <a:avLst/>
          </a:prstGeom>
          <a:solidFill>
            <a:srgbClr val="CCEC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Cloud 30">
            <a:extLst>
              <a:ext uri="{FF2B5EF4-FFF2-40B4-BE49-F238E27FC236}">
                <a16:creationId xmlns:a16="http://schemas.microsoft.com/office/drawing/2014/main" id="{A8733C5B-BEF7-4BCD-8F0D-D43BAF6AB42C}"/>
              </a:ext>
            </a:extLst>
          </p:cNvPr>
          <p:cNvSpPr/>
          <p:nvPr/>
        </p:nvSpPr>
        <p:spPr>
          <a:xfrm rot="21028859">
            <a:off x="210772" y="1417664"/>
            <a:ext cx="2654109" cy="1280406"/>
          </a:xfrm>
          <a:prstGeom prst="cloud">
            <a:avLst/>
          </a:prstGeom>
          <a:solidFill>
            <a:srgbClr val="CCEC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Google Shape;108;p3">
            <a:hlinkClick r:id="" action="ppaction://noaction">
              <a:snd r:embed="rId7" name="S4_2.wav"/>
            </a:hlinkClick>
            <a:extLst>
              <a:ext uri="{FF2B5EF4-FFF2-40B4-BE49-F238E27FC236}">
                <a16:creationId xmlns:a16="http://schemas.microsoft.com/office/drawing/2014/main" id="{88E58C51-5C16-44F0-9DC6-2DC6BB50541F}"/>
              </a:ext>
            </a:extLst>
          </p:cNvPr>
          <p:cNvSpPr txBox="1"/>
          <p:nvPr/>
        </p:nvSpPr>
        <p:spPr>
          <a:xfrm rot="20500840">
            <a:off x="309107" y="1819819"/>
            <a:ext cx="2387812" cy="584735"/>
          </a:xfrm>
          <a:prstGeom prst="rect">
            <a:avLst/>
          </a:prstGeom>
          <a:noFill/>
          <a:ln>
            <a:noFill/>
          </a:ln>
        </p:spPr>
        <p:txBody>
          <a:bodyPr spcFirstLastPara="1" wrap="square" lIns="91425" tIns="45700" rIns="91425" bIns="45700" anchor="t" anchorCtr="0">
            <a:spAutoFit/>
          </a:bodyPr>
          <a:lstStyle/>
          <a:p>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améric</a:t>
            </a:r>
            <a:r>
              <a:rPr lang="en-GB" sz="3200" b="1" dirty="0" err="1">
                <a:solidFill>
                  <a:srgbClr val="FF0066"/>
                </a:solidFill>
                <a:latin typeface="Century Gothic" panose="020B0502020202020204" pitchFamily="34" charset="0"/>
              </a:rPr>
              <a:t>ain</a:t>
            </a:r>
            <a:endParaRPr sz="3200" dirty="0">
              <a:solidFill>
                <a:srgbClr val="002060"/>
              </a:solidFill>
              <a:latin typeface="Century Gothic" panose="020B0502020202020204" pitchFamily="34" charset="0"/>
              <a:ea typeface="Calibri"/>
              <a:cs typeface="Calibri"/>
              <a:sym typeface="Calibri"/>
            </a:endParaRPr>
          </a:p>
        </p:txBody>
      </p:sp>
      <p:sp>
        <p:nvSpPr>
          <p:cNvPr id="34" name="Google Shape;108;p3">
            <a:hlinkClick r:id="" action="ppaction://noaction">
              <a:snd r:embed="rId8" name="S4_4.wav"/>
            </a:hlinkClick>
            <a:extLst>
              <a:ext uri="{FF2B5EF4-FFF2-40B4-BE49-F238E27FC236}">
                <a16:creationId xmlns:a16="http://schemas.microsoft.com/office/drawing/2014/main" id="{B4D4881B-5C71-4858-8CA1-86D944BF2F08}"/>
              </a:ext>
            </a:extLst>
          </p:cNvPr>
          <p:cNvSpPr txBox="1"/>
          <p:nvPr/>
        </p:nvSpPr>
        <p:spPr>
          <a:xfrm rot="21437234">
            <a:off x="5660019" y="1993512"/>
            <a:ext cx="1910851" cy="584735"/>
          </a:xfrm>
          <a:prstGeom prst="rect">
            <a:avLst/>
          </a:prstGeom>
          <a:noFill/>
          <a:ln>
            <a:noFill/>
          </a:ln>
        </p:spPr>
        <p:txBody>
          <a:bodyPr spcFirstLastPara="1" wrap="square" lIns="91425" tIns="45700" rIns="91425" bIns="45700" anchor="t" anchorCtr="0">
            <a:spAutoFit/>
          </a:bodyPr>
          <a:lstStyle/>
          <a:p>
            <a:r>
              <a:rPr lang="en-GB" sz="3200" dirty="0" err="1">
                <a:solidFill>
                  <a:srgbClr val="002060"/>
                </a:solidFill>
                <a:latin typeface="Century Gothic" panose="020B0502020202020204" pitchFamily="34" charset="0"/>
              </a:rPr>
              <a:t>jard</a:t>
            </a:r>
            <a:r>
              <a:rPr lang="en-GB" sz="3200" b="1" dirty="0" err="1">
                <a:solidFill>
                  <a:srgbClr val="FF0066"/>
                </a:solidFill>
                <a:latin typeface="Century Gothic" panose="020B0502020202020204" pitchFamily="34" charset="0"/>
              </a:rPr>
              <a:t>in</a:t>
            </a:r>
            <a:endParaRPr sz="3200" dirty="0">
              <a:solidFill>
                <a:srgbClr val="002060"/>
              </a:solidFill>
              <a:latin typeface="Century Gothic" panose="020B0502020202020204" pitchFamily="34" charset="0"/>
              <a:ea typeface="Calibri"/>
              <a:cs typeface="Calibri"/>
              <a:sym typeface="Calibri"/>
            </a:endParaRPr>
          </a:p>
        </p:txBody>
      </p:sp>
      <p:sp>
        <p:nvSpPr>
          <p:cNvPr id="35" name="Google Shape;108;p3">
            <a:hlinkClick r:id="" action="ppaction://noaction">
              <a:snd r:embed="rId9" name="inviter.wav"/>
            </a:hlinkClick>
            <a:extLst>
              <a:ext uri="{FF2B5EF4-FFF2-40B4-BE49-F238E27FC236}">
                <a16:creationId xmlns:a16="http://schemas.microsoft.com/office/drawing/2014/main" id="{99A14FD8-4E6F-4BA9-87B5-C944F43F9FE7}"/>
              </a:ext>
            </a:extLst>
          </p:cNvPr>
          <p:cNvSpPr txBox="1"/>
          <p:nvPr/>
        </p:nvSpPr>
        <p:spPr>
          <a:xfrm rot="728118">
            <a:off x="7910948" y="2015261"/>
            <a:ext cx="1910851" cy="584735"/>
          </a:xfrm>
          <a:prstGeom prst="rect">
            <a:avLst/>
          </a:prstGeom>
          <a:noFill/>
          <a:ln>
            <a:noFill/>
          </a:ln>
        </p:spPr>
        <p:txBody>
          <a:bodyPr spcFirstLastPara="1" wrap="square" lIns="91425" tIns="45700" rIns="91425" bIns="45700" anchor="t" anchorCtr="0">
            <a:spAutoFit/>
          </a:bodyPr>
          <a:lstStyle/>
          <a:p>
            <a:pPr algn="ctr"/>
            <a:r>
              <a:rPr lang="en-GB" sz="3200" b="1" dirty="0">
                <a:solidFill>
                  <a:srgbClr val="FF0066"/>
                </a:solidFill>
                <a:latin typeface="Century Gothic" panose="020B0502020202020204" pitchFamily="34" charset="0"/>
                <a:ea typeface="Century Gothic"/>
                <a:cs typeface="Century Gothic"/>
                <a:sym typeface="Century Gothic"/>
              </a:rPr>
              <a:t>in</a:t>
            </a:r>
            <a:r>
              <a:rPr lang="en-GB" sz="3200" dirty="0">
                <a:solidFill>
                  <a:srgbClr val="002060"/>
                </a:solidFill>
                <a:latin typeface="Century Gothic" panose="020B0502020202020204" pitchFamily="34" charset="0"/>
                <a:ea typeface="Century Gothic"/>
                <a:cs typeface="Century Gothic"/>
                <a:sym typeface="Century Gothic"/>
              </a:rPr>
              <a:t>viter</a:t>
            </a:r>
            <a:endParaRPr sz="3200" dirty="0">
              <a:solidFill>
                <a:srgbClr val="002060"/>
              </a:solidFill>
              <a:latin typeface="Century Gothic" panose="020B0502020202020204" pitchFamily="34" charset="0"/>
              <a:ea typeface="Calibri"/>
              <a:cs typeface="Calibri"/>
              <a:sym typeface="Calibri"/>
            </a:endParaRPr>
          </a:p>
        </p:txBody>
      </p:sp>
      <p:sp>
        <p:nvSpPr>
          <p:cNvPr id="36" name="Google Shape;108;p3">
            <a:hlinkClick r:id="" action="ppaction://noaction">
              <a:snd r:embed="rId10" name="S4_10.wav"/>
            </a:hlinkClick>
            <a:extLst>
              <a:ext uri="{FF2B5EF4-FFF2-40B4-BE49-F238E27FC236}">
                <a16:creationId xmlns:a16="http://schemas.microsoft.com/office/drawing/2014/main" id="{E98D7D0C-8130-41CA-ACE8-FCD6765CB311}"/>
              </a:ext>
            </a:extLst>
          </p:cNvPr>
          <p:cNvSpPr txBox="1"/>
          <p:nvPr/>
        </p:nvSpPr>
        <p:spPr>
          <a:xfrm rot="21048776">
            <a:off x="451672" y="4886551"/>
            <a:ext cx="2242750" cy="584735"/>
          </a:xfrm>
          <a:prstGeom prst="rect">
            <a:avLst/>
          </a:prstGeom>
          <a:noFill/>
          <a:ln>
            <a:noFill/>
          </a:ln>
        </p:spPr>
        <p:txBody>
          <a:bodyPr spcFirstLastPara="1" wrap="square" lIns="91425" tIns="45700" rIns="91425" bIns="45700" anchor="t" anchorCtr="0">
            <a:spAutoFit/>
          </a:bodyPr>
          <a:lstStyle/>
          <a:p>
            <a:pPr>
              <a:buClr>
                <a:srgbClr val="002060"/>
              </a:buClr>
              <a:buSzPts val="11500"/>
            </a:pPr>
            <a:r>
              <a:rPr lang="en-GB" sz="3200" dirty="0" err="1">
                <a:solidFill>
                  <a:srgbClr val="002060"/>
                </a:solidFill>
                <a:latin typeface="Century Gothic" panose="020B0502020202020204" pitchFamily="34" charset="0"/>
                <a:ea typeface="Century Gothic"/>
                <a:cs typeface="Century Gothic"/>
                <a:sym typeface="Century Gothic"/>
              </a:rPr>
              <a:t>médec</a:t>
            </a:r>
            <a:r>
              <a:rPr lang="en-GB" sz="3200" b="1" dirty="0" err="1">
                <a:solidFill>
                  <a:srgbClr val="FF0066"/>
                </a:solidFill>
                <a:latin typeface="Century Gothic" panose="020B0502020202020204" pitchFamily="34" charset="0"/>
                <a:ea typeface="Century Gothic"/>
                <a:cs typeface="Century Gothic"/>
                <a:sym typeface="Century Gothic"/>
              </a:rPr>
              <a:t>in</a:t>
            </a:r>
            <a:endParaRPr lang="en-GB" sz="3200" dirty="0">
              <a:solidFill>
                <a:srgbClr val="002060"/>
              </a:solidFill>
              <a:latin typeface="Century Gothic" panose="020B0502020202020204" pitchFamily="34" charset="0"/>
              <a:ea typeface="Century Gothic"/>
              <a:cs typeface="Century Gothic"/>
              <a:sym typeface="Century Gothic"/>
            </a:endParaRPr>
          </a:p>
        </p:txBody>
      </p:sp>
      <p:sp>
        <p:nvSpPr>
          <p:cNvPr id="39" name="Google Shape;108;p3">
            <a:hlinkClick r:id="" action="ppaction://noaction">
              <a:snd r:embed="rId11" name="S4_12.wav"/>
            </a:hlinkClick>
            <a:extLst>
              <a:ext uri="{FF2B5EF4-FFF2-40B4-BE49-F238E27FC236}">
                <a16:creationId xmlns:a16="http://schemas.microsoft.com/office/drawing/2014/main" id="{0AFC41DE-D75D-4C6E-A3EB-507C0D25978E}"/>
              </a:ext>
            </a:extLst>
          </p:cNvPr>
          <p:cNvSpPr txBox="1"/>
          <p:nvPr/>
        </p:nvSpPr>
        <p:spPr>
          <a:xfrm rot="21437234">
            <a:off x="5154459" y="4870717"/>
            <a:ext cx="2416694" cy="584735"/>
          </a:xfrm>
          <a:prstGeom prst="rect">
            <a:avLst/>
          </a:prstGeom>
          <a:noFill/>
          <a:ln>
            <a:noFill/>
          </a:ln>
        </p:spPr>
        <p:txBody>
          <a:bodyPr spcFirstLastPara="1" wrap="square" lIns="91425" tIns="45700" rIns="91425" bIns="45700" anchor="t" anchorCtr="0">
            <a:spAutoFit/>
          </a:bodyPr>
          <a:lstStyle/>
          <a:p>
            <a:pPr algn="ctr"/>
            <a:r>
              <a:rPr lang="en-GB" sz="3200" b="1" dirty="0">
                <a:solidFill>
                  <a:srgbClr val="FF0066"/>
                </a:solidFill>
                <a:latin typeface="Century Gothic" panose="020B0502020202020204" pitchFamily="34" charset="0"/>
                <a:ea typeface="Calibri"/>
                <a:cs typeface="Calibri"/>
                <a:sym typeface="Calibri"/>
              </a:rPr>
              <a:t>in</a:t>
            </a:r>
            <a:r>
              <a:rPr lang="en-GB" sz="3200" dirty="0">
                <a:solidFill>
                  <a:srgbClr val="002060"/>
                </a:solidFill>
                <a:latin typeface="Century Gothic" panose="020B0502020202020204" pitchFamily="34" charset="0"/>
                <a:ea typeface="Calibri"/>
                <a:cs typeface="Calibri"/>
                <a:sym typeface="Calibri"/>
              </a:rPr>
              <a:t>ternet</a:t>
            </a:r>
          </a:p>
        </p:txBody>
      </p:sp>
      <p:sp>
        <p:nvSpPr>
          <p:cNvPr id="40" name="Google Shape;108;p3">
            <a:hlinkClick r:id="" action="ppaction://noaction">
              <a:snd r:embed="rId12" name="S4_13.wav"/>
            </a:hlinkClick>
            <a:extLst>
              <a:ext uri="{FF2B5EF4-FFF2-40B4-BE49-F238E27FC236}">
                <a16:creationId xmlns:a16="http://schemas.microsoft.com/office/drawing/2014/main" id="{57E431AA-DB11-46FB-8133-728F38A706B8}"/>
              </a:ext>
            </a:extLst>
          </p:cNvPr>
          <p:cNvSpPr txBox="1"/>
          <p:nvPr/>
        </p:nvSpPr>
        <p:spPr>
          <a:xfrm rot="389399">
            <a:off x="8328703" y="4924411"/>
            <a:ext cx="1910851" cy="584735"/>
          </a:xfrm>
          <a:prstGeom prst="rect">
            <a:avLst/>
          </a:prstGeom>
          <a:noFill/>
          <a:ln>
            <a:noFill/>
          </a:ln>
        </p:spPr>
        <p:txBody>
          <a:bodyPr spcFirstLastPara="1" wrap="square" lIns="91425" tIns="45700" rIns="91425" bIns="45700" anchor="t" anchorCtr="0">
            <a:spAutoFit/>
          </a:bodyPr>
          <a:lstStyle/>
          <a:p>
            <a:pPr algn="ctr"/>
            <a:r>
              <a:rPr lang="en-GB" sz="3200" dirty="0">
                <a:solidFill>
                  <a:srgbClr val="002060"/>
                </a:solidFill>
                <a:latin typeface="Century Gothic" panose="020B0502020202020204" pitchFamily="34" charset="0"/>
                <a:ea typeface="Century Gothic"/>
                <a:cs typeface="Century Gothic"/>
                <a:sym typeface="Century Gothic"/>
              </a:rPr>
              <a:t>c</a:t>
            </a:r>
            <a:r>
              <a:rPr lang="en-GB" sz="3200" b="1" dirty="0">
                <a:solidFill>
                  <a:srgbClr val="FF0066"/>
                </a:solidFill>
                <a:latin typeface="Century Gothic" panose="020B0502020202020204" pitchFamily="34" charset="0"/>
                <a:ea typeface="Century Gothic"/>
                <a:cs typeface="Century Gothic"/>
                <a:sym typeface="Century Gothic"/>
              </a:rPr>
              <a:t>in</a:t>
            </a:r>
            <a:r>
              <a:rPr lang="en-GB" sz="3200" dirty="0">
                <a:solidFill>
                  <a:srgbClr val="002060"/>
                </a:solidFill>
                <a:latin typeface="Century Gothic" panose="020B0502020202020204" pitchFamily="34" charset="0"/>
                <a:ea typeface="Century Gothic"/>
                <a:cs typeface="Century Gothic"/>
                <a:sym typeface="Century Gothic"/>
              </a:rPr>
              <a:t>q</a:t>
            </a:r>
            <a:endParaRPr lang="en-GB" sz="3200" dirty="0">
              <a:solidFill>
                <a:srgbClr val="002060"/>
              </a:solidFill>
              <a:latin typeface="Century Gothic" panose="020B0502020202020204" pitchFamily="34" charset="0"/>
              <a:ea typeface="Calibri"/>
              <a:cs typeface="Calibri"/>
              <a:sym typeface="Calibri"/>
            </a:endParaRPr>
          </a:p>
        </p:txBody>
      </p:sp>
      <p:sp>
        <p:nvSpPr>
          <p:cNvPr id="53" name="Google Shape;108;p3">
            <a:hlinkClick r:id="" action="ppaction://noaction">
              <a:snd r:embed="rId13" name="S4_8.wav"/>
            </a:hlinkClick>
            <a:extLst>
              <a:ext uri="{FF2B5EF4-FFF2-40B4-BE49-F238E27FC236}">
                <a16:creationId xmlns:a16="http://schemas.microsoft.com/office/drawing/2014/main" id="{0AE8B1B9-0EE6-4B2A-8F87-180B482D9549}"/>
              </a:ext>
            </a:extLst>
          </p:cNvPr>
          <p:cNvSpPr txBox="1"/>
          <p:nvPr/>
        </p:nvSpPr>
        <p:spPr>
          <a:xfrm rot="823178">
            <a:off x="5593686" y="3404636"/>
            <a:ext cx="1737776" cy="584735"/>
          </a:xfrm>
          <a:prstGeom prst="rect">
            <a:avLst/>
          </a:prstGeom>
          <a:noFill/>
          <a:ln>
            <a:noFill/>
          </a:ln>
        </p:spPr>
        <p:txBody>
          <a:bodyPr spcFirstLastPara="1" wrap="square" lIns="91425" tIns="45700" rIns="91425" bIns="45700" anchor="t" anchorCtr="0">
            <a:spAutoFit/>
          </a:bodyPr>
          <a:lstStyle/>
          <a:p>
            <a:r>
              <a:rPr lang="en-GB" sz="3200" dirty="0" err="1">
                <a:solidFill>
                  <a:srgbClr val="002060"/>
                </a:solidFill>
                <a:latin typeface="Century Gothic" panose="020B0502020202020204" pitchFamily="34" charset="0"/>
              </a:rPr>
              <a:t>afric</a:t>
            </a:r>
            <a:r>
              <a:rPr lang="en-GB" sz="3200" b="1" dirty="0" err="1">
                <a:solidFill>
                  <a:srgbClr val="FF0066"/>
                </a:solidFill>
                <a:latin typeface="Century Gothic" panose="020B0502020202020204" pitchFamily="34" charset="0"/>
              </a:rPr>
              <a:t>ain</a:t>
            </a:r>
            <a:endParaRPr sz="3200" dirty="0">
              <a:solidFill>
                <a:srgbClr val="002060"/>
              </a:solidFill>
              <a:latin typeface="Century Gothic" panose="020B0502020202020204" pitchFamily="34" charset="0"/>
              <a:ea typeface="Calibri"/>
              <a:cs typeface="Calibri"/>
              <a:sym typeface="Calibri"/>
            </a:endParaRPr>
          </a:p>
        </p:txBody>
      </p:sp>
      <p:sp>
        <p:nvSpPr>
          <p:cNvPr id="58" name="Google Shape;108;p3">
            <a:hlinkClick r:id="" action="ppaction://noaction">
              <a:snd r:embed="rId14" name="S4_3.wav"/>
            </a:hlinkClick>
            <a:extLst>
              <a:ext uri="{FF2B5EF4-FFF2-40B4-BE49-F238E27FC236}">
                <a16:creationId xmlns:a16="http://schemas.microsoft.com/office/drawing/2014/main" id="{A29A67A9-22E9-47EF-924B-9A4F9E2B1000}"/>
              </a:ext>
            </a:extLst>
          </p:cNvPr>
          <p:cNvSpPr txBox="1"/>
          <p:nvPr/>
        </p:nvSpPr>
        <p:spPr>
          <a:xfrm rot="781669">
            <a:off x="3272237" y="1966084"/>
            <a:ext cx="1649790" cy="584735"/>
          </a:xfrm>
          <a:prstGeom prst="rect">
            <a:avLst/>
          </a:prstGeom>
          <a:noFill/>
          <a:ln>
            <a:noFill/>
          </a:ln>
        </p:spPr>
        <p:txBody>
          <a:bodyPr spcFirstLastPara="1" wrap="square" lIns="91425" tIns="45700" rIns="91425" bIns="45700" anchor="t" anchorCtr="0">
            <a:spAutoFit/>
          </a:bodyPr>
          <a:lstStyle/>
          <a:p>
            <a:r>
              <a:rPr lang="en-GB" sz="3200" dirty="0">
                <a:solidFill>
                  <a:srgbClr val="002060"/>
                </a:solidFill>
                <a:latin typeface="Century Gothic" panose="020B0502020202020204" pitchFamily="34" charset="0"/>
              </a:rPr>
              <a:t>cous</a:t>
            </a:r>
            <a:r>
              <a:rPr lang="en-GB" sz="3200" b="1" dirty="0">
                <a:solidFill>
                  <a:srgbClr val="FF0066"/>
                </a:solidFill>
                <a:latin typeface="Century Gothic" panose="020B0502020202020204" pitchFamily="34" charset="0"/>
              </a:rPr>
              <a:t>in</a:t>
            </a:r>
            <a:endParaRPr sz="3200" dirty="0">
              <a:solidFill>
                <a:srgbClr val="002060"/>
              </a:solidFill>
              <a:latin typeface="Century Gothic" panose="020B0502020202020204" pitchFamily="34" charset="0"/>
              <a:ea typeface="Calibri"/>
              <a:cs typeface="Calibri"/>
              <a:sym typeface="Calibri"/>
            </a:endParaRPr>
          </a:p>
        </p:txBody>
      </p:sp>
      <p:sp>
        <p:nvSpPr>
          <p:cNvPr id="59" name="Google Shape;108;p3">
            <a:hlinkClick r:id="" action="ppaction://noaction">
              <a:snd r:embed="rId15" name="S4_6.wav"/>
            </a:hlinkClick>
            <a:extLst>
              <a:ext uri="{FF2B5EF4-FFF2-40B4-BE49-F238E27FC236}">
                <a16:creationId xmlns:a16="http://schemas.microsoft.com/office/drawing/2014/main" id="{7157CD91-3079-4CAF-87BA-DCB4AE284E16}"/>
              </a:ext>
            </a:extLst>
          </p:cNvPr>
          <p:cNvSpPr txBox="1"/>
          <p:nvPr/>
        </p:nvSpPr>
        <p:spPr>
          <a:xfrm rot="728118">
            <a:off x="193298" y="3428962"/>
            <a:ext cx="1910851" cy="584735"/>
          </a:xfrm>
          <a:prstGeom prst="rect">
            <a:avLst/>
          </a:prstGeom>
          <a:noFill/>
          <a:ln>
            <a:noFill/>
          </a:ln>
        </p:spPr>
        <p:txBody>
          <a:bodyPr spcFirstLastPara="1" wrap="square" lIns="91425" tIns="45700" rIns="91425" bIns="45700" anchor="t" anchorCtr="0">
            <a:spAutoFit/>
          </a:bodyPr>
          <a:lstStyle/>
          <a:p>
            <a:pPr algn="ctr"/>
            <a:r>
              <a:rPr lang="en-GB" sz="3200" dirty="0">
                <a:solidFill>
                  <a:srgbClr val="002060"/>
                </a:solidFill>
                <a:latin typeface="Century Gothic" panose="020B0502020202020204" pitchFamily="34" charset="0"/>
                <a:ea typeface="Century Gothic"/>
                <a:cs typeface="Century Gothic"/>
                <a:sym typeface="Century Gothic"/>
              </a:rPr>
              <a:t>p</a:t>
            </a:r>
            <a:r>
              <a:rPr lang="en-GB" sz="3200" b="1" dirty="0">
                <a:solidFill>
                  <a:srgbClr val="FF0066"/>
                </a:solidFill>
                <a:latin typeface="Century Gothic" panose="020B0502020202020204" pitchFamily="34" charset="0"/>
                <a:ea typeface="Century Gothic"/>
                <a:cs typeface="Century Gothic"/>
                <a:sym typeface="Century Gothic"/>
              </a:rPr>
              <a:t>ain</a:t>
            </a:r>
            <a:endParaRPr sz="3200" dirty="0">
              <a:solidFill>
                <a:srgbClr val="002060"/>
              </a:solidFill>
              <a:latin typeface="Century Gothic" panose="020B0502020202020204" pitchFamily="34" charset="0"/>
              <a:ea typeface="Calibri"/>
              <a:cs typeface="Calibri"/>
              <a:sym typeface="Calibri"/>
            </a:endParaRPr>
          </a:p>
        </p:txBody>
      </p:sp>
      <p:sp>
        <p:nvSpPr>
          <p:cNvPr id="60" name="Google Shape;108;p3">
            <a:hlinkClick r:id="" action="ppaction://noaction">
              <a:snd r:embed="rId16" name="S4_7.wav"/>
            </a:hlinkClick>
            <a:extLst>
              <a:ext uri="{FF2B5EF4-FFF2-40B4-BE49-F238E27FC236}">
                <a16:creationId xmlns:a16="http://schemas.microsoft.com/office/drawing/2014/main" id="{89F98E13-009F-49A4-A0FD-E448D62E13A1}"/>
              </a:ext>
            </a:extLst>
          </p:cNvPr>
          <p:cNvSpPr txBox="1"/>
          <p:nvPr/>
        </p:nvSpPr>
        <p:spPr>
          <a:xfrm rot="20549932">
            <a:off x="2991172" y="3448941"/>
            <a:ext cx="1910851" cy="584735"/>
          </a:xfrm>
          <a:prstGeom prst="rect">
            <a:avLst/>
          </a:prstGeom>
          <a:noFill/>
          <a:ln>
            <a:noFill/>
          </a:ln>
        </p:spPr>
        <p:txBody>
          <a:bodyPr spcFirstLastPara="1" wrap="square" lIns="91425" tIns="45700" rIns="91425" bIns="45700" anchor="t" anchorCtr="0">
            <a:spAutoFit/>
          </a:bodyPr>
          <a:lstStyle/>
          <a:p>
            <a:pPr>
              <a:buClr>
                <a:srgbClr val="002060"/>
              </a:buClr>
              <a:buSzPts val="11500"/>
            </a:pPr>
            <a:r>
              <a:rPr lang="en-GB" sz="3200" dirty="0" err="1">
                <a:solidFill>
                  <a:srgbClr val="002060"/>
                </a:solidFill>
                <a:latin typeface="Century Gothic" panose="020B0502020202020204" pitchFamily="34" charset="0"/>
                <a:ea typeface="Century Gothic"/>
                <a:cs typeface="Century Gothic"/>
                <a:sym typeface="Century Gothic"/>
              </a:rPr>
              <a:t>magas</a:t>
            </a:r>
            <a:r>
              <a:rPr lang="en-GB" sz="3200" b="1" dirty="0" err="1">
                <a:solidFill>
                  <a:srgbClr val="FF0066"/>
                </a:solidFill>
                <a:latin typeface="Century Gothic" panose="020B0502020202020204" pitchFamily="34" charset="0"/>
                <a:ea typeface="Century Gothic"/>
                <a:cs typeface="Century Gothic"/>
                <a:sym typeface="Century Gothic"/>
              </a:rPr>
              <a:t>in</a:t>
            </a:r>
            <a:endParaRPr lang="en-GB" sz="3200" dirty="0">
              <a:solidFill>
                <a:srgbClr val="002060"/>
              </a:solidFill>
              <a:latin typeface="Century Gothic" panose="020B0502020202020204" pitchFamily="34" charset="0"/>
              <a:ea typeface="Century Gothic"/>
              <a:cs typeface="Century Gothic"/>
              <a:sym typeface="Century Gothic"/>
            </a:endParaRPr>
          </a:p>
        </p:txBody>
      </p:sp>
      <p:sp>
        <p:nvSpPr>
          <p:cNvPr id="61" name="Google Shape;108;p3">
            <a:hlinkClick r:id="" action="ppaction://noaction">
              <a:snd r:embed="rId17" name="S4_9.wav"/>
            </a:hlinkClick>
            <a:extLst>
              <a:ext uri="{FF2B5EF4-FFF2-40B4-BE49-F238E27FC236}">
                <a16:creationId xmlns:a16="http://schemas.microsoft.com/office/drawing/2014/main" id="{D8747EEB-5BBC-433B-81C3-2E9104191260}"/>
              </a:ext>
            </a:extLst>
          </p:cNvPr>
          <p:cNvSpPr txBox="1"/>
          <p:nvPr/>
        </p:nvSpPr>
        <p:spPr>
          <a:xfrm rot="21048776">
            <a:off x="8183377" y="3564595"/>
            <a:ext cx="1194716" cy="584735"/>
          </a:xfrm>
          <a:prstGeom prst="rect">
            <a:avLst/>
          </a:prstGeom>
          <a:noFill/>
          <a:ln>
            <a:noFill/>
          </a:ln>
        </p:spPr>
        <p:txBody>
          <a:bodyPr spcFirstLastPara="1" wrap="square" lIns="91425" tIns="45700" rIns="91425" bIns="45700" anchor="t" anchorCtr="0">
            <a:spAutoFit/>
          </a:bodyPr>
          <a:lstStyle/>
          <a:p>
            <a:pPr algn="ctr">
              <a:buClr>
                <a:srgbClr val="002060"/>
              </a:buClr>
              <a:buSzPts val="11500"/>
            </a:pPr>
            <a:r>
              <a:rPr lang="en-GB" sz="3200" dirty="0" err="1">
                <a:solidFill>
                  <a:srgbClr val="002060"/>
                </a:solidFill>
                <a:latin typeface="Century Gothic" panose="020B0502020202020204" pitchFamily="34" charset="0"/>
                <a:ea typeface="Century Gothic"/>
                <a:cs typeface="Century Gothic"/>
                <a:sym typeface="Century Gothic"/>
              </a:rPr>
              <a:t>ju</a:t>
            </a:r>
            <a:r>
              <a:rPr lang="en-GB" sz="3200" b="1" dirty="0" err="1">
                <a:solidFill>
                  <a:srgbClr val="FF0066"/>
                </a:solidFill>
                <a:latin typeface="Century Gothic" panose="020B0502020202020204" pitchFamily="34" charset="0"/>
                <a:ea typeface="Century Gothic"/>
                <a:cs typeface="Century Gothic"/>
                <a:sym typeface="Century Gothic"/>
              </a:rPr>
              <a:t>in</a:t>
            </a:r>
            <a:endParaRPr lang="en-GB" sz="3200" dirty="0">
              <a:solidFill>
                <a:srgbClr val="002060"/>
              </a:solidFill>
              <a:latin typeface="Century Gothic" panose="020B0502020202020204" pitchFamily="34" charset="0"/>
              <a:ea typeface="Century Gothic"/>
              <a:cs typeface="Century Gothic"/>
              <a:sym typeface="Century Gothic"/>
            </a:endParaRPr>
          </a:p>
        </p:txBody>
      </p:sp>
      <p:sp>
        <p:nvSpPr>
          <p:cNvPr id="62" name="Google Shape;108;p3">
            <a:hlinkClick r:id="" action="ppaction://noaction">
              <a:snd r:embed="rId18" name="S4_11.wav"/>
            </a:hlinkClick>
            <a:extLst>
              <a:ext uri="{FF2B5EF4-FFF2-40B4-BE49-F238E27FC236}">
                <a16:creationId xmlns:a16="http://schemas.microsoft.com/office/drawing/2014/main" id="{C818B92C-5F2F-4A54-B02F-A6BD9167BDB8}"/>
              </a:ext>
            </a:extLst>
          </p:cNvPr>
          <p:cNvSpPr txBox="1"/>
          <p:nvPr/>
        </p:nvSpPr>
        <p:spPr>
          <a:xfrm rot="230451">
            <a:off x="3091006" y="4779415"/>
            <a:ext cx="1858199" cy="584735"/>
          </a:xfrm>
          <a:prstGeom prst="rect">
            <a:avLst/>
          </a:prstGeom>
          <a:noFill/>
          <a:ln>
            <a:noFill/>
          </a:ln>
        </p:spPr>
        <p:txBody>
          <a:bodyPr spcFirstLastPara="1" wrap="square" lIns="91425" tIns="45700" rIns="91425" bIns="45700" anchor="t" anchorCtr="0">
            <a:spAutoFit/>
          </a:bodyPr>
          <a:lstStyle/>
          <a:p>
            <a:r>
              <a:rPr lang="en-GB" sz="3200" b="1" dirty="0" err="1">
                <a:solidFill>
                  <a:srgbClr val="FF0066"/>
                </a:solidFill>
                <a:latin typeface="Century Gothic" panose="020B0502020202020204" pitchFamily="34" charset="0"/>
              </a:rPr>
              <a:t>in</a:t>
            </a:r>
            <a:r>
              <a:rPr lang="en-GB" sz="3200" dirty="0" err="1">
                <a:solidFill>
                  <a:srgbClr val="002060"/>
                </a:solidFill>
                <a:latin typeface="Century Gothic" panose="020B0502020202020204" pitchFamily="34" charset="0"/>
              </a:rPr>
              <a:t>venter</a:t>
            </a:r>
            <a:endParaRPr sz="3200" dirty="0">
              <a:solidFill>
                <a:srgbClr val="002060"/>
              </a:solidFill>
              <a:latin typeface="Century Gothic" panose="020B0502020202020204" pitchFamily="34" charset="0"/>
              <a:ea typeface="Calibri"/>
              <a:cs typeface="Calibri"/>
              <a:sym typeface="Calibri"/>
            </a:endParaRPr>
          </a:p>
        </p:txBody>
      </p:sp>
      <p:pic>
        <p:nvPicPr>
          <p:cNvPr id="63" name="Picture 62" descr="A picture containing text, toy&#10;&#10;Description automatically generated">
            <a:extLst>
              <a:ext uri="{FF2B5EF4-FFF2-40B4-BE49-F238E27FC236}">
                <a16:creationId xmlns:a16="http://schemas.microsoft.com/office/drawing/2014/main" id="{FB5C1890-3150-40E7-95D1-D54FFEF4A0A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963358" y="3165432"/>
            <a:ext cx="760444" cy="804436"/>
          </a:xfrm>
          <a:prstGeom prst="rect">
            <a:avLst/>
          </a:prstGeom>
        </p:spPr>
      </p:pic>
      <p:pic>
        <p:nvPicPr>
          <p:cNvPr id="64" name="Picture 63" descr="Background pattern&#10;&#10;Description automatically generated">
            <a:extLst>
              <a:ext uri="{FF2B5EF4-FFF2-40B4-BE49-F238E27FC236}">
                <a16:creationId xmlns:a16="http://schemas.microsoft.com/office/drawing/2014/main" id="{C4D4454E-F0C0-4F79-B3B5-594DE05937A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23199" y="2499387"/>
            <a:ext cx="802446" cy="422538"/>
          </a:xfrm>
          <a:prstGeom prst="rect">
            <a:avLst/>
          </a:prstGeom>
        </p:spPr>
      </p:pic>
      <p:pic>
        <p:nvPicPr>
          <p:cNvPr id="1026" name="Picture 2" descr="Illustrations gratuites de Pain">
            <a:extLst>
              <a:ext uri="{FF2B5EF4-FFF2-40B4-BE49-F238E27FC236}">
                <a16:creationId xmlns:a16="http://schemas.microsoft.com/office/drawing/2014/main" id="{9D8F917F-B98B-F0DA-5EF0-FCEDFF82823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498782" y="3721329"/>
            <a:ext cx="993769" cy="745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llustrations gratuites de Jardin">
            <a:extLst>
              <a:ext uri="{FF2B5EF4-FFF2-40B4-BE49-F238E27FC236}">
                <a16:creationId xmlns:a16="http://schemas.microsoft.com/office/drawing/2014/main" id="{035E35A5-8D0C-0F85-7B56-BBFE27298EF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339255" y="1221647"/>
            <a:ext cx="1036757" cy="7781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s vectorielles gratuites de Hôpital">
            <a:extLst>
              <a:ext uri="{FF2B5EF4-FFF2-40B4-BE49-F238E27FC236}">
                <a16:creationId xmlns:a16="http://schemas.microsoft.com/office/drawing/2014/main" id="{5648BBF8-BC14-863B-B3EF-AFCAAE46899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747966" y="5411159"/>
            <a:ext cx="472506" cy="8072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gasin, Supermarché, Boulangerie">
            <a:extLst>
              <a:ext uri="{FF2B5EF4-FFF2-40B4-BE49-F238E27FC236}">
                <a16:creationId xmlns:a16="http://schemas.microsoft.com/office/drawing/2014/main" id="{0D45D157-53A0-6E1A-9699-754E1E4FD28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249392" y="3797453"/>
            <a:ext cx="959241" cy="8628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5F74481-E143-9572-C0B8-2F80DB9CD451}"/>
              </a:ext>
            </a:extLst>
          </p:cNvPr>
          <p:cNvPicPr>
            <a:picLocks noChangeAspect="1"/>
          </p:cNvPicPr>
          <p:nvPr/>
        </p:nvPicPr>
        <p:blipFill rotWithShape="1">
          <a:blip r:embed="rId25"/>
          <a:srcRect l="7968" t="7511" r="6324" b="8535"/>
          <a:stretch/>
        </p:blipFill>
        <p:spPr>
          <a:xfrm>
            <a:off x="9253408" y="3486844"/>
            <a:ext cx="898892" cy="922948"/>
          </a:xfrm>
          <a:prstGeom prst="rect">
            <a:avLst/>
          </a:prstGeom>
        </p:spPr>
      </p:pic>
    </p:spTree>
    <p:extLst>
      <p:ext uri="{BB962C8B-B14F-4D97-AF65-F5344CB8AC3E}">
        <p14:creationId xmlns:p14="http://schemas.microsoft.com/office/powerpoint/2010/main" val="2986105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30000"/>
                                        <p:tgtEl>
                                          <p:spTgt spid="42"/>
                                        </p:tgtEl>
                                        <p:attrNameLst>
                                          <p:attrName>ppt_y</p:attrName>
                                        </p:attrNameLst>
                                      </p:cBhvr>
                                      <p:tavLst>
                                        <p:tav tm="0">
                                          <p:val>
                                            <p:strVal val="#ppt_y"/>
                                          </p:val>
                                        </p:tav>
                                        <p:tav tm="100000">
                                          <p:val>
                                            <p:strVal val="#ppt_y+#ppt_h*1.125000"/>
                                          </p:val>
                                        </p:tav>
                                      </p:tavLst>
                                    </p:anim>
                                    <p:animEffect transition="out" filter="wipe(down)">
                                      <p:cBhvr>
                                        <p:cTn id="7" dur="30000"/>
                                        <p:tgtEl>
                                          <p:spTgt spid="42"/>
                                        </p:tgtEl>
                                      </p:cBhvr>
                                    </p:animEffect>
                                    <p:set>
                                      <p:cBhvr>
                                        <p:cTn id="8" dur="1" fill="hold">
                                          <p:stCondLst>
                                            <p:cond delay="29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9" name="S5_1.wav"/>
            </a:hlinkClick>
          </p:cNvPr>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Jean-Michel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rêve</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C’est</a:t>
            </a:r>
            <a:r>
              <a:rPr kumimoji="0" lang="en-GB" sz="2800" b="1" i="0" u="none" strike="noStrike" kern="1200" cap="none" spc="-1" normalizeH="0" baseline="0" noProof="0" dirty="0">
                <a:ln>
                  <a:noFill/>
                </a:ln>
                <a:solidFill>
                  <a:srgbClr val="002060"/>
                </a:solidFill>
                <a:effectLst/>
                <a:uLnTx/>
                <a:uFillTx/>
                <a:latin typeface="Century gothic"/>
                <a:ea typeface="Century Gothic"/>
              </a:rPr>
              <a:t> un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rêve</a:t>
            </a:r>
            <a:r>
              <a:rPr kumimoji="0" lang="en-GB" sz="2800" b="1" i="0" u="none" strike="noStrike" kern="1200" cap="none" spc="-1" normalizeH="0" baseline="0" noProof="0" dirty="0">
                <a:ln>
                  <a:noFill/>
                </a:ln>
                <a:solidFill>
                  <a:srgbClr val="002060"/>
                </a:solidFill>
                <a:effectLst/>
                <a:uLnTx/>
                <a:uFillTx/>
                <a:latin typeface="Century gothic"/>
                <a:ea typeface="Century Gothic"/>
              </a:rPr>
              <a:t> bizarre !</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3" name="TextBox 12">
            <a:extLst>
              <a:ext uri="{FF2B5EF4-FFF2-40B4-BE49-F238E27FC236}">
                <a16:creationId xmlns:a16="http://schemas.microsoft.com/office/drawing/2014/main" id="{8729C153-5825-4B88-9379-C791A566C93A}"/>
              </a:ext>
            </a:extLst>
          </p:cNvPr>
          <p:cNvSpPr txBox="1"/>
          <p:nvPr/>
        </p:nvSpPr>
        <p:spPr>
          <a:xfrm>
            <a:off x="8226720" y="129728"/>
            <a:ext cx="2672519" cy="400110"/>
          </a:xfrm>
          <a:prstGeom prst="rect">
            <a:avLst/>
          </a:prstGeom>
          <a:solidFill>
            <a:srgbClr val="70AD47">
              <a:lumMod val="40000"/>
              <a:lumOff val="60000"/>
            </a:srgbClr>
          </a:solidFill>
        </p:spPr>
        <p:txBody>
          <a:bodyPr wrap="square" rtlCol="0">
            <a:spAutoFit/>
          </a:bodyPr>
          <a:lstStyle/>
          <a:p>
            <a:pPr lvl="0" algn="ctr"/>
            <a:r>
              <a:rPr lang="en-GB" sz="2000" b="1" kern="0" dirty="0">
                <a:solidFill>
                  <a:srgbClr val="002060"/>
                </a:solidFill>
                <a:latin typeface="Century Gothic" panose="020B0502020202020204" pitchFamily="34" charset="0"/>
              </a:rPr>
              <a:t>le </a:t>
            </a:r>
            <a:r>
              <a:rPr lang="en-GB" sz="2000" b="1" kern="0" dirty="0" err="1">
                <a:solidFill>
                  <a:srgbClr val="002060"/>
                </a:solidFill>
                <a:latin typeface="Century Gothic" panose="020B0502020202020204" pitchFamily="34" charset="0"/>
              </a:rPr>
              <a:t>rêve</a:t>
            </a:r>
            <a:r>
              <a:rPr lang="en-GB" sz="2000" b="1" kern="0" dirty="0">
                <a:solidFill>
                  <a:srgbClr val="002060"/>
                </a:solidFill>
                <a:latin typeface="Century Gothic" panose="020B0502020202020204" pitchFamily="34" charset="0"/>
              </a:rPr>
              <a:t>  - the </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rPr>
              <a:t>dream </a:t>
            </a:r>
          </a:p>
        </p:txBody>
      </p:sp>
      <p:pic>
        <p:nvPicPr>
          <p:cNvPr id="14" name="Graphic 13" descr="Teacher">
            <a:extLst>
              <a:ext uri="{FF2B5EF4-FFF2-40B4-BE49-F238E27FC236}">
                <a16:creationId xmlns:a16="http://schemas.microsoft.com/office/drawing/2014/main" id="{AD85EB9A-D9E7-4196-B7AB-A795DFEA5B8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5254" y="525681"/>
            <a:ext cx="914400" cy="914400"/>
          </a:xfrm>
          <a:prstGeom prst="rect">
            <a:avLst/>
          </a:prstGeom>
        </p:spPr>
      </p:pic>
      <p:sp>
        <p:nvSpPr>
          <p:cNvPr id="15" name="Speech Bubble: Rectangle with Corners Rounded 14">
            <a:hlinkClick r:id="" action="ppaction://noaction">
              <a:snd r:embed="rId14" name="S5_2.wav"/>
            </a:hlinkClick>
            <a:extLst>
              <a:ext uri="{FF2B5EF4-FFF2-40B4-BE49-F238E27FC236}">
                <a16:creationId xmlns:a16="http://schemas.microsoft.com/office/drawing/2014/main" id="{47994D3F-DB72-4616-B7BD-BAB277374145}"/>
              </a:ext>
            </a:extLst>
          </p:cNvPr>
          <p:cNvSpPr/>
          <p:nvPr/>
        </p:nvSpPr>
        <p:spPr>
          <a:xfrm>
            <a:off x="1103244" y="663372"/>
            <a:ext cx="6002406" cy="588031"/>
          </a:xfrm>
          <a:prstGeom prst="wedgeRoundRectCallout">
            <a:avLst>
              <a:gd name="adj1" fmla="val -54991"/>
              <a:gd name="adj2" fmla="val -7585"/>
              <a:gd name="adj3" fmla="val 16667"/>
            </a:avLst>
          </a:prstGeom>
          <a:solidFill>
            <a:srgbClr val="002060"/>
          </a:solidFill>
          <a:ln w="12700" cap="flat" cmpd="sng" algn="ctr">
            <a:solidFill>
              <a:srgbClr val="00206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Il y a un </a:t>
            </a:r>
            <a:r>
              <a:rPr kumimoji="0" lang="en-GB" sz="2400" b="1" i="0" u="none" strike="noStrike" kern="0" cap="none" spc="0" normalizeH="0" baseline="0" noProof="0" dirty="0" err="1">
                <a:ln>
                  <a:noFill/>
                </a:ln>
                <a:solidFill>
                  <a:prstClr val="white"/>
                </a:solidFill>
                <a:effectLst/>
                <a:uLnTx/>
                <a:uFillTx/>
                <a:latin typeface="Century Gothic"/>
                <a:ea typeface="Century Gothic"/>
                <a:cs typeface="Century Gothic"/>
                <a:sym typeface="Century Gothic"/>
              </a:rPr>
              <a:t>monstre</a:t>
            </a:r>
            <a:r>
              <a:rPr kumimoji="0" lang="en-GB"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 !  Le </a:t>
            </a:r>
            <a:r>
              <a:rPr kumimoji="0" lang="en-GB" sz="2400" b="1" i="0" u="none" strike="noStrike" kern="0" cap="none" spc="0" normalizeH="0" baseline="0" noProof="0" dirty="0" err="1">
                <a:ln>
                  <a:noFill/>
                </a:ln>
                <a:solidFill>
                  <a:prstClr val="white"/>
                </a:solidFill>
                <a:effectLst/>
                <a:uLnTx/>
                <a:uFillTx/>
                <a:latin typeface="Century Gothic"/>
                <a:ea typeface="Century Gothic"/>
                <a:cs typeface="Century Gothic"/>
                <a:sym typeface="Century Gothic"/>
              </a:rPr>
              <a:t>monstre</a:t>
            </a:r>
            <a:r>
              <a:rPr kumimoji="0" lang="en-GB"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 a…</a:t>
            </a:r>
            <a:endParaRPr kumimoji="0" lang="en-GB" sz="2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4" descr="pillow clipart png - Clip Art Library">
            <a:extLst>
              <a:ext uri="{FF2B5EF4-FFF2-40B4-BE49-F238E27FC236}">
                <a16:creationId xmlns:a16="http://schemas.microsoft.com/office/drawing/2014/main" id="{20AE1D2A-749D-4DF2-951D-483DE740110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530045" y="720081"/>
            <a:ext cx="1886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erson wearing a striped shirt&#10;&#10;Description automatically generated with low confidence">
            <a:extLst>
              <a:ext uri="{FF2B5EF4-FFF2-40B4-BE49-F238E27FC236}">
                <a16:creationId xmlns:a16="http://schemas.microsoft.com/office/drawing/2014/main" id="{B1B3F0B3-9C1E-41B6-B024-975B799A9D1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94687" y="1076126"/>
            <a:ext cx="1974966" cy="2005350"/>
          </a:xfrm>
          <a:prstGeom prst="rect">
            <a:avLst/>
          </a:prstGeom>
        </p:spPr>
      </p:pic>
      <p:grpSp>
        <p:nvGrpSpPr>
          <p:cNvPr id="27" name="Group 26">
            <a:extLst>
              <a:ext uri="{FF2B5EF4-FFF2-40B4-BE49-F238E27FC236}">
                <a16:creationId xmlns:a16="http://schemas.microsoft.com/office/drawing/2014/main" id="{4864AB06-EB71-4E19-8330-A5E86B15A7AF}"/>
              </a:ext>
            </a:extLst>
          </p:cNvPr>
          <p:cNvGrpSpPr/>
          <p:nvPr/>
        </p:nvGrpSpPr>
        <p:grpSpPr>
          <a:xfrm>
            <a:off x="9092855" y="1440081"/>
            <a:ext cx="890953" cy="513823"/>
            <a:chOff x="5360602" y="517320"/>
            <a:chExt cx="1445474" cy="733564"/>
          </a:xfrm>
        </p:grpSpPr>
        <p:sp>
          <p:nvSpPr>
            <p:cNvPr id="28" name="Freeform: Shape 20">
              <a:extLst>
                <a:ext uri="{FF2B5EF4-FFF2-40B4-BE49-F238E27FC236}">
                  <a16:creationId xmlns:a16="http://schemas.microsoft.com/office/drawing/2014/main" id="{E4C8F92B-ED80-4F38-BC43-8470B0A19076}"/>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rgbClr val="36AFCE">
                <a:lumMod val="60000"/>
                <a:lumOff val="40000"/>
              </a:srgbClr>
            </a:solidFill>
            <a:ln w="25400"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29" name="Arc 28">
              <a:extLst>
                <a:ext uri="{FF2B5EF4-FFF2-40B4-BE49-F238E27FC236}">
                  <a16:creationId xmlns:a16="http://schemas.microsoft.com/office/drawing/2014/main" id="{DB25BDA7-8E61-435A-BF27-82992C30B7AD}"/>
                </a:ext>
              </a:extLst>
            </p:cNvPr>
            <p:cNvSpPr/>
            <p:nvPr/>
          </p:nvSpPr>
          <p:spPr>
            <a:xfrm rot="7191684">
              <a:off x="5610239" y="606663"/>
              <a:ext cx="239236" cy="337455"/>
            </a:xfrm>
            <a:prstGeom prst="arc">
              <a:avLst>
                <a:gd name="adj1" fmla="val 15420208"/>
                <a:gd name="adj2" fmla="val 1366665"/>
              </a:avLst>
            </a:prstGeom>
            <a:noFill/>
            <a:ln w="28575"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ndParaRPr>
            </a:p>
          </p:txBody>
        </p:sp>
        <p:sp>
          <p:nvSpPr>
            <p:cNvPr id="30" name="Arc 29">
              <a:extLst>
                <a:ext uri="{FF2B5EF4-FFF2-40B4-BE49-F238E27FC236}">
                  <a16:creationId xmlns:a16="http://schemas.microsoft.com/office/drawing/2014/main" id="{1843789A-2D28-4218-AF7C-66D59A049F37}"/>
                </a:ext>
              </a:extLst>
            </p:cNvPr>
            <p:cNvSpPr/>
            <p:nvPr/>
          </p:nvSpPr>
          <p:spPr>
            <a:xfrm rot="3469173" flipV="1">
              <a:off x="6244454" y="571096"/>
              <a:ext cx="220931" cy="375759"/>
            </a:xfrm>
            <a:prstGeom prst="arc">
              <a:avLst>
                <a:gd name="adj1" fmla="val 15420208"/>
                <a:gd name="adj2" fmla="val 1366665"/>
              </a:avLst>
            </a:prstGeom>
            <a:noFill/>
            <a:ln w="28575"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ndParaRPr>
            </a:p>
          </p:txBody>
        </p:sp>
      </p:grpSp>
      <p:sp>
        <p:nvSpPr>
          <p:cNvPr id="31" name="Thought Bubble: Cloud 30">
            <a:extLst>
              <a:ext uri="{FF2B5EF4-FFF2-40B4-BE49-F238E27FC236}">
                <a16:creationId xmlns:a16="http://schemas.microsoft.com/office/drawing/2014/main" id="{EA450CE0-7BF6-4203-AB49-303C5B4EC08D}"/>
              </a:ext>
            </a:extLst>
          </p:cNvPr>
          <p:cNvSpPr/>
          <p:nvPr/>
        </p:nvSpPr>
        <p:spPr>
          <a:xfrm>
            <a:off x="533002" y="1384404"/>
            <a:ext cx="8726145" cy="5361500"/>
          </a:xfrm>
          <a:prstGeom prst="cloudCallout">
            <a:avLst>
              <a:gd name="adj1" fmla="val 47019"/>
              <a:gd name="adj2" fmla="val -49653"/>
            </a:avLst>
          </a:prstGeom>
          <a:solidFill>
            <a:sysClr val="window" lastClr="FFFFFF"/>
          </a:solidFill>
          <a:ln w="3810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id="{D18DA670-74FD-4187-AAA0-145F31B41CFF}"/>
              </a:ext>
            </a:extLst>
          </p:cNvPr>
          <p:cNvGrpSpPr/>
          <p:nvPr/>
        </p:nvGrpSpPr>
        <p:grpSpPr>
          <a:xfrm>
            <a:off x="3402222" y="2564728"/>
            <a:ext cx="2638425" cy="3543653"/>
            <a:chOff x="3943665" y="2241317"/>
            <a:chExt cx="2638425" cy="3543653"/>
          </a:xfrm>
        </p:grpSpPr>
        <p:pic>
          <p:nvPicPr>
            <p:cNvPr id="34" name="Picture 12" descr="Pedicure, Dedos De Los Pies, Pie, Humano">
              <a:extLst>
                <a:ext uri="{FF2B5EF4-FFF2-40B4-BE49-F238E27FC236}">
                  <a16:creationId xmlns:a16="http://schemas.microsoft.com/office/drawing/2014/main" id="{94FE1B10-E244-46B9-88AB-BFFC8C10474B}"/>
                </a:ext>
              </a:extLst>
            </p:cNvPr>
            <p:cNvPicPr>
              <a:picLocks noChangeAspect="1" noChangeArrowheads="1"/>
            </p:cNvPicPr>
            <p:nvPr/>
          </p:nvPicPr>
          <p:blipFill>
            <a:blip r:embed="rId17">
              <a:duotone>
                <a:srgbClr val="70AD47">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rot="19628952">
              <a:off x="4302460" y="5347725"/>
              <a:ext cx="817903" cy="43724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Monstruo, Peludo, Halloween, Criatura">
              <a:extLst>
                <a:ext uri="{FF2B5EF4-FFF2-40B4-BE49-F238E27FC236}">
                  <a16:creationId xmlns:a16="http://schemas.microsoft.com/office/drawing/2014/main" id="{1301A9D4-9840-4128-A803-84DE6C2F59B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943665" y="2241317"/>
              <a:ext cx="2638425" cy="3238500"/>
            </a:xfrm>
            <a:prstGeom prst="rect">
              <a:avLst/>
            </a:prstGeom>
            <a:noFill/>
            <a:extLst>
              <a:ext uri="{909E8E84-426E-40DD-AFC4-6F175D3DCCD1}">
                <a14:hiddenFill xmlns:a14="http://schemas.microsoft.com/office/drawing/2010/main">
                  <a:solidFill>
                    <a:srgbClr val="FFFFFF"/>
                  </a:solidFill>
                </a14:hiddenFill>
              </a:ext>
            </a:extLst>
          </p:spPr>
        </p:pic>
        <p:sp>
          <p:nvSpPr>
            <p:cNvPr id="36" name="Oval 35">
              <a:extLst>
                <a:ext uri="{FF2B5EF4-FFF2-40B4-BE49-F238E27FC236}">
                  <a16:creationId xmlns:a16="http://schemas.microsoft.com/office/drawing/2014/main" id="{F3A93E57-F56D-4419-BA98-6EF48C96121C}"/>
                </a:ext>
              </a:extLst>
            </p:cNvPr>
            <p:cNvSpPr/>
            <p:nvPr/>
          </p:nvSpPr>
          <p:spPr>
            <a:xfrm>
              <a:off x="4123113" y="4538749"/>
              <a:ext cx="372687" cy="306301"/>
            </a:xfrm>
            <a:prstGeom prst="ellipse">
              <a:avLst/>
            </a:prstGeom>
            <a:solidFill>
              <a:srgbClr val="A2CC87"/>
            </a:solidFill>
            <a:ln w="12700" cap="flat" cmpd="sng" algn="ctr">
              <a:solidFill>
                <a:srgbClr val="A2CC8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B52C03C6-00B2-4823-9A01-5A91D33B76E5}"/>
                </a:ext>
              </a:extLst>
            </p:cNvPr>
            <p:cNvSpPr/>
            <p:nvPr/>
          </p:nvSpPr>
          <p:spPr>
            <a:xfrm>
              <a:off x="5957535" y="4589549"/>
              <a:ext cx="624555" cy="255501"/>
            </a:xfrm>
            <a:prstGeom prst="ellipse">
              <a:avLst/>
            </a:prstGeom>
            <a:solidFill>
              <a:srgbClr val="A2CC87"/>
            </a:solidFill>
            <a:ln w="12700" cap="flat" cmpd="sng" algn="ctr">
              <a:solidFill>
                <a:srgbClr val="A2CC8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9C29F4DF-1C6A-4ED1-B248-62645AB60DC4}"/>
                </a:ext>
              </a:extLst>
            </p:cNvPr>
            <p:cNvSpPr/>
            <p:nvPr/>
          </p:nvSpPr>
          <p:spPr>
            <a:xfrm>
              <a:off x="5424594" y="2804526"/>
              <a:ext cx="434594" cy="403373"/>
            </a:xfrm>
            <a:prstGeom prst="ellipse">
              <a:avLst/>
            </a:prstGeom>
            <a:solidFill>
              <a:srgbClr val="ABD392"/>
            </a:solidFill>
            <a:ln w="12700" cap="flat" cmpd="sng" algn="ctr">
              <a:solidFill>
                <a:srgbClr val="ABD39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cxnSp>
        <p:nvCxnSpPr>
          <p:cNvPr id="39" name="Straight Arrow Connector 38">
            <a:extLst>
              <a:ext uri="{FF2B5EF4-FFF2-40B4-BE49-F238E27FC236}">
                <a16:creationId xmlns:a16="http://schemas.microsoft.com/office/drawing/2014/main" id="{CE53AE84-6CA9-48C0-882D-2A3DD3ACA496}"/>
              </a:ext>
            </a:extLst>
          </p:cNvPr>
          <p:cNvCxnSpPr>
            <a:cxnSpLocks/>
          </p:cNvCxnSpPr>
          <p:nvPr/>
        </p:nvCxnSpPr>
        <p:spPr>
          <a:xfrm flipH="1">
            <a:off x="4946842" y="2410584"/>
            <a:ext cx="340724" cy="451593"/>
          </a:xfrm>
          <a:prstGeom prst="straightConnector1">
            <a:avLst/>
          </a:prstGeom>
          <a:noFill/>
          <a:ln w="57150" cap="flat" cmpd="sng" algn="ctr">
            <a:solidFill>
              <a:srgbClr val="4472C4"/>
            </a:solidFill>
            <a:prstDash val="solid"/>
            <a:miter lim="800000"/>
            <a:tailEnd type="triangle"/>
          </a:ln>
          <a:effectLst/>
        </p:spPr>
      </p:cxnSp>
      <p:sp>
        <p:nvSpPr>
          <p:cNvPr id="40" name="TextBox 39">
            <a:extLst>
              <a:ext uri="{FF2B5EF4-FFF2-40B4-BE49-F238E27FC236}">
                <a16:creationId xmlns:a16="http://schemas.microsoft.com/office/drawing/2014/main" id="{C4899082-1A1F-4272-ACD5-3894F31F7519}"/>
              </a:ext>
            </a:extLst>
          </p:cNvPr>
          <p:cNvSpPr txBox="1"/>
          <p:nvPr/>
        </p:nvSpPr>
        <p:spPr>
          <a:xfrm>
            <a:off x="4025614" y="1945474"/>
            <a:ext cx="1667444" cy="523220"/>
          </a:xfrm>
          <a:prstGeom prst="rect">
            <a:avLst/>
          </a:prstGeom>
          <a:solidFill>
            <a:srgbClr val="5B9BD5">
              <a:lumMod val="20000"/>
              <a:lumOff val="80000"/>
            </a:srgb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rPr>
              <a:t>une</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rPr>
              <a:t> tête</a:t>
            </a:r>
          </a:p>
        </p:txBody>
      </p:sp>
      <p:cxnSp>
        <p:nvCxnSpPr>
          <p:cNvPr id="41" name="Straight Arrow Connector 40">
            <a:extLst>
              <a:ext uri="{FF2B5EF4-FFF2-40B4-BE49-F238E27FC236}">
                <a16:creationId xmlns:a16="http://schemas.microsoft.com/office/drawing/2014/main" id="{BAF73D17-2BF9-4017-B68D-0C5985F5B30A}"/>
              </a:ext>
            </a:extLst>
          </p:cNvPr>
          <p:cNvCxnSpPr>
            <a:cxnSpLocks/>
          </p:cNvCxnSpPr>
          <p:nvPr/>
        </p:nvCxnSpPr>
        <p:spPr>
          <a:xfrm flipH="1">
            <a:off x="5561186" y="3221261"/>
            <a:ext cx="1017692" cy="121634"/>
          </a:xfrm>
          <a:prstGeom prst="straightConnector1">
            <a:avLst/>
          </a:prstGeom>
          <a:noFill/>
          <a:ln w="57150" cap="flat" cmpd="sng" algn="ctr">
            <a:solidFill>
              <a:srgbClr val="4472C4"/>
            </a:solidFill>
            <a:prstDash val="solid"/>
            <a:miter lim="800000"/>
            <a:tailEnd type="triangle"/>
          </a:ln>
          <a:effectLst/>
        </p:spPr>
      </p:cxnSp>
      <p:sp>
        <p:nvSpPr>
          <p:cNvPr id="42" name="TextBox 41">
            <a:extLst>
              <a:ext uri="{FF2B5EF4-FFF2-40B4-BE49-F238E27FC236}">
                <a16:creationId xmlns:a16="http://schemas.microsoft.com/office/drawing/2014/main" id="{98B23AAB-71EB-4B81-A2C4-470F3E166BFB}"/>
              </a:ext>
            </a:extLst>
          </p:cNvPr>
          <p:cNvSpPr txBox="1"/>
          <p:nvPr/>
        </p:nvSpPr>
        <p:spPr>
          <a:xfrm>
            <a:off x="6529291" y="2959651"/>
            <a:ext cx="1983235" cy="523220"/>
          </a:xfrm>
          <a:prstGeom prst="rect">
            <a:avLst/>
          </a:prstGeom>
          <a:solidFill>
            <a:srgbClr val="5B9BD5">
              <a:lumMod val="20000"/>
              <a:lumOff val="80000"/>
            </a:srgb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rPr>
              <a:t>une</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rPr>
              <a:t>oreille</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ndParaRPr>
          </a:p>
        </p:txBody>
      </p:sp>
      <p:cxnSp>
        <p:nvCxnSpPr>
          <p:cNvPr id="43" name="Straight Arrow Connector 42">
            <a:extLst>
              <a:ext uri="{FF2B5EF4-FFF2-40B4-BE49-F238E27FC236}">
                <a16:creationId xmlns:a16="http://schemas.microsoft.com/office/drawing/2014/main" id="{4B8E8802-9CE6-49E5-B8DD-5DC5EB8E0287}"/>
              </a:ext>
            </a:extLst>
          </p:cNvPr>
          <p:cNvCxnSpPr>
            <a:cxnSpLocks/>
          </p:cNvCxnSpPr>
          <p:nvPr/>
        </p:nvCxnSpPr>
        <p:spPr>
          <a:xfrm flipH="1" flipV="1">
            <a:off x="4095983" y="6104142"/>
            <a:ext cx="763353" cy="110940"/>
          </a:xfrm>
          <a:prstGeom prst="straightConnector1">
            <a:avLst/>
          </a:prstGeom>
          <a:noFill/>
          <a:ln w="57150" cap="flat" cmpd="sng" algn="ctr">
            <a:solidFill>
              <a:srgbClr val="4472C4"/>
            </a:solidFill>
            <a:prstDash val="solid"/>
            <a:miter lim="800000"/>
            <a:tailEnd type="triangle"/>
          </a:ln>
          <a:effectLst/>
        </p:spPr>
      </p:cxnSp>
      <p:sp>
        <p:nvSpPr>
          <p:cNvPr id="44" name="TextBox 43">
            <a:extLst>
              <a:ext uri="{FF2B5EF4-FFF2-40B4-BE49-F238E27FC236}">
                <a16:creationId xmlns:a16="http://schemas.microsoft.com/office/drawing/2014/main" id="{8108BF46-64F0-4019-B508-559519B2FBAB}"/>
              </a:ext>
            </a:extLst>
          </p:cNvPr>
          <p:cNvSpPr txBox="1"/>
          <p:nvPr/>
        </p:nvSpPr>
        <p:spPr>
          <a:xfrm>
            <a:off x="4456446" y="5989744"/>
            <a:ext cx="1518364" cy="523220"/>
          </a:xfrm>
          <a:prstGeom prst="rect">
            <a:avLst/>
          </a:prstGeom>
          <a:solidFill>
            <a:srgbClr val="5B9BD5">
              <a:lumMod val="20000"/>
              <a:lumOff val="80000"/>
            </a:srgb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rPr>
              <a:t>un pied</a:t>
            </a:r>
          </a:p>
        </p:txBody>
      </p:sp>
      <p:cxnSp>
        <p:nvCxnSpPr>
          <p:cNvPr id="45" name="Straight Arrow Connector 44">
            <a:extLst>
              <a:ext uri="{FF2B5EF4-FFF2-40B4-BE49-F238E27FC236}">
                <a16:creationId xmlns:a16="http://schemas.microsoft.com/office/drawing/2014/main" id="{ADCE568A-3B34-4277-8BB6-49EACEEE1EBF}"/>
              </a:ext>
            </a:extLst>
          </p:cNvPr>
          <p:cNvCxnSpPr>
            <a:cxnSpLocks/>
          </p:cNvCxnSpPr>
          <p:nvPr/>
        </p:nvCxnSpPr>
        <p:spPr>
          <a:xfrm flipV="1">
            <a:off x="2759228" y="5040710"/>
            <a:ext cx="596939" cy="389361"/>
          </a:xfrm>
          <a:prstGeom prst="straightConnector1">
            <a:avLst/>
          </a:prstGeom>
          <a:noFill/>
          <a:ln w="57150" cap="flat" cmpd="sng" algn="ctr">
            <a:solidFill>
              <a:srgbClr val="4472C4"/>
            </a:solidFill>
            <a:prstDash val="solid"/>
            <a:miter lim="800000"/>
            <a:tailEnd type="triangle"/>
          </a:ln>
          <a:effectLst/>
        </p:spPr>
      </p:cxnSp>
      <p:sp>
        <p:nvSpPr>
          <p:cNvPr id="46" name="TextBox 45">
            <a:extLst>
              <a:ext uri="{FF2B5EF4-FFF2-40B4-BE49-F238E27FC236}">
                <a16:creationId xmlns:a16="http://schemas.microsoft.com/office/drawing/2014/main" id="{E52CC7BF-5E4F-425B-AF33-10B2F7A07552}"/>
              </a:ext>
            </a:extLst>
          </p:cNvPr>
          <p:cNvSpPr txBox="1"/>
          <p:nvPr/>
        </p:nvSpPr>
        <p:spPr>
          <a:xfrm>
            <a:off x="1181505" y="5168461"/>
            <a:ext cx="1829347" cy="523220"/>
          </a:xfrm>
          <a:prstGeom prst="rect">
            <a:avLst/>
          </a:prstGeom>
          <a:solidFill>
            <a:srgbClr val="5B9BD5">
              <a:lumMod val="20000"/>
              <a:lumOff val="80000"/>
            </a:srgb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rPr>
              <a:t>une</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rPr>
              <a:t> main</a:t>
            </a:r>
          </a:p>
        </p:txBody>
      </p:sp>
      <p:cxnSp>
        <p:nvCxnSpPr>
          <p:cNvPr id="47" name="Straight Arrow Connector 46">
            <a:extLst>
              <a:ext uri="{FF2B5EF4-FFF2-40B4-BE49-F238E27FC236}">
                <a16:creationId xmlns:a16="http://schemas.microsoft.com/office/drawing/2014/main" id="{CE8654BD-B924-49AE-8E96-87F736CBC52E}"/>
              </a:ext>
            </a:extLst>
          </p:cNvPr>
          <p:cNvCxnSpPr>
            <a:cxnSpLocks/>
          </p:cNvCxnSpPr>
          <p:nvPr/>
        </p:nvCxnSpPr>
        <p:spPr>
          <a:xfrm>
            <a:off x="3309256" y="3679086"/>
            <a:ext cx="934848" cy="61846"/>
          </a:xfrm>
          <a:prstGeom prst="straightConnector1">
            <a:avLst/>
          </a:prstGeom>
          <a:noFill/>
          <a:ln w="57150" cap="flat" cmpd="sng" algn="ctr">
            <a:solidFill>
              <a:srgbClr val="4472C4"/>
            </a:solidFill>
            <a:prstDash val="solid"/>
            <a:miter lim="800000"/>
            <a:tailEnd type="triangle"/>
          </a:ln>
          <a:effectLst/>
        </p:spPr>
      </p:cxnSp>
      <p:sp>
        <p:nvSpPr>
          <p:cNvPr id="48" name="TextBox 47">
            <a:extLst>
              <a:ext uri="{FF2B5EF4-FFF2-40B4-BE49-F238E27FC236}">
                <a16:creationId xmlns:a16="http://schemas.microsoft.com/office/drawing/2014/main" id="{783CC21E-B9A7-4F0B-94D9-AC4E97E8E443}"/>
              </a:ext>
            </a:extLst>
          </p:cNvPr>
          <p:cNvSpPr txBox="1"/>
          <p:nvPr/>
        </p:nvSpPr>
        <p:spPr>
          <a:xfrm>
            <a:off x="1229744" y="3370387"/>
            <a:ext cx="2351926" cy="523220"/>
          </a:xfrm>
          <a:prstGeom prst="rect">
            <a:avLst/>
          </a:prstGeom>
          <a:solidFill>
            <a:srgbClr val="5B9BD5">
              <a:lumMod val="20000"/>
              <a:lumOff val="80000"/>
            </a:srgb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rPr>
              <a:t>une</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rPr>
              <a:t> bouche</a:t>
            </a:r>
          </a:p>
        </p:txBody>
      </p:sp>
      <p:cxnSp>
        <p:nvCxnSpPr>
          <p:cNvPr id="49" name="Straight Arrow Connector 48">
            <a:extLst>
              <a:ext uri="{FF2B5EF4-FFF2-40B4-BE49-F238E27FC236}">
                <a16:creationId xmlns:a16="http://schemas.microsoft.com/office/drawing/2014/main" id="{81595C77-F5B9-4C88-9917-48EE82C70C56}"/>
              </a:ext>
            </a:extLst>
          </p:cNvPr>
          <p:cNvCxnSpPr>
            <a:cxnSpLocks/>
          </p:cNvCxnSpPr>
          <p:nvPr/>
        </p:nvCxnSpPr>
        <p:spPr>
          <a:xfrm>
            <a:off x="3396501" y="2990171"/>
            <a:ext cx="836684" cy="287489"/>
          </a:xfrm>
          <a:prstGeom prst="straightConnector1">
            <a:avLst/>
          </a:prstGeom>
          <a:noFill/>
          <a:ln w="57150" cap="flat" cmpd="sng" algn="ctr">
            <a:solidFill>
              <a:srgbClr val="4472C4"/>
            </a:solidFill>
            <a:prstDash val="solid"/>
            <a:miter lim="800000"/>
            <a:tailEnd type="triangle"/>
          </a:ln>
          <a:effectLst/>
        </p:spPr>
      </p:cxnSp>
      <p:sp>
        <p:nvSpPr>
          <p:cNvPr id="50" name="TextBox 49">
            <a:extLst>
              <a:ext uri="{FF2B5EF4-FFF2-40B4-BE49-F238E27FC236}">
                <a16:creationId xmlns:a16="http://schemas.microsoft.com/office/drawing/2014/main" id="{9C781C74-F3FA-46EC-8C3E-EFB82C382852}"/>
              </a:ext>
            </a:extLst>
          </p:cNvPr>
          <p:cNvSpPr txBox="1"/>
          <p:nvPr/>
        </p:nvSpPr>
        <p:spPr>
          <a:xfrm>
            <a:off x="2085995" y="2578751"/>
            <a:ext cx="1274708" cy="523220"/>
          </a:xfrm>
          <a:prstGeom prst="rect">
            <a:avLst/>
          </a:prstGeom>
          <a:solidFill>
            <a:srgbClr val="5B9BD5">
              <a:lumMod val="20000"/>
              <a:lumOff val="80000"/>
            </a:srgb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rPr>
              <a:t>un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rPr>
              <a:t>œil</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ndParaRPr>
          </a:p>
        </p:txBody>
      </p:sp>
      <p:pic>
        <p:nvPicPr>
          <p:cNvPr id="51" name="Picture 4" descr="Oído, Escuchar, Oír, Chisme, Sonido">
            <a:extLst>
              <a:ext uri="{FF2B5EF4-FFF2-40B4-BE49-F238E27FC236}">
                <a16:creationId xmlns:a16="http://schemas.microsoft.com/office/drawing/2014/main" id="{96144527-3A88-43BB-AF49-19F959A2ECD8}"/>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363800" y="3221261"/>
            <a:ext cx="177503" cy="295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3" name="S5_4.wav"/>
                                        </p:tgtEl>
                                      </p:cMediaNode>
                                    </p:audio>
                                  </p:sub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subTnLst>
                                    <p:audio>
                                      <p:cMediaNode>
                                        <p:cTn display="0" masterRel="sameClick">
                                          <p:stCondLst>
                                            <p:cond evt="begin" delay="0">
                                              <p:tn val="13"/>
                                            </p:cond>
                                          </p:stCondLst>
                                          <p:endCondLst>
                                            <p:cond evt="onStopAudio" delay="0">
                                              <p:tgtEl>
                                                <p:sldTgt/>
                                              </p:tgtEl>
                                            </p:cond>
                                          </p:endCondLst>
                                        </p:cTn>
                                        <p:tgtEl>
                                          <p:sndTgt r:embed="rId4" name="S5_5.wav"/>
                                        </p:tgtEl>
                                      </p:cMediaNode>
                                    </p:audio>
                                  </p:subTnLst>
                                </p:cTn>
                              </p:par>
                              <p:par>
                                <p:cTn id="16" presetID="10" presetClass="entr" presetSubtype="0"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subTnLst>
                                    <p:audio>
                                      <p:cMediaNode>
                                        <p:cTn display="0" masterRel="sameClick">
                                          <p:stCondLst>
                                            <p:cond evt="begin" delay="0">
                                              <p:tn val="21"/>
                                            </p:cond>
                                          </p:stCondLst>
                                          <p:endCondLst>
                                            <p:cond evt="onStopAudio" delay="0">
                                              <p:tgtEl>
                                                <p:sldTgt/>
                                              </p:tgtEl>
                                            </p:cond>
                                          </p:endCondLst>
                                        </p:cTn>
                                        <p:tgtEl>
                                          <p:sndTgt r:embed="rId5" name="S5_6.wav"/>
                                        </p:tgtEl>
                                      </p:cMediaNode>
                                    </p:audio>
                                  </p:subTnLst>
                                </p:cTn>
                              </p:par>
                              <p:par>
                                <p:cTn id="24" presetID="10" presetClass="entr" presetSubtype="0" fill="hold"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subTnLst>
                                    <p:audio>
                                      <p:cMediaNode>
                                        <p:cTn display="0" masterRel="sameClick">
                                          <p:stCondLst>
                                            <p:cond evt="begin" delay="0">
                                              <p:tn val="29"/>
                                            </p:cond>
                                          </p:stCondLst>
                                          <p:endCondLst>
                                            <p:cond evt="onStopAudio" delay="0">
                                              <p:tgtEl>
                                                <p:sldTgt/>
                                              </p:tgtEl>
                                            </p:cond>
                                          </p:endCondLst>
                                        </p:cTn>
                                        <p:tgtEl>
                                          <p:sndTgt r:embed="rId6" name="S5_7.wav"/>
                                        </p:tgtEl>
                                      </p:cMediaNode>
                                    </p:audio>
                                  </p:subTnLst>
                                </p:cTn>
                              </p:par>
                              <p:par>
                                <p:cTn id="32" presetID="10" presetClass="entr" presetSubtype="0" fill="hold"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subTnLst>
                                    <p:audio>
                                      <p:cMediaNode>
                                        <p:cTn display="0" masterRel="sameClick">
                                          <p:stCondLst>
                                            <p:cond evt="begin" delay="0">
                                              <p:tn val="37"/>
                                            </p:cond>
                                          </p:stCondLst>
                                          <p:endCondLst>
                                            <p:cond evt="onStopAudio" delay="0">
                                              <p:tgtEl>
                                                <p:sldTgt/>
                                              </p:tgtEl>
                                            </p:cond>
                                          </p:endCondLst>
                                        </p:cTn>
                                        <p:tgtEl>
                                          <p:sndTgt r:embed="rId7" name="S5_8.wav"/>
                                        </p:tgtEl>
                                      </p:cMediaNode>
                                    </p:audio>
                                  </p:subTnLst>
                                </p:cTn>
                              </p:par>
                              <p:par>
                                <p:cTn id="40" presetID="10" presetClass="entr" presetSubtype="0" fill="hold" nodeType="with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500"/>
                                        <p:tgtEl>
                                          <p:spTgt spid="4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500"/>
                                        <p:tgtEl>
                                          <p:spTgt spid="50"/>
                                        </p:tgtEl>
                                      </p:cBhvr>
                                    </p:animEffect>
                                  </p:childTnLst>
                                  <p:subTnLst>
                                    <p:audio>
                                      <p:cMediaNode>
                                        <p:cTn display="0" masterRel="sameClick">
                                          <p:stCondLst>
                                            <p:cond evt="begin" delay="0">
                                              <p:tn val="45"/>
                                            </p:cond>
                                          </p:stCondLst>
                                          <p:endCondLst>
                                            <p:cond evt="onStopAudio" delay="0">
                                              <p:tgtEl>
                                                <p:sldTgt/>
                                              </p:tgtEl>
                                            </p:cond>
                                          </p:endCondLst>
                                        </p:cTn>
                                        <p:tgtEl>
                                          <p:sndTgt r:embed="rId8" name="S5_9.wav"/>
                                        </p:tgtEl>
                                      </p:cMediaNode>
                                    </p:audio>
                                  </p:subTnLst>
                                </p:cTn>
                              </p:par>
                              <p:par>
                                <p:cTn id="48" presetID="10" presetClass="entr" presetSubtype="0" fill="hold" nodeType="with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animBg="1"/>
      <p:bldP spid="44" grpId="0" animBg="1"/>
      <p:bldP spid="46" grpId="0" animBg="1"/>
      <p:bldP spid="48"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8"/>
          <a:stretch/>
        </p:blipFill>
        <p:spPr>
          <a:xfrm>
            <a:off x="10721400" y="111744"/>
            <a:ext cx="1329840" cy="13316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5" y="69569"/>
            <a:ext cx="6065889" cy="523220"/>
          </a:xfrm>
        </p:spPr>
        <p:txBody>
          <a:bodyPr anchor="t"/>
          <a:lstStyle/>
          <a:p>
            <a:r>
              <a:rPr lang="en-GB" sz="3600" b="1" spc="-1" dirty="0">
                <a:solidFill>
                  <a:srgbClr val="1E4E79"/>
                </a:solidFill>
                <a:latin typeface="Century Gothic" panose="020B0502020202020204" pitchFamily="34" charset="0"/>
                <a:ea typeface="Century Gothic"/>
                <a:hlinkClick r:id="" action="ppaction://noaction">
                  <a:snd r:embed="rId9" name="S6_1.wav"/>
                </a:hlinkClick>
              </a:rPr>
              <a:t>des (some)</a:t>
            </a:r>
            <a:endParaRPr lang="en-GB" sz="3600" i="1" dirty="0">
              <a:hlinkClick r:id="" action="ppaction://noaction">
                <a:snd r:embed="rId9" name="S6_1.wav"/>
              </a:hlinkClick>
            </a:endParaRPr>
          </a:p>
        </p:txBody>
      </p:sp>
      <p:sp>
        <p:nvSpPr>
          <p:cNvPr id="3" name="Rectangle 2">
            <a:extLst>
              <a:ext uri="{FF2B5EF4-FFF2-40B4-BE49-F238E27FC236}">
                <a16:creationId xmlns:a16="http://schemas.microsoft.com/office/drawing/2014/main" id="{BE346190-5134-4FB4-AF87-17C6A137E164}"/>
              </a:ext>
            </a:extLst>
          </p:cNvPr>
          <p:cNvSpPr/>
          <p:nvPr/>
        </p:nvSpPr>
        <p:spPr>
          <a:xfrm>
            <a:off x="109351" y="1861008"/>
            <a:ext cx="97801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To mean ‘a/an for feminine nouns, use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une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Rectangle 22">
            <a:extLst>
              <a:ext uri="{FF2B5EF4-FFF2-40B4-BE49-F238E27FC236}">
                <a16:creationId xmlns:a16="http://schemas.microsoft.com/office/drawing/2014/main" id="{78D390DC-9692-4A32-8CBC-1BF1E9DA9BAB}"/>
              </a:ext>
            </a:extLst>
          </p:cNvPr>
          <p:cNvSpPr/>
          <p:nvPr/>
        </p:nvSpPr>
        <p:spPr>
          <a:xfrm>
            <a:off x="802305" y="1243590"/>
            <a:ext cx="249940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un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pied.</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4" name="Rectangle 33">
            <a:extLst>
              <a:ext uri="{FF2B5EF4-FFF2-40B4-BE49-F238E27FC236}">
                <a16:creationId xmlns:a16="http://schemas.microsoft.com/office/drawing/2014/main" id="{D9E3A425-0DAA-4F58-B759-9B659E7EA278}"/>
              </a:ext>
            </a:extLst>
          </p:cNvPr>
          <p:cNvSpPr/>
          <p:nvPr/>
        </p:nvSpPr>
        <p:spPr>
          <a:xfrm>
            <a:off x="4754126" y="1277727"/>
            <a:ext cx="268374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There is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foot.</a:t>
            </a:r>
          </a:p>
        </p:txBody>
      </p:sp>
      <p:sp>
        <p:nvSpPr>
          <p:cNvPr id="72" name="Rectangle 71">
            <a:extLst>
              <a:ext uri="{FF2B5EF4-FFF2-40B4-BE49-F238E27FC236}">
                <a16:creationId xmlns:a16="http://schemas.microsoft.com/office/drawing/2014/main" id="{14EB4138-8F2C-4C68-94A8-7E885A6E52DF}"/>
              </a:ext>
            </a:extLst>
          </p:cNvPr>
          <p:cNvSpPr/>
          <p:nvPr/>
        </p:nvSpPr>
        <p:spPr>
          <a:xfrm>
            <a:off x="769749" y="4119836"/>
            <a:ext cx="283443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des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pieds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3" name="Rectangle 72">
            <a:extLst>
              <a:ext uri="{FF2B5EF4-FFF2-40B4-BE49-F238E27FC236}">
                <a16:creationId xmlns:a16="http://schemas.microsoft.com/office/drawing/2014/main" id="{75913818-0E67-4CE0-9F83-51772DAB98C5}"/>
              </a:ext>
            </a:extLst>
          </p:cNvPr>
          <p:cNvSpPr/>
          <p:nvPr/>
        </p:nvSpPr>
        <p:spPr>
          <a:xfrm>
            <a:off x="4721570" y="4102924"/>
            <a:ext cx="377379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There are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some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feet.</a:t>
            </a:r>
          </a:p>
        </p:txBody>
      </p:sp>
      <p:sp>
        <p:nvSpPr>
          <p:cNvPr id="74" name="Rectangle 73">
            <a:extLst>
              <a:ext uri="{FF2B5EF4-FFF2-40B4-BE49-F238E27FC236}">
                <a16:creationId xmlns:a16="http://schemas.microsoft.com/office/drawing/2014/main" id="{245269EF-6DE9-4E3A-83EF-390E6556FAF2}"/>
              </a:ext>
            </a:extLst>
          </p:cNvPr>
          <p:cNvSpPr/>
          <p:nvPr/>
        </p:nvSpPr>
        <p:spPr>
          <a:xfrm>
            <a:off x="769749" y="5011129"/>
            <a:ext cx="291137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des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mains.</a:t>
            </a:r>
          </a:p>
        </p:txBody>
      </p:sp>
      <p:pic>
        <p:nvPicPr>
          <p:cNvPr id="80" name="Google Shape;183;p8">
            <a:extLst>
              <a:ext uri="{FF2B5EF4-FFF2-40B4-BE49-F238E27FC236}">
                <a16:creationId xmlns:a16="http://schemas.microsoft.com/office/drawing/2014/main" id="{3E2D4C5F-AC4C-4238-B0A5-502F995B2E6B}"/>
              </a:ext>
            </a:extLst>
          </p:cNvPr>
          <p:cNvPicPr preferRelativeResize="0"/>
          <p:nvPr/>
        </p:nvPicPr>
        <p:blipFill rotWithShape="1">
          <a:blip r:embed="rId10">
            <a:alphaModFix/>
          </a:blip>
          <a:srcRect/>
          <a:stretch/>
        </p:blipFill>
        <p:spPr>
          <a:xfrm>
            <a:off x="4283489" y="4069359"/>
            <a:ext cx="470637" cy="590351"/>
          </a:xfrm>
          <a:prstGeom prst="rect">
            <a:avLst/>
          </a:prstGeom>
          <a:noFill/>
          <a:ln>
            <a:noFill/>
          </a:ln>
        </p:spPr>
      </p:pic>
      <p:pic>
        <p:nvPicPr>
          <p:cNvPr id="81" name="Google Shape;183;p8">
            <a:extLst>
              <a:ext uri="{FF2B5EF4-FFF2-40B4-BE49-F238E27FC236}">
                <a16:creationId xmlns:a16="http://schemas.microsoft.com/office/drawing/2014/main" id="{2124F9C8-9F84-4CC4-BB40-9D4C5B8E2623}"/>
              </a:ext>
            </a:extLst>
          </p:cNvPr>
          <p:cNvPicPr preferRelativeResize="0"/>
          <p:nvPr/>
        </p:nvPicPr>
        <p:blipFill rotWithShape="1">
          <a:blip r:embed="rId10">
            <a:alphaModFix/>
          </a:blip>
          <a:srcRect/>
          <a:stretch/>
        </p:blipFill>
        <p:spPr>
          <a:xfrm>
            <a:off x="4288797" y="5020612"/>
            <a:ext cx="470637" cy="590351"/>
          </a:xfrm>
          <a:prstGeom prst="rect">
            <a:avLst/>
          </a:prstGeom>
          <a:noFill/>
          <a:ln>
            <a:noFill/>
          </a:ln>
        </p:spPr>
      </p:pic>
      <p:sp>
        <p:nvSpPr>
          <p:cNvPr id="43" name="Rectangle 42">
            <a:extLst>
              <a:ext uri="{FF2B5EF4-FFF2-40B4-BE49-F238E27FC236}">
                <a16:creationId xmlns:a16="http://schemas.microsoft.com/office/drawing/2014/main" id="{4143ABAD-B43C-45A4-8275-5E66FBB7CD67}"/>
              </a:ext>
            </a:extLst>
          </p:cNvPr>
          <p:cNvSpPr/>
          <p:nvPr/>
        </p:nvSpPr>
        <p:spPr>
          <a:xfrm>
            <a:off x="100055" y="655529"/>
            <a:ext cx="1038037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Remember! To mean ‘a/an’ for masculine nouns, use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un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4" name="Rectangle 43">
            <a:extLst>
              <a:ext uri="{FF2B5EF4-FFF2-40B4-BE49-F238E27FC236}">
                <a16:creationId xmlns:a16="http://schemas.microsoft.com/office/drawing/2014/main" id="{6FFE7279-880B-4978-A23D-E6DB65B70871}"/>
              </a:ext>
            </a:extLst>
          </p:cNvPr>
          <p:cNvSpPr/>
          <p:nvPr/>
        </p:nvSpPr>
        <p:spPr>
          <a:xfrm>
            <a:off x="802305" y="2516454"/>
            <a:ext cx="280557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main.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5" name="Rectangle 44">
            <a:extLst>
              <a:ext uri="{FF2B5EF4-FFF2-40B4-BE49-F238E27FC236}">
                <a16:creationId xmlns:a16="http://schemas.microsoft.com/office/drawing/2014/main" id="{D3E16DA1-1C44-4CBB-9871-6C4E25AED20A}"/>
              </a:ext>
            </a:extLst>
          </p:cNvPr>
          <p:cNvSpPr/>
          <p:nvPr/>
        </p:nvSpPr>
        <p:spPr>
          <a:xfrm>
            <a:off x="4754126" y="2505690"/>
            <a:ext cx="290816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There is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hand.</a:t>
            </a:r>
          </a:p>
        </p:txBody>
      </p:sp>
      <p:sp>
        <p:nvSpPr>
          <p:cNvPr id="46" name="Rectangle 45">
            <a:extLst>
              <a:ext uri="{FF2B5EF4-FFF2-40B4-BE49-F238E27FC236}">
                <a16:creationId xmlns:a16="http://schemas.microsoft.com/office/drawing/2014/main" id="{FCA1C793-C741-4850-AEB1-7C98772910D7}"/>
              </a:ext>
            </a:extLst>
          </p:cNvPr>
          <p:cNvSpPr/>
          <p:nvPr/>
        </p:nvSpPr>
        <p:spPr>
          <a:xfrm>
            <a:off x="74005" y="3325258"/>
            <a:ext cx="894338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To mean ‘some’ (plural), use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des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for all nouns:</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7" name="Rectangle 46">
            <a:extLst>
              <a:ext uri="{FF2B5EF4-FFF2-40B4-BE49-F238E27FC236}">
                <a16:creationId xmlns:a16="http://schemas.microsoft.com/office/drawing/2014/main" id="{792F0835-C453-491C-9FC0-AA1AB9305C36}"/>
              </a:ext>
            </a:extLst>
          </p:cNvPr>
          <p:cNvSpPr/>
          <p:nvPr/>
        </p:nvSpPr>
        <p:spPr>
          <a:xfrm>
            <a:off x="4754126" y="5068757"/>
            <a:ext cx="414087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There are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some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hands.</a:t>
            </a:r>
          </a:p>
        </p:txBody>
      </p:sp>
      <p:pic>
        <p:nvPicPr>
          <p:cNvPr id="48" name="Google Shape;183;p8">
            <a:extLst>
              <a:ext uri="{FF2B5EF4-FFF2-40B4-BE49-F238E27FC236}">
                <a16:creationId xmlns:a16="http://schemas.microsoft.com/office/drawing/2014/main" id="{12426377-6B1B-4E05-8A5A-0383F168B89F}"/>
              </a:ext>
            </a:extLst>
          </p:cNvPr>
          <p:cNvPicPr preferRelativeResize="0"/>
          <p:nvPr/>
        </p:nvPicPr>
        <p:blipFill rotWithShape="1">
          <a:blip r:embed="rId10">
            <a:alphaModFix/>
          </a:blip>
          <a:srcRect/>
          <a:stretch/>
        </p:blipFill>
        <p:spPr>
          <a:xfrm>
            <a:off x="4266272" y="2465299"/>
            <a:ext cx="470637" cy="590351"/>
          </a:xfrm>
          <a:prstGeom prst="rect">
            <a:avLst/>
          </a:prstGeom>
          <a:noFill/>
          <a:ln>
            <a:noFill/>
          </a:ln>
        </p:spPr>
      </p:pic>
      <p:pic>
        <p:nvPicPr>
          <p:cNvPr id="49" name="Google Shape;183;p8">
            <a:extLst>
              <a:ext uri="{FF2B5EF4-FFF2-40B4-BE49-F238E27FC236}">
                <a16:creationId xmlns:a16="http://schemas.microsoft.com/office/drawing/2014/main" id="{25566473-804A-441B-8202-516D91E67795}"/>
              </a:ext>
            </a:extLst>
          </p:cNvPr>
          <p:cNvPicPr preferRelativeResize="0"/>
          <p:nvPr/>
        </p:nvPicPr>
        <p:blipFill rotWithShape="1">
          <a:blip r:embed="rId10">
            <a:alphaModFix/>
          </a:blip>
          <a:srcRect/>
          <a:stretch/>
        </p:blipFill>
        <p:spPr>
          <a:xfrm>
            <a:off x="4266272" y="1256851"/>
            <a:ext cx="470637" cy="590351"/>
          </a:xfrm>
          <a:prstGeom prst="rect">
            <a:avLst/>
          </a:prstGeom>
          <a:noFill/>
          <a:ln>
            <a:noFill/>
          </a:ln>
        </p:spPr>
      </p:pic>
      <p:sp>
        <p:nvSpPr>
          <p:cNvPr id="19" name="Speech Bubble: Rectangle with Corners Rounded 18">
            <a:extLst>
              <a:ext uri="{FF2B5EF4-FFF2-40B4-BE49-F238E27FC236}">
                <a16:creationId xmlns:a16="http://schemas.microsoft.com/office/drawing/2014/main" id="{B3620337-E6E7-4893-B853-BE97CFCB04C2}"/>
              </a:ext>
            </a:extLst>
          </p:cNvPr>
          <p:cNvSpPr/>
          <p:nvPr/>
        </p:nvSpPr>
        <p:spPr>
          <a:xfrm>
            <a:off x="8686635" y="5551829"/>
            <a:ext cx="3364605" cy="1031609"/>
          </a:xfrm>
          <a:prstGeom prst="wedgeRoundRectCallout">
            <a:avLst>
              <a:gd name="adj1" fmla="val 24345"/>
              <a:gd name="adj2" fmla="val 7075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⚠Attention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The plural of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œil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(eye) is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yeux</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(eyes).</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20" name="Speech Bubble: Rectangle with Corners Rounded 19">
            <a:extLst>
              <a:ext uri="{FF2B5EF4-FFF2-40B4-BE49-F238E27FC236}">
                <a16:creationId xmlns:a16="http://schemas.microsoft.com/office/drawing/2014/main" id="{3AF2E0F0-3E68-4A9C-A1AC-61F6C9DECD15}"/>
              </a:ext>
            </a:extLst>
          </p:cNvPr>
          <p:cNvSpPr/>
          <p:nvPr/>
        </p:nvSpPr>
        <p:spPr>
          <a:xfrm>
            <a:off x="9415369" y="3827889"/>
            <a:ext cx="2612062" cy="1331640"/>
          </a:xfrm>
          <a:prstGeom prst="wedgeRoundRectCallout">
            <a:avLst>
              <a:gd name="adj1" fmla="val 24345"/>
              <a:gd name="adj2" fmla="val 7075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Add –s to make many French nouns plural, as in English.</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21" name="Rectangle 20">
            <a:extLst>
              <a:ext uri="{FF2B5EF4-FFF2-40B4-BE49-F238E27FC236}">
                <a16:creationId xmlns:a16="http://schemas.microsoft.com/office/drawing/2014/main" id="{7D2F643E-B309-4134-9086-B2D7957A77DA}"/>
              </a:ext>
            </a:extLst>
          </p:cNvPr>
          <p:cNvSpPr/>
          <p:nvPr/>
        </p:nvSpPr>
        <p:spPr>
          <a:xfrm>
            <a:off x="769749" y="5928842"/>
            <a:ext cx="271580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des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yeux</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22" name="Google Shape;183;p8">
            <a:extLst>
              <a:ext uri="{FF2B5EF4-FFF2-40B4-BE49-F238E27FC236}">
                <a16:creationId xmlns:a16="http://schemas.microsoft.com/office/drawing/2014/main" id="{AC9B9FA8-3ED2-418B-97F8-BA0E478AC862}"/>
              </a:ext>
            </a:extLst>
          </p:cNvPr>
          <p:cNvPicPr preferRelativeResize="0"/>
          <p:nvPr/>
        </p:nvPicPr>
        <p:blipFill rotWithShape="1">
          <a:blip r:embed="rId10">
            <a:alphaModFix/>
          </a:blip>
          <a:srcRect/>
          <a:stretch/>
        </p:blipFill>
        <p:spPr>
          <a:xfrm>
            <a:off x="4291434" y="5922640"/>
            <a:ext cx="470637" cy="590351"/>
          </a:xfrm>
          <a:prstGeom prst="rect">
            <a:avLst/>
          </a:prstGeom>
          <a:noFill/>
          <a:ln>
            <a:noFill/>
          </a:ln>
        </p:spPr>
      </p:pic>
      <p:sp>
        <p:nvSpPr>
          <p:cNvPr id="24" name="Rectangle 23">
            <a:extLst>
              <a:ext uri="{FF2B5EF4-FFF2-40B4-BE49-F238E27FC236}">
                <a16:creationId xmlns:a16="http://schemas.microsoft.com/office/drawing/2014/main" id="{7DCA8387-EE67-46A3-822C-75FF06B96D73}"/>
              </a:ext>
            </a:extLst>
          </p:cNvPr>
          <p:cNvSpPr/>
          <p:nvPr/>
        </p:nvSpPr>
        <p:spPr>
          <a:xfrm>
            <a:off x="4762071" y="5903654"/>
            <a:ext cx="38715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There are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some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eyes.</a:t>
            </a:r>
          </a:p>
        </p:txBody>
      </p:sp>
      <p:pic>
        <p:nvPicPr>
          <p:cNvPr id="5" name="Picture 4" descr="Icon&#10;&#10;Description automatically generated with low confidence">
            <a:extLst>
              <a:ext uri="{FF2B5EF4-FFF2-40B4-BE49-F238E27FC236}">
                <a16:creationId xmlns:a16="http://schemas.microsoft.com/office/drawing/2014/main" id="{17630DD5-8BAC-4F21-8050-E847EA4B58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05327" y="1171928"/>
            <a:ext cx="928317" cy="590352"/>
          </a:xfrm>
          <a:prstGeom prst="rect">
            <a:avLst/>
          </a:prstGeom>
        </p:spPr>
      </p:pic>
      <p:pic>
        <p:nvPicPr>
          <p:cNvPr id="7" name="Picture 6" descr="A picture containing handwear&#10;&#10;Description automatically generated">
            <a:extLst>
              <a:ext uri="{FF2B5EF4-FFF2-40B4-BE49-F238E27FC236}">
                <a16:creationId xmlns:a16="http://schemas.microsoft.com/office/drawing/2014/main" id="{5C5A75DB-6937-4434-83F9-2E837E236E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08395" y="2332220"/>
            <a:ext cx="623413" cy="765797"/>
          </a:xfrm>
          <a:prstGeom prst="rect">
            <a:avLst/>
          </a:prstGeom>
        </p:spPr>
      </p:pic>
      <p:pic>
        <p:nvPicPr>
          <p:cNvPr id="9" name="Picture 8">
            <a:extLst>
              <a:ext uri="{FF2B5EF4-FFF2-40B4-BE49-F238E27FC236}">
                <a16:creationId xmlns:a16="http://schemas.microsoft.com/office/drawing/2014/main" id="{BD058B0C-EAAE-418D-90E4-62CA1DFCC03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50390" y="3580146"/>
            <a:ext cx="875943" cy="1157948"/>
          </a:xfrm>
          <a:prstGeom prst="rect">
            <a:avLst/>
          </a:prstGeom>
        </p:spPr>
      </p:pic>
      <p:pic>
        <p:nvPicPr>
          <p:cNvPr id="11" name="Picture 10" descr="Icon&#10;&#10;Description automatically generated">
            <a:extLst>
              <a:ext uri="{FF2B5EF4-FFF2-40B4-BE49-F238E27FC236}">
                <a16:creationId xmlns:a16="http://schemas.microsoft.com/office/drawing/2014/main" id="{D360A88D-8FDA-47CB-B9D8-21F930067247}"/>
              </a:ext>
            </a:extLst>
          </p:cNvPr>
          <p:cNvPicPr>
            <a:picLocks noChangeAspect="1"/>
          </p:cNvPicPr>
          <p:nvPr/>
        </p:nvPicPr>
        <p:blipFill>
          <a:blip r:embed="rId1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790904" y="4897664"/>
            <a:ext cx="1098583" cy="704526"/>
          </a:xfrm>
          <a:prstGeom prst="rect">
            <a:avLst/>
          </a:prstGeom>
        </p:spPr>
      </p:pic>
      <p:pic>
        <p:nvPicPr>
          <p:cNvPr id="13" name="Picture 12">
            <a:extLst>
              <a:ext uri="{FF2B5EF4-FFF2-40B4-BE49-F238E27FC236}">
                <a16:creationId xmlns:a16="http://schemas.microsoft.com/office/drawing/2014/main" id="{202638DA-65EA-4C73-9A6B-B51F88ACB72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63711" y="6360818"/>
            <a:ext cx="1098583" cy="445240"/>
          </a:xfrm>
          <a:prstGeom prst="rect">
            <a:avLst/>
          </a:prstGeom>
        </p:spPr>
      </p:pic>
    </p:spTree>
    <p:extLst>
      <p:ext uri="{BB962C8B-B14F-4D97-AF65-F5344CB8AC3E}">
        <p14:creationId xmlns:p14="http://schemas.microsoft.com/office/powerpoint/2010/main" val="7180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S6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S6_3.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S6_4.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S6_5.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8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7" name="S6_6.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34" grpId="0"/>
      <p:bldP spid="72" grpId="0"/>
      <p:bldP spid="73" grpId="0"/>
      <p:bldP spid="74" grpId="0"/>
      <p:bldP spid="43" grpId="0"/>
      <p:bldP spid="44" grpId="0"/>
      <p:bldP spid="45" grpId="0"/>
      <p:bldP spid="46" grpId="0"/>
      <p:bldP spid="47" grpId="0"/>
      <p:bldP spid="19" grpId="0" animBg="1"/>
      <p:bldP spid="20" grpId="0" animBg="1"/>
      <p:bldP spid="21"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33" name="TextBox 32">
            <a:hlinkClick r:id="" action="ppaction://noaction">
              <a:snd r:embed="rId4" name="S7_1.wav"/>
            </a:hlinkClick>
            <a:extLst>
              <a:ext uri="{FF2B5EF4-FFF2-40B4-BE49-F238E27FC236}">
                <a16:creationId xmlns:a16="http://schemas.microsoft.com/office/drawing/2014/main" id="{BBAAF609-23D8-441F-833E-F7FC3B5DDCCB}"/>
              </a:ext>
            </a:extLst>
          </p:cNvPr>
          <p:cNvSpPr txBox="1"/>
          <p:nvPr/>
        </p:nvSpPr>
        <p:spPr>
          <a:xfrm>
            <a:off x="75105" y="-22131"/>
            <a:ext cx="112067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Jean-Michel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dessine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 des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monstres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64" name="Rectangle 63">
            <a:hlinkClick r:id="" action="ppaction://noaction">
              <a:snd r:embed="rId5" name="S7_4.wav"/>
            </a:hlinkClick>
            <a:extLst>
              <a:ext uri="{FF2B5EF4-FFF2-40B4-BE49-F238E27FC236}">
                <a16:creationId xmlns:a16="http://schemas.microsoft.com/office/drawing/2014/main" id="{73A1D123-94C5-469E-A325-692B826B989D}"/>
              </a:ext>
            </a:extLst>
          </p:cNvPr>
          <p:cNvSpPr/>
          <p:nvPr/>
        </p:nvSpPr>
        <p:spPr>
          <a:xfrm>
            <a:off x="361190" y="1289515"/>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65" name="Rectangle 64">
            <a:hlinkClick r:id="" action="ppaction://noaction">
              <a:snd r:embed="rId6" name="S7_5.wav"/>
            </a:hlinkClick>
            <a:extLst>
              <a:ext uri="{FF2B5EF4-FFF2-40B4-BE49-F238E27FC236}">
                <a16:creationId xmlns:a16="http://schemas.microsoft.com/office/drawing/2014/main" id="{1E13A106-1F12-420E-AA34-3D403C86E3EC}"/>
              </a:ext>
            </a:extLst>
          </p:cNvPr>
          <p:cNvSpPr/>
          <p:nvPr/>
        </p:nvSpPr>
        <p:spPr>
          <a:xfrm>
            <a:off x="361190" y="1993154"/>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66" name="Rectangle 65">
            <a:hlinkClick r:id="" action="ppaction://noaction">
              <a:snd r:embed="rId7" name="S7_6.wav"/>
            </a:hlinkClick>
            <a:extLst>
              <a:ext uri="{FF2B5EF4-FFF2-40B4-BE49-F238E27FC236}">
                <a16:creationId xmlns:a16="http://schemas.microsoft.com/office/drawing/2014/main" id="{8CCDC6DD-E689-473C-85EF-2DC535629AAA}"/>
              </a:ext>
            </a:extLst>
          </p:cNvPr>
          <p:cNvSpPr/>
          <p:nvPr/>
        </p:nvSpPr>
        <p:spPr>
          <a:xfrm>
            <a:off x="361190" y="2696794"/>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67" name="Rectangle 66">
            <a:hlinkClick r:id="" action="ppaction://noaction">
              <a:snd r:embed="rId8" name="S7_7.wav"/>
            </a:hlinkClick>
            <a:extLst>
              <a:ext uri="{FF2B5EF4-FFF2-40B4-BE49-F238E27FC236}">
                <a16:creationId xmlns:a16="http://schemas.microsoft.com/office/drawing/2014/main" id="{E38A126C-79AD-4DEF-A4AE-D7B653309D88}"/>
              </a:ext>
            </a:extLst>
          </p:cNvPr>
          <p:cNvSpPr/>
          <p:nvPr/>
        </p:nvSpPr>
        <p:spPr>
          <a:xfrm>
            <a:off x="361190" y="3400434"/>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76" name="Rectangle 75">
            <a:hlinkClick r:id="" action="ppaction://noaction">
              <a:snd r:embed="rId9" name="S7_9.wav"/>
            </a:hlinkClick>
            <a:extLst>
              <a:ext uri="{FF2B5EF4-FFF2-40B4-BE49-F238E27FC236}">
                <a16:creationId xmlns:a16="http://schemas.microsoft.com/office/drawing/2014/main" id="{9F14A716-EE46-4A3D-B3E7-E0B01A500918}"/>
              </a:ext>
            </a:extLst>
          </p:cNvPr>
          <p:cNvSpPr/>
          <p:nvPr/>
        </p:nvSpPr>
        <p:spPr>
          <a:xfrm>
            <a:off x="361190" y="4073953"/>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77" name="Rectangle 76">
            <a:hlinkClick r:id="" action="ppaction://noaction">
              <a:snd r:embed="rId10" name="S7_8.wav"/>
            </a:hlinkClick>
            <a:extLst>
              <a:ext uri="{FF2B5EF4-FFF2-40B4-BE49-F238E27FC236}">
                <a16:creationId xmlns:a16="http://schemas.microsoft.com/office/drawing/2014/main" id="{0D4230E2-F17F-4F93-A273-C3C03C68DC87}"/>
              </a:ext>
            </a:extLst>
          </p:cNvPr>
          <p:cNvSpPr/>
          <p:nvPr/>
        </p:nvSpPr>
        <p:spPr>
          <a:xfrm>
            <a:off x="361190" y="4777592"/>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78" name="Rectangle 77">
            <a:hlinkClick r:id="" action="ppaction://noaction">
              <a:snd r:embed="rId11" name="S7_10.wav"/>
            </a:hlinkClick>
            <a:extLst>
              <a:ext uri="{FF2B5EF4-FFF2-40B4-BE49-F238E27FC236}">
                <a16:creationId xmlns:a16="http://schemas.microsoft.com/office/drawing/2014/main" id="{5642597D-8CD3-45D4-9369-6A8694BC4E20}"/>
              </a:ext>
            </a:extLst>
          </p:cNvPr>
          <p:cNvSpPr/>
          <p:nvPr/>
        </p:nvSpPr>
        <p:spPr>
          <a:xfrm>
            <a:off x="361190" y="5481232"/>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79" name="Rectangle 78">
            <a:hlinkClick r:id="" action="ppaction://noaction">
              <a:snd r:embed="rId12" name="S7_11.wav"/>
            </a:hlinkClick>
            <a:extLst>
              <a:ext uri="{FF2B5EF4-FFF2-40B4-BE49-F238E27FC236}">
                <a16:creationId xmlns:a16="http://schemas.microsoft.com/office/drawing/2014/main" id="{C54F3489-D50B-4430-91B8-7D183B65D349}"/>
              </a:ext>
            </a:extLst>
          </p:cNvPr>
          <p:cNvSpPr/>
          <p:nvPr/>
        </p:nvSpPr>
        <p:spPr>
          <a:xfrm>
            <a:off x="361190" y="6184872"/>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50" name="Graphic 49" descr="Teacher">
            <a:extLst>
              <a:ext uri="{FF2B5EF4-FFF2-40B4-BE49-F238E27FC236}">
                <a16:creationId xmlns:a16="http://schemas.microsoft.com/office/drawing/2014/main" id="{FB11E0A3-D636-4028-B576-8C559772517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8168" y="356452"/>
            <a:ext cx="914400" cy="914400"/>
          </a:xfrm>
          <a:prstGeom prst="rect">
            <a:avLst/>
          </a:prstGeom>
        </p:spPr>
      </p:pic>
      <p:sp>
        <p:nvSpPr>
          <p:cNvPr id="52" name="Speech Bubble: Rectangle with Corners Rounded 51">
            <a:hlinkClick r:id="" action="ppaction://noaction">
              <a:snd r:embed="rId15" name="S7_2.wav"/>
            </a:hlinkClick>
            <a:extLst>
              <a:ext uri="{FF2B5EF4-FFF2-40B4-BE49-F238E27FC236}">
                <a16:creationId xmlns:a16="http://schemas.microsoft.com/office/drawing/2014/main" id="{7588D665-D622-404D-9032-30D8143BE16A}"/>
              </a:ext>
            </a:extLst>
          </p:cNvPr>
          <p:cNvSpPr/>
          <p:nvPr/>
        </p:nvSpPr>
        <p:spPr>
          <a:xfrm>
            <a:off x="1022568" y="608662"/>
            <a:ext cx="3204777" cy="588031"/>
          </a:xfrm>
          <a:prstGeom prst="wedgeRoundRectCallout">
            <a:avLst>
              <a:gd name="adj1" fmla="val -54991"/>
              <a:gd name="adj2" fmla="val -7585"/>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lang="en-GB" sz="2400" dirty="0" err="1">
                <a:solidFill>
                  <a:srgbClr val="002060"/>
                </a:solidFill>
                <a:latin typeface="Century Gothic" panose="020B0502020202020204" pitchFamily="34" charset="0"/>
              </a:rPr>
              <a:t>Écris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400" b="1" noProof="0" dirty="0">
                <a:solidFill>
                  <a:srgbClr val="002060"/>
                </a:solidFill>
                <a:latin typeface="Century Gothic" panose="020B0502020202020204" pitchFamily="34" charset="0"/>
              </a:rPr>
              <a:t>1</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400" dirty="0" err="1">
                <a:solidFill>
                  <a:srgbClr val="002060"/>
                </a:solidFill>
                <a:latin typeface="Century Gothic" panose="020B0502020202020204" pitchFamily="34" charset="0"/>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400" b="1" dirty="0">
                <a:solidFill>
                  <a:srgbClr val="002060"/>
                </a:solidFill>
                <a:latin typeface="Century Gothic" panose="020B0502020202020204" pitchFamily="34" charset="0"/>
              </a:rPr>
              <a:t>1</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53" name="Speech Bubble: Rectangle with Corners Rounded 52">
            <a:hlinkClick r:id="" action="ppaction://noaction">
              <a:snd r:embed="rId16" name="S7_3.wav"/>
            </a:hlinkClick>
            <a:extLst>
              <a:ext uri="{FF2B5EF4-FFF2-40B4-BE49-F238E27FC236}">
                <a16:creationId xmlns:a16="http://schemas.microsoft.com/office/drawing/2014/main" id="{DC431A75-37D8-4AA5-8D57-B2618559C03B}"/>
              </a:ext>
            </a:extLst>
          </p:cNvPr>
          <p:cNvSpPr/>
          <p:nvPr/>
        </p:nvSpPr>
        <p:spPr>
          <a:xfrm>
            <a:off x="4371489" y="622732"/>
            <a:ext cx="4196104" cy="588031"/>
          </a:xfrm>
          <a:prstGeom prst="wedgeRoundRectCallout">
            <a:avLst>
              <a:gd name="adj1" fmla="val -54991"/>
              <a:gd name="adj2" fmla="val -7585"/>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b="1" dirty="0">
                <a:solidFill>
                  <a:srgbClr val="002060"/>
                </a:solidFill>
                <a:latin typeface="Century Gothic" panose="020B0502020202020204" pitchFamily="34" charset="0"/>
              </a:rPr>
              <a:t>[B] </a:t>
            </a:r>
            <a:r>
              <a:rPr lang="en-GB" sz="2400" dirty="0" err="1">
                <a:solidFill>
                  <a:srgbClr val="002060"/>
                </a:solidFill>
                <a:latin typeface="Century Gothic" panose="020B0502020202020204" pitchFamily="34" charset="0"/>
              </a:rPr>
              <a:t>Écris</a:t>
            </a:r>
            <a:r>
              <a:rPr lang="en-GB" sz="2400" dirty="0">
                <a:solidFill>
                  <a:srgbClr val="002060"/>
                </a:solidFill>
                <a:latin typeface="Century Gothic" panose="020B0502020202020204" pitchFamily="34" charset="0"/>
              </a:rPr>
              <a:t> le </a:t>
            </a:r>
            <a:r>
              <a:rPr lang="en-GB" sz="2400" dirty="0" err="1">
                <a:solidFill>
                  <a:srgbClr val="002060"/>
                </a:solidFill>
                <a:latin typeface="Century Gothic" panose="020B0502020202020204" pitchFamily="34" charset="0"/>
              </a:rPr>
              <a:t>numéro</a:t>
            </a:r>
            <a:r>
              <a:rPr lang="en-GB" sz="2400" dirty="0">
                <a:solidFill>
                  <a:srgbClr val="002060"/>
                </a:solidFill>
                <a:latin typeface="Century Gothic" panose="020B0502020202020204" pitchFamily="34" charset="0"/>
              </a:rPr>
              <a:t>. 📝</a:t>
            </a:r>
          </a:p>
        </p:txBody>
      </p:sp>
      <p:pic>
        <p:nvPicPr>
          <p:cNvPr id="104" name="Picture 4" descr="Oído, Escuchar, Oír, Chisme, Sonido">
            <a:extLst>
              <a:ext uri="{FF2B5EF4-FFF2-40B4-BE49-F238E27FC236}">
                <a16:creationId xmlns:a16="http://schemas.microsoft.com/office/drawing/2014/main" id="{A0FBAFC6-B895-418D-AF8C-BC92CC5D3DCE}"/>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366339" y="1909786"/>
            <a:ext cx="594026" cy="990042"/>
          </a:xfrm>
          <a:prstGeom prst="rect">
            <a:avLst/>
          </a:prstGeom>
          <a:noFill/>
          <a:extLst>
            <a:ext uri="{909E8E84-426E-40DD-AFC4-6F175D3DCCD1}">
              <a14:hiddenFill xmlns:a14="http://schemas.microsoft.com/office/drawing/2010/main">
                <a:solidFill>
                  <a:srgbClr val="FFFFFF"/>
                </a:solidFill>
              </a14:hiddenFill>
            </a:ext>
          </a:extLst>
        </p:spPr>
      </p:pic>
      <p:sp>
        <p:nvSpPr>
          <p:cNvPr id="112" name="Rectangle 111">
            <a:extLst>
              <a:ext uri="{FF2B5EF4-FFF2-40B4-BE49-F238E27FC236}">
                <a16:creationId xmlns:a16="http://schemas.microsoft.com/office/drawing/2014/main" id="{44ADAADD-B943-4737-A563-BD1609D449D7}"/>
              </a:ext>
            </a:extLst>
          </p:cNvPr>
          <p:cNvSpPr/>
          <p:nvPr/>
        </p:nvSpPr>
        <p:spPr>
          <a:xfrm>
            <a:off x="3108030" y="2126286"/>
            <a:ext cx="502549" cy="466504"/>
          </a:xfrm>
          <a:prstGeom prst="rect">
            <a:avLst/>
          </a:prstGeom>
          <a:solidFill>
            <a:sysClr val="window" lastClr="FFFFFF"/>
          </a:solidFill>
          <a:ln w="1905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115" name="Rectangle 114">
            <a:extLst>
              <a:ext uri="{FF2B5EF4-FFF2-40B4-BE49-F238E27FC236}">
                <a16:creationId xmlns:a16="http://schemas.microsoft.com/office/drawing/2014/main" id="{6325CFA0-BE00-4E07-9298-C428F20F02D7}"/>
              </a:ext>
            </a:extLst>
          </p:cNvPr>
          <p:cNvSpPr/>
          <p:nvPr/>
        </p:nvSpPr>
        <p:spPr>
          <a:xfrm>
            <a:off x="5584738" y="2159701"/>
            <a:ext cx="502549" cy="466504"/>
          </a:xfrm>
          <a:prstGeom prst="rect">
            <a:avLst/>
          </a:prstGeom>
          <a:solidFill>
            <a:sysClr val="window" lastClr="FFFFFF"/>
          </a:solidFill>
          <a:ln w="1905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117" name="Rectangle 116">
            <a:extLst>
              <a:ext uri="{FF2B5EF4-FFF2-40B4-BE49-F238E27FC236}">
                <a16:creationId xmlns:a16="http://schemas.microsoft.com/office/drawing/2014/main" id="{9CF2067B-292C-41D2-A074-71AF60920C90}"/>
              </a:ext>
            </a:extLst>
          </p:cNvPr>
          <p:cNvSpPr/>
          <p:nvPr/>
        </p:nvSpPr>
        <p:spPr>
          <a:xfrm>
            <a:off x="7864899" y="2178315"/>
            <a:ext cx="502549" cy="466504"/>
          </a:xfrm>
          <a:prstGeom prst="rect">
            <a:avLst/>
          </a:prstGeom>
          <a:solidFill>
            <a:sysClr val="window" lastClr="FFFFFF"/>
          </a:solidFill>
          <a:ln w="1905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121" name="Rectangle 120">
            <a:extLst>
              <a:ext uri="{FF2B5EF4-FFF2-40B4-BE49-F238E27FC236}">
                <a16:creationId xmlns:a16="http://schemas.microsoft.com/office/drawing/2014/main" id="{47D6F8BE-5E60-4D02-895A-09BDDED5300E}"/>
              </a:ext>
            </a:extLst>
          </p:cNvPr>
          <p:cNvSpPr/>
          <p:nvPr/>
        </p:nvSpPr>
        <p:spPr>
          <a:xfrm>
            <a:off x="3322010" y="4067407"/>
            <a:ext cx="502549" cy="466504"/>
          </a:xfrm>
          <a:prstGeom prst="rect">
            <a:avLst/>
          </a:prstGeom>
          <a:solidFill>
            <a:sysClr val="window" lastClr="FFFFFF"/>
          </a:solidFill>
          <a:ln w="1905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125" name="Rectangle 124">
            <a:extLst>
              <a:ext uri="{FF2B5EF4-FFF2-40B4-BE49-F238E27FC236}">
                <a16:creationId xmlns:a16="http://schemas.microsoft.com/office/drawing/2014/main" id="{43418DE5-78AF-4823-82B9-DB65CD2002BF}"/>
              </a:ext>
            </a:extLst>
          </p:cNvPr>
          <p:cNvSpPr/>
          <p:nvPr/>
        </p:nvSpPr>
        <p:spPr>
          <a:xfrm>
            <a:off x="5580595" y="3968200"/>
            <a:ext cx="502549" cy="466504"/>
          </a:xfrm>
          <a:prstGeom prst="rect">
            <a:avLst/>
          </a:prstGeom>
          <a:solidFill>
            <a:sysClr val="window" lastClr="FFFFFF"/>
          </a:solidFill>
          <a:ln w="1905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126" name="Rectangle 125">
            <a:extLst>
              <a:ext uri="{FF2B5EF4-FFF2-40B4-BE49-F238E27FC236}">
                <a16:creationId xmlns:a16="http://schemas.microsoft.com/office/drawing/2014/main" id="{D8B962A5-5016-40C3-9C50-52CCAADF8379}"/>
              </a:ext>
            </a:extLst>
          </p:cNvPr>
          <p:cNvSpPr/>
          <p:nvPr/>
        </p:nvSpPr>
        <p:spPr>
          <a:xfrm>
            <a:off x="5631244" y="5473406"/>
            <a:ext cx="502549" cy="466504"/>
          </a:xfrm>
          <a:prstGeom prst="rect">
            <a:avLst/>
          </a:prstGeom>
          <a:solidFill>
            <a:sysClr val="window" lastClr="FFFFFF"/>
          </a:solidFill>
          <a:ln w="1905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127" name="Rectangle 126">
            <a:extLst>
              <a:ext uri="{FF2B5EF4-FFF2-40B4-BE49-F238E27FC236}">
                <a16:creationId xmlns:a16="http://schemas.microsoft.com/office/drawing/2014/main" id="{C9099C60-8006-4C50-95A3-48F5D86E94D4}"/>
              </a:ext>
            </a:extLst>
          </p:cNvPr>
          <p:cNvSpPr/>
          <p:nvPr/>
        </p:nvSpPr>
        <p:spPr>
          <a:xfrm>
            <a:off x="7899047" y="5459031"/>
            <a:ext cx="502549" cy="466504"/>
          </a:xfrm>
          <a:prstGeom prst="rect">
            <a:avLst/>
          </a:prstGeom>
          <a:solidFill>
            <a:sysClr val="window" lastClr="FFFFFF"/>
          </a:solidFill>
          <a:ln w="1905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134" name="TextBox 133">
            <a:extLst>
              <a:ext uri="{FF2B5EF4-FFF2-40B4-BE49-F238E27FC236}">
                <a16:creationId xmlns:a16="http://schemas.microsoft.com/office/drawing/2014/main" id="{156AC590-1B23-4556-B404-26E0646F4144}"/>
              </a:ext>
            </a:extLst>
          </p:cNvPr>
          <p:cNvSpPr txBox="1"/>
          <p:nvPr/>
        </p:nvSpPr>
        <p:spPr>
          <a:xfrm>
            <a:off x="3180016" y="2108285"/>
            <a:ext cx="542069" cy="523220"/>
          </a:xfrm>
          <a:prstGeom prst="rect">
            <a:avLst/>
          </a:prstGeom>
          <a:noFill/>
        </p:spPr>
        <p:txBody>
          <a:bodyPr wrap="square" rtlCol="0">
            <a:spAutoFit/>
          </a:bodyPr>
          <a:lstStyle/>
          <a:p>
            <a:pPr>
              <a:defRPr/>
            </a:pPr>
            <a:r>
              <a:rPr lang="en-GB" sz="2800" b="1" dirty="0">
                <a:solidFill>
                  <a:srgbClr val="92D050"/>
                </a:solidFill>
                <a:latin typeface="Century Gothic" panose="020B0502020202020204" pitchFamily="34" charset="0"/>
              </a:rPr>
              <a:t>5</a:t>
            </a:r>
          </a:p>
        </p:txBody>
      </p:sp>
      <p:sp>
        <p:nvSpPr>
          <p:cNvPr id="135" name="TextBox 134">
            <a:extLst>
              <a:ext uri="{FF2B5EF4-FFF2-40B4-BE49-F238E27FC236}">
                <a16:creationId xmlns:a16="http://schemas.microsoft.com/office/drawing/2014/main" id="{2B7621DA-00C5-40DD-9917-40DB8B2AE405}"/>
              </a:ext>
            </a:extLst>
          </p:cNvPr>
          <p:cNvSpPr txBox="1"/>
          <p:nvPr/>
        </p:nvSpPr>
        <p:spPr>
          <a:xfrm>
            <a:off x="5663210" y="2141261"/>
            <a:ext cx="1018707" cy="523220"/>
          </a:xfrm>
          <a:prstGeom prst="rect">
            <a:avLst/>
          </a:prstGeom>
          <a:noFill/>
        </p:spPr>
        <p:txBody>
          <a:bodyPr wrap="square" rtlCol="0">
            <a:spAutoFit/>
          </a:bodyPr>
          <a:lstStyle/>
          <a:p>
            <a:pPr>
              <a:defRPr/>
            </a:pPr>
            <a:r>
              <a:rPr lang="en-GB" sz="2800" b="1" dirty="0">
                <a:solidFill>
                  <a:srgbClr val="92D050"/>
                </a:solidFill>
                <a:latin typeface="Century Gothic" panose="020B0502020202020204" pitchFamily="34" charset="0"/>
              </a:rPr>
              <a:t>2</a:t>
            </a:r>
          </a:p>
        </p:txBody>
      </p:sp>
      <p:sp>
        <p:nvSpPr>
          <p:cNvPr id="136" name="TextBox 135">
            <a:extLst>
              <a:ext uri="{FF2B5EF4-FFF2-40B4-BE49-F238E27FC236}">
                <a16:creationId xmlns:a16="http://schemas.microsoft.com/office/drawing/2014/main" id="{F9EB256B-0055-4D64-9EFB-5B6BB64743D6}"/>
              </a:ext>
            </a:extLst>
          </p:cNvPr>
          <p:cNvSpPr txBox="1"/>
          <p:nvPr/>
        </p:nvSpPr>
        <p:spPr>
          <a:xfrm>
            <a:off x="7899047" y="2149957"/>
            <a:ext cx="439373" cy="523220"/>
          </a:xfrm>
          <a:prstGeom prst="rect">
            <a:avLst/>
          </a:prstGeom>
          <a:noFill/>
        </p:spPr>
        <p:txBody>
          <a:bodyPr wrap="square" rtlCol="0">
            <a:spAutoFit/>
          </a:bodyPr>
          <a:lstStyle/>
          <a:p>
            <a:pPr>
              <a:defRPr/>
            </a:pPr>
            <a:r>
              <a:rPr lang="en-GB" sz="2800" b="1" dirty="0">
                <a:solidFill>
                  <a:srgbClr val="92D050"/>
                </a:solidFill>
                <a:latin typeface="Century Gothic" panose="020B0502020202020204" pitchFamily="34" charset="0"/>
              </a:rPr>
              <a:t>4</a:t>
            </a:r>
          </a:p>
        </p:txBody>
      </p:sp>
      <p:sp>
        <p:nvSpPr>
          <p:cNvPr id="137" name="TextBox 136">
            <a:extLst>
              <a:ext uri="{FF2B5EF4-FFF2-40B4-BE49-F238E27FC236}">
                <a16:creationId xmlns:a16="http://schemas.microsoft.com/office/drawing/2014/main" id="{D9CB385D-1032-40D4-9AFE-800433DA558A}"/>
              </a:ext>
            </a:extLst>
          </p:cNvPr>
          <p:cNvSpPr txBox="1"/>
          <p:nvPr/>
        </p:nvSpPr>
        <p:spPr>
          <a:xfrm>
            <a:off x="3356892" y="4063517"/>
            <a:ext cx="990125" cy="523220"/>
          </a:xfrm>
          <a:prstGeom prst="rect">
            <a:avLst/>
          </a:prstGeom>
          <a:noFill/>
        </p:spPr>
        <p:txBody>
          <a:bodyPr wrap="square" rtlCol="0">
            <a:spAutoFit/>
          </a:bodyPr>
          <a:lstStyle/>
          <a:p>
            <a:pPr>
              <a:defRPr/>
            </a:pPr>
            <a:r>
              <a:rPr lang="en-GB" sz="2800" b="1" dirty="0">
                <a:solidFill>
                  <a:srgbClr val="92D050"/>
                </a:solidFill>
                <a:latin typeface="Century Gothic" panose="020B0502020202020204" pitchFamily="34" charset="0"/>
              </a:rPr>
              <a:t>1</a:t>
            </a:r>
          </a:p>
        </p:txBody>
      </p:sp>
      <p:sp>
        <p:nvSpPr>
          <p:cNvPr id="138" name="TextBox 137">
            <a:extLst>
              <a:ext uri="{FF2B5EF4-FFF2-40B4-BE49-F238E27FC236}">
                <a16:creationId xmlns:a16="http://schemas.microsoft.com/office/drawing/2014/main" id="{BEBE2EB4-7274-44BA-A53E-898E22CD44B8}"/>
              </a:ext>
            </a:extLst>
          </p:cNvPr>
          <p:cNvSpPr txBox="1"/>
          <p:nvPr/>
        </p:nvSpPr>
        <p:spPr>
          <a:xfrm>
            <a:off x="5648754" y="3959186"/>
            <a:ext cx="1018707" cy="523220"/>
          </a:xfrm>
          <a:prstGeom prst="rect">
            <a:avLst/>
          </a:prstGeom>
          <a:noFill/>
        </p:spPr>
        <p:txBody>
          <a:bodyPr wrap="square" rtlCol="0">
            <a:spAutoFit/>
          </a:bodyPr>
          <a:lstStyle/>
          <a:p>
            <a:pPr>
              <a:defRPr/>
            </a:pPr>
            <a:r>
              <a:rPr lang="en-GB" sz="2800" b="1" dirty="0">
                <a:solidFill>
                  <a:srgbClr val="92D050"/>
                </a:solidFill>
                <a:latin typeface="Century Gothic" panose="020B0502020202020204" pitchFamily="34" charset="0"/>
              </a:rPr>
              <a:t>3</a:t>
            </a:r>
          </a:p>
        </p:txBody>
      </p:sp>
      <p:sp>
        <p:nvSpPr>
          <p:cNvPr id="139" name="TextBox 138">
            <a:extLst>
              <a:ext uri="{FF2B5EF4-FFF2-40B4-BE49-F238E27FC236}">
                <a16:creationId xmlns:a16="http://schemas.microsoft.com/office/drawing/2014/main" id="{886FC4D9-4ADB-42E1-BB4A-63BBC84A5260}"/>
              </a:ext>
            </a:extLst>
          </p:cNvPr>
          <p:cNvSpPr txBox="1"/>
          <p:nvPr/>
        </p:nvSpPr>
        <p:spPr>
          <a:xfrm>
            <a:off x="5679962" y="5481232"/>
            <a:ext cx="1018707" cy="523220"/>
          </a:xfrm>
          <a:prstGeom prst="rect">
            <a:avLst/>
          </a:prstGeom>
          <a:noFill/>
        </p:spPr>
        <p:txBody>
          <a:bodyPr wrap="square" rtlCol="0">
            <a:spAutoFit/>
          </a:bodyPr>
          <a:lstStyle/>
          <a:p>
            <a:pPr>
              <a:defRPr/>
            </a:pPr>
            <a:r>
              <a:rPr lang="en-GB" sz="2800" b="1" dirty="0">
                <a:solidFill>
                  <a:srgbClr val="92D050"/>
                </a:solidFill>
                <a:latin typeface="Century Gothic" panose="020B0502020202020204" pitchFamily="34" charset="0"/>
              </a:rPr>
              <a:t>8</a:t>
            </a:r>
          </a:p>
        </p:txBody>
      </p:sp>
      <p:sp>
        <p:nvSpPr>
          <p:cNvPr id="140" name="TextBox 139">
            <a:extLst>
              <a:ext uri="{FF2B5EF4-FFF2-40B4-BE49-F238E27FC236}">
                <a16:creationId xmlns:a16="http://schemas.microsoft.com/office/drawing/2014/main" id="{ADA90DC4-570A-4AE2-A79C-233DA343F1A3}"/>
              </a:ext>
            </a:extLst>
          </p:cNvPr>
          <p:cNvSpPr txBox="1"/>
          <p:nvPr/>
        </p:nvSpPr>
        <p:spPr>
          <a:xfrm>
            <a:off x="7929675" y="5416114"/>
            <a:ext cx="1018707" cy="523220"/>
          </a:xfrm>
          <a:prstGeom prst="rect">
            <a:avLst/>
          </a:prstGeom>
          <a:noFill/>
        </p:spPr>
        <p:txBody>
          <a:bodyPr wrap="square" rtlCol="0">
            <a:spAutoFit/>
          </a:bodyPr>
          <a:lstStyle/>
          <a:p>
            <a:pPr>
              <a:defRPr/>
            </a:pPr>
            <a:r>
              <a:rPr lang="en-GB" sz="2800" b="1" dirty="0">
                <a:solidFill>
                  <a:srgbClr val="92D050"/>
                </a:solidFill>
                <a:latin typeface="Century Gothic" panose="020B0502020202020204" pitchFamily="34" charset="0"/>
              </a:rPr>
              <a:t>7</a:t>
            </a:r>
          </a:p>
        </p:txBody>
      </p:sp>
      <p:sp>
        <p:nvSpPr>
          <p:cNvPr id="141" name="Rectangle 140">
            <a:extLst>
              <a:ext uri="{FF2B5EF4-FFF2-40B4-BE49-F238E27FC236}">
                <a16:creationId xmlns:a16="http://schemas.microsoft.com/office/drawing/2014/main" id="{4222BF3A-31F2-46F5-8762-A050856A6FDB}"/>
              </a:ext>
            </a:extLst>
          </p:cNvPr>
          <p:cNvSpPr/>
          <p:nvPr/>
        </p:nvSpPr>
        <p:spPr>
          <a:xfrm>
            <a:off x="3230160" y="5447582"/>
            <a:ext cx="502549" cy="466504"/>
          </a:xfrm>
          <a:prstGeom prst="rect">
            <a:avLst/>
          </a:prstGeom>
          <a:solidFill>
            <a:sysClr val="window" lastClr="FFFFFF"/>
          </a:solidFill>
          <a:ln w="1905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142" name="TextBox 141">
            <a:extLst>
              <a:ext uri="{FF2B5EF4-FFF2-40B4-BE49-F238E27FC236}">
                <a16:creationId xmlns:a16="http://schemas.microsoft.com/office/drawing/2014/main" id="{7CB9FD4A-30D5-4F75-82B8-69E1BE26F18F}"/>
              </a:ext>
            </a:extLst>
          </p:cNvPr>
          <p:cNvSpPr txBox="1"/>
          <p:nvPr/>
        </p:nvSpPr>
        <p:spPr>
          <a:xfrm>
            <a:off x="3248199" y="5442937"/>
            <a:ext cx="1018707" cy="523220"/>
          </a:xfrm>
          <a:prstGeom prst="rect">
            <a:avLst/>
          </a:prstGeom>
          <a:noFill/>
        </p:spPr>
        <p:txBody>
          <a:bodyPr wrap="square" rtlCol="0">
            <a:spAutoFit/>
          </a:bodyPr>
          <a:lstStyle/>
          <a:p>
            <a:pPr>
              <a:defRPr/>
            </a:pPr>
            <a:r>
              <a:rPr lang="en-GB" sz="2800" b="1" dirty="0">
                <a:solidFill>
                  <a:srgbClr val="92D050"/>
                </a:solidFill>
                <a:latin typeface="Century Gothic" panose="020B0502020202020204" pitchFamily="34" charset="0"/>
              </a:rPr>
              <a:t>6</a:t>
            </a:r>
          </a:p>
        </p:txBody>
      </p:sp>
      <p:pic>
        <p:nvPicPr>
          <p:cNvPr id="144" name="Picture 10" descr="Boca, Símbolo, Icono, Dental, Dibujo">
            <a:extLst>
              <a:ext uri="{FF2B5EF4-FFF2-40B4-BE49-F238E27FC236}">
                <a16:creationId xmlns:a16="http://schemas.microsoft.com/office/drawing/2014/main" id="{E76AA698-F705-4746-A838-AF83EE48693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02050" y="1690428"/>
            <a:ext cx="845438" cy="1178071"/>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12" descr="Boca, Labios, Hablar, Decir, Palabras">
            <a:extLst>
              <a:ext uri="{FF2B5EF4-FFF2-40B4-BE49-F238E27FC236}">
                <a16:creationId xmlns:a16="http://schemas.microsoft.com/office/drawing/2014/main" id="{2FF33EEF-3E8B-4DC4-A5A0-B1B3E8949B48}"/>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38677" y="2369576"/>
            <a:ext cx="1769800" cy="1328327"/>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16" descr="Dedo Índice, Puntero, Hacer Clic, Mano">
            <a:extLst>
              <a:ext uri="{FF2B5EF4-FFF2-40B4-BE49-F238E27FC236}">
                <a16:creationId xmlns:a16="http://schemas.microsoft.com/office/drawing/2014/main" id="{795EAFC7-D4CB-4F34-8364-1692A447389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415726" y="5386324"/>
            <a:ext cx="599332" cy="934738"/>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20" descr="Ojo, Ojo De Cristal">
            <a:extLst>
              <a:ext uri="{FF2B5EF4-FFF2-40B4-BE49-F238E27FC236}">
                <a16:creationId xmlns:a16="http://schemas.microsoft.com/office/drawing/2014/main" id="{DD56D7F0-3A6D-4082-8F00-2C53ED91DC3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882933" y="6064233"/>
            <a:ext cx="588031" cy="588031"/>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20" descr="Ojo, Ojo De Cristal">
            <a:extLst>
              <a:ext uri="{FF2B5EF4-FFF2-40B4-BE49-F238E27FC236}">
                <a16:creationId xmlns:a16="http://schemas.microsoft.com/office/drawing/2014/main" id="{3EBAEE12-608B-486C-B55C-44F12663161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186798" y="6080763"/>
            <a:ext cx="588031" cy="588031"/>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148" descr="Ojo, Ojo De Cristal">
            <a:extLst>
              <a:ext uri="{FF2B5EF4-FFF2-40B4-BE49-F238E27FC236}">
                <a16:creationId xmlns:a16="http://schemas.microsoft.com/office/drawing/2014/main" id="{795D72CB-E1F4-4B60-A6DA-68E96DF6ABA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152931" y="5448826"/>
            <a:ext cx="588031" cy="588031"/>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24" descr="Pies, Para Caminar, Huella, Descalzo">
            <a:extLst>
              <a:ext uri="{FF2B5EF4-FFF2-40B4-BE49-F238E27FC236}">
                <a16:creationId xmlns:a16="http://schemas.microsoft.com/office/drawing/2014/main" id="{28072B5E-3FF4-46E3-86E9-34D1CFC94686}"/>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7941" b="95294" l="9728" r="90661">
                        <a14:foregroundMark x1="45136" y1="95882" x2="45136" y2="95882"/>
                        <a14:foregroundMark x1="25681" y1="8235" x2="25681" y2="8235"/>
                        <a14:foregroundMark x1="90661" y1="43824" x2="90661" y2="43824"/>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184044" y="3486662"/>
            <a:ext cx="963484" cy="12746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wearing a striped shirt&#10;&#10;Description automatically generated with medium confidence">
            <a:extLst>
              <a:ext uri="{FF2B5EF4-FFF2-40B4-BE49-F238E27FC236}">
                <a16:creationId xmlns:a16="http://schemas.microsoft.com/office/drawing/2014/main" id="{50C6E597-E88B-4E28-874B-EB5782384F3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038481" y="72444"/>
            <a:ext cx="1417736" cy="1439547"/>
          </a:xfrm>
          <a:prstGeom prst="rect">
            <a:avLst/>
          </a:prstGeom>
        </p:spPr>
      </p:pic>
      <p:pic>
        <p:nvPicPr>
          <p:cNvPr id="6" name="Graphic 5" descr="Cave Drawing with solid fill">
            <a:extLst>
              <a:ext uri="{FF2B5EF4-FFF2-40B4-BE49-F238E27FC236}">
                <a16:creationId xmlns:a16="http://schemas.microsoft.com/office/drawing/2014/main" id="{79BF4E4A-F7B2-4F54-83E3-EED610AC99BE}"/>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4328465" y="5498329"/>
            <a:ext cx="1164868" cy="1164868"/>
          </a:xfrm>
          <a:prstGeom prst="rect">
            <a:avLst/>
          </a:prstGeom>
        </p:spPr>
      </p:pic>
      <p:pic>
        <p:nvPicPr>
          <p:cNvPr id="151" name="Picture 20" descr="Ojo, Ojo De Cristal">
            <a:extLst>
              <a:ext uri="{FF2B5EF4-FFF2-40B4-BE49-F238E27FC236}">
                <a16:creationId xmlns:a16="http://schemas.microsoft.com/office/drawing/2014/main" id="{AD1AF8B0-0941-43AF-ABF5-653B0CE56AA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flipH="1">
            <a:off x="4955448" y="2072542"/>
            <a:ext cx="553663" cy="553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Shape, circle&#10;&#10;Description automatically generated">
            <a:extLst>
              <a:ext uri="{FF2B5EF4-FFF2-40B4-BE49-F238E27FC236}">
                <a16:creationId xmlns:a16="http://schemas.microsoft.com/office/drawing/2014/main" id="{6A86BECE-7BAD-4C6D-82EA-A157AECA799B}"/>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723236" y="3375948"/>
            <a:ext cx="1162811" cy="1370456"/>
          </a:xfrm>
          <a:prstGeom prst="rect">
            <a:avLst/>
          </a:prstGeom>
        </p:spPr>
      </p:pic>
      <p:pic>
        <p:nvPicPr>
          <p:cNvPr id="12" name="Picture 11" descr="Shape&#10;&#10;Description automatically generated">
            <a:extLst>
              <a:ext uri="{FF2B5EF4-FFF2-40B4-BE49-F238E27FC236}">
                <a16:creationId xmlns:a16="http://schemas.microsoft.com/office/drawing/2014/main" id="{D6FEC313-C634-4113-AA24-2712D99A3DE5}"/>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0817898" y="4904514"/>
            <a:ext cx="1268469" cy="1370456"/>
          </a:xfrm>
          <a:prstGeom prst="rect">
            <a:avLst/>
          </a:prstGeom>
        </p:spPr>
      </p:pic>
      <p:pic>
        <p:nvPicPr>
          <p:cNvPr id="15" name="Picture 14" descr="Shape, circle&#10;&#10;Description automatically generated">
            <a:extLst>
              <a:ext uri="{FF2B5EF4-FFF2-40B4-BE49-F238E27FC236}">
                <a16:creationId xmlns:a16="http://schemas.microsoft.com/office/drawing/2014/main" id="{4A6C8261-5FDC-4E51-A4AE-F27D65EF93AA}"/>
              </a:ext>
            </a:extLst>
          </p:cNvPr>
          <p:cNvPicPr>
            <a:picLocks noChangeAspect="1"/>
          </p:cNvPicPr>
          <p:nvPr/>
        </p:nvPicPr>
        <p:blipFill>
          <a:blip r:embed="rId3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23236" y="1993154"/>
            <a:ext cx="1160201" cy="1314161"/>
          </a:xfrm>
          <a:prstGeom prst="rect">
            <a:avLst/>
          </a:prstGeom>
        </p:spPr>
      </p:pic>
      <p:pic>
        <p:nvPicPr>
          <p:cNvPr id="17" name="Graphic 16" descr="Dinosaur Head Skeleton with solid fill">
            <a:extLst>
              <a:ext uri="{FF2B5EF4-FFF2-40B4-BE49-F238E27FC236}">
                <a16:creationId xmlns:a16="http://schemas.microsoft.com/office/drawing/2014/main" id="{4F4A838E-963E-4BF7-A0F5-C40DFECC29B8}"/>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7480814" y="3598843"/>
            <a:ext cx="1260263" cy="1260263"/>
          </a:xfrm>
          <a:prstGeom prst="rect">
            <a:avLst/>
          </a:prstGeom>
        </p:spPr>
      </p:pic>
      <p:pic>
        <p:nvPicPr>
          <p:cNvPr id="152" name="Graphic 151" descr="Dinosaur Head Skeleton with solid fill">
            <a:extLst>
              <a:ext uri="{FF2B5EF4-FFF2-40B4-BE49-F238E27FC236}">
                <a16:creationId xmlns:a16="http://schemas.microsoft.com/office/drawing/2014/main" id="{C4AE51A1-BDF5-42F6-AFD2-0D4BCBF6735C}"/>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6241060" y="3568796"/>
            <a:ext cx="1260263" cy="1260263"/>
          </a:xfrm>
          <a:prstGeom prst="rect">
            <a:avLst/>
          </a:prstGeom>
        </p:spPr>
      </p:pic>
      <p:sp>
        <p:nvSpPr>
          <p:cNvPr id="18" name="TextBox 17">
            <a:extLst>
              <a:ext uri="{FF2B5EF4-FFF2-40B4-BE49-F238E27FC236}">
                <a16:creationId xmlns:a16="http://schemas.microsoft.com/office/drawing/2014/main" id="{16FEC6C3-A911-4BDB-8D73-2001CBE37511}"/>
              </a:ext>
            </a:extLst>
          </p:cNvPr>
          <p:cNvSpPr txBox="1"/>
          <p:nvPr/>
        </p:nvSpPr>
        <p:spPr>
          <a:xfrm>
            <a:off x="1019395" y="1291236"/>
            <a:ext cx="833120" cy="584775"/>
          </a:xfrm>
          <a:prstGeom prst="rect">
            <a:avLst/>
          </a:prstGeom>
          <a:solidFill>
            <a:srgbClr val="92D050"/>
          </a:solidFill>
        </p:spPr>
        <p:txBody>
          <a:bodyPr wrap="square" rtlCol="0">
            <a:spAutoFit/>
          </a:bodyPr>
          <a:lstStyle/>
          <a:p>
            <a:pPr algn="ctr"/>
            <a:r>
              <a:rPr lang="en-GB" sz="3200" b="1" dirty="0">
                <a:latin typeface="Century Gothic" panose="020B0502020202020204" pitchFamily="34" charset="0"/>
              </a:rPr>
              <a:t>1+</a:t>
            </a:r>
          </a:p>
        </p:txBody>
      </p:sp>
      <p:sp>
        <p:nvSpPr>
          <p:cNvPr id="153" name="TextBox 152">
            <a:extLst>
              <a:ext uri="{FF2B5EF4-FFF2-40B4-BE49-F238E27FC236}">
                <a16:creationId xmlns:a16="http://schemas.microsoft.com/office/drawing/2014/main" id="{903DC9A0-196E-48EC-BF9E-4147054C7BE8}"/>
              </a:ext>
            </a:extLst>
          </p:cNvPr>
          <p:cNvSpPr txBox="1"/>
          <p:nvPr/>
        </p:nvSpPr>
        <p:spPr>
          <a:xfrm>
            <a:off x="1030865" y="1971003"/>
            <a:ext cx="833120" cy="584775"/>
          </a:xfrm>
          <a:prstGeom prst="rect">
            <a:avLst/>
          </a:prstGeom>
          <a:solidFill>
            <a:srgbClr val="92D050"/>
          </a:solidFill>
        </p:spPr>
        <p:txBody>
          <a:bodyPr wrap="square" rtlCol="0">
            <a:spAutoFit/>
          </a:bodyPr>
          <a:lstStyle/>
          <a:p>
            <a:pPr algn="ctr"/>
            <a:r>
              <a:rPr lang="en-GB" sz="3200" b="1" dirty="0">
                <a:latin typeface="Century Gothic" panose="020B0502020202020204" pitchFamily="34" charset="0"/>
              </a:rPr>
              <a:t>1</a:t>
            </a:r>
          </a:p>
        </p:txBody>
      </p:sp>
      <p:sp>
        <p:nvSpPr>
          <p:cNvPr id="154" name="TextBox 153">
            <a:extLst>
              <a:ext uri="{FF2B5EF4-FFF2-40B4-BE49-F238E27FC236}">
                <a16:creationId xmlns:a16="http://schemas.microsoft.com/office/drawing/2014/main" id="{969BEABA-6569-473D-B376-798F55ACD972}"/>
              </a:ext>
            </a:extLst>
          </p:cNvPr>
          <p:cNvSpPr txBox="1"/>
          <p:nvPr/>
        </p:nvSpPr>
        <p:spPr>
          <a:xfrm>
            <a:off x="1029193" y="2703658"/>
            <a:ext cx="833120" cy="584775"/>
          </a:xfrm>
          <a:prstGeom prst="rect">
            <a:avLst/>
          </a:prstGeom>
          <a:solidFill>
            <a:srgbClr val="92D050"/>
          </a:solidFill>
        </p:spPr>
        <p:txBody>
          <a:bodyPr wrap="square" rtlCol="0">
            <a:spAutoFit/>
          </a:bodyPr>
          <a:lstStyle/>
          <a:p>
            <a:pPr algn="ctr"/>
            <a:r>
              <a:rPr lang="en-GB" sz="3200" b="1" dirty="0">
                <a:latin typeface="Century Gothic" panose="020B0502020202020204" pitchFamily="34" charset="0"/>
              </a:rPr>
              <a:t>1+</a:t>
            </a:r>
          </a:p>
        </p:txBody>
      </p:sp>
      <p:sp>
        <p:nvSpPr>
          <p:cNvPr id="155" name="TextBox 154">
            <a:extLst>
              <a:ext uri="{FF2B5EF4-FFF2-40B4-BE49-F238E27FC236}">
                <a16:creationId xmlns:a16="http://schemas.microsoft.com/office/drawing/2014/main" id="{43481013-0AC9-4D9A-A173-F718704E3FD5}"/>
              </a:ext>
            </a:extLst>
          </p:cNvPr>
          <p:cNvSpPr txBox="1"/>
          <p:nvPr/>
        </p:nvSpPr>
        <p:spPr>
          <a:xfrm>
            <a:off x="1040663" y="3383425"/>
            <a:ext cx="833120" cy="584775"/>
          </a:xfrm>
          <a:prstGeom prst="rect">
            <a:avLst/>
          </a:prstGeom>
          <a:solidFill>
            <a:srgbClr val="92D050"/>
          </a:solidFill>
        </p:spPr>
        <p:txBody>
          <a:bodyPr wrap="square" rtlCol="0">
            <a:spAutoFit/>
          </a:bodyPr>
          <a:lstStyle/>
          <a:p>
            <a:pPr algn="ctr"/>
            <a:r>
              <a:rPr lang="en-GB" sz="3200" b="1" dirty="0">
                <a:latin typeface="Century Gothic" panose="020B0502020202020204" pitchFamily="34" charset="0"/>
              </a:rPr>
              <a:t>1</a:t>
            </a:r>
          </a:p>
        </p:txBody>
      </p:sp>
      <p:sp>
        <p:nvSpPr>
          <p:cNvPr id="156" name="TextBox 155">
            <a:extLst>
              <a:ext uri="{FF2B5EF4-FFF2-40B4-BE49-F238E27FC236}">
                <a16:creationId xmlns:a16="http://schemas.microsoft.com/office/drawing/2014/main" id="{8AD2807F-8672-427E-9C82-ADCFEBEE1E3E}"/>
              </a:ext>
            </a:extLst>
          </p:cNvPr>
          <p:cNvSpPr txBox="1"/>
          <p:nvPr/>
        </p:nvSpPr>
        <p:spPr>
          <a:xfrm>
            <a:off x="1029193" y="4081544"/>
            <a:ext cx="833120" cy="584775"/>
          </a:xfrm>
          <a:prstGeom prst="rect">
            <a:avLst/>
          </a:prstGeom>
          <a:solidFill>
            <a:srgbClr val="92D050"/>
          </a:solidFill>
        </p:spPr>
        <p:txBody>
          <a:bodyPr wrap="square" rtlCol="0">
            <a:spAutoFit/>
          </a:bodyPr>
          <a:lstStyle/>
          <a:p>
            <a:pPr algn="ctr"/>
            <a:r>
              <a:rPr lang="en-GB" sz="3200" b="1" dirty="0">
                <a:latin typeface="Century Gothic" panose="020B0502020202020204" pitchFamily="34" charset="0"/>
              </a:rPr>
              <a:t>1+</a:t>
            </a:r>
          </a:p>
        </p:txBody>
      </p:sp>
      <p:sp>
        <p:nvSpPr>
          <p:cNvPr id="157" name="TextBox 156">
            <a:extLst>
              <a:ext uri="{FF2B5EF4-FFF2-40B4-BE49-F238E27FC236}">
                <a16:creationId xmlns:a16="http://schemas.microsoft.com/office/drawing/2014/main" id="{F64ECCCF-EF3D-40DF-912A-205530511548}"/>
              </a:ext>
            </a:extLst>
          </p:cNvPr>
          <p:cNvSpPr txBox="1"/>
          <p:nvPr/>
        </p:nvSpPr>
        <p:spPr>
          <a:xfrm>
            <a:off x="1040663" y="4761311"/>
            <a:ext cx="833120" cy="584775"/>
          </a:xfrm>
          <a:prstGeom prst="rect">
            <a:avLst/>
          </a:prstGeom>
          <a:solidFill>
            <a:srgbClr val="92D050"/>
          </a:solidFill>
        </p:spPr>
        <p:txBody>
          <a:bodyPr wrap="square" rtlCol="0">
            <a:spAutoFit/>
          </a:bodyPr>
          <a:lstStyle/>
          <a:p>
            <a:pPr algn="ctr"/>
            <a:r>
              <a:rPr lang="en-GB" sz="3200" b="1" dirty="0">
                <a:latin typeface="Century Gothic" panose="020B0502020202020204" pitchFamily="34" charset="0"/>
              </a:rPr>
              <a:t>1</a:t>
            </a:r>
          </a:p>
        </p:txBody>
      </p:sp>
      <p:sp>
        <p:nvSpPr>
          <p:cNvPr id="158" name="TextBox 157">
            <a:extLst>
              <a:ext uri="{FF2B5EF4-FFF2-40B4-BE49-F238E27FC236}">
                <a16:creationId xmlns:a16="http://schemas.microsoft.com/office/drawing/2014/main" id="{7E355C46-ADE6-453F-B951-468FFE5BF2D6}"/>
              </a:ext>
            </a:extLst>
          </p:cNvPr>
          <p:cNvSpPr txBox="1"/>
          <p:nvPr/>
        </p:nvSpPr>
        <p:spPr>
          <a:xfrm>
            <a:off x="1007925" y="5505105"/>
            <a:ext cx="833120" cy="584775"/>
          </a:xfrm>
          <a:prstGeom prst="rect">
            <a:avLst/>
          </a:prstGeom>
          <a:solidFill>
            <a:srgbClr val="92D050"/>
          </a:solidFill>
        </p:spPr>
        <p:txBody>
          <a:bodyPr wrap="square" rtlCol="0">
            <a:spAutoFit/>
          </a:bodyPr>
          <a:lstStyle/>
          <a:p>
            <a:pPr algn="ctr"/>
            <a:r>
              <a:rPr lang="en-GB" sz="3200" b="1" dirty="0">
                <a:latin typeface="Century Gothic" panose="020B0502020202020204" pitchFamily="34" charset="0"/>
              </a:rPr>
              <a:t>1+</a:t>
            </a:r>
          </a:p>
        </p:txBody>
      </p:sp>
      <p:sp>
        <p:nvSpPr>
          <p:cNvPr id="159" name="TextBox 158">
            <a:extLst>
              <a:ext uri="{FF2B5EF4-FFF2-40B4-BE49-F238E27FC236}">
                <a16:creationId xmlns:a16="http://schemas.microsoft.com/office/drawing/2014/main" id="{B2F76507-E792-45B1-BF99-92FE5C3553D1}"/>
              </a:ext>
            </a:extLst>
          </p:cNvPr>
          <p:cNvSpPr txBox="1"/>
          <p:nvPr/>
        </p:nvSpPr>
        <p:spPr>
          <a:xfrm>
            <a:off x="1019395" y="6184872"/>
            <a:ext cx="833120" cy="584775"/>
          </a:xfrm>
          <a:prstGeom prst="rect">
            <a:avLst/>
          </a:prstGeom>
          <a:solidFill>
            <a:srgbClr val="92D050"/>
          </a:solidFill>
        </p:spPr>
        <p:txBody>
          <a:bodyPr wrap="square" rtlCol="0">
            <a:spAutoFit/>
          </a:bodyPr>
          <a:lstStyle/>
          <a:p>
            <a:pPr algn="ctr"/>
            <a:r>
              <a:rPr lang="en-GB" sz="3200" b="1" dirty="0">
                <a:latin typeface="Century Gothic" panose="020B0502020202020204" pitchFamily="34" charset="0"/>
              </a:rPr>
              <a:t>1+</a:t>
            </a:r>
          </a:p>
        </p:txBody>
      </p:sp>
    </p:spTree>
    <p:extLst>
      <p:ext uri="{BB962C8B-B14F-4D97-AF65-F5344CB8AC3E}">
        <p14:creationId xmlns:p14="http://schemas.microsoft.com/office/powerpoint/2010/main" val="361658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5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5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52"/>
                                        </p:tgtEl>
                                      </p:cBhvr>
                                    </p:animEffect>
                                    <p:set>
                                      <p:cBhvr>
                                        <p:cTn id="44" dur="1" fill="hold">
                                          <p:stCondLst>
                                            <p:cond delay="499"/>
                                          </p:stCondLst>
                                        </p:cTn>
                                        <p:tgtEl>
                                          <p:spTgt spid="52"/>
                                        </p:tgtEl>
                                        <p:attrNameLst>
                                          <p:attrName>style.visibility</p:attrName>
                                        </p:attrNameLst>
                                      </p:cBhvr>
                                      <p:to>
                                        <p:strVal val="hidden"/>
                                      </p:to>
                                    </p:se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fade">
                                      <p:cBhvr>
                                        <p:cTn id="48" dur="500"/>
                                        <p:tgtEl>
                                          <p:spTgt spid="5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12"/>
                                        </p:tgtEl>
                                        <p:attrNameLst>
                                          <p:attrName>style.visibility</p:attrName>
                                        </p:attrNameLst>
                                      </p:cBhvr>
                                      <p:to>
                                        <p:strVal val="visible"/>
                                      </p:to>
                                    </p:set>
                                    <p:animEffect transition="in" filter="fade">
                                      <p:cBhvr>
                                        <p:cTn id="51" dur="500"/>
                                        <p:tgtEl>
                                          <p:spTgt spid="11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15"/>
                                        </p:tgtEl>
                                        <p:attrNameLst>
                                          <p:attrName>style.visibility</p:attrName>
                                        </p:attrNameLst>
                                      </p:cBhvr>
                                      <p:to>
                                        <p:strVal val="visible"/>
                                      </p:to>
                                    </p:set>
                                    <p:animEffect transition="in" filter="fade">
                                      <p:cBhvr>
                                        <p:cTn id="54" dur="500"/>
                                        <p:tgtEl>
                                          <p:spTgt spid="11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41"/>
                                        </p:tgtEl>
                                        <p:attrNameLst>
                                          <p:attrName>style.visibility</p:attrName>
                                        </p:attrNameLst>
                                      </p:cBhvr>
                                      <p:to>
                                        <p:strVal val="visible"/>
                                      </p:to>
                                    </p:set>
                                    <p:animEffect transition="in" filter="fade">
                                      <p:cBhvr>
                                        <p:cTn id="57" dur="500"/>
                                        <p:tgtEl>
                                          <p:spTgt spid="14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17"/>
                                        </p:tgtEl>
                                        <p:attrNameLst>
                                          <p:attrName>style.visibility</p:attrName>
                                        </p:attrNameLst>
                                      </p:cBhvr>
                                      <p:to>
                                        <p:strVal val="visible"/>
                                      </p:to>
                                    </p:set>
                                    <p:animEffect transition="in" filter="fade">
                                      <p:cBhvr>
                                        <p:cTn id="60" dur="500"/>
                                        <p:tgtEl>
                                          <p:spTgt spid="11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1"/>
                                        </p:tgtEl>
                                        <p:attrNameLst>
                                          <p:attrName>style.visibility</p:attrName>
                                        </p:attrNameLst>
                                      </p:cBhvr>
                                      <p:to>
                                        <p:strVal val="visible"/>
                                      </p:to>
                                    </p:set>
                                    <p:animEffect transition="in" filter="fade">
                                      <p:cBhvr>
                                        <p:cTn id="63" dur="500"/>
                                        <p:tgtEl>
                                          <p:spTgt spid="121"/>
                                        </p:tgtEl>
                                      </p:cBhvr>
                                    </p:animEffect>
                                  </p:childTnLst>
                                </p:cTn>
                              </p:par>
                              <p:par>
                                <p:cTn id="64" presetID="10" presetClass="entr" presetSubtype="0" fill="hold" nodeType="withEffect">
                                  <p:stCondLst>
                                    <p:cond delay="0"/>
                                  </p:stCondLst>
                                  <p:childTnLst>
                                    <p:set>
                                      <p:cBhvr>
                                        <p:cTn id="65" dur="1" fill="hold">
                                          <p:stCondLst>
                                            <p:cond delay="0"/>
                                          </p:stCondLst>
                                        </p:cTn>
                                        <p:tgtEl>
                                          <p:spTgt spid="145"/>
                                        </p:tgtEl>
                                        <p:attrNameLst>
                                          <p:attrName>style.visibility</p:attrName>
                                        </p:attrNameLst>
                                      </p:cBhvr>
                                      <p:to>
                                        <p:strVal val="visible"/>
                                      </p:to>
                                    </p:set>
                                    <p:animEffect transition="in" filter="fade">
                                      <p:cBhvr>
                                        <p:cTn id="66" dur="500"/>
                                        <p:tgtEl>
                                          <p:spTgt spid="145"/>
                                        </p:tgtEl>
                                      </p:cBhvr>
                                    </p:animEffect>
                                  </p:childTnLst>
                                </p:cTn>
                              </p:par>
                              <p:par>
                                <p:cTn id="67" presetID="10" presetClass="entr" presetSubtype="0" fill="hold" nodeType="withEffect">
                                  <p:stCondLst>
                                    <p:cond delay="0"/>
                                  </p:stCondLst>
                                  <p:childTnLst>
                                    <p:set>
                                      <p:cBhvr>
                                        <p:cTn id="68" dur="1" fill="hold">
                                          <p:stCondLst>
                                            <p:cond delay="0"/>
                                          </p:stCondLst>
                                        </p:cTn>
                                        <p:tgtEl>
                                          <p:spTgt spid="144"/>
                                        </p:tgtEl>
                                        <p:attrNameLst>
                                          <p:attrName>style.visibility</p:attrName>
                                        </p:attrNameLst>
                                      </p:cBhvr>
                                      <p:to>
                                        <p:strVal val="visible"/>
                                      </p:to>
                                    </p:set>
                                    <p:animEffect transition="in" filter="fade">
                                      <p:cBhvr>
                                        <p:cTn id="69" dur="500"/>
                                        <p:tgtEl>
                                          <p:spTgt spid="144"/>
                                        </p:tgtEl>
                                      </p:cBhvr>
                                    </p:animEffect>
                                  </p:childTnLst>
                                </p:cTn>
                              </p:par>
                              <p:par>
                                <p:cTn id="70" presetID="10" presetClass="entr" presetSubtype="0" fill="hold" nodeType="withEffect">
                                  <p:stCondLst>
                                    <p:cond delay="0"/>
                                  </p:stCondLst>
                                  <p:childTnLst>
                                    <p:set>
                                      <p:cBhvr>
                                        <p:cTn id="71" dur="1" fill="hold">
                                          <p:stCondLst>
                                            <p:cond delay="0"/>
                                          </p:stCondLst>
                                        </p:cTn>
                                        <p:tgtEl>
                                          <p:spTgt spid="104"/>
                                        </p:tgtEl>
                                        <p:attrNameLst>
                                          <p:attrName>style.visibility</p:attrName>
                                        </p:attrNameLst>
                                      </p:cBhvr>
                                      <p:to>
                                        <p:strVal val="visible"/>
                                      </p:to>
                                    </p:set>
                                    <p:animEffect transition="in" filter="fade">
                                      <p:cBhvr>
                                        <p:cTn id="72" dur="500"/>
                                        <p:tgtEl>
                                          <p:spTgt spid="104"/>
                                        </p:tgtEl>
                                      </p:cBhvr>
                                    </p:animEffect>
                                  </p:childTnLst>
                                </p:cTn>
                              </p:par>
                              <p:par>
                                <p:cTn id="73" presetID="10" presetClass="entr" presetSubtype="0" fill="hold" nodeType="withEffect">
                                  <p:stCondLst>
                                    <p:cond delay="0"/>
                                  </p:stCondLst>
                                  <p:childTnLst>
                                    <p:set>
                                      <p:cBhvr>
                                        <p:cTn id="74" dur="1" fill="hold">
                                          <p:stCondLst>
                                            <p:cond delay="0"/>
                                          </p:stCondLst>
                                        </p:cTn>
                                        <p:tgtEl>
                                          <p:spTgt spid="150"/>
                                        </p:tgtEl>
                                        <p:attrNameLst>
                                          <p:attrName>style.visibility</p:attrName>
                                        </p:attrNameLst>
                                      </p:cBhvr>
                                      <p:to>
                                        <p:strVal val="visible"/>
                                      </p:to>
                                    </p:set>
                                    <p:animEffect transition="in" filter="fade">
                                      <p:cBhvr>
                                        <p:cTn id="75" dur="500"/>
                                        <p:tgtEl>
                                          <p:spTgt spid="150"/>
                                        </p:tgtEl>
                                      </p:cBhvr>
                                    </p:animEffect>
                                  </p:childTnLst>
                                </p:cTn>
                              </p:par>
                              <p:par>
                                <p:cTn id="76" presetID="10" presetClass="entr" presetSubtype="0" fill="hold" nodeType="withEffect">
                                  <p:stCondLst>
                                    <p:cond delay="0"/>
                                  </p:stCondLst>
                                  <p:childTnLst>
                                    <p:set>
                                      <p:cBhvr>
                                        <p:cTn id="77" dur="1" fill="hold">
                                          <p:stCondLst>
                                            <p:cond delay="0"/>
                                          </p:stCondLst>
                                        </p:cTn>
                                        <p:tgtEl>
                                          <p:spTgt spid="146"/>
                                        </p:tgtEl>
                                        <p:attrNameLst>
                                          <p:attrName>style.visibility</p:attrName>
                                        </p:attrNameLst>
                                      </p:cBhvr>
                                      <p:to>
                                        <p:strVal val="visible"/>
                                      </p:to>
                                    </p:set>
                                    <p:animEffect transition="in" filter="fade">
                                      <p:cBhvr>
                                        <p:cTn id="78" dur="500"/>
                                        <p:tgtEl>
                                          <p:spTgt spid="146"/>
                                        </p:tgtEl>
                                      </p:cBhvr>
                                    </p:animEffect>
                                  </p:childTnLst>
                                </p:cTn>
                              </p:par>
                              <p:par>
                                <p:cTn id="79" presetID="10" presetClass="entr" presetSubtype="0" fill="hold" nodeType="withEffect">
                                  <p:stCondLst>
                                    <p:cond delay="0"/>
                                  </p:stCondLst>
                                  <p:childTnLst>
                                    <p:set>
                                      <p:cBhvr>
                                        <p:cTn id="80" dur="1" fill="hold">
                                          <p:stCondLst>
                                            <p:cond delay="0"/>
                                          </p:stCondLst>
                                        </p:cTn>
                                        <p:tgtEl>
                                          <p:spTgt spid="147"/>
                                        </p:tgtEl>
                                        <p:attrNameLst>
                                          <p:attrName>style.visibility</p:attrName>
                                        </p:attrNameLst>
                                      </p:cBhvr>
                                      <p:to>
                                        <p:strVal val="visible"/>
                                      </p:to>
                                    </p:set>
                                    <p:animEffect transition="in" filter="fade">
                                      <p:cBhvr>
                                        <p:cTn id="81" dur="500"/>
                                        <p:tgtEl>
                                          <p:spTgt spid="147"/>
                                        </p:tgtEl>
                                      </p:cBhvr>
                                    </p:animEffect>
                                  </p:childTnLst>
                                </p:cTn>
                              </p:par>
                              <p:par>
                                <p:cTn id="82" presetID="10" presetClass="entr" presetSubtype="0" fill="hold" nodeType="withEffect">
                                  <p:stCondLst>
                                    <p:cond delay="0"/>
                                  </p:stCondLst>
                                  <p:childTnLst>
                                    <p:set>
                                      <p:cBhvr>
                                        <p:cTn id="83" dur="1" fill="hold">
                                          <p:stCondLst>
                                            <p:cond delay="0"/>
                                          </p:stCondLst>
                                        </p:cTn>
                                        <p:tgtEl>
                                          <p:spTgt spid="148"/>
                                        </p:tgtEl>
                                        <p:attrNameLst>
                                          <p:attrName>style.visibility</p:attrName>
                                        </p:attrNameLst>
                                      </p:cBhvr>
                                      <p:to>
                                        <p:strVal val="visible"/>
                                      </p:to>
                                    </p:set>
                                    <p:animEffect transition="in" filter="fade">
                                      <p:cBhvr>
                                        <p:cTn id="84" dur="500"/>
                                        <p:tgtEl>
                                          <p:spTgt spid="148"/>
                                        </p:tgtEl>
                                      </p:cBhvr>
                                    </p:animEffect>
                                  </p:childTnLst>
                                </p:cTn>
                              </p:par>
                              <p:par>
                                <p:cTn id="85" presetID="10" presetClass="entr" presetSubtype="0" fill="hold" nodeType="withEffect">
                                  <p:stCondLst>
                                    <p:cond delay="0"/>
                                  </p:stCondLst>
                                  <p:childTnLst>
                                    <p:set>
                                      <p:cBhvr>
                                        <p:cTn id="86" dur="1" fill="hold">
                                          <p:stCondLst>
                                            <p:cond delay="0"/>
                                          </p:stCondLst>
                                        </p:cTn>
                                        <p:tgtEl>
                                          <p:spTgt spid="149"/>
                                        </p:tgtEl>
                                        <p:attrNameLst>
                                          <p:attrName>style.visibility</p:attrName>
                                        </p:attrNameLst>
                                      </p:cBhvr>
                                      <p:to>
                                        <p:strVal val="visible"/>
                                      </p:to>
                                    </p:set>
                                    <p:animEffect transition="in" filter="fade">
                                      <p:cBhvr>
                                        <p:cTn id="87" dur="500"/>
                                        <p:tgtEl>
                                          <p:spTgt spid="149"/>
                                        </p:tgtEl>
                                      </p:cBhvr>
                                    </p:animEffect>
                                  </p:childTnLst>
                                </p:cTn>
                              </p:par>
                              <p:par>
                                <p:cTn id="88" presetID="1" presetClass="entr" presetSubtype="0" fill="hold" nodeType="withEffect">
                                  <p:stCondLst>
                                    <p:cond delay="0"/>
                                  </p:stCondLst>
                                  <p:childTnLst>
                                    <p:set>
                                      <p:cBhvr>
                                        <p:cTn id="89" dur="1" fill="hold">
                                          <p:stCondLst>
                                            <p:cond delay="0"/>
                                          </p:stCondLst>
                                        </p:cTn>
                                        <p:tgtEl>
                                          <p:spTgt spid="152"/>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17"/>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6"/>
                                        </p:tgtEl>
                                        <p:attrNameLst>
                                          <p:attrName>style.visibility</p:attrName>
                                        </p:attrNameLst>
                                      </p:cBhvr>
                                      <p:to>
                                        <p:strVal val="visible"/>
                                      </p:to>
                                    </p:set>
                                  </p:childTnLst>
                                </p:cTn>
                              </p:par>
                              <p:par>
                                <p:cTn id="94" presetID="10" presetClass="entr" presetSubtype="0" fill="hold" nodeType="withEffect">
                                  <p:stCondLst>
                                    <p:cond delay="0"/>
                                  </p:stCondLst>
                                  <p:childTnLst>
                                    <p:set>
                                      <p:cBhvr>
                                        <p:cTn id="95" dur="1" fill="hold">
                                          <p:stCondLst>
                                            <p:cond delay="0"/>
                                          </p:stCondLst>
                                        </p:cTn>
                                        <p:tgtEl>
                                          <p:spTgt spid="151"/>
                                        </p:tgtEl>
                                        <p:attrNameLst>
                                          <p:attrName>style.visibility</p:attrName>
                                        </p:attrNameLst>
                                      </p:cBhvr>
                                      <p:to>
                                        <p:strVal val="visible"/>
                                      </p:to>
                                    </p:set>
                                    <p:animEffect transition="in" filter="fade">
                                      <p:cBhvr>
                                        <p:cTn id="96" dur="500"/>
                                        <p:tgtEl>
                                          <p:spTgt spid="151"/>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25"/>
                                        </p:tgtEl>
                                        <p:attrNameLst>
                                          <p:attrName>style.visibility</p:attrName>
                                        </p:attrNameLst>
                                      </p:cBhvr>
                                      <p:to>
                                        <p:strVal val="visible"/>
                                      </p:to>
                                    </p:set>
                                    <p:animEffect transition="in" filter="fade">
                                      <p:cBhvr>
                                        <p:cTn id="99" dur="500"/>
                                        <p:tgtEl>
                                          <p:spTgt spid="125"/>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26"/>
                                        </p:tgtEl>
                                        <p:attrNameLst>
                                          <p:attrName>style.visibility</p:attrName>
                                        </p:attrNameLst>
                                      </p:cBhvr>
                                      <p:to>
                                        <p:strVal val="visible"/>
                                      </p:to>
                                    </p:set>
                                    <p:animEffect transition="in" filter="fade">
                                      <p:cBhvr>
                                        <p:cTn id="102" dur="500"/>
                                        <p:tgtEl>
                                          <p:spTgt spid="126"/>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27"/>
                                        </p:tgtEl>
                                        <p:attrNameLst>
                                          <p:attrName>style.visibility</p:attrName>
                                        </p:attrNameLst>
                                      </p:cBhvr>
                                      <p:to>
                                        <p:strVal val="visible"/>
                                      </p:to>
                                    </p:set>
                                    <p:animEffect transition="in" filter="fade">
                                      <p:cBhvr>
                                        <p:cTn id="105" dur="500"/>
                                        <p:tgtEl>
                                          <p:spTgt spid="127"/>
                                        </p:tgtEl>
                                      </p:cBhvr>
                                    </p:animEffec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137"/>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135"/>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138"/>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136"/>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134"/>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grpId="0" nodeType="clickEffect">
                                  <p:stCondLst>
                                    <p:cond delay="0"/>
                                  </p:stCondLst>
                                  <p:childTnLst>
                                    <p:set>
                                      <p:cBhvr>
                                        <p:cTn id="129" dur="1" fill="hold">
                                          <p:stCondLst>
                                            <p:cond delay="0"/>
                                          </p:stCondLst>
                                        </p:cTn>
                                        <p:tgtEl>
                                          <p:spTgt spid="142"/>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140"/>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animBg="1"/>
      <p:bldP spid="112" grpId="0" animBg="1"/>
      <p:bldP spid="115" grpId="0" animBg="1"/>
      <p:bldP spid="117" grpId="0" animBg="1"/>
      <p:bldP spid="121" grpId="0" animBg="1"/>
      <p:bldP spid="125" grpId="0" animBg="1"/>
      <p:bldP spid="126" grpId="0" animBg="1"/>
      <p:bldP spid="127" grpId="0" animBg="1"/>
      <p:bldP spid="134" grpId="0"/>
      <p:bldP spid="135" grpId="0"/>
      <p:bldP spid="136" grpId="0"/>
      <p:bldP spid="137" grpId="0"/>
      <p:bldP spid="138" grpId="0"/>
      <p:bldP spid="139" grpId="0"/>
      <p:bldP spid="140" grpId="0"/>
      <p:bldP spid="141" grpId="0" animBg="1"/>
      <p:bldP spid="142" grpId="0"/>
      <p:bldP spid="18" grpId="0" animBg="1"/>
      <p:bldP spid="153" grpId="0" animBg="1"/>
      <p:bldP spid="154" grpId="0" animBg="1"/>
      <p:bldP spid="155" grpId="0" animBg="1"/>
      <p:bldP spid="156" grpId="0" animBg="1"/>
      <p:bldP spid="157" grpId="0" animBg="1"/>
      <p:bldP spid="158" grpId="0" animBg="1"/>
      <p:bldP spid="15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5"/>
          <a:stretch/>
        </p:blipFill>
        <p:spPr>
          <a:xfrm>
            <a:off x="10721400" y="111744"/>
            <a:ext cx="1329840" cy="13316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5" y="69569"/>
            <a:ext cx="6065889" cy="523220"/>
          </a:xfrm>
        </p:spPr>
        <p:txBody>
          <a:bodyPr anchor="t"/>
          <a:lstStyle/>
          <a:p>
            <a:r>
              <a:rPr lang="en-GB" sz="3600" b="1" spc="-1" dirty="0" err="1">
                <a:solidFill>
                  <a:srgbClr val="1E4E79"/>
                </a:solidFill>
                <a:latin typeface="Century Gothic" panose="020B0502020202020204" pitchFamily="34" charset="0"/>
                <a:ea typeface="Century Gothic"/>
                <a:hlinkClick r:id="" action="ppaction://noaction">
                  <a:snd r:embed="rId6" name="S7_12.wav"/>
                </a:hlinkClick>
              </a:rPr>
              <a:t>Combien</a:t>
            </a:r>
            <a:r>
              <a:rPr lang="en-GB" sz="3600" b="1" spc="-1" dirty="0">
                <a:solidFill>
                  <a:srgbClr val="1E4E79"/>
                </a:solidFill>
                <a:latin typeface="Century Gothic" panose="020B0502020202020204" pitchFamily="34" charset="0"/>
                <a:ea typeface="Century Gothic"/>
                <a:hlinkClick r:id="" action="ppaction://noaction">
                  <a:snd r:embed="rId6" name="S7_12.wav"/>
                </a:hlinkClick>
              </a:rPr>
              <a:t> de (how many)</a:t>
            </a:r>
            <a:endParaRPr lang="en-GB" sz="3600" i="1" dirty="0">
              <a:hlinkClick r:id="" action="ppaction://noaction">
                <a:snd r:embed="rId6" name="S7_12.wav"/>
              </a:hlinkClick>
            </a:endParaRPr>
          </a:p>
        </p:txBody>
      </p:sp>
      <p:sp>
        <p:nvSpPr>
          <p:cNvPr id="3" name="Rectangle 2">
            <a:extLst>
              <a:ext uri="{FF2B5EF4-FFF2-40B4-BE49-F238E27FC236}">
                <a16:creationId xmlns:a16="http://schemas.microsoft.com/office/drawing/2014/main" id="{BE346190-5134-4FB4-AF87-17C6A137E164}"/>
              </a:ext>
            </a:extLst>
          </p:cNvPr>
          <p:cNvSpPr/>
          <p:nvPr/>
        </p:nvSpPr>
        <p:spPr>
          <a:xfrm>
            <a:off x="769749" y="5116974"/>
            <a:ext cx="97801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dix</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rPr>
              <a:t>pieds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Rectangle 22">
            <a:extLst>
              <a:ext uri="{FF2B5EF4-FFF2-40B4-BE49-F238E27FC236}">
                <a16:creationId xmlns:a16="http://schemas.microsoft.com/office/drawing/2014/main" id="{78D390DC-9692-4A32-8CBC-1BF1E9DA9BAB}"/>
              </a:ext>
            </a:extLst>
          </p:cNvPr>
          <p:cNvSpPr/>
          <p:nvPr/>
        </p:nvSpPr>
        <p:spPr>
          <a:xfrm>
            <a:off x="786295" y="1938392"/>
            <a:ext cx="45544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combien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de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pieds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4" name="Rectangle 33">
            <a:extLst>
              <a:ext uri="{FF2B5EF4-FFF2-40B4-BE49-F238E27FC236}">
                <a16:creationId xmlns:a16="http://schemas.microsoft.com/office/drawing/2014/main" id="{D9E3A425-0DAA-4F58-B759-9B659E7EA278}"/>
              </a:ext>
            </a:extLst>
          </p:cNvPr>
          <p:cNvSpPr/>
          <p:nvPr/>
        </p:nvSpPr>
        <p:spPr>
          <a:xfrm>
            <a:off x="5777425" y="1952213"/>
            <a:ext cx="47724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How many feet are there?</a:t>
            </a:r>
          </a:p>
        </p:txBody>
      </p:sp>
      <p:sp>
        <p:nvSpPr>
          <p:cNvPr id="43" name="Rectangle 42">
            <a:extLst>
              <a:ext uri="{FF2B5EF4-FFF2-40B4-BE49-F238E27FC236}">
                <a16:creationId xmlns:a16="http://schemas.microsoft.com/office/drawing/2014/main" id="{4143ABAD-B43C-45A4-8275-5E66FBB7CD67}"/>
              </a:ext>
            </a:extLst>
          </p:cNvPr>
          <p:cNvSpPr/>
          <p:nvPr/>
        </p:nvSpPr>
        <p:spPr>
          <a:xfrm>
            <a:off x="100054" y="1035256"/>
            <a:ext cx="1038037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Combien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 de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means ‘how many’:</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8" name="Google Shape;183;p8">
            <a:extLst>
              <a:ext uri="{FF2B5EF4-FFF2-40B4-BE49-F238E27FC236}">
                <a16:creationId xmlns:a16="http://schemas.microsoft.com/office/drawing/2014/main" id="{12426377-6B1B-4E05-8A5A-0383F168B89F}"/>
              </a:ext>
            </a:extLst>
          </p:cNvPr>
          <p:cNvPicPr preferRelativeResize="0"/>
          <p:nvPr/>
        </p:nvPicPr>
        <p:blipFill rotWithShape="1">
          <a:blip r:embed="rId7">
            <a:alphaModFix/>
          </a:blip>
          <a:srcRect/>
          <a:stretch/>
        </p:blipFill>
        <p:spPr>
          <a:xfrm>
            <a:off x="5328235" y="5092571"/>
            <a:ext cx="470637" cy="590351"/>
          </a:xfrm>
          <a:prstGeom prst="rect">
            <a:avLst/>
          </a:prstGeom>
          <a:noFill/>
          <a:ln>
            <a:noFill/>
          </a:ln>
        </p:spPr>
      </p:pic>
      <p:pic>
        <p:nvPicPr>
          <p:cNvPr id="49" name="Google Shape;183;p8">
            <a:extLst>
              <a:ext uri="{FF2B5EF4-FFF2-40B4-BE49-F238E27FC236}">
                <a16:creationId xmlns:a16="http://schemas.microsoft.com/office/drawing/2014/main" id="{25566473-804A-441B-8202-516D91E67795}"/>
              </a:ext>
            </a:extLst>
          </p:cNvPr>
          <p:cNvPicPr preferRelativeResize="0"/>
          <p:nvPr/>
        </p:nvPicPr>
        <p:blipFill rotWithShape="1">
          <a:blip r:embed="rId7">
            <a:alphaModFix/>
          </a:blip>
          <a:srcRect/>
          <a:stretch/>
        </p:blipFill>
        <p:spPr>
          <a:xfrm>
            <a:off x="5306788" y="1962451"/>
            <a:ext cx="470637" cy="590351"/>
          </a:xfrm>
          <a:prstGeom prst="rect">
            <a:avLst/>
          </a:prstGeom>
          <a:noFill/>
          <a:ln>
            <a:noFill/>
          </a:ln>
        </p:spPr>
      </p:pic>
      <p:sp>
        <p:nvSpPr>
          <p:cNvPr id="19" name="Rectangle 18">
            <a:extLst>
              <a:ext uri="{FF2B5EF4-FFF2-40B4-BE49-F238E27FC236}">
                <a16:creationId xmlns:a16="http://schemas.microsoft.com/office/drawing/2014/main" id="{2217F81D-DE7F-4232-95FD-DA5CF7A82CBA}"/>
              </a:ext>
            </a:extLst>
          </p:cNvPr>
          <p:cNvSpPr/>
          <p:nvPr/>
        </p:nvSpPr>
        <p:spPr>
          <a:xfrm>
            <a:off x="5835023" y="5116974"/>
            <a:ext cx="337143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There are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ten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feet.</a:t>
            </a:r>
          </a:p>
        </p:txBody>
      </p:sp>
      <p:sp>
        <p:nvSpPr>
          <p:cNvPr id="17" name="Speech Bubble: Rectangle with Corners Rounded 16">
            <a:extLst>
              <a:ext uri="{FF2B5EF4-FFF2-40B4-BE49-F238E27FC236}">
                <a16:creationId xmlns:a16="http://schemas.microsoft.com/office/drawing/2014/main" id="{015F1496-CE86-469F-AD03-AD7896DE7F83}"/>
              </a:ext>
            </a:extLst>
          </p:cNvPr>
          <p:cNvSpPr/>
          <p:nvPr/>
        </p:nvSpPr>
        <p:spPr>
          <a:xfrm>
            <a:off x="6310041" y="149421"/>
            <a:ext cx="4316571" cy="1394491"/>
          </a:xfrm>
          <a:prstGeom prst="wedgeRoundRectCallout">
            <a:avLst>
              <a:gd name="adj1" fmla="val -107169"/>
              <a:gd name="adj2" fmla="val 8168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rgbClr val="002060"/>
                </a:solidFill>
                <a:latin typeface="Century Gothic" panose="020B0502020202020204" pitchFamily="34" charset="0"/>
              </a:rPr>
              <a:t>⚠Attention ! </a:t>
            </a:r>
          </a:p>
          <a:p>
            <a:pPr lvl="0" algn="ctr">
              <a:defRPr/>
            </a:pPr>
            <a:r>
              <a:rPr lang="en-GB" sz="2000" dirty="0">
                <a:solidFill>
                  <a:srgbClr val="002060"/>
                </a:solidFill>
                <a:latin typeface="Century Gothic" panose="020B0502020202020204" pitchFamily="34" charset="0"/>
              </a:rPr>
              <a:t>There must be a ‘</a:t>
            </a:r>
            <a:r>
              <a:rPr lang="en-GB" sz="2000" b="1" dirty="0">
                <a:solidFill>
                  <a:srgbClr val="002060"/>
                </a:solidFill>
                <a:latin typeface="Century Gothic" panose="020B0502020202020204" pitchFamily="34" charset="0"/>
              </a:rPr>
              <a:t>de</a:t>
            </a:r>
            <a:r>
              <a:rPr lang="en-GB" sz="2000" dirty="0">
                <a:solidFill>
                  <a:srgbClr val="002060"/>
                </a:solidFill>
                <a:latin typeface="Century Gothic" panose="020B0502020202020204" pitchFamily="34" charset="0"/>
              </a:rPr>
              <a:t>’ between </a:t>
            </a:r>
            <a:r>
              <a:rPr lang="en-GB" sz="2000" dirty="0" err="1">
                <a:solidFill>
                  <a:srgbClr val="002060"/>
                </a:solidFill>
                <a:latin typeface="Century Gothic" panose="020B0502020202020204" pitchFamily="34" charset="0"/>
              </a:rPr>
              <a:t>combien</a:t>
            </a:r>
            <a:r>
              <a:rPr lang="en-GB" sz="2000" dirty="0">
                <a:solidFill>
                  <a:srgbClr val="002060"/>
                </a:solidFill>
                <a:latin typeface="Century Gothic" panose="020B0502020202020204" pitchFamily="34" charset="0"/>
              </a:rPr>
              <a:t> and the noun, but we don’t translate this in English.</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grpSp>
        <p:nvGrpSpPr>
          <p:cNvPr id="4" name="Group 3">
            <a:extLst>
              <a:ext uri="{FF2B5EF4-FFF2-40B4-BE49-F238E27FC236}">
                <a16:creationId xmlns:a16="http://schemas.microsoft.com/office/drawing/2014/main" id="{6C9140D6-053F-49B0-8ECD-67A721685DBC}"/>
              </a:ext>
            </a:extLst>
          </p:cNvPr>
          <p:cNvGrpSpPr/>
          <p:nvPr/>
        </p:nvGrpSpPr>
        <p:grpSpPr>
          <a:xfrm>
            <a:off x="2514633" y="2951055"/>
            <a:ext cx="6763574" cy="1585285"/>
            <a:chOff x="1783581" y="2946089"/>
            <a:chExt cx="6763574" cy="1585285"/>
          </a:xfrm>
        </p:grpSpPr>
        <p:pic>
          <p:nvPicPr>
            <p:cNvPr id="13" name="Picture 12" descr="Shape, circle&#10;&#10;Description automatically generated">
              <a:extLst>
                <a:ext uri="{FF2B5EF4-FFF2-40B4-BE49-F238E27FC236}">
                  <a16:creationId xmlns:a16="http://schemas.microsoft.com/office/drawing/2014/main" id="{158187E7-7006-4150-90E6-19725B0E9F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84344" y="3104065"/>
              <a:ext cx="1162811" cy="1370456"/>
            </a:xfrm>
            <a:prstGeom prst="rect">
              <a:avLst/>
            </a:prstGeom>
          </p:spPr>
        </p:pic>
        <p:pic>
          <p:nvPicPr>
            <p:cNvPr id="14" name="Picture 13" descr="Shape&#10;&#10;Description automatically generated">
              <a:extLst>
                <a:ext uri="{FF2B5EF4-FFF2-40B4-BE49-F238E27FC236}">
                  <a16:creationId xmlns:a16="http://schemas.microsoft.com/office/drawing/2014/main" id="{AD723A73-15C7-4283-9E59-595AA6A2A68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83581" y="3076956"/>
              <a:ext cx="1268469" cy="1370456"/>
            </a:xfrm>
            <a:prstGeom prst="rect">
              <a:avLst/>
            </a:prstGeom>
          </p:spPr>
        </p:pic>
        <p:pic>
          <p:nvPicPr>
            <p:cNvPr id="15" name="Picture 14" descr="Shape, circle&#10;&#10;Description automatically generated">
              <a:extLst>
                <a:ext uri="{FF2B5EF4-FFF2-40B4-BE49-F238E27FC236}">
                  <a16:creationId xmlns:a16="http://schemas.microsoft.com/office/drawing/2014/main" id="{6F903CE2-A6BC-4D1F-9FBA-A723DA7D0F11}"/>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39163" y="3126921"/>
              <a:ext cx="1160201" cy="1314161"/>
            </a:xfrm>
            <a:prstGeom prst="rect">
              <a:avLst/>
            </a:prstGeom>
          </p:spPr>
        </p:pic>
        <p:pic>
          <p:nvPicPr>
            <p:cNvPr id="16" name="Picture 15">
              <a:extLst>
                <a:ext uri="{FF2B5EF4-FFF2-40B4-BE49-F238E27FC236}">
                  <a16:creationId xmlns:a16="http://schemas.microsoft.com/office/drawing/2014/main" id="{272D98AF-DC75-4FD5-B6A8-7C76F08B57D2}"/>
                </a:ext>
              </a:extLst>
            </p:cNvPr>
            <p:cNvPicPr>
              <a:picLocks noChangeAspect="1"/>
            </p:cNvPicPr>
            <p:nvPr/>
          </p:nvPicPr>
          <p:blipFill rotWithShape="1">
            <a:blip r:embed="rId11">
              <a:clrChange>
                <a:clrFrom>
                  <a:srgbClr val="FFFFFF"/>
                </a:clrFrom>
                <a:clrTo>
                  <a:srgbClr val="FFFFFF">
                    <a:alpha val="0"/>
                  </a:srgbClr>
                </a:clrTo>
              </a:clrChange>
            </a:blip>
            <a:srcRect t="49824" r="64069"/>
            <a:stretch/>
          </p:blipFill>
          <p:spPr>
            <a:xfrm>
              <a:off x="2948214" y="2946089"/>
              <a:ext cx="2886809" cy="1585285"/>
            </a:xfrm>
            <a:prstGeom prst="rect">
              <a:avLst/>
            </a:prstGeom>
          </p:spPr>
        </p:pic>
      </p:grpSp>
    </p:spTree>
    <p:extLst>
      <p:ext uri="{BB962C8B-B14F-4D97-AF65-F5344CB8AC3E}">
        <p14:creationId xmlns:p14="http://schemas.microsoft.com/office/powerpoint/2010/main" val="84639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S8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S8_3.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34" grpId="0"/>
      <p:bldP spid="43" grpId="0"/>
      <p:bldP spid="19" grpId="0"/>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hlinkClick r:id="" action="ppaction://noaction">
              <a:snd r:embed="rId3" name="S9_1.wav"/>
            </a:hlinkClick>
            <a:extLst>
              <a:ext uri="{FF2B5EF4-FFF2-40B4-BE49-F238E27FC236}">
                <a16:creationId xmlns:a16="http://schemas.microsoft.com/office/drawing/2014/main" id="{208A7ABA-62BD-4672-ACA8-29545E08B680}"/>
              </a:ext>
            </a:extLst>
          </p:cNvPr>
          <p:cNvSpPr/>
          <p:nvPr/>
        </p:nvSpPr>
        <p:spPr>
          <a:xfrm>
            <a:off x="1036292" y="128709"/>
            <a:ext cx="6296278"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 name="TextBox 7">
            <a:hlinkClick r:id="" action="ppaction://noaction">
              <a:snd r:embed="rId4" name="7_0.wav"/>
            </a:hlinkClick>
            <a:extLst>
              <a:ext uri="{FF2B5EF4-FFF2-40B4-BE49-F238E27FC236}">
                <a16:creationId xmlns:a16="http://schemas.microsoft.com/office/drawing/2014/main" id="{007EE6A2-E363-41D3-ABCF-807A35915558}"/>
              </a:ext>
            </a:extLst>
          </p:cNvPr>
          <p:cNvSpPr txBox="1"/>
          <p:nvPr/>
        </p:nvSpPr>
        <p:spPr>
          <a:xfrm>
            <a:off x="1007971" y="97057"/>
            <a:ext cx="6296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rPr>
              <a:t> C’est une question ou c’est une phrase ?</a:t>
            </a:r>
          </a:p>
        </p:txBody>
      </p:sp>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3960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1317229" y="107358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56F78BE8-6A99-482B-9E98-416679D0BBB3}"/>
              </a:ext>
            </a:extLst>
          </p:cNvPr>
          <p:cNvSpPr>
            <a:spLocks noGrp="1"/>
          </p:cNvSpPr>
          <p:nvPr>
            <p:ph type="title"/>
          </p:nvPr>
        </p:nvSpPr>
        <p:spPr>
          <a:xfrm>
            <a:off x="11468539" y="1173684"/>
            <a:ext cx="648000" cy="461665"/>
          </a:xfrm>
        </p:spPr>
        <p:txBody>
          <a:bodyPr/>
          <a:lstStyle/>
          <a:p>
            <a:r>
              <a:rPr lang="en-GB" sz="2000" b="1" dirty="0">
                <a:solidFill>
                  <a:prstClr val="white"/>
                </a:solidFill>
                <a:latin typeface="Century Gothic" panose="020B0502020202020204" pitchFamily="34" charset="0"/>
              </a:rPr>
              <a:t>lire</a:t>
            </a:r>
            <a:br>
              <a:rPr lang="en-GB" sz="2000" b="1" dirty="0">
                <a:solidFill>
                  <a:prstClr val="white"/>
                </a:solidFill>
                <a:latin typeface="Century Gothic" panose="020B0502020202020204" pitchFamily="34" charset="0"/>
              </a:rPr>
            </a:br>
            <a:endParaRPr lang="en-GB" sz="2000" dirty="0"/>
          </a:p>
        </p:txBody>
      </p:sp>
      <p:pic>
        <p:nvPicPr>
          <p:cNvPr id="11" name="Graphic 10" descr="Teacher">
            <a:extLst>
              <a:ext uri="{FF2B5EF4-FFF2-40B4-BE49-F238E27FC236}">
                <a16:creationId xmlns:a16="http://schemas.microsoft.com/office/drawing/2014/main" id="{4FF92975-DCE5-447B-B652-37B24EF24A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571" y="-41476"/>
            <a:ext cx="914400" cy="914400"/>
          </a:xfrm>
          <a:prstGeom prst="rect">
            <a:avLst/>
          </a:prstGeom>
        </p:spPr>
      </p:pic>
      <p:grpSp>
        <p:nvGrpSpPr>
          <p:cNvPr id="13" name="Group 12">
            <a:extLst>
              <a:ext uri="{FF2B5EF4-FFF2-40B4-BE49-F238E27FC236}">
                <a16:creationId xmlns:a16="http://schemas.microsoft.com/office/drawing/2014/main" id="{490B5BCC-A4BB-495B-9EE2-01C6C2396159}"/>
              </a:ext>
            </a:extLst>
          </p:cNvPr>
          <p:cNvGrpSpPr/>
          <p:nvPr/>
        </p:nvGrpSpPr>
        <p:grpSpPr>
          <a:xfrm>
            <a:off x="75462" y="1481096"/>
            <a:ext cx="12116538" cy="5116652"/>
            <a:chOff x="1383248" y="2713192"/>
            <a:chExt cx="9806549" cy="4423276"/>
          </a:xfrm>
        </p:grpSpPr>
        <p:pic>
          <p:nvPicPr>
            <p:cNvPr id="14" name="Picture 2" descr="Open Spiral Notebook, Vector Spiral Notebook">
              <a:extLst>
                <a:ext uri="{FF2B5EF4-FFF2-40B4-BE49-F238E27FC236}">
                  <a16:creationId xmlns:a16="http://schemas.microsoft.com/office/drawing/2014/main" id="{D96F9991-E685-42AF-BFE3-5CD4FA10CE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27344" y="2713192"/>
              <a:ext cx="5862453" cy="43907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Open Spiral Notebook, Vector Spiral Notebook">
              <a:extLst>
                <a:ext uri="{FF2B5EF4-FFF2-40B4-BE49-F238E27FC236}">
                  <a16:creationId xmlns:a16="http://schemas.microsoft.com/office/drawing/2014/main" id="{B587338B-ACA9-460C-A3CB-1B6DB0CFAF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1383248" y="2745734"/>
              <a:ext cx="5039493" cy="439073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Speech Bubble: Rectangle with Corners Rounded 15">
            <a:extLst>
              <a:ext uri="{FF2B5EF4-FFF2-40B4-BE49-F238E27FC236}">
                <a16:creationId xmlns:a16="http://schemas.microsoft.com/office/drawing/2014/main" id="{44322D4F-5205-4827-8B4D-A6E1A8541AE2}"/>
              </a:ext>
            </a:extLst>
          </p:cNvPr>
          <p:cNvSpPr/>
          <p:nvPr/>
        </p:nvSpPr>
        <p:spPr>
          <a:xfrm>
            <a:off x="7663239" y="129965"/>
            <a:ext cx="3364605" cy="821241"/>
          </a:xfrm>
          <a:prstGeom prst="wedgeRoundRectCallout">
            <a:avLst>
              <a:gd name="adj1" fmla="val 24345"/>
              <a:gd name="adj2" fmla="val 7075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⚠Attention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There is no punctuation!</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10" name="Oval 9">
            <a:hlinkClick r:id="" action="ppaction://noaction">
              <a:snd r:embed="rId9" name="S9_2.wav"/>
            </a:hlinkClick>
            <a:extLst>
              <a:ext uri="{FF2B5EF4-FFF2-40B4-BE49-F238E27FC236}">
                <a16:creationId xmlns:a16="http://schemas.microsoft.com/office/drawing/2014/main" id="{20D4B702-FFD6-4084-8665-C1001D9E040D}"/>
              </a:ext>
            </a:extLst>
          </p:cNvPr>
          <p:cNvSpPr/>
          <p:nvPr/>
        </p:nvSpPr>
        <p:spPr>
          <a:xfrm>
            <a:off x="226770" y="1981691"/>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1</a:t>
            </a:r>
          </a:p>
        </p:txBody>
      </p:sp>
      <p:sp>
        <p:nvSpPr>
          <p:cNvPr id="18" name="Oval 17">
            <a:hlinkClick r:id="" action="ppaction://noaction">
              <a:snd r:embed="rId10" name="S9_3.wav"/>
            </a:hlinkClick>
            <a:extLst>
              <a:ext uri="{FF2B5EF4-FFF2-40B4-BE49-F238E27FC236}">
                <a16:creationId xmlns:a16="http://schemas.microsoft.com/office/drawing/2014/main" id="{37D9A38C-1C06-45F0-ACD6-38E267994B90}"/>
              </a:ext>
            </a:extLst>
          </p:cNvPr>
          <p:cNvSpPr/>
          <p:nvPr/>
        </p:nvSpPr>
        <p:spPr>
          <a:xfrm>
            <a:off x="226770" y="3386908"/>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2</a:t>
            </a:r>
          </a:p>
        </p:txBody>
      </p:sp>
      <p:sp>
        <p:nvSpPr>
          <p:cNvPr id="19" name="Oval 18">
            <a:hlinkClick r:id="" action="ppaction://noaction">
              <a:snd r:embed="rId11" name="S9_5.wav"/>
            </a:hlinkClick>
            <a:extLst>
              <a:ext uri="{FF2B5EF4-FFF2-40B4-BE49-F238E27FC236}">
                <a16:creationId xmlns:a16="http://schemas.microsoft.com/office/drawing/2014/main" id="{13307E84-1B2B-4E45-BC7B-B065AC4FD501}"/>
              </a:ext>
            </a:extLst>
          </p:cNvPr>
          <p:cNvSpPr/>
          <p:nvPr/>
        </p:nvSpPr>
        <p:spPr>
          <a:xfrm>
            <a:off x="226770" y="4921063"/>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3</a:t>
            </a:r>
          </a:p>
        </p:txBody>
      </p:sp>
      <p:sp>
        <p:nvSpPr>
          <p:cNvPr id="20" name="Oval 19">
            <a:hlinkClick r:id="" action="ppaction://noaction">
              <a:snd r:embed="rId12" name="S9_6.wav"/>
            </a:hlinkClick>
            <a:extLst>
              <a:ext uri="{FF2B5EF4-FFF2-40B4-BE49-F238E27FC236}">
                <a16:creationId xmlns:a16="http://schemas.microsoft.com/office/drawing/2014/main" id="{B617AD41-B393-493A-AF51-E1C530A3EB11}"/>
              </a:ext>
            </a:extLst>
          </p:cNvPr>
          <p:cNvSpPr/>
          <p:nvPr/>
        </p:nvSpPr>
        <p:spPr>
          <a:xfrm>
            <a:off x="6133972" y="1981691"/>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4</a:t>
            </a:r>
          </a:p>
        </p:txBody>
      </p:sp>
      <p:sp>
        <p:nvSpPr>
          <p:cNvPr id="21" name="Oval 20">
            <a:hlinkClick r:id="" action="ppaction://noaction">
              <a:snd r:embed="rId13" name="S9_7.wav"/>
            </a:hlinkClick>
            <a:extLst>
              <a:ext uri="{FF2B5EF4-FFF2-40B4-BE49-F238E27FC236}">
                <a16:creationId xmlns:a16="http://schemas.microsoft.com/office/drawing/2014/main" id="{63F24785-B218-4013-8FD3-6D5C9B4D9BEC}"/>
              </a:ext>
            </a:extLst>
          </p:cNvPr>
          <p:cNvSpPr/>
          <p:nvPr/>
        </p:nvSpPr>
        <p:spPr>
          <a:xfrm>
            <a:off x="6133972" y="3386908"/>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5</a:t>
            </a:r>
          </a:p>
        </p:txBody>
      </p:sp>
      <p:sp>
        <p:nvSpPr>
          <p:cNvPr id="22" name="Oval 21">
            <a:hlinkClick r:id="" action="ppaction://noaction">
              <a:snd r:embed="rId14" name="S9_8.wav"/>
            </a:hlinkClick>
            <a:extLst>
              <a:ext uri="{FF2B5EF4-FFF2-40B4-BE49-F238E27FC236}">
                <a16:creationId xmlns:a16="http://schemas.microsoft.com/office/drawing/2014/main" id="{630002A2-DD45-437C-9ECE-0B190619EDCB}"/>
              </a:ext>
            </a:extLst>
          </p:cNvPr>
          <p:cNvSpPr/>
          <p:nvPr/>
        </p:nvSpPr>
        <p:spPr>
          <a:xfrm>
            <a:off x="6133972" y="4921063"/>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6</a:t>
            </a:r>
          </a:p>
        </p:txBody>
      </p:sp>
      <p:sp>
        <p:nvSpPr>
          <p:cNvPr id="23" name="Rectangle 22">
            <a:extLst>
              <a:ext uri="{FF2B5EF4-FFF2-40B4-BE49-F238E27FC236}">
                <a16:creationId xmlns:a16="http://schemas.microsoft.com/office/drawing/2014/main" id="{8475217C-91B8-4C87-8D88-AB780A68E4F3}"/>
              </a:ext>
            </a:extLst>
          </p:cNvPr>
          <p:cNvSpPr/>
          <p:nvPr/>
        </p:nvSpPr>
        <p:spPr>
          <a:xfrm>
            <a:off x="784761" y="1959231"/>
            <a:ext cx="395653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cinq     </a:t>
            </a:r>
            <a:r>
              <a:rPr lang="en-GB" sz="2800" dirty="0">
                <a:solidFill>
                  <a:srgbClr val="002060"/>
                </a:solidFill>
                <a:latin typeface="Century Gothic" panose="020B0502020202020204" pitchFamily="34" charset="0"/>
              </a:rPr>
              <a:t>mains.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Rectangle: Rounded Corners 11">
            <a:extLst>
              <a:ext uri="{FF2B5EF4-FFF2-40B4-BE49-F238E27FC236}">
                <a16:creationId xmlns:a16="http://schemas.microsoft.com/office/drawing/2014/main" id="{BB52526C-5135-4F03-B1F3-6DB61798DAD4}"/>
              </a:ext>
            </a:extLst>
          </p:cNvPr>
          <p:cNvSpPr/>
          <p:nvPr/>
        </p:nvSpPr>
        <p:spPr>
          <a:xfrm>
            <a:off x="1692957" y="1997669"/>
            <a:ext cx="1671579"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5" name="Rectangle: Rounded Corners 24">
            <a:extLst>
              <a:ext uri="{FF2B5EF4-FFF2-40B4-BE49-F238E27FC236}">
                <a16:creationId xmlns:a16="http://schemas.microsoft.com/office/drawing/2014/main" id="{D18C23AF-6987-4E12-B4D6-9291BBD5BD17}"/>
              </a:ext>
            </a:extLst>
          </p:cNvPr>
          <p:cNvSpPr/>
          <p:nvPr/>
        </p:nvSpPr>
        <p:spPr>
          <a:xfrm>
            <a:off x="4433936" y="1981691"/>
            <a:ext cx="300959"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6" name="Rectangle 25">
            <a:extLst>
              <a:ext uri="{FF2B5EF4-FFF2-40B4-BE49-F238E27FC236}">
                <a16:creationId xmlns:a16="http://schemas.microsoft.com/office/drawing/2014/main" id="{E80984B5-C2A7-4E60-8844-2FCA31C958CF}"/>
              </a:ext>
            </a:extLst>
          </p:cNvPr>
          <p:cNvSpPr/>
          <p:nvPr/>
        </p:nvSpPr>
        <p:spPr>
          <a:xfrm>
            <a:off x="833783" y="3375969"/>
            <a:ext cx="515557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combien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bouches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7" name="Rectangle: Rounded Corners 26">
            <a:extLst>
              <a:ext uri="{FF2B5EF4-FFF2-40B4-BE49-F238E27FC236}">
                <a16:creationId xmlns:a16="http://schemas.microsoft.com/office/drawing/2014/main" id="{88191288-42CA-4B97-90C5-C34669E65EC6}"/>
              </a:ext>
            </a:extLst>
          </p:cNvPr>
          <p:cNvSpPr/>
          <p:nvPr/>
        </p:nvSpPr>
        <p:spPr>
          <a:xfrm>
            <a:off x="1813206" y="3418866"/>
            <a:ext cx="1613478"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8" name="Rectangle: Rounded Corners 27">
            <a:extLst>
              <a:ext uri="{FF2B5EF4-FFF2-40B4-BE49-F238E27FC236}">
                <a16:creationId xmlns:a16="http://schemas.microsoft.com/office/drawing/2014/main" id="{E46CE617-926E-4EB5-BFC2-BFA81B2DD4CF}"/>
              </a:ext>
            </a:extLst>
          </p:cNvPr>
          <p:cNvSpPr/>
          <p:nvPr/>
        </p:nvSpPr>
        <p:spPr>
          <a:xfrm>
            <a:off x="5578482" y="3396578"/>
            <a:ext cx="300959"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9" name="Rectangle 28">
            <a:extLst>
              <a:ext uri="{FF2B5EF4-FFF2-40B4-BE49-F238E27FC236}">
                <a16:creationId xmlns:a16="http://schemas.microsoft.com/office/drawing/2014/main" id="{A0E63D52-D6A5-4C61-8DC2-B4D399F4B8F1}"/>
              </a:ext>
            </a:extLst>
          </p:cNvPr>
          <p:cNvSpPr/>
          <p:nvPr/>
        </p:nvSpPr>
        <p:spPr>
          <a:xfrm>
            <a:off x="803527" y="4953021"/>
            <a:ext cx="448231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combien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têtes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0" name="Rectangle: Rounded Corners 29">
            <a:extLst>
              <a:ext uri="{FF2B5EF4-FFF2-40B4-BE49-F238E27FC236}">
                <a16:creationId xmlns:a16="http://schemas.microsoft.com/office/drawing/2014/main" id="{0DBE5A05-7149-4C4A-80E9-48AFC0104651}"/>
              </a:ext>
            </a:extLst>
          </p:cNvPr>
          <p:cNvSpPr/>
          <p:nvPr/>
        </p:nvSpPr>
        <p:spPr>
          <a:xfrm>
            <a:off x="1751058" y="5008833"/>
            <a:ext cx="1613478"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Rectangle: Rounded Corners 30">
            <a:extLst>
              <a:ext uri="{FF2B5EF4-FFF2-40B4-BE49-F238E27FC236}">
                <a16:creationId xmlns:a16="http://schemas.microsoft.com/office/drawing/2014/main" id="{C9C713AA-AA94-4DFB-A962-8FE805F6F985}"/>
              </a:ext>
            </a:extLst>
          </p:cNvPr>
          <p:cNvSpPr/>
          <p:nvPr/>
        </p:nvSpPr>
        <p:spPr>
          <a:xfrm>
            <a:off x="4861252" y="4991459"/>
            <a:ext cx="300959"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2" name="Rectangle 31">
            <a:extLst>
              <a:ext uri="{FF2B5EF4-FFF2-40B4-BE49-F238E27FC236}">
                <a16:creationId xmlns:a16="http://schemas.microsoft.com/office/drawing/2014/main" id="{B4101507-3315-46F5-9F62-9CC378BC682A}"/>
              </a:ext>
            </a:extLst>
          </p:cNvPr>
          <p:cNvSpPr/>
          <p:nvPr/>
        </p:nvSpPr>
        <p:spPr>
          <a:xfrm>
            <a:off x="6571711" y="1975300"/>
            <a:ext cx="361829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des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yeux</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3" name="Rectangle: Rounded Corners 32">
            <a:extLst>
              <a:ext uri="{FF2B5EF4-FFF2-40B4-BE49-F238E27FC236}">
                <a16:creationId xmlns:a16="http://schemas.microsoft.com/office/drawing/2014/main" id="{C3EEE307-2EF2-48F6-85A7-CC545E68D2CF}"/>
              </a:ext>
            </a:extLst>
          </p:cNvPr>
          <p:cNvSpPr/>
          <p:nvPr/>
        </p:nvSpPr>
        <p:spPr>
          <a:xfrm>
            <a:off x="7478646" y="1975300"/>
            <a:ext cx="1613478"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4" name="Rectangle: Rounded Corners 33">
            <a:extLst>
              <a:ext uri="{FF2B5EF4-FFF2-40B4-BE49-F238E27FC236}">
                <a16:creationId xmlns:a16="http://schemas.microsoft.com/office/drawing/2014/main" id="{F816EB72-2422-4E78-A25C-B4B41295C641}"/>
              </a:ext>
            </a:extLst>
          </p:cNvPr>
          <p:cNvSpPr/>
          <p:nvPr/>
        </p:nvSpPr>
        <p:spPr>
          <a:xfrm>
            <a:off x="9981720" y="2036239"/>
            <a:ext cx="300959"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5" name="Rectangle 34">
            <a:extLst>
              <a:ext uri="{FF2B5EF4-FFF2-40B4-BE49-F238E27FC236}">
                <a16:creationId xmlns:a16="http://schemas.microsoft.com/office/drawing/2014/main" id="{140A83FA-2746-4127-B067-D1C1E933B78E}"/>
              </a:ext>
            </a:extLst>
          </p:cNvPr>
          <p:cNvSpPr/>
          <p:nvPr/>
        </p:nvSpPr>
        <p:spPr>
          <a:xfrm>
            <a:off x="6651331" y="3402196"/>
            <a:ext cx="409118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six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oreilles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7" name="Rectangle: Rounded Corners 36">
            <a:extLst>
              <a:ext uri="{FF2B5EF4-FFF2-40B4-BE49-F238E27FC236}">
                <a16:creationId xmlns:a16="http://schemas.microsoft.com/office/drawing/2014/main" id="{9C14078C-C628-44C2-8E3D-9970DFB46D50}"/>
              </a:ext>
            </a:extLst>
          </p:cNvPr>
          <p:cNvSpPr/>
          <p:nvPr/>
        </p:nvSpPr>
        <p:spPr>
          <a:xfrm>
            <a:off x="7604580" y="3440634"/>
            <a:ext cx="1613478"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8" name="Rectangle: Rounded Corners 37">
            <a:extLst>
              <a:ext uri="{FF2B5EF4-FFF2-40B4-BE49-F238E27FC236}">
                <a16:creationId xmlns:a16="http://schemas.microsoft.com/office/drawing/2014/main" id="{45DFE040-CDC8-47F9-89A9-4D00FB6AA424}"/>
              </a:ext>
            </a:extLst>
          </p:cNvPr>
          <p:cNvSpPr/>
          <p:nvPr/>
        </p:nvSpPr>
        <p:spPr>
          <a:xfrm>
            <a:off x="10527233" y="3452846"/>
            <a:ext cx="300959"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9" name="Rectangle 38">
            <a:extLst>
              <a:ext uri="{FF2B5EF4-FFF2-40B4-BE49-F238E27FC236}">
                <a16:creationId xmlns:a16="http://schemas.microsoft.com/office/drawing/2014/main" id="{1B452ECA-C701-4F51-993B-D4D1AC0A7076}"/>
              </a:ext>
            </a:extLst>
          </p:cNvPr>
          <p:cNvSpPr/>
          <p:nvPr/>
        </p:nvSpPr>
        <p:spPr>
          <a:xfrm>
            <a:off x="6627093" y="4931956"/>
            <a:ext cx="467467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combien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pieds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0" name="Rectangle: Rounded Corners 39">
            <a:extLst>
              <a:ext uri="{FF2B5EF4-FFF2-40B4-BE49-F238E27FC236}">
                <a16:creationId xmlns:a16="http://schemas.microsoft.com/office/drawing/2014/main" id="{C8EE545D-E3C8-4239-9D27-B6730BC478D4}"/>
              </a:ext>
            </a:extLst>
          </p:cNvPr>
          <p:cNvSpPr/>
          <p:nvPr/>
        </p:nvSpPr>
        <p:spPr>
          <a:xfrm>
            <a:off x="7545008" y="4948237"/>
            <a:ext cx="1613478"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Rectangle: Rounded Corners 40">
            <a:extLst>
              <a:ext uri="{FF2B5EF4-FFF2-40B4-BE49-F238E27FC236}">
                <a16:creationId xmlns:a16="http://schemas.microsoft.com/office/drawing/2014/main" id="{5FE5E083-DA7B-4547-B3AB-BF7033A87132}"/>
              </a:ext>
            </a:extLst>
          </p:cNvPr>
          <p:cNvSpPr/>
          <p:nvPr/>
        </p:nvSpPr>
        <p:spPr>
          <a:xfrm>
            <a:off x="10755890" y="4948237"/>
            <a:ext cx="300959"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313675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7"/>
                                        </p:tgtEl>
                                      </p:cBhvr>
                                    </p:animEffect>
                                    <p:set>
                                      <p:cBhvr>
                                        <p:cTn id="17" dur="1" fill="hold">
                                          <p:stCondLst>
                                            <p:cond delay="499"/>
                                          </p:stCondLst>
                                        </p:cTn>
                                        <p:tgtEl>
                                          <p:spTgt spid="2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8"/>
                                        </p:tgtEl>
                                      </p:cBhvr>
                                    </p:animEffect>
                                    <p:set>
                                      <p:cBhvr>
                                        <p:cTn id="22" dur="1" fill="hold">
                                          <p:stCondLst>
                                            <p:cond delay="499"/>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31"/>
                                        </p:tgtEl>
                                      </p:cBhvr>
                                    </p:animEffect>
                                    <p:set>
                                      <p:cBhvr>
                                        <p:cTn id="32" dur="1" fill="hold">
                                          <p:stCondLst>
                                            <p:cond delay="499"/>
                                          </p:stCondLst>
                                        </p:cTn>
                                        <p:tgtEl>
                                          <p:spTgt spid="3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3"/>
                                        </p:tgtEl>
                                      </p:cBhvr>
                                    </p:animEffect>
                                    <p:set>
                                      <p:cBhvr>
                                        <p:cTn id="37" dur="1" fill="hold">
                                          <p:stCondLst>
                                            <p:cond delay="499"/>
                                          </p:stCondLst>
                                        </p:cTn>
                                        <p:tgtEl>
                                          <p:spTgt spid="3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34"/>
                                        </p:tgtEl>
                                      </p:cBhvr>
                                    </p:animEffect>
                                    <p:set>
                                      <p:cBhvr>
                                        <p:cTn id="42" dur="1" fill="hold">
                                          <p:stCondLst>
                                            <p:cond delay="499"/>
                                          </p:stCondLst>
                                        </p:cTn>
                                        <p:tgtEl>
                                          <p:spTgt spid="3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37"/>
                                        </p:tgtEl>
                                      </p:cBhvr>
                                    </p:animEffect>
                                    <p:set>
                                      <p:cBhvr>
                                        <p:cTn id="47" dur="1" fill="hold">
                                          <p:stCondLst>
                                            <p:cond delay="499"/>
                                          </p:stCondLst>
                                        </p:cTn>
                                        <p:tgtEl>
                                          <p:spTgt spid="3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38"/>
                                        </p:tgtEl>
                                      </p:cBhvr>
                                    </p:animEffect>
                                    <p:set>
                                      <p:cBhvr>
                                        <p:cTn id="52" dur="1" fill="hold">
                                          <p:stCondLst>
                                            <p:cond delay="499"/>
                                          </p:stCondLst>
                                        </p:cTn>
                                        <p:tgtEl>
                                          <p:spTgt spid="3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0"/>
                                        </p:tgtEl>
                                      </p:cBhvr>
                                    </p:animEffect>
                                    <p:set>
                                      <p:cBhvr>
                                        <p:cTn id="57" dur="1" fill="hold">
                                          <p:stCondLst>
                                            <p:cond delay="499"/>
                                          </p:stCondLst>
                                        </p:cTn>
                                        <p:tgtEl>
                                          <p:spTgt spid="4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41"/>
                                        </p:tgtEl>
                                      </p:cBhvr>
                                    </p:animEffect>
                                    <p:set>
                                      <p:cBhvr>
                                        <p:cTn id="62"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5" grpId="0" animBg="1"/>
      <p:bldP spid="27" grpId="0" animBg="1"/>
      <p:bldP spid="28" grpId="0" animBg="1"/>
      <p:bldP spid="30" grpId="0" animBg="1"/>
      <p:bldP spid="31" grpId="0" animBg="1"/>
      <p:bldP spid="33" grpId="0" animBg="1"/>
      <p:bldP spid="34" grpId="0" animBg="1"/>
      <p:bldP spid="37" grpId="0" animBg="1"/>
      <p:bldP spid="38" grpId="0" animBg="1"/>
      <p:bldP spid="40" grpId="0" animBg="1"/>
      <p:bldP spid="4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5140</TotalTime>
  <Words>2257</Words>
  <Application>Microsoft Office PowerPoint</Application>
  <PresentationFormat>Widescreen</PresentationFormat>
  <Paragraphs>366</Paragraphs>
  <Slides>16</Slides>
  <Notes>16</Notes>
  <HiddenSlides>0</HiddenSlides>
  <MMClips>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16</vt:i4>
      </vt:variant>
    </vt:vector>
  </HeadingPairs>
  <TitlesOfParts>
    <vt:vector size="31" baseType="lpstr">
      <vt:lpstr>Arial</vt:lpstr>
      <vt:lpstr>Calibri</vt:lpstr>
      <vt:lpstr>Calibri Light</vt:lpstr>
      <vt:lpstr>Century gothic</vt:lpstr>
      <vt:lpstr>Century gothic</vt:lpstr>
      <vt:lpstr>Eras Demi ITC</vt:lpstr>
      <vt:lpstr>Jokerman</vt:lpstr>
      <vt:lpstr>Modern Love</vt:lpstr>
      <vt:lpstr>Montserrat Medium</vt:lpstr>
      <vt:lpstr>Symbol</vt:lpstr>
      <vt:lpstr>Times New Roman</vt:lpstr>
      <vt:lpstr>Wingdings</vt:lpstr>
      <vt:lpstr>1_Office Theme</vt:lpstr>
      <vt:lpstr>2_Office Theme</vt:lpstr>
      <vt:lpstr>Office Theme</vt:lpstr>
      <vt:lpstr>Saying how many and describing things</vt:lpstr>
      <vt:lpstr>prononcer</vt:lpstr>
      <vt:lpstr>prononcer</vt:lpstr>
      <vt:lpstr>PowerPoint Presentation</vt:lpstr>
      <vt:lpstr>vocabulaire</vt:lpstr>
      <vt:lpstr>des (some)</vt:lpstr>
      <vt:lpstr>écouter</vt:lpstr>
      <vt:lpstr>Combien de (how many)</vt:lpstr>
      <vt:lpstr>lire </vt:lpstr>
      <vt:lpstr>parler</vt:lpstr>
      <vt:lpstr>lire</vt:lpstr>
      <vt:lpstr>lire</vt:lpstr>
      <vt:lpstr>lire</vt:lpstr>
      <vt:lpstr>lire</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41</cp:revision>
  <dcterms:created xsi:type="dcterms:W3CDTF">2021-07-02T19:27:01Z</dcterms:created>
  <dcterms:modified xsi:type="dcterms:W3CDTF">2023-03-07T10:28:09Z</dcterms:modified>
</cp:coreProperties>
</file>