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3" r:id="rId3"/>
  </p:sldMasterIdLst>
  <p:notesMasterIdLst>
    <p:notesMasterId r:id="rId20"/>
  </p:notesMasterIdLst>
  <p:sldIdLst>
    <p:sldId id="256" r:id="rId4"/>
    <p:sldId id="376" r:id="rId5"/>
    <p:sldId id="377" r:id="rId6"/>
    <p:sldId id="298" r:id="rId7"/>
    <p:sldId id="294" r:id="rId8"/>
    <p:sldId id="852" r:id="rId9"/>
    <p:sldId id="864" r:id="rId10"/>
    <p:sldId id="854" r:id="rId11"/>
    <p:sldId id="875" r:id="rId12"/>
    <p:sldId id="855" r:id="rId13"/>
    <p:sldId id="871" r:id="rId14"/>
    <p:sldId id="872" r:id="rId15"/>
    <p:sldId id="873" r:id="rId16"/>
    <p:sldId id="874" r:id="rId17"/>
    <p:sldId id="869" r:id="rId18"/>
    <p:sldId id="5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50120" autoAdjust="0"/>
  </p:normalViewPr>
  <p:slideViewPr>
    <p:cSldViewPr snapToGrid="0">
      <p:cViewPr varScale="1">
        <p:scale>
          <a:sx n="57" d="100"/>
          <a:sy n="57" d="100"/>
        </p:scale>
        <p:origin x="2052" y="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introduce [(a)in]  </a:t>
            </a: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1" baseline="0" dirty="0"/>
              <a:t> </a:t>
            </a:r>
            <a:r>
              <a:rPr lang="en-GB" baseline="0" dirty="0"/>
              <a:t>[1273] </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combien </a:t>
            </a:r>
            <a:r>
              <a:rPr lang="fr-FR" sz="1200" b="0" i="0" strike="noStrike" spc="-1" dirty="0">
                <a:solidFill>
                  <a:srgbClr val="002060"/>
                </a:solidFill>
                <a:latin typeface="Century Gothic"/>
                <a:ea typeface="Century Gothic"/>
              </a:rPr>
              <a:t>[800] </a:t>
            </a:r>
            <a:r>
              <a:rPr lang="fr-FR" sz="1200" b="1" i="0" strike="noStrike" spc="-1" dirty="0">
                <a:solidFill>
                  <a:srgbClr val="002060"/>
                </a:solidFill>
                <a:latin typeface="Century Gothic"/>
                <a:ea typeface="Century Gothic"/>
              </a:rPr>
              <a:t>bouche </a:t>
            </a:r>
            <a:r>
              <a:rPr lang="fr-FR" sz="1200" b="0" i="0" strike="noStrike" spc="-1" dirty="0">
                <a:solidFill>
                  <a:srgbClr val="002060"/>
                </a:solidFill>
                <a:latin typeface="Century Gothic"/>
                <a:ea typeface="Century Gothic"/>
              </a:rPr>
              <a:t>[1838] </a:t>
            </a:r>
            <a:r>
              <a:rPr lang="fr-FR" sz="1200" b="1" i="0" strike="noStrike" spc="-1" dirty="0">
                <a:solidFill>
                  <a:srgbClr val="002060"/>
                </a:solidFill>
                <a:latin typeface="Century Gothic"/>
                <a:ea typeface="Century Gothic"/>
              </a:rPr>
              <a:t>main </a:t>
            </a:r>
            <a:r>
              <a:rPr lang="fr-FR" sz="1200" b="0" i="0" strike="noStrike" spc="-1" dirty="0">
                <a:solidFill>
                  <a:srgbClr val="002060"/>
                </a:solidFill>
                <a:latin typeface="Century Gothic"/>
                <a:ea typeface="Century Gothic"/>
              </a:rPr>
              <a:t>[418] </a:t>
            </a:r>
            <a:r>
              <a:rPr lang="fr-FR" sz="1200" b="1" i="0" strike="noStrike" spc="-1" dirty="0">
                <a:solidFill>
                  <a:srgbClr val="002060"/>
                </a:solidFill>
                <a:latin typeface="Century Gothic"/>
                <a:ea typeface="Century Gothic"/>
              </a:rPr>
              <a:t>nez </a:t>
            </a:r>
            <a:r>
              <a:rPr lang="fr-FR" sz="1200" b="0" i="0" strike="noStrike" spc="-1" dirty="0">
                <a:solidFill>
                  <a:srgbClr val="002060"/>
                </a:solidFill>
                <a:latin typeface="Century Gothic"/>
                <a:ea typeface="Century Gothic"/>
              </a:rPr>
              <a:t>[2661] </a:t>
            </a:r>
            <a:r>
              <a:rPr lang="fr-FR" sz="1200" b="1" i="0" strike="noStrike" spc="-1" dirty="0">
                <a:solidFill>
                  <a:srgbClr val="002060"/>
                </a:solidFill>
                <a:latin typeface="Century Gothic"/>
                <a:ea typeface="Century Gothic"/>
              </a:rPr>
              <a:t>œil </a:t>
            </a:r>
            <a:r>
              <a:rPr lang="fr-FR" sz="1200" b="0" i="0" strike="noStrike" spc="-1" dirty="0">
                <a:solidFill>
                  <a:srgbClr val="002060"/>
                </a:solidFill>
                <a:latin typeface="Century Gothic"/>
                <a:ea typeface="Century Gothic"/>
              </a:rPr>
              <a:t>[474]  </a:t>
            </a:r>
            <a:r>
              <a:rPr lang="fr-FR" sz="1200" b="1" i="0" strike="noStrike" spc="-1" dirty="0">
                <a:solidFill>
                  <a:srgbClr val="002060"/>
                </a:solidFill>
                <a:latin typeface="Century Gothic"/>
                <a:ea typeface="Century Gothic"/>
              </a:rPr>
              <a:t>pied </a:t>
            </a:r>
            <a:r>
              <a:rPr lang="fr-FR" sz="1200" b="0" i="0" strike="noStrike" spc="-1" dirty="0">
                <a:solidFill>
                  <a:srgbClr val="002060"/>
                </a:solidFill>
                <a:latin typeface="Century Gothic"/>
                <a:ea typeface="Century Gothic"/>
              </a:rPr>
              <a:t>[626] </a:t>
            </a:r>
            <a:r>
              <a:rPr lang="fr-FR" sz="1200" b="1" i="0" strike="noStrike" spc="-1" dirty="0">
                <a:solidFill>
                  <a:srgbClr val="002060"/>
                </a:solidFill>
                <a:latin typeface="Century Gothic"/>
                <a:ea typeface="Century Gothic"/>
              </a:rPr>
              <a:t>tête </a:t>
            </a:r>
            <a:r>
              <a:rPr lang="fr-FR" sz="1200" b="0" i="0" strike="noStrike" spc="-1" dirty="0">
                <a:solidFill>
                  <a:srgbClr val="002060"/>
                </a:solidFill>
                <a:latin typeface="Century Gothic"/>
                <a:ea typeface="Century Gothic"/>
              </a:rPr>
              <a:t>[343] </a:t>
            </a:r>
            <a:r>
              <a:rPr lang="fr-FR" sz="1200" b="1" i="0" strike="noStrike" spc="-1" dirty="0">
                <a:solidFill>
                  <a:srgbClr val="002060"/>
                </a:solidFill>
                <a:latin typeface="Century Gothic"/>
                <a:ea typeface="Century Gothic"/>
              </a:rPr>
              <a:t>yeux </a:t>
            </a:r>
            <a:r>
              <a:rPr lang="fr-FR" sz="1200" b="0" i="0" strike="noStrike" spc="-1" dirty="0">
                <a:solidFill>
                  <a:srgbClr val="002060"/>
                </a:solidFill>
                <a:latin typeface="Century Gothic"/>
                <a:ea typeface="Century Gothic"/>
              </a:rPr>
              <a:t>[474] </a:t>
            </a:r>
            <a:r>
              <a:rPr lang="fr-FR" sz="1200" b="1" i="0" strike="noStrike" spc="-1" dirty="0">
                <a:solidFill>
                  <a:srgbClr val="002060"/>
                </a:solidFill>
                <a:latin typeface="Century Gothic"/>
                <a:ea typeface="Century Gothic"/>
              </a:rPr>
              <a:t>beaucoup (de) </a:t>
            </a:r>
            <a:r>
              <a:rPr lang="fr-FR" sz="1200" b="0" i="0" strike="noStrike" spc="-1" dirty="0">
                <a:solidFill>
                  <a:srgbClr val="002060"/>
                </a:solidFill>
                <a:latin typeface="Century Gothic"/>
                <a:ea typeface="Century Gothic"/>
              </a:rPr>
              <a:t>[150] </a:t>
            </a:r>
            <a:r>
              <a:rPr lang="fr-FR" sz="1200" b="1" i="0" strike="noStrike" spc="-1" dirty="0">
                <a:solidFill>
                  <a:srgbClr val="002060"/>
                </a:solidFill>
                <a:latin typeface="Century Gothic"/>
                <a:ea typeface="Century Gothic"/>
              </a:rPr>
              <a:t>des </a:t>
            </a:r>
            <a:r>
              <a:rPr lang="fr-FR" sz="1200" b="0" i="0" strike="noStrike" spc="-1" dirty="0">
                <a:solidFill>
                  <a:srgbClr val="002060"/>
                </a:solidFill>
                <a:latin typeface="Century Gothic"/>
                <a:ea typeface="Century Gothic"/>
              </a:rPr>
              <a:t>[2] </a:t>
            </a:r>
            <a:endParaRPr lang="fr-FR" sz="1200" b="0" i="1" strike="noStrike" spc="-1" dirty="0">
              <a:solidFill>
                <a:srgbClr val="002060"/>
              </a:solidFill>
              <a:latin typeface="Century Gothic"/>
              <a:ea typeface="Century Gothic"/>
            </a:endParaRP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aimer [232] préférer [597] sport [2011] aussi [44] et [6] mais [30] </a:t>
            </a:r>
          </a:p>
          <a:p>
            <a:pPr marL="0" indent="-216000">
              <a:lnSpc>
                <a:spcPct val="100000"/>
              </a:lnSpc>
            </a:pPr>
            <a:r>
              <a:rPr lang="en-GB" sz="1200" b="0" i="0" strike="noStrike" spc="-1" dirty="0">
                <a:solidFill>
                  <a:srgbClr val="002060"/>
                </a:solidFill>
                <a:effectLst/>
                <a:latin typeface="Century Gothic"/>
                <a:ea typeface="+mn-ea"/>
                <a:cs typeface="+mn-cs"/>
              </a:rPr>
              <a:t>Revisit 2: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work in pairs to say the numbers in order (1-10). They have 30 seconds.</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51501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comprehension of numbers, plural indefinite articles and this week’s new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the full sentence response, which takes account of information given by the picture (i.e. the number of eyes).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the picture to hear the full sentence response.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steps 1-3 with the remaining four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deux mains.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25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[2/5]</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des yeux.</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319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[3/5]</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neuf bouches.</a:t>
            </a:r>
            <a:endParaRPr lang="en-GB" sz="1800"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651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[4/5]</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deux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oreilles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23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[5/5]</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cinq têtes.</a:t>
            </a:r>
            <a:endParaRPr lang="en-GB" sz="1800"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871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introduce SSC </a:t>
            </a:r>
            <a:r>
              <a:rPr lang="en-GB" sz="1200" b="1" strike="noStrike" spc="-1" dirty="0">
                <a:solidFill>
                  <a:srgbClr val="000000"/>
                </a:solidFill>
                <a:latin typeface="+mn-lt"/>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Introduce and elicit the pronunciation of the </a:t>
            </a:r>
            <a:r>
              <a:rPr lang="en-GB" sz="1200" b="1" strike="noStrike" spc="-1" dirty="0">
                <a:solidFill>
                  <a:srgbClr val="000000"/>
                </a:solidFill>
                <a:latin typeface="+mn-lt"/>
                <a:ea typeface="Calibri"/>
              </a:rPr>
              <a:t>individual SSC [(a)in] </a:t>
            </a:r>
            <a:r>
              <a:rPr lang="en-GB" sz="1200" b="0" strike="noStrike" spc="-1" dirty="0">
                <a:solidFill>
                  <a:srgbClr val="000000"/>
                </a:solidFill>
                <a:latin typeface="+mn-lt"/>
                <a:ea typeface="Calibri"/>
              </a:rPr>
              <a:t>and then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train</a:t>
            </a:r>
            <a:r>
              <a:rPr lang="en-GB" sz="1200" b="0" strike="noStrike" spc="-1" dirty="0">
                <a:solidFill>
                  <a:srgbClr val="000000"/>
                </a:solidFill>
                <a:latin typeface="+mn-lt"/>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mainly been chosen for their high-frequency, from a range of word classes, with the SSC (where possible) positioned within a variety of syllables within the words (e.g. initial, 2</a:t>
            </a:r>
            <a:r>
              <a:rPr lang="en-GB" baseline="30000" dirty="0"/>
              <a:t>nd</a:t>
            </a:r>
            <a:r>
              <a:rPr lang="en-GB" baseline="0" dirty="0"/>
              <a:t>, final etc.).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1" baseline="0" dirty="0"/>
              <a:t> </a:t>
            </a:r>
            <a:r>
              <a:rPr lang="en-GB" baseline="0" dirty="0"/>
              <a:t>[1273]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a:t>
            </a:r>
            <a:r>
              <a:rPr lang="en-GB" b="0" dirty="0"/>
              <a:t>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reading aloud words with [(a)in] with some previously taught vocabulary &amp; unknown words (pictures provided to support meaning).</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Start the timer.</a:t>
            </a:r>
          </a:p>
          <a:p>
            <a:pPr marL="228600" indent="-228600">
              <a:buAutoNum type="arabicPeriod"/>
            </a:pPr>
            <a:r>
              <a:rPr lang="en-US" b="0" baseline="0" dirty="0"/>
              <a:t>Pupils try to guess their partner’s 5 words by saying them aloud, before the 30 seconds is up.</a:t>
            </a:r>
          </a:p>
          <a:p>
            <a:pPr marL="228600" indent="-228600">
              <a:buAutoNum type="arabicPeriod"/>
            </a:pPr>
            <a:r>
              <a:rPr lang="en-US" b="0" baseline="0" dirty="0"/>
              <a:t>Swap roles and repeat the game.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err="1">
                <a:effectLst/>
                <a:latin typeface="Calibri" panose="020F0502020204030204" pitchFamily="34" charset="0"/>
                <a:ea typeface="Calibri" panose="020F0502020204030204" pitchFamily="34" charset="0"/>
              </a:rPr>
              <a:t>africain</a:t>
            </a:r>
            <a:r>
              <a:rPr lang="en-GB" sz="1200" b="0" dirty="0">
                <a:effectLst/>
                <a:latin typeface="Calibri" panose="020F0502020204030204" pitchFamily="34" charset="0"/>
                <a:ea typeface="Calibri" panose="020F0502020204030204" pitchFamily="34" charset="0"/>
              </a:rPr>
              <a:t> [&gt;5000] </a:t>
            </a:r>
            <a:r>
              <a:rPr lang="en-GB" sz="1200" b="0" dirty="0" err="1">
                <a:effectLst/>
                <a:latin typeface="Calibri" panose="020F0502020204030204" pitchFamily="34" charset="0"/>
                <a:ea typeface="Calibri" panose="020F0502020204030204" pitchFamily="34" charset="0"/>
              </a:rPr>
              <a:t>américan</a:t>
            </a:r>
            <a:r>
              <a:rPr lang="en-GB" sz="1200" b="0" dirty="0">
                <a:effectLst/>
                <a:latin typeface="Calibri" panose="020F0502020204030204" pitchFamily="34" charset="0"/>
                <a:ea typeface="Calibri" panose="020F0502020204030204" pitchFamily="34" charset="0"/>
              </a:rPr>
              <a:t> [&gt;5000] cousin [3387] internet [&gt;5000] </a:t>
            </a:r>
            <a:r>
              <a:rPr lang="en-GB" sz="1200" b="0" dirty="0" err="1">
                <a:effectLst/>
                <a:latin typeface="Calibri" panose="020F0502020204030204" pitchFamily="34" charset="0"/>
                <a:ea typeface="Calibri" panose="020F0502020204030204" pitchFamily="34" charset="0"/>
              </a:rPr>
              <a:t>inventer</a:t>
            </a:r>
            <a:r>
              <a:rPr lang="en-GB" sz="1200" b="0" dirty="0">
                <a:effectLst/>
                <a:latin typeface="Calibri" panose="020F0502020204030204" pitchFamily="34" charset="0"/>
                <a:ea typeface="Calibri" panose="020F0502020204030204" pitchFamily="34" charset="0"/>
              </a:rPr>
              <a:t> [&gt;5000] inviter [&gt;5000] </a:t>
            </a:r>
            <a:r>
              <a:rPr lang="en-GB" sz="1200" b="0" dirty="0" err="1">
                <a:effectLst/>
                <a:latin typeface="Calibri" panose="020F0502020204030204" pitchFamily="34" charset="0"/>
                <a:ea typeface="Calibri" panose="020F0502020204030204" pitchFamily="34" charset="0"/>
              </a:rPr>
              <a:t>jardin</a:t>
            </a:r>
            <a:r>
              <a:rPr lang="en-GB" sz="1200" b="0" dirty="0">
                <a:effectLst/>
                <a:latin typeface="Calibri" panose="020F0502020204030204" pitchFamily="34" charset="0"/>
                <a:ea typeface="Calibri" panose="020F0502020204030204" pitchFamily="34" charset="0"/>
              </a:rPr>
              <a:t> [2284] </a:t>
            </a:r>
            <a:r>
              <a:rPr lang="en-GB" sz="1200" b="0" dirty="0" err="1">
                <a:effectLst/>
                <a:latin typeface="Calibri" panose="020F0502020204030204" pitchFamily="34" charset="0"/>
                <a:ea typeface="Calibri" panose="020F0502020204030204" pitchFamily="34" charset="0"/>
              </a:rPr>
              <a:t>juin</a:t>
            </a:r>
            <a:r>
              <a:rPr lang="en-GB" sz="1200" b="0" dirty="0">
                <a:effectLst/>
                <a:latin typeface="Calibri" panose="020F0502020204030204" pitchFamily="34" charset="0"/>
                <a:ea typeface="Calibri" panose="020F0502020204030204" pitchFamily="34" charset="0"/>
              </a:rPr>
              <a:t> [931] </a:t>
            </a:r>
            <a:r>
              <a:rPr lang="en-GB" sz="1200" b="0" dirty="0" err="1">
                <a:effectLst/>
                <a:latin typeface="Calibri" panose="020F0502020204030204" pitchFamily="34" charset="0"/>
                <a:ea typeface="Calibri" panose="020F0502020204030204" pitchFamily="34" charset="0"/>
              </a:rPr>
              <a:t>magasin</a:t>
            </a:r>
            <a:r>
              <a:rPr lang="en-GB" sz="1200" b="0" dirty="0">
                <a:effectLst/>
                <a:latin typeface="Calibri" panose="020F0502020204030204" pitchFamily="34" charset="0"/>
                <a:ea typeface="Calibri" panose="020F0502020204030204" pitchFamily="34" charset="0"/>
              </a:rPr>
              <a:t> [1736] </a:t>
            </a:r>
            <a:r>
              <a:rPr lang="en-GB" sz="1200" b="0" dirty="0" err="1">
                <a:effectLst/>
                <a:latin typeface="Calibri" panose="020F0502020204030204" pitchFamily="34" charset="0"/>
                <a:ea typeface="Calibri" panose="020F0502020204030204" pitchFamily="34" charset="0"/>
              </a:rPr>
              <a:t>médecin</a:t>
            </a:r>
            <a:r>
              <a:rPr lang="en-GB" sz="1200" b="0" dirty="0">
                <a:effectLst/>
                <a:latin typeface="Calibri" panose="020F0502020204030204" pitchFamily="34" charset="0"/>
                <a:ea typeface="Calibri" panose="020F0502020204030204" pitchFamily="34" charset="0"/>
              </a:rPr>
              <a:t> [827] pain [2802] </a:t>
            </a:r>
            <a:endParaRPr lang="es-ES"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a:t>
            </a:r>
            <a:br>
              <a:rPr lang="en-US" b="0" dirty="0"/>
            </a:br>
            <a:br>
              <a:rPr lang="en-US" b="0" dirty="0"/>
            </a:br>
            <a:r>
              <a:rPr lang="en-US" b="1" dirty="0"/>
              <a:t>Aim: </a:t>
            </a:r>
            <a:r>
              <a:rPr lang="en-US" b="0" dirty="0"/>
              <a:t>to set the scene for this week’s lesson, J-M’s dream; and to introduce vocabulary for this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b="0" dirty="0"/>
              <a:t>:</a:t>
            </a:r>
            <a:br>
              <a:rPr lang="en-US" b="0" dirty="0"/>
            </a:br>
            <a:r>
              <a:rPr lang="en-US" b="0" dirty="0"/>
              <a:t>1. Read the title and ensure 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to bring up the speech bubble and elicit the French, prompting: ‘Un </a:t>
            </a:r>
            <a:r>
              <a:rPr lang="en-US" b="0" dirty="0" err="1"/>
              <a:t>monstre</a:t>
            </a:r>
            <a:r>
              <a:rPr lang="en-US" b="0" dirty="0"/>
              <a:t>, </a:t>
            </a:r>
            <a:r>
              <a:rPr lang="en-US" b="0" dirty="0" err="1"/>
              <a:t>c’est</a:t>
            </a:r>
            <a:r>
              <a:rPr lang="en-US" b="0" dirty="0"/>
              <a:t> quoi ? </a:t>
            </a:r>
            <a:r>
              <a:rPr lang="en-US" b="0" dirty="0">
                <a:sym typeface="Wingdings" panose="05000000000000000000" pitchFamily="2" charset="2"/>
              </a:rPr>
              <a:t> a monster, </a:t>
            </a:r>
            <a:r>
              <a:rPr lang="en-US" b="0" dirty="0" err="1">
                <a:sym typeface="Wingdings" panose="05000000000000000000" pitchFamily="2" charset="2"/>
              </a:rPr>
              <a:t>très</a:t>
            </a:r>
            <a:r>
              <a:rPr lang="en-US" b="0" dirty="0">
                <a:sym typeface="Wingdings" panose="05000000000000000000" pitchFamily="2" charset="2"/>
              </a:rPr>
              <a:t> bien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ym typeface="Wingdings" panose="05000000000000000000" pitchFamily="2" charset="2"/>
              </a:rPr>
              <a:t>3. Click to bring up new items of vocabulary individually. Pupils listen and repeat, then teacher prompts </a:t>
            </a:r>
            <a:r>
              <a:rPr lang="en-US" b="0" dirty="0" err="1">
                <a:sym typeface="Wingdings" panose="05000000000000000000" pitchFamily="2" charset="2"/>
              </a:rPr>
              <a:t>C’est</a:t>
            </a:r>
            <a:r>
              <a:rPr lang="en-US" b="0" dirty="0">
                <a:sym typeface="Wingdings" panose="05000000000000000000" pitchFamily="2" charset="2"/>
              </a:rPr>
              <a:t> quoi, </a:t>
            </a:r>
            <a:r>
              <a:rPr lang="en-US" b="0" dirty="0" err="1">
                <a:sym typeface="Wingdings" panose="05000000000000000000" pitchFamily="2" charset="2"/>
              </a:rPr>
              <a:t>une</a:t>
            </a:r>
            <a:r>
              <a:rPr lang="en-US" b="0" dirty="0">
                <a:sym typeface="Wingdings" panose="05000000000000000000" pitchFamily="2" charset="2"/>
              </a:rPr>
              <a:t> bouche ?  A mouth, super ! .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rêver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[1678]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revisit singular indefinite articles and introduce the plural indefinite article ‘des’, meaning some.</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the English meanings of the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8973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aural comprehension of vocabulary and articles.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1. Explain the scenario.  J-M is drawing some monsters.  Is he planning to draw one or more of each body part?</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numbers to play each item.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Pupils listen and note 1 (singular) or 1+ (plural-some).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Click to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Click again to bring up part B. Pupils listen again and identify each body part – they can write 1-8 and the body part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5. Click to correct in number order.  Teachers can ask –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1,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Differentiation</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For increased challenge, ask pupils to turn away from the board and make notes in English after listening to each item. Then at the end they turn back to the board and complete part B.</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more support, provide English true/false statements, and remove the pictures.  E.g.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some feet.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even more support, provide a choice of two statements each time (removing the pictures from the slide). E.g.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Some feet.  |  A/one foot.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p>
          <a:p>
            <a:r>
              <a:rPr lang="en-GB" sz="1200" b="0" kern="1200" dirty="0">
                <a:solidFill>
                  <a:schemeClr val="tx1"/>
                </a:solidFill>
                <a:effectLst/>
                <a:latin typeface="+mn-lt"/>
                <a:ea typeface="+mn-ea"/>
                <a:cs typeface="+mn-cs"/>
              </a:rPr>
              <a:t>des </a:t>
            </a:r>
            <a:r>
              <a:rPr lang="en-GB" sz="1200" b="0" kern="1200" dirty="0" err="1">
                <a:solidFill>
                  <a:schemeClr val="tx1"/>
                </a:solidFill>
                <a:effectLst/>
                <a:latin typeface="+mn-lt"/>
                <a:ea typeface="+mn-ea"/>
                <a:cs typeface="+mn-cs"/>
              </a:rPr>
              <a:t>pieds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un </a:t>
            </a:r>
            <a:r>
              <a:rPr lang="en-GB" sz="1200" b="0" kern="1200" dirty="0" err="1">
                <a:solidFill>
                  <a:schemeClr val="tx1"/>
                </a:solidFill>
                <a:effectLst/>
                <a:latin typeface="+mn-lt"/>
                <a:ea typeface="+mn-ea"/>
                <a:cs typeface="+mn-cs"/>
              </a:rPr>
              <a:t>œil</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des </a:t>
            </a:r>
            <a:r>
              <a:rPr lang="en-GB" sz="1200" b="0" kern="1200" dirty="0" err="1">
                <a:solidFill>
                  <a:schemeClr val="tx1"/>
                </a:solidFill>
                <a:effectLst/>
                <a:latin typeface="+mn-lt"/>
                <a:ea typeface="+mn-ea"/>
                <a:cs typeface="+mn-cs"/>
              </a:rPr>
              <a:t>têtes</a:t>
            </a:r>
            <a:endParaRPr lang="en-GB" sz="1200" b="0"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oreille</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des </a:t>
            </a:r>
            <a:r>
              <a:rPr lang="en-GB" sz="1200" b="0" kern="1200" dirty="0" err="1">
                <a:solidFill>
                  <a:schemeClr val="tx1"/>
                </a:solidFill>
                <a:effectLst/>
                <a:latin typeface="+mn-lt"/>
                <a:ea typeface="+mn-ea"/>
                <a:cs typeface="+mn-cs"/>
              </a:rPr>
              <a:t>bouches</a:t>
            </a:r>
            <a:endParaRPr lang="en-GB" sz="1200" b="0"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main</a:t>
            </a:r>
          </a:p>
          <a:p>
            <a:r>
              <a:rPr lang="en-GB" sz="1200" b="0" kern="1200" dirty="0">
                <a:solidFill>
                  <a:schemeClr val="tx1"/>
                </a:solidFill>
                <a:effectLst/>
                <a:latin typeface="+mn-lt"/>
                <a:ea typeface="+mn-ea"/>
                <a:cs typeface="+mn-cs"/>
              </a:rPr>
              <a:t>des </a:t>
            </a:r>
            <a:r>
              <a:rPr lang="en-GB" sz="1200" b="0" kern="1200" dirty="0" err="1">
                <a:solidFill>
                  <a:schemeClr val="tx1"/>
                </a:solidFill>
                <a:effectLst/>
                <a:latin typeface="+mn-lt"/>
                <a:ea typeface="+mn-ea"/>
                <a:cs typeface="+mn-cs"/>
              </a:rPr>
              <a:t>yeux</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des images</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46620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introduce the word ‘</a:t>
            </a:r>
            <a:r>
              <a:rPr lang="en-GB" b="0" dirty="0" err="1"/>
              <a:t>combien</a:t>
            </a:r>
            <a:r>
              <a:rPr lang="en-GB" b="0" dirty="0"/>
              <a:t>’ with one meaning ‘how many’ and how to use it in an intonation question.</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the English meanings of the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333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recognise a ‘how many’ question by the presence or ‘de’.</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decide whether each item is a question or statement, depending on the presence or absence of ‘de’.</a:t>
            </a:r>
          </a:p>
          <a:p>
            <a:pPr>
              <a:buAutoNum type="arabicPeriod"/>
            </a:pPr>
            <a:r>
              <a:rPr lang="en-GB" b="0" dirty="0"/>
              <a:t> Elicit the answers from pupils (note they will only be able to say ‘</a:t>
            </a:r>
            <a:r>
              <a:rPr lang="en-GB" b="0" dirty="0" err="1"/>
              <a:t>c’est</a:t>
            </a:r>
            <a:r>
              <a:rPr lang="en-GB" b="0" dirty="0"/>
              <a:t> </a:t>
            </a:r>
            <a:r>
              <a:rPr lang="en-GB" b="0" dirty="0" err="1"/>
              <a:t>une</a:t>
            </a:r>
            <a:r>
              <a:rPr lang="en-GB" b="0" dirty="0"/>
              <a:t> question’ or ‘</a:t>
            </a:r>
            <a:r>
              <a:rPr lang="en-GB" b="0" dirty="0" err="1"/>
              <a:t>c’est</a:t>
            </a:r>
            <a:r>
              <a:rPr lang="en-GB" b="0" dirty="0"/>
              <a:t> </a:t>
            </a:r>
            <a:r>
              <a:rPr lang="en-GB" b="0" dirty="0" err="1"/>
              <a:t>une</a:t>
            </a:r>
            <a:r>
              <a:rPr lang="en-GB" b="0" dirty="0"/>
              <a:t> phrase’.</a:t>
            </a:r>
          </a:p>
          <a:p>
            <a:pPr>
              <a:buAutoNum type="arabicPeriod"/>
            </a:pPr>
            <a:r>
              <a:rPr lang="en-GB" b="0" dirty="0"/>
              <a:t> Then click to hear the full sentence and to reveal the written versions.</a:t>
            </a: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p>
          <a:p>
            <a:pPr>
              <a:lnSpc>
                <a:spcPct val="100000"/>
              </a:lnSpc>
            </a:pPr>
            <a:r>
              <a:rPr lang="es-ES_tradnl" sz="1200" b="0" kern="1200" dirty="0">
                <a:solidFill>
                  <a:schemeClr val="tx1"/>
                </a:solidFill>
                <a:effectLst/>
                <a:latin typeface="+mn-lt"/>
                <a:ea typeface="+mn-ea"/>
                <a:cs typeface="+mn-cs"/>
              </a:rPr>
              <a:t>Il y a cinq mains.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combien de bouches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combien de têtes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des yeux.</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six oreilles.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combien de pieds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8137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4151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1124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907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40048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3345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5644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139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867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51000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630515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26478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12422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50989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195766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551801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28367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6035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912288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608169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718579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90880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2645362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35950780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10.png"/><Relationship Id="rId7" Type="http://schemas.openxmlformats.org/officeDocument/2006/relationships/audio" Target="../media/audio21.wav"/><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audio" Target="../media/audio20.wav"/><Relationship Id="rId4" Type="http://schemas.openxmlformats.org/officeDocument/2006/relationships/image" Target="../media/image11.sv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0.png"/><Relationship Id="rId7" Type="http://schemas.openxmlformats.org/officeDocument/2006/relationships/audio" Target="../media/audio23.wav"/><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47.png"/><Relationship Id="rId5" Type="http://schemas.openxmlformats.org/officeDocument/2006/relationships/audio" Target="../media/audio21.wav"/><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10.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47.png"/><Relationship Id="rId11" Type="http://schemas.openxmlformats.org/officeDocument/2006/relationships/image" Target="../media/image55.png"/><Relationship Id="rId5" Type="http://schemas.openxmlformats.org/officeDocument/2006/relationships/audio" Target="../media/audio21.wav"/><Relationship Id="rId15" Type="http://schemas.microsoft.com/office/2007/relationships/hdphoto" Target="../media/hdphoto4.wdp"/><Relationship Id="rId10" Type="http://schemas.openxmlformats.org/officeDocument/2006/relationships/image" Target="../media/image54.png"/><Relationship Id="rId4" Type="http://schemas.openxmlformats.org/officeDocument/2006/relationships/image" Target="../media/image11.svg"/><Relationship Id="rId9" Type="http://schemas.openxmlformats.org/officeDocument/2006/relationships/audio" Target="../media/audio24.wav"/><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47.png"/><Relationship Id="rId5" Type="http://schemas.openxmlformats.org/officeDocument/2006/relationships/audio" Target="../media/audio21.wav"/><Relationship Id="rId4" Type="http://schemas.openxmlformats.org/officeDocument/2006/relationships/image" Target="../media/image11.sv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6.png"/><Relationship Id="rId3" Type="http://schemas.openxmlformats.org/officeDocument/2006/relationships/image" Target="../media/image10.png"/><Relationship Id="rId7" Type="http://schemas.openxmlformats.org/officeDocument/2006/relationships/image" Target="../media/image59.png"/><Relationship Id="rId12"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image" Target="../media/image11.sv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9.png"/><Relationship Id="rId7" Type="http://schemas.openxmlformats.org/officeDocument/2006/relationships/image" Target="../media/image20.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sv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13" Type="http://schemas.openxmlformats.org/officeDocument/2006/relationships/image" Target="../media/image10.png"/><Relationship Id="rId18" Type="http://schemas.microsoft.com/office/2007/relationships/hdphoto" Target="../media/hdphoto1.wdp"/><Relationship Id="rId26" Type="http://schemas.openxmlformats.org/officeDocument/2006/relationships/image" Target="../media/image38.gif"/><Relationship Id="rId3" Type="http://schemas.openxmlformats.org/officeDocument/2006/relationships/image" Target="../media/image31.png"/><Relationship Id="rId21" Type="http://schemas.microsoft.com/office/2007/relationships/hdphoto" Target="../media/hdphoto2.wdp"/><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32.png"/><Relationship Id="rId25" Type="http://schemas.microsoft.com/office/2007/relationships/hdphoto" Target="../media/hdphoto3.wdp"/><Relationship Id="rId33" Type="http://schemas.openxmlformats.org/officeDocument/2006/relationships/image" Target="../media/image45.svg"/><Relationship Id="rId2" Type="http://schemas.openxmlformats.org/officeDocument/2006/relationships/notesSlide" Target="../notesSlides/notesSlide7.xml"/><Relationship Id="rId16" Type="http://schemas.openxmlformats.org/officeDocument/2006/relationships/audio" Target="../media/audio11.wav"/><Relationship Id="rId20" Type="http://schemas.openxmlformats.org/officeDocument/2006/relationships/image" Target="../media/image34.png"/><Relationship Id="rId29"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37.png"/><Relationship Id="rId32" Type="http://schemas.openxmlformats.org/officeDocument/2006/relationships/image" Target="../media/image44.pn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36.png"/><Relationship Id="rId28" Type="http://schemas.openxmlformats.org/officeDocument/2006/relationships/image" Target="../media/image40.svg"/><Relationship Id="rId10" Type="http://schemas.openxmlformats.org/officeDocument/2006/relationships/audio" Target="../media/audio7.wav"/><Relationship Id="rId19" Type="http://schemas.openxmlformats.org/officeDocument/2006/relationships/image" Target="../media/image33.png"/><Relationship Id="rId31"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1.svg"/><Relationship Id="rId22" Type="http://schemas.openxmlformats.org/officeDocument/2006/relationships/image" Target="../media/image35.png"/><Relationship Id="rId27" Type="http://schemas.openxmlformats.org/officeDocument/2006/relationships/image" Target="../media/image39.png"/><Relationship Id="rId30" Type="http://schemas.openxmlformats.org/officeDocument/2006/relationships/image" Target="../media/image42.png"/><Relationship Id="rId8" Type="http://schemas.openxmlformats.org/officeDocument/2006/relationships/audio" Target="../media/audio5.wav"/></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audio" Target="../media/audio18.wav"/><Relationship Id="rId3" Type="http://schemas.openxmlformats.org/officeDocument/2006/relationships/audio" Target="../media/audio12.wav"/><Relationship Id="rId7" Type="http://schemas.openxmlformats.org/officeDocument/2006/relationships/image" Target="../media/image11.svg"/><Relationship Id="rId12" Type="http://schemas.openxmlformats.org/officeDocument/2006/relationships/audio" Target="../media/audio17.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audio" Target="../media/audio16.wav"/><Relationship Id="rId5" Type="http://schemas.openxmlformats.org/officeDocument/2006/relationships/image" Target="../media/image47.png"/><Relationship Id="rId10" Type="http://schemas.openxmlformats.org/officeDocument/2006/relationships/audio" Target="../media/audio15.wav"/><Relationship Id="rId4" Type="http://schemas.openxmlformats.org/officeDocument/2006/relationships/audio" Target="../media/audio13.wav"/><Relationship Id="rId9" Type="http://schemas.openxmlformats.org/officeDocument/2006/relationships/audio" Target="../media/audio14.wav"/><Relationship Id="rId14"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19455"/>
            <a:ext cx="4350240" cy="6885971"/>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609862"/>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des (some)</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combien de</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SSC [(a)in]</a:t>
            </a: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291979"/>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Saying how many and describing things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11" name="Picture 8" descr="Monstruo, Peludo, Halloween, Criatura">
            <a:extLst>
              <a:ext uri="{FF2B5EF4-FFF2-40B4-BE49-F238E27FC236}">
                <a16:creationId xmlns:a16="http://schemas.microsoft.com/office/drawing/2014/main" id="{B5CDDF44-1158-4740-886A-12BD7F636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657" y="3146914"/>
            <a:ext cx="1956924" cy="2402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47A2A36-C982-4ED1-978D-E6F24F552548}"/>
              </a:ext>
            </a:extLst>
          </p:cNvPr>
          <p:cNvSpPr txBox="1"/>
          <p:nvPr/>
        </p:nvSpPr>
        <p:spPr>
          <a:xfrm>
            <a:off x="111894" y="2284028"/>
            <a:ext cx="4126451" cy="830997"/>
          </a:xfrm>
          <a:prstGeom prst="rect">
            <a:avLst/>
          </a:prstGeom>
          <a:noFill/>
        </p:spPr>
        <p:txBody>
          <a:bodyPr wrap="none" rtlCol="0">
            <a:spAutoFit/>
          </a:bodyPr>
          <a:lstStyle/>
          <a:p>
            <a:r>
              <a:rPr lang="en-GB" sz="4800" b="1" dirty="0">
                <a:ln w="28575" cmpd="sng">
                  <a:solidFill>
                    <a:srgbClr val="7030A0"/>
                  </a:solidFill>
                  <a:prstDash val="solid"/>
                </a:ln>
                <a:solidFill>
                  <a:srgbClr val="CC99FF"/>
                </a:solidFill>
                <a:effectLst>
                  <a:glow rad="228600">
                    <a:srgbClr val="70AD47">
                      <a:satMod val="175000"/>
                      <a:alpha val="40000"/>
                    </a:srgbClr>
                  </a:glow>
                </a:effectLst>
                <a:latin typeface="Jokerman" panose="04090605060D06020702" pitchFamily="82" charset="0"/>
              </a:rPr>
              <a:t>Mon </a:t>
            </a:r>
            <a:r>
              <a:rPr lang="en-GB" sz="4800" b="1" dirty="0" err="1">
                <a:ln w="28575" cmpd="sng">
                  <a:solidFill>
                    <a:srgbClr val="7030A0"/>
                  </a:solidFill>
                  <a:prstDash val="solid"/>
                </a:ln>
                <a:solidFill>
                  <a:srgbClr val="CC99FF"/>
                </a:solidFill>
                <a:effectLst>
                  <a:glow rad="228600">
                    <a:srgbClr val="70AD47">
                      <a:satMod val="175000"/>
                      <a:alpha val="40000"/>
                    </a:srgbClr>
                  </a:glow>
                </a:effectLst>
                <a:latin typeface="Jokerman" panose="04090605060D06020702" pitchFamily="82" charset="0"/>
              </a:rPr>
              <a:t>monstre</a:t>
            </a:r>
            <a:endParaRPr lang="en-GB" sz="4800" b="1" dirty="0">
              <a:ln w="28575" cmpd="sng">
                <a:solidFill>
                  <a:srgbClr val="7030A0"/>
                </a:solidFill>
                <a:prstDash val="solid"/>
              </a:ln>
              <a:solidFill>
                <a:srgbClr val="CC99FF"/>
              </a:solidFill>
              <a:effectLst>
                <a:glow rad="228600">
                  <a:srgbClr val="70AD47">
                    <a:satMod val="175000"/>
                    <a:alpha val="40000"/>
                  </a:srgbClr>
                </a:glow>
              </a:effectLst>
              <a:latin typeface="Jokerman" panose="04090605060D06020702" pitchFamily="82"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2" y="128709"/>
            <a:ext cx="6054011"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extLst>
              <a:ext uri="{FF2B5EF4-FFF2-40B4-BE49-F238E27FC236}">
                <a16:creationId xmlns:a16="http://schemas.microsoft.com/office/drawing/2014/main" id="{B32C834D-0C32-48FE-B7A1-5D82B33CBB89}"/>
              </a:ext>
            </a:extLst>
          </p:cNvPr>
          <p:cNvSpPr txBox="1"/>
          <p:nvPr/>
        </p:nvSpPr>
        <p:spPr>
          <a:xfrm>
            <a:off x="942722" y="128709"/>
            <a:ext cx="61475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Tu as combien de doigts*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571" y="-41476"/>
            <a:ext cx="914400" cy="914400"/>
          </a:xfrm>
          <a:prstGeom prst="rect">
            <a:avLst/>
          </a:prstGeom>
        </p:spPr>
      </p:pic>
      <p:pic>
        <p:nvPicPr>
          <p:cNvPr id="25" name="Picture 2">
            <a:extLst>
              <a:ext uri="{FF2B5EF4-FFF2-40B4-BE49-F238E27FC236}">
                <a16:creationId xmlns:a16="http://schemas.microsoft.com/office/drawing/2014/main" id="{C5F4D301-5002-4244-8742-6F99F219E6A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3388" y="1773238"/>
            <a:ext cx="8247062"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C886249E-1195-4DF0-B5B1-F3D7D821E924}"/>
              </a:ext>
            </a:extLst>
          </p:cNvPr>
          <p:cNvSpPr txBox="1"/>
          <p:nvPr/>
        </p:nvSpPr>
        <p:spPr>
          <a:xfrm>
            <a:off x="1271588" y="2619772"/>
            <a:ext cx="8665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un</a:t>
            </a:r>
          </a:p>
        </p:txBody>
      </p:sp>
      <p:sp>
        <p:nvSpPr>
          <p:cNvPr id="27" name="TextBox 26">
            <a:extLst>
              <a:ext uri="{FF2B5EF4-FFF2-40B4-BE49-F238E27FC236}">
                <a16:creationId xmlns:a16="http://schemas.microsoft.com/office/drawing/2014/main" id="{DF3CC5AE-6498-4D8A-9A41-5C7C5D2BBF0D}"/>
              </a:ext>
            </a:extLst>
          </p:cNvPr>
          <p:cNvSpPr txBox="1"/>
          <p:nvPr/>
        </p:nvSpPr>
        <p:spPr>
          <a:xfrm>
            <a:off x="1344096" y="1683668"/>
            <a:ext cx="16590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d</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eu</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x</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E959DECA-38F5-4CA8-8BA7-946B7A36D735}"/>
              </a:ext>
            </a:extLst>
          </p:cNvPr>
          <p:cNvSpPr txBox="1"/>
          <p:nvPr/>
        </p:nvSpPr>
        <p:spPr>
          <a:xfrm>
            <a:off x="3071312" y="1266543"/>
            <a:ext cx="12997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p>
        </p:txBody>
      </p:sp>
      <p:sp>
        <p:nvSpPr>
          <p:cNvPr id="29" name="TextBox 28">
            <a:extLst>
              <a:ext uri="{FF2B5EF4-FFF2-40B4-BE49-F238E27FC236}">
                <a16:creationId xmlns:a16="http://schemas.microsoft.com/office/drawing/2014/main" id="{0E6EC42A-AF12-42FA-A47E-65E0A903B754}"/>
              </a:ext>
            </a:extLst>
          </p:cNvPr>
          <p:cNvSpPr txBox="1"/>
          <p:nvPr/>
        </p:nvSpPr>
        <p:spPr>
          <a:xfrm>
            <a:off x="4439236" y="1911886"/>
            <a:ext cx="20219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quatre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7C37A9D1-42A4-435E-A7E6-EE6FA9EE1387}"/>
              </a:ext>
            </a:extLst>
          </p:cNvPr>
          <p:cNvSpPr txBox="1"/>
          <p:nvPr/>
        </p:nvSpPr>
        <p:spPr>
          <a:xfrm>
            <a:off x="4439236" y="3679101"/>
            <a:ext cx="1803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q</a:t>
            </a:r>
          </a:p>
        </p:txBody>
      </p:sp>
      <p:sp>
        <p:nvSpPr>
          <p:cNvPr id="31" name="TextBox 30">
            <a:extLst>
              <a:ext uri="{FF2B5EF4-FFF2-40B4-BE49-F238E27FC236}">
                <a16:creationId xmlns:a16="http://schemas.microsoft.com/office/drawing/2014/main" id="{FBADB28F-D71C-4C86-B9C7-92956EC611A6}"/>
              </a:ext>
            </a:extLst>
          </p:cNvPr>
          <p:cNvSpPr txBox="1"/>
          <p:nvPr/>
        </p:nvSpPr>
        <p:spPr>
          <a:xfrm>
            <a:off x="5914582" y="3748425"/>
            <a:ext cx="1210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six</a:t>
            </a:r>
          </a:p>
        </p:txBody>
      </p:sp>
      <p:sp>
        <p:nvSpPr>
          <p:cNvPr id="32" name="TextBox 31">
            <a:extLst>
              <a:ext uri="{FF2B5EF4-FFF2-40B4-BE49-F238E27FC236}">
                <a16:creationId xmlns:a16="http://schemas.microsoft.com/office/drawing/2014/main" id="{C328EA9A-B1D8-4218-8ECA-185A414E9A58}"/>
              </a:ext>
            </a:extLst>
          </p:cNvPr>
          <p:cNvSpPr txBox="1"/>
          <p:nvPr/>
        </p:nvSpPr>
        <p:spPr>
          <a:xfrm>
            <a:off x="6098282" y="1911886"/>
            <a:ext cx="1803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sept</a:t>
            </a:r>
          </a:p>
        </p:txBody>
      </p:sp>
      <p:sp>
        <p:nvSpPr>
          <p:cNvPr id="33" name="TextBox 32">
            <a:extLst>
              <a:ext uri="{FF2B5EF4-FFF2-40B4-BE49-F238E27FC236}">
                <a16:creationId xmlns:a16="http://schemas.microsoft.com/office/drawing/2014/main" id="{0E6AA44F-3FEB-4880-859A-696EF8A9650F}"/>
              </a:ext>
            </a:extLst>
          </p:cNvPr>
          <p:cNvSpPr txBox="1"/>
          <p:nvPr/>
        </p:nvSpPr>
        <p:spPr>
          <a:xfrm>
            <a:off x="7072097" y="1349998"/>
            <a:ext cx="1803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h</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DDB49A30-C0E0-44DD-A458-6D8CA59436A2}"/>
              </a:ext>
            </a:extLst>
          </p:cNvPr>
          <p:cNvSpPr txBox="1"/>
          <p:nvPr/>
        </p:nvSpPr>
        <p:spPr>
          <a:xfrm>
            <a:off x="8015049" y="1677265"/>
            <a:ext cx="1803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eu</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f</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9D151F2F-9773-4120-B312-98513905AF23}"/>
              </a:ext>
            </a:extLst>
          </p:cNvPr>
          <p:cNvSpPr txBox="1"/>
          <p:nvPr/>
        </p:nvSpPr>
        <p:spPr>
          <a:xfrm>
            <a:off x="8579188" y="2572776"/>
            <a:ext cx="1803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dix</a:t>
            </a:r>
          </a:p>
        </p:txBody>
      </p:sp>
      <p:sp>
        <p:nvSpPr>
          <p:cNvPr id="5" name="TextBox 4">
            <a:extLst>
              <a:ext uri="{FF2B5EF4-FFF2-40B4-BE49-F238E27FC236}">
                <a16:creationId xmlns:a16="http://schemas.microsoft.com/office/drawing/2014/main" id="{C77E6E25-5FA6-4F79-B008-9F957C0632D1}"/>
              </a:ext>
            </a:extLst>
          </p:cNvPr>
          <p:cNvSpPr txBox="1"/>
          <p:nvPr/>
        </p:nvSpPr>
        <p:spPr>
          <a:xfrm>
            <a:off x="1344096" y="2695887"/>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38" name="TextBox 37">
            <a:extLst>
              <a:ext uri="{FF2B5EF4-FFF2-40B4-BE49-F238E27FC236}">
                <a16:creationId xmlns:a16="http://schemas.microsoft.com/office/drawing/2014/main" id="{30655059-1A12-45AD-B151-1D4EA007121B}"/>
              </a:ext>
            </a:extLst>
          </p:cNvPr>
          <p:cNvSpPr txBox="1"/>
          <p:nvPr/>
        </p:nvSpPr>
        <p:spPr>
          <a:xfrm>
            <a:off x="2356008" y="1800376"/>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39" name="TextBox 38">
            <a:extLst>
              <a:ext uri="{FF2B5EF4-FFF2-40B4-BE49-F238E27FC236}">
                <a16:creationId xmlns:a16="http://schemas.microsoft.com/office/drawing/2014/main" id="{6CD23A24-D397-4643-88BF-C7CDEACD5AD8}"/>
              </a:ext>
            </a:extLst>
          </p:cNvPr>
          <p:cNvSpPr txBox="1"/>
          <p:nvPr/>
        </p:nvSpPr>
        <p:spPr>
          <a:xfrm>
            <a:off x="3371170" y="1297288"/>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40" name="TextBox 39">
            <a:extLst>
              <a:ext uri="{FF2B5EF4-FFF2-40B4-BE49-F238E27FC236}">
                <a16:creationId xmlns:a16="http://schemas.microsoft.com/office/drawing/2014/main" id="{A09418E5-CD2D-470D-A5B8-865B014B6AD9}"/>
              </a:ext>
            </a:extLst>
          </p:cNvPr>
          <p:cNvSpPr txBox="1"/>
          <p:nvPr/>
        </p:nvSpPr>
        <p:spPr>
          <a:xfrm>
            <a:off x="4699732" y="1973441"/>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41" name="TextBox 40">
            <a:extLst>
              <a:ext uri="{FF2B5EF4-FFF2-40B4-BE49-F238E27FC236}">
                <a16:creationId xmlns:a16="http://schemas.microsoft.com/office/drawing/2014/main" id="{1907B19F-93A0-45F9-B683-72BB2EE76AC4}"/>
              </a:ext>
            </a:extLst>
          </p:cNvPr>
          <p:cNvSpPr txBox="1"/>
          <p:nvPr/>
        </p:nvSpPr>
        <p:spPr>
          <a:xfrm>
            <a:off x="4988846" y="3740656"/>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42" name="TextBox 41">
            <a:extLst>
              <a:ext uri="{FF2B5EF4-FFF2-40B4-BE49-F238E27FC236}">
                <a16:creationId xmlns:a16="http://schemas.microsoft.com/office/drawing/2014/main" id="{C48C47BC-D40B-412E-8B0A-66F088AECF80}"/>
              </a:ext>
            </a:extLst>
          </p:cNvPr>
          <p:cNvSpPr txBox="1"/>
          <p:nvPr/>
        </p:nvSpPr>
        <p:spPr>
          <a:xfrm>
            <a:off x="6182424" y="3802212"/>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46" name="TextBox 45">
            <a:extLst>
              <a:ext uri="{FF2B5EF4-FFF2-40B4-BE49-F238E27FC236}">
                <a16:creationId xmlns:a16="http://schemas.microsoft.com/office/drawing/2014/main" id="{AFE91885-30CF-459A-A56A-F1172304F566}"/>
              </a:ext>
            </a:extLst>
          </p:cNvPr>
          <p:cNvSpPr txBox="1"/>
          <p:nvPr/>
        </p:nvSpPr>
        <p:spPr>
          <a:xfrm>
            <a:off x="6665194" y="1973440"/>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7" name="TextBox 46">
            <a:extLst>
              <a:ext uri="{FF2B5EF4-FFF2-40B4-BE49-F238E27FC236}">
                <a16:creationId xmlns:a16="http://schemas.microsoft.com/office/drawing/2014/main" id="{8ECB568E-9C66-45D2-88D4-071C6B386CA6}"/>
              </a:ext>
            </a:extLst>
          </p:cNvPr>
          <p:cNvSpPr txBox="1"/>
          <p:nvPr/>
        </p:nvSpPr>
        <p:spPr>
          <a:xfrm>
            <a:off x="7671706" y="1381524"/>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sp>
        <p:nvSpPr>
          <p:cNvPr id="48" name="TextBox 47">
            <a:extLst>
              <a:ext uri="{FF2B5EF4-FFF2-40B4-BE49-F238E27FC236}">
                <a16:creationId xmlns:a16="http://schemas.microsoft.com/office/drawing/2014/main" id="{2E05DDB8-FADB-4D28-A234-F6B3131ED7F7}"/>
              </a:ext>
            </a:extLst>
          </p:cNvPr>
          <p:cNvSpPr txBox="1"/>
          <p:nvPr/>
        </p:nvSpPr>
        <p:spPr>
          <a:xfrm>
            <a:off x="8505198" y="1724072"/>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9</a:t>
            </a:r>
          </a:p>
        </p:txBody>
      </p:sp>
      <p:sp>
        <p:nvSpPr>
          <p:cNvPr id="49" name="TextBox 48">
            <a:extLst>
              <a:ext uri="{FF2B5EF4-FFF2-40B4-BE49-F238E27FC236}">
                <a16:creationId xmlns:a16="http://schemas.microsoft.com/office/drawing/2014/main" id="{D7FCE737-7BE1-4327-8753-F921ED7D6C78}"/>
              </a:ext>
            </a:extLst>
          </p:cNvPr>
          <p:cNvSpPr txBox="1"/>
          <p:nvPr/>
        </p:nvSpPr>
        <p:spPr>
          <a:xfrm>
            <a:off x="9248590" y="2600995"/>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10</a:t>
            </a:r>
          </a:p>
        </p:txBody>
      </p:sp>
      <p:sp>
        <p:nvSpPr>
          <p:cNvPr id="10" name="TextBox 9">
            <a:extLst>
              <a:ext uri="{FF2B5EF4-FFF2-40B4-BE49-F238E27FC236}">
                <a16:creationId xmlns:a16="http://schemas.microsoft.com/office/drawing/2014/main" id="{0B0931F9-4C75-4328-8712-AAA75C9D5253}"/>
              </a:ext>
            </a:extLst>
          </p:cNvPr>
          <p:cNvSpPr txBox="1"/>
          <p:nvPr/>
        </p:nvSpPr>
        <p:spPr>
          <a:xfrm>
            <a:off x="7377076" y="211564"/>
            <a:ext cx="237388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doigt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finger</a:t>
            </a:r>
          </a:p>
        </p:txBody>
      </p:sp>
      <p:sp>
        <p:nvSpPr>
          <p:cNvPr id="54" name="Google Shape;387;p19">
            <a:extLst>
              <a:ext uri="{FF2B5EF4-FFF2-40B4-BE49-F238E27FC236}">
                <a16:creationId xmlns:a16="http://schemas.microsoft.com/office/drawing/2014/main" id="{9AACB93A-6F15-401C-AFA0-85560E3975D8}"/>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prstClr val="black"/>
              </a:buClr>
              <a:buSzPts val="2000"/>
              <a:buFont typeface="Calibri"/>
              <a:buNone/>
            </a:pPr>
            <a:endParaRPr sz="2000">
              <a:solidFill>
                <a:srgbClr val="000000"/>
              </a:solidFill>
              <a:latin typeface="Century Gothic"/>
              <a:ea typeface="Century Gothic"/>
              <a:cs typeface="Century Gothic"/>
              <a:sym typeface="Century Gothic"/>
            </a:endParaRPr>
          </a:p>
        </p:txBody>
      </p:sp>
      <p:sp>
        <p:nvSpPr>
          <p:cNvPr id="55" name="Google Shape;395;p19">
            <a:extLst>
              <a:ext uri="{FF2B5EF4-FFF2-40B4-BE49-F238E27FC236}">
                <a16:creationId xmlns:a16="http://schemas.microsoft.com/office/drawing/2014/main" id="{CBE2C16F-6B1D-474F-A464-97D2B62D19A0}"/>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pPr>
            <a:r>
              <a:rPr lang="en-GB" b="1" dirty="0">
                <a:solidFill>
                  <a:srgbClr val="FFFFFF"/>
                </a:solidFill>
                <a:latin typeface="Century Gothic"/>
                <a:ea typeface="Century Gothic"/>
                <a:cs typeface="Century Gothic"/>
                <a:sym typeface="Century Gothic"/>
              </a:rPr>
              <a:t>DÉBUT</a:t>
            </a:r>
            <a:endParaRPr dirty="0">
              <a:solidFill>
                <a:prstClr val="black"/>
              </a:solidFill>
              <a:latin typeface="Calibri" panose="020F0502020204030204"/>
            </a:endParaRPr>
          </a:p>
        </p:txBody>
      </p:sp>
      <p:sp>
        <p:nvSpPr>
          <p:cNvPr id="56" name="Google Shape;388;p19">
            <a:extLst>
              <a:ext uri="{FF2B5EF4-FFF2-40B4-BE49-F238E27FC236}">
                <a16:creationId xmlns:a16="http://schemas.microsoft.com/office/drawing/2014/main" id="{6F73555A-FAA7-4D2E-898C-5A144D220F98}"/>
              </a:ext>
            </a:extLst>
          </p:cNvPr>
          <p:cNvSpPr/>
          <p:nvPr/>
        </p:nvSpPr>
        <p:spPr>
          <a:xfrm>
            <a:off x="11413499" y="2746874"/>
            <a:ext cx="518389" cy="3379044"/>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prstClr val="black"/>
              </a:buClr>
              <a:buSzPts val="2000"/>
              <a:buFont typeface="Calibri"/>
              <a:buNone/>
            </a:pPr>
            <a:endParaRPr sz="2000">
              <a:solidFill>
                <a:srgbClr val="000000"/>
              </a:solidFill>
              <a:latin typeface="Century Gothic"/>
              <a:ea typeface="Century Gothic"/>
              <a:cs typeface="Century Gothic"/>
              <a:sym typeface="Century Gothic"/>
            </a:endParaRPr>
          </a:p>
        </p:txBody>
      </p:sp>
      <p:sp>
        <p:nvSpPr>
          <p:cNvPr id="57" name="Google Shape;157;p2">
            <a:extLst>
              <a:ext uri="{FF2B5EF4-FFF2-40B4-BE49-F238E27FC236}">
                <a16:creationId xmlns:a16="http://schemas.microsoft.com/office/drawing/2014/main" id="{21A88532-DBD2-4DA3-A13B-D296862F95F9}"/>
              </a:ext>
            </a:extLst>
          </p:cNvPr>
          <p:cNvSpPr txBox="1"/>
          <p:nvPr/>
        </p:nvSpPr>
        <p:spPr>
          <a:xfrm>
            <a:off x="11194063" y="2388958"/>
            <a:ext cx="932070" cy="33851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s-AR" sz="1600" b="1" kern="0" dirty="0">
                <a:solidFill>
                  <a:srgbClr val="002060"/>
                </a:solidFill>
                <a:latin typeface="Century Gothic"/>
                <a:ea typeface="Century Gothic"/>
                <a:cs typeface="Century Gothic"/>
                <a:sym typeface="Century Gothic"/>
              </a:rPr>
              <a:t>30</a:t>
            </a:r>
            <a:endParaRPr lang="es-AR" sz="1050" kern="0"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58222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2" presetClass="exit" presetSubtype="4" fill="remove" grpId="0" nodeType="clickEffect">
                                  <p:stCondLst>
                                    <p:cond delay="0"/>
                                  </p:stCondLst>
                                  <p:childTnLst>
                                    <p:anim calcmode="lin" valueType="num">
                                      <p:cBhvr additive="base">
                                        <p:cTn id="97" dur="45000"/>
                                        <p:tgtEl>
                                          <p:spTgt spid="56"/>
                                        </p:tgtEl>
                                        <p:attrNameLst>
                                          <p:attrName>ppt_y</p:attrName>
                                        </p:attrNameLst>
                                      </p:cBhvr>
                                      <p:tavLst>
                                        <p:tav tm="0">
                                          <p:val>
                                            <p:strVal val="#ppt_y"/>
                                          </p:val>
                                        </p:tav>
                                        <p:tav tm="100000">
                                          <p:val>
                                            <p:strVal val="#ppt_y+#ppt_h*1.125000"/>
                                          </p:val>
                                        </p:tav>
                                      </p:tavLst>
                                    </p:anim>
                                    <p:animEffect transition="out" filter="wipe(down)">
                                      <p:cBhvr>
                                        <p:cTn id="98" dur="45000"/>
                                        <p:tgtEl>
                                          <p:spTgt spid="56"/>
                                        </p:tgtEl>
                                      </p:cBhvr>
                                    </p:animEffect>
                                    <p:set>
                                      <p:cBhvr>
                                        <p:cTn id="99" dur="1" fill="hold">
                                          <p:stCondLst>
                                            <p:cond delay="44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26" grpId="0"/>
      <p:bldP spid="27" grpId="0"/>
      <p:bldP spid="28" grpId="0"/>
      <p:bldP spid="29" grpId="0"/>
      <p:bldP spid="30" grpId="0"/>
      <p:bldP spid="31" grpId="0"/>
      <p:bldP spid="32" grpId="0"/>
      <p:bldP spid="33" grpId="0"/>
      <p:bldP spid="34" grpId="0"/>
      <p:bldP spid="35" grpId="0"/>
      <p:bldP spid="5" grpId="0"/>
      <p:bldP spid="38" grpId="0"/>
      <p:bldP spid="39" grpId="0"/>
      <p:bldP spid="40" grpId="0"/>
      <p:bldP spid="41" grpId="0"/>
      <p:bldP spid="42" grpId="0"/>
      <p:bldP spid="46" grpId="0"/>
      <p:bldP spid="47" grpId="0"/>
      <p:bldP spid="48" grpId="0"/>
      <p:bldP spid="49" grpId="0"/>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7C7345A0-1A7E-408C-8CD0-25117048E2BC}"/>
              </a:ext>
            </a:extLst>
          </p:cNvPr>
          <p:cNvSpPr/>
          <p:nvPr/>
        </p:nvSpPr>
        <p:spPr>
          <a:xfrm>
            <a:off x="857627" y="4446047"/>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a:t>
            </a:r>
          </a:p>
        </p:txBody>
      </p:sp>
      <p:sp>
        <p:nvSpPr>
          <p:cNvPr id="25" name="Rectangle: Rounded Corners 24">
            <a:extLst>
              <a:ext uri="{FF2B5EF4-FFF2-40B4-BE49-F238E27FC236}">
                <a16:creationId xmlns:a16="http://schemas.microsoft.com/office/drawing/2014/main" id="{F15D4E24-59F2-4753-978C-A9DE22D1B0E8}"/>
              </a:ext>
            </a:extLst>
          </p:cNvPr>
          <p:cNvSpPr/>
          <p:nvPr/>
        </p:nvSpPr>
        <p:spPr>
          <a:xfrm>
            <a:off x="2781676" y="5661114"/>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dix</a:t>
            </a:r>
          </a:p>
        </p:txBody>
      </p:sp>
      <p:sp>
        <p:nvSpPr>
          <p:cNvPr id="26" name="Rectangle: Rounded Corners 25">
            <a:extLst>
              <a:ext uri="{FF2B5EF4-FFF2-40B4-BE49-F238E27FC236}">
                <a16:creationId xmlns:a16="http://schemas.microsoft.com/office/drawing/2014/main" id="{4B477A29-6E40-4B15-8F3E-5EAE6B540F2E}"/>
              </a:ext>
            </a:extLst>
          </p:cNvPr>
          <p:cNvSpPr/>
          <p:nvPr/>
        </p:nvSpPr>
        <p:spPr>
          <a:xfrm>
            <a:off x="2781676" y="4480883"/>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deux</a:t>
            </a:r>
          </a:p>
        </p:txBody>
      </p:sp>
      <p:sp>
        <p:nvSpPr>
          <p:cNvPr id="27" name="Rectangle: Rounded Corners 26">
            <a:extLst>
              <a:ext uri="{FF2B5EF4-FFF2-40B4-BE49-F238E27FC236}">
                <a16:creationId xmlns:a16="http://schemas.microsoft.com/office/drawing/2014/main" id="{B2CE407E-DE84-426F-B3F9-579BA2782631}"/>
              </a:ext>
            </a:extLst>
          </p:cNvPr>
          <p:cNvSpPr/>
          <p:nvPr/>
        </p:nvSpPr>
        <p:spPr>
          <a:xfrm>
            <a:off x="2781676" y="3309077"/>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douze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01DCD2DE-D1C0-431F-A97F-5904834EE8C4}"/>
              </a:ext>
            </a:extLst>
          </p:cNvPr>
          <p:cNvSpPr/>
          <p:nvPr/>
        </p:nvSpPr>
        <p:spPr>
          <a:xfrm>
            <a:off x="5299034" y="4481566"/>
            <a:ext cx="2005757"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œil</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9" name="Rectangle: Rounded Corners 28">
            <a:extLst>
              <a:ext uri="{FF2B5EF4-FFF2-40B4-BE49-F238E27FC236}">
                <a16:creationId xmlns:a16="http://schemas.microsoft.com/office/drawing/2014/main" id="{45F55AF0-6708-4527-8658-B2BD0E5CC5CC}"/>
              </a:ext>
            </a:extLst>
          </p:cNvPr>
          <p:cNvSpPr/>
          <p:nvPr/>
        </p:nvSpPr>
        <p:spPr>
          <a:xfrm>
            <a:off x="5299034" y="3309077"/>
            <a:ext cx="2005757"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mains.</a:t>
            </a:r>
          </a:p>
        </p:txBody>
      </p:sp>
      <p:sp>
        <p:nvSpPr>
          <p:cNvPr id="30" name="Rectangle: Rounded Corners 29">
            <a:extLst>
              <a:ext uri="{FF2B5EF4-FFF2-40B4-BE49-F238E27FC236}">
                <a16:creationId xmlns:a16="http://schemas.microsoft.com/office/drawing/2014/main" id="{476D68C3-FC68-4C6C-8A5F-52C31FD49D11}"/>
              </a:ext>
            </a:extLst>
          </p:cNvPr>
          <p:cNvSpPr/>
          <p:nvPr/>
        </p:nvSpPr>
        <p:spPr>
          <a:xfrm>
            <a:off x="5269575" y="5661114"/>
            <a:ext cx="2035216"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oreilles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82" y="121979"/>
            <a:ext cx="914400" cy="914400"/>
          </a:xfrm>
          <a:prstGeom prst="rect">
            <a:avLst/>
          </a:prstGeom>
        </p:spPr>
      </p:pic>
      <p:pic>
        <p:nvPicPr>
          <p:cNvPr id="7170" name="Picture 2" descr="Extraterrestre, Monstruo, Imprimir, Ciencia Ficción">
            <a:hlinkClick r:id="" action="ppaction://noaction">
              <a:snd r:embed="rId5" name="S11_2.wav"/>
            </a:hlinkClick>
            <a:extLst>
              <a:ext uri="{FF2B5EF4-FFF2-40B4-BE49-F238E27FC236}">
                <a16:creationId xmlns:a16="http://schemas.microsoft.com/office/drawing/2014/main" id="{55B0B332-F6FB-D02C-E788-AEA2E0C6E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6127" y="2752989"/>
            <a:ext cx="4109016" cy="35998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 action="ppaction://noaction">
              <a:snd r:embed="rId7" name="7_0.wav"/>
            </a:hlinkClick>
            <a:extLst>
              <a:ext uri="{FF2B5EF4-FFF2-40B4-BE49-F238E27FC236}">
                <a16:creationId xmlns:a16="http://schemas.microsoft.com/office/drawing/2014/main" id="{0DE046CA-D70A-CFD4-E1C8-AD7DB3F98F36}"/>
              </a:ext>
            </a:extLst>
          </p:cNvPr>
          <p:cNvSpPr txBox="1"/>
          <p:nvPr/>
        </p:nvSpPr>
        <p:spPr>
          <a:xfrm>
            <a:off x="5769187" y="169504"/>
            <a:ext cx="1508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Speech Bubble: Rectangle with Corners Rounded 6">
            <a:hlinkClick r:id="" action="ppaction://noaction">
              <a:snd r:embed="rId8" name="S11_1.wav"/>
            </a:hlinkClick>
            <a:extLst>
              <a:ext uri="{FF2B5EF4-FFF2-40B4-BE49-F238E27FC236}">
                <a16:creationId xmlns:a16="http://schemas.microsoft.com/office/drawing/2014/main" id="{AA0AD8AE-FCBA-9977-3BB1-1DB24BF69027}"/>
              </a:ext>
            </a:extLst>
          </p:cNvPr>
          <p:cNvSpPr/>
          <p:nvPr/>
        </p:nvSpPr>
        <p:spPr>
          <a:xfrm>
            <a:off x="1052307" y="259670"/>
            <a:ext cx="4630036"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Complète</a:t>
            </a: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la phrase.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2A650C64-4E40-9290-D317-66BAC8A8332E}"/>
              </a:ext>
            </a:extLst>
          </p:cNvPr>
          <p:cNvCxnSpPr>
            <a:cxnSpLocks/>
          </p:cNvCxnSpPr>
          <p:nvPr/>
        </p:nvCxnSpPr>
        <p:spPr>
          <a:xfrm>
            <a:off x="11227747" y="2805184"/>
            <a:ext cx="205145" cy="78188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Icon&#10;&#10;Description automatically generated">
            <a:extLst>
              <a:ext uri="{FF2B5EF4-FFF2-40B4-BE49-F238E27FC236}">
                <a16:creationId xmlns:a16="http://schemas.microsoft.com/office/drawing/2014/main" id="{52D94981-2A20-4AF7-A452-2E329713914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21" name="Title 2">
            <a:extLst>
              <a:ext uri="{FF2B5EF4-FFF2-40B4-BE49-F238E27FC236}">
                <a16:creationId xmlns:a16="http://schemas.microsoft.com/office/drawing/2014/main" id="{82B2BFD0-6E37-4DE6-A4FA-EB12CA0CEF54}"/>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Title 8">
            <a:extLst>
              <a:ext uri="{FF2B5EF4-FFF2-40B4-BE49-F238E27FC236}">
                <a16:creationId xmlns:a16="http://schemas.microsoft.com/office/drawing/2014/main" id="{52A23638-DC0C-4E1A-861F-D99D9E285CEC}"/>
              </a:ext>
            </a:extLst>
          </p:cNvPr>
          <p:cNvSpPr>
            <a:spLocks noGrp="1"/>
          </p:cNvSpPr>
          <p:nvPr>
            <p:ph type="title"/>
          </p:nvPr>
        </p:nvSpPr>
        <p:spPr>
          <a:xfrm>
            <a:off x="11227747" y="1125912"/>
            <a:ext cx="854883" cy="374973"/>
          </a:xfrm>
        </p:spPr>
        <p:txBody>
          <a:bodyPr/>
          <a:lstStyle/>
          <a:p>
            <a:pPr algn="ctr"/>
            <a:r>
              <a:rPr lang="en-GB" sz="2000" b="1" dirty="0">
                <a:solidFill>
                  <a:schemeClr val="bg1"/>
                </a:solidFill>
                <a:latin typeface="Century Gothic" panose="020B0502020202020204" pitchFamily="34" charset="0"/>
              </a:rPr>
              <a:t>lire</a:t>
            </a:r>
          </a:p>
        </p:txBody>
      </p:sp>
    </p:spTree>
    <p:extLst>
      <p:ext uri="{BB962C8B-B14F-4D97-AF65-F5344CB8AC3E}">
        <p14:creationId xmlns:p14="http://schemas.microsoft.com/office/powerpoint/2010/main" val="366817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0"/>
                                        </p:tgtEl>
                                      </p:cBhvr>
                                    </p:animEffect>
                                    <p:set>
                                      <p:cBhvr>
                                        <p:cTn id="18" dur="1" fill="hold">
                                          <p:stCondLst>
                                            <p:cond delay="499"/>
                                          </p:stCondLst>
                                        </p:cTn>
                                        <p:tgtEl>
                                          <p:spTgt spid="3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82" y="121979"/>
            <a:ext cx="914400" cy="914400"/>
          </a:xfrm>
          <a:prstGeom prst="rect">
            <a:avLst/>
          </a:prstGeom>
        </p:spPr>
      </p:pic>
      <p:sp>
        <p:nvSpPr>
          <p:cNvPr id="5" name="TextBox 4">
            <a:hlinkClick r:id="" action="ppaction://noaction">
              <a:snd r:embed="rId5" name="7_0.wav"/>
            </a:hlinkClick>
            <a:extLst>
              <a:ext uri="{FF2B5EF4-FFF2-40B4-BE49-F238E27FC236}">
                <a16:creationId xmlns:a16="http://schemas.microsoft.com/office/drawing/2014/main" id="{0DE046CA-D70A-CFD4-E1C8-AD7DB3F98F36}"/>
              </a:ext>
            </a:extLst>
          </p:cNvPr>
          <p:cNvSpPr txBox="1"/>
          <p:nvPr/>
        </p:nvSpPr>
        <p:spPr>
          <a:xfrm>
            <a:off x="5769187" y="169504"/>
            <a:ext cx="1508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Speech Bubble: Rectangle with Corners Rounded 6">
            <a:extLst>
              <a:ext uri="{FF2B5EF4-FFF2-40B4-BE49-F238E27FC236}">
                <a16:creationId xmlns:a16="http://schemas.microsoft.com/office/drawing/2014/main" id="{AA0AD8AE-FCBA-9977-3BB1-1DB24BF69027}"/>
              </a:ext>
            </a:extLst>
          </p:cNvPr>
          <p:cNvSpPr/>
          <p:nvPr/>
        </p:nvSpPr>
        <p:spPr>
          <a:xfrm>
            <a:off x="1052307" y="259670"/>
            <a:ext cx="4630036"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Complète</a:t>
            </a: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la phrase.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52D94981-2A20-4AF7-A452-2E329713914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21" name="Title 2">
            <a:extLst>
              <a:ext uri="{FF2B5EF4-FFF2-40B4-BE49-F238E27FC236}">
                <a16:creationId xmlns:a16="http://schemas.microsoft.com/office/drawing/2014/main" id="{82B2BFD0-6E37-4DE6-A4FA-EB12CA0CEF54}"/>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Title 8">
            <a:extLst>
              <a:ext uri="{FF2B5EF4-FFF2-40B4-BE49-F238E27FC236}">
                <a16:creationId xmlns:a16="http://schemas.microsoft.com/office/drawing/2014/main" id="{52A23638-DC0C-4E1A-861F-D99D9E285CEC}"/>
              </a:ext>
            </a:extLst>
          </p:cNvPr>
          <p:cNvSpPr>
            <a:spLocks noGrp="1"/>
          </p:cNvSpPr>
          <p:nvPr>
            <p:ph type="title"/>
          </p:nvPr>
        </p:nvSpPr>
        <p:spPr>
          <a:xfrm>
            <a:off x="11227747" y="1125912"/>
            <a:ext cx="854883" cy="374973"/>
          </a:xfrm>
        </p:spPr>
        <p:txBody>
          <a:bodyPr/>
          <a:lstStyle/>
          <a:p>
            <a:pPr algn="ctr"/>
            <a:r>
              <a:rPr lang="en-GB" sz="2000" b="1" dirty="0">
                <a:solidFill>
                  <a:schemeClr val="bg1"/>
                </a:solidFill>
                <a:latin typeface="Century Gothic" panose="020B0502020202020204" pitchFamily="34" charset="0"/>
              </a:rPr>
              <a:t>lire</a:t>
            </a:r>
          </a:p>
        </p:txBody>
      </p:sp>
      <p:sp>
        <p:nvSpPr>
          <p:cNvPr id="17" name="Rectangle: Rounded Corners 16">
            <a:extLst>
              <a:ext uri="{FF2B5EF4-FFF2-40B4-BE49-F238E27FC236}">
                <a16:creationId xmlns:a16="http://schemas.microsoft.com/office/drawing/2014/main" id="{D627E077-F7F7-46C8-AC75-ECFD37915901}"/>
              </a:ext>
            </a:extLst>
          </p:cNvPr>
          <p:cNvSpPr/>
          <p:nvPr/>
        </p:nvSpPr>
        <p:spPr>
          <a:xfrm>
            <a:off x="857627" y="4446047"/>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a:t>
            </a:r>
          </a:p>
        </p:txBody>
      </p:sp>
      <p:sp>
        <p:nvSpPr>
          <p:cNvPr id="18" name="Rectangle: Rounded Corners 17">
            <a:extLst>
              <a:ext uri="{FF2B5EF4-FFF2-40B4-BE49-F238E27FC236}">
                <a16:creationId xmlns:a16="http://schemas.microsoft.com/office/drawing/2014/main" id="{357E0E09-6CBD-41D8-B940-FFABEFF40811}"/>
              </a:ext>
            </a:extLst>
          </p:cNvPr>
          <p:cNvSpPr/>
          <p:nvPr/>
        </p:nvSpPr>
        <p:spPr>
          <a:xfrm>
            <a:off x="2781676" y="5661114"/>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a:t>
            </a:r>
          </a:p>
        </p:txBody>
      </p:sp>
      <p:sp>
        <p:nvSpPr>
          <p:cNvPr id="19" name="Rectangle: Rounded Corners 18">
            <a:extLst>
              <a:ext uri="{FF2B5EF4-FFF2-40B4-BE49-F238E27FC236}">
                <a16:creationId xmlns:a16="http://schemas.microsoft.com/office/drawing/2014/main" id="{339981C5-8FB0-43D1-BA0D-3703650E85E8}"/>
              </a:ext>
            </a:extLst>
          </p:cNvPr>
          <p:cNvSpPr/>
          <p:nvPr/>
        </p:nvSpPr>
        <p:spPr>
          <a:xfrm>
            <a:off x="2781676" y="4480883"/>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sept</a:t>
            </a:r>
          </a:p>
        </p:txBody>
      </p:sp>
      <p:sp>
        <p:nvSpPr>
          <p:cNvPr id="23" name="Rectangle: Rounded Corners 22">
            <a:extLst>
              <a:ext uri="{FF2B5EF4-FFF2-40B4-BE49-F238E27FC236}">
                <a16:creationId xmlns:a16="http://schemas.microsoft.com/office/drawing/2014/main" id="{66802FE6-103B-41AB-92C3-57DF0CBF64A6}"/>
              </a:ext>
            </a:extLst>
          </p:cNvPr>
          <p:cNvSpPr/>
          <p:nvPr/>
        </p:nvSpPr>
        <p:spPr>
          <a:xfrm>
            <a:off x="2781676" y="3309077"/>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six</a:t>
            </a:r>
          </a:p>
        </p:txBody>
      </p:sp>
      <p:sp>
        <p:nvSpPr>
          <p:cNvPr id="24" name="Rectangle: Rounded Corners 23">
            <a:extLst>
              <a:ext uri="{FF2B5EF4-FFF2-40B4-BE49-F238E27FC236}">
                <a16:creationId xmlns:a16="http://schemas.microsoft.com/office/drawing/2014/main" id="{E6E65995-BC20-474A-AF26-9139787D04B8}"/>
              </a:ext>
            </a:extLst>
          </p:cNvPr>
          <p:cNvSpPr/>
          <p:nvPr/>
        </p:nvSpPr>
        <p:spPr>
          <a:xfrm>
            <a:off x="5299034" y="4446047"/>
            <a:ext cx="2447306"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oreilles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Rectangle: Rounded Corners 30">
            <a:extLst>
              <a:ext uri="{FF2B5EF4-FFF2-40B4-BE49-F238E27FC236}">
                <a16:creationId xmlns:a16="http://schemas.microsoft.com/office/drawing/2014/main" id="{F4E550E7-7626-4F49-BAD4-01270BB30355}"/>
              </a:ext>
            </a:extLst>
          </p:cNvPr>
          <p:cNvSpPr/>
          <p:nvPr/>
        </p:nvSpPr>
        <p:spPr>
          <a:xfrm>
            <a:off x="5299034" y="3309077"/>
            <a:ext cx="2447306"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pieds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Rectangle: Rounded Corners 31">
            <a:extLst>
              <a:ext uri="{FF2B5EF4-FFF2-40B4-BE49-F238E27FC236}">
                <a16:creationId xmlns:a16="http://schemas.microsoft.com/office/drawing/2014/main" id="{B16B79C0-23AF-4E25-B09D-3CFCC9831FB3}"/>
              </a:ext>
            </a:extLst>
          </p:cNvPr>
          <p:cNvSpPr/>
          <p:nvPr/>
        </p:nvSpPr>
        <p:spPr>
          <a:xfrm>
            <a:off x="5299033" y="5661114"/>
            <a:ext cx="2447307"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3" name="Picture 8" descr="Extraterrestre, Monstruo, Imprimir">
            <a:hlinkClick r:id="" action="ppaction://noaction">
              <a:snd r:embed="rId7" name="S12_1.wav"/>
            </a:hlinkClick>
            <a:extLst>
              <a:ext uri="{FF2B5EF4-FFF2-40B4-BE49-F238E27FC236}">
                <a16:creationId xmlns:a16="http://schemas.microsoft.com/office/drawing/2014/main" id="{E752823B-031A-4DA0-8433-E5E2B62D1D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5968" y="3396865"/>
            <a:ext cx="2047875" cy="3238500"/>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BB27C90E-3BBF-4EAA-A742-2EB1A1E1E21F}"/>
              </a:ext>
            </a:extLst>
          </p:cNvPr>
          <p:cNvCxnSpPr>
            <a:cxnSpLocks/>
          </p:cNvCxnSpPr>
          <p:nvPr/>
        </p:nvCxnSpPr>
        <p:spPr>
          <a:xfrm>
            <a:off x="9942556" y="3189558"/>
            <a:ext cx="205145" cy="78188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33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31"/>
                                        </p:tgtEl>
                                      </p:cBhvr>
                                    </p:animEffect>
                                    <p:set>
                                      <p:cBhvr>
                                        <p:cTn id="21"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82" y="121979"/>
            <a:ext cx="914400" cy="914400"/>
          </a:xfrm>
          <a:prstGeom prst="rect">
            <a:avLst/>
          </a:prstGeom>
        </p:spPr>
      </p:pic>
      <p:sp>
        <p:nvSpPr>
          <p:cNvPr id="5" name="TextBox 4">
            <a:hlinkClick r:id="" action="ppaction://noaction">
              <a:snd r:embed="rId5" name="7_0.wav"/>
            </a:hlinkClick>
            <a:extLst>
              <a:ext uri="{FF2B5EF4-FFF2-40B4-BE49-F238E27FC236}">
                <a16:creationId xmlns:a16="http://schemas.microsoft.com/office/drawing/2014/main" id="{0DE046CA-D70A-CFD4-E1C8-AD7DB3F98F36}"/>
              </a:ext>
            </a:extLst>
          </p:cNvPr>
          <p:cNvSpPr txBox="1"/>
          <p:nvPr/>
        </p:nvSpPr>
        <p:spPr>
          <a:xfrm>
            <a:off x="5769187" y="169504"/>
            <a:ext cx="1508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Speech Bubble: Rectangle with Corners Rounded 6">
            <a:extLst>
              <a:ext uri="{FF2B5EF4-FFF2-40B4-BE49-F238E27FC236}">
                <a16:creationId xmlns:a16="http://schemas.microsoft.com/office/drawing/2014/main" id="{AA0AD8AE-FCBA-9977-3BB1-1DB24BF69027}"/>
              </a:ext>
            </a:extLst>
          </p:cNvPr>
          <p:cNvSpPr/>
          <p:nvPr/>
        </p:nvSpPr>
        <p:spPr>
          <a:xfrm>
            <a:off x="1052307" y="259670"/>
            <a:ext cx="4630036"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Complète</a:t>
            </a: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la phrase.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52D94981-2A20-4AF7-A452-2E329713914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21" name="Title 2">
            <a:extLst>
              <a:ext uri="{FF2B5EF4-FFF2-40B4-BE49-F238E27FC236}">
                <a16:creationId xmlns:a16="http://schemas.microsoft.com/office/drawing/2014/main" id="{82B2BFD0-6E37-4DE6-A4FA-EB12CA0CEF54}"/>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Title 8">
            <a:extLst>
              <a:ext uri="{FF2B5EF4-FFF2-40B4-BE49-F238E27FC236}">
                <a16:creationId xmlns:a16="http://schemas.microsoft.com/office/drawing/2014/main" id="{52A23638-DC0C-4E1A-861F-D99D9E285CEC}"/>
              </a:ext>
            </a:extLst>
          </p:cNvPr>
          <p:cNvSpPr>
            <a:spLocks noGrp="1"/>
          </p:cNvSpPr>
          <p:nvPr>
            <p:ph type="title"/>
          </p:nvPr>
        </p:nvSpPr>
        <p:spPr>
          <a:xfrm>
            <a:off x="11227747" y="1125912"/>
            <a:ext cx="854883" cy="374973"/>
          </a:xfrm>
        </p:spPr>
        <p:txBody>
          <a:bodyPr/>
          <a:lstStyle/>
          <a:p>
            <a:pPr algn="ctr"/>
            <a:r>
              <a:rPr lang="en-GB" sz="2000" b="1" dirty="0">
                <a:solidFill>
                  <a:schemeClr val="bg1"/>
                </a:solidFill>
                <a:latin typeface="Century Gothic" panose="020B0502020202020204" pitchFamily="34" charset="0"/>
              </a:rPr>
              <a:t>lire</a:t>
            </a:r>
          </a:p>
        </p:txBody>
      </p:sp>
      <p:sp>
        <p:nvSpPr>
          <p:cNvPr id="26" name="Rectangle: Rounded Corners 25">
            <a:extLst>
              <a:ext uri="{FF2B5EF4-FFF2-40B4-BE49-F238E27FC236}">
                <a16:creationId xmlns:a16="http://schemas.microsoft.com/office/drawing/2014/main" id="{64D74F27-C190-4C2B-9FED-829C817C88AE}"/>
              </a:ext>
            </a:extLst>
          </p:cNvPr>
          <p:cNvSpPr/>
          <p:nvPr/>
        </p:nvSpPr>
        <p:spPr>
          <a:xfrm>
            <a:off x="857627" y="4446047"/>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a:t>
            </a:r>
          </a:p>
        </p:txBody>
      </p:sp>
      <p:sp>
        <p:nvSpPr>
          <p:cNvPr id="27" name="Rectangle: Rounded Corners 26">
            <a:extLst>
              <a:ext uri="{FF2B5EF4-FFF2-40B4-BE49-F238E27FC236}">
                <a16:creationId xmlns:a16="http://schemas.microsoft.com/office/drawing/2014/main" id="{E869235A-FEC9-4A61-AAF4-C7EE7CA83E99}"/>
              </a:ext>
            </a:extLst>
          </p:cNvPr>
          <p:cNvSpPr/>
          <p:nvPr/>
        </p:nvSpPr>
        <p:spPr>
          <a:xfrm>
            <a:off x="2781676" y="5661114"/>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dix</a:t>
            </a:r>
          </a:p>
        </p:txBody>
      </p:sp>
      <p:sp>
        <p:nvSpPr>
          <p:cNvPr id="28" name="Rectangle: Rounded Corners 27">
            <a:extLst>
              <a:ext uri="{FF2B5EF4-FFF2-40B4-BE49-F238E27FC236}">
                <a16:creationId xmlns:a16="http://schemas.microsoft.com/office/drawing/2014/main" id="{A9E4DFF9-4F4D-48C3-B0A1-4334962ACA1B}"/>
              </a:ext>
            </a:extLst>
          </p:cNvPr>
          <p:cNvSpPr/>
          <p:nvPr/>
        </p:nvSpPr>
        <p:spPr>
          <a:xfrm>
            <a:off x="2781676" y="4480883"/>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huit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7C2AEC44-74EC-41DC-8B1D-9EDC4D3C0469}"/>
              </a:ext>
            </a:extLst>
          </p:cNvPr>
          <p:cNvSpPr/>
          <p:nvPr/>
        </p:nvSpPr>
        <p:spPr>
          <a:xfrm>
            <a:off x="2781676" y="3309077"/>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neuf</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12A016C4-D98D-4770-9DF5-4C188899A035}"/>
              </a:ext>
            </a:extLst>
          </p:cNvPr>
          <p:cNvSpPr/>
          <p:nvPr/>
        </p:nvSpPr>
        <p:spPr>
          <a:xfrm>
            <a:off x="5299034" y="4446047"/>
            <a:ext cx="2517361"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bouches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Rectangle: Rounded Corners 34">
            <a:extLst>
              <a:ext uri="{FF2B5EF4-FFF2-40B4-BE49-F238E27FC236}">
                <a16:creationId xmlns:a16="http://schemas.microsoft.com/office/drawing/2014/main" id="{F8412ADE-C77D-4836-8DF3-F75968F9ABD8}"/>
              </a:ext>
            </a:extLst>
          </p:cNvPr>
          <p:cNvSpPr/>
          <p:nvPr/>
        </p:nvSpPr>
        <p:spPr>
          <a:xfrm>
            <a:off x="5299034" y="3309077"/>
            <a:ext cx="2517361"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Rectangle: Rounded Corners 35">
            <a:extLst>
              <a:ext uri="{FF2B5EF4-FFF2-40B4-BE49-F238E27FC236}">
                <a16:creationId xmlns:a16="http://schemas.microsoft.com/office/drawing/2014/main" id="{F2464E65-3283-4236-93D3-84F001D778C6}"/>
              </a:ext>
            </a:extLst>
          </p:cNvPr>
          <p:cNvSpPr/>
          <p:nvPr/>
        </p:nvSpPr>
        <p:spPr>
          <a:xfrm>
            <a:off x="5299034" y="5661114"/>
            <a:ext cx="2517361"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pieds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2" name="Group 1">
            <a:extLst>
              <a:ext uri="{FF2B5EF4-FFF2-40B4-BE49-F238E27FC236}">
                <a16:creationId xmlns:a16="http://schemas.microsoft.com/office/drawing/2014/main" id="{80F44445-FAF7-D8F0-CAAC-038F46F21CBE}"/>
              </a:ext>
            </a:extLst>
          </p:cNvPr>
          <p:cNvGrpSpPr/>
          <p:nvPr/>
        </p:nvGrpSpPr>
        <p:grpSpPr>
          <a:xfrm>
            <a:off x="8173443" y="1558547"/>
            <a:ext cx="4053885" cy="5103217"/>
            <a:chOff x="8173443" y="1558547"/>
            <a:chExt cx="4053885" cy="5103217"/>
          </a:xfrm>
        </p:grpSpPr>
        <p:pic>
          <p:nvPicPr>
            <p:cNvPr id="22" name="Picture 4" descr="Monstruo, Azul, Ojo, Antena">
              <a:extLst>
                <a:ext uri="{FF2B5EF4-FFF2-40B4-BE49-F238E27FC236}">
                  <a16:creationId xmlns:a16="http://schemas.microsoft.com/office/drawing/2014/main" id="{78A61C42-77E7-40B3-BF30-29659A6995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0739" y="2986015"/>
              <a:ext cx="1126748" cy="9899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Bacterias, Monstruo, Virus, Enfermedad">
              <a:extLst>
                <a:ext uri="{FF2B5EF4-FFF2-40B4-BE49-F238E27FC236}">
                  <a16:creationId xmlns:a16="http://schemas.microsoft.com/office/drawing/2014/main" id="{2B7BC0ED-466D-45D6-811F-524BBBF45C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56104" y="4281515"/>
              <a:ext cx="678617" cy="618579"/>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4EB676E7-62DC-491E-B443-FFC4EBD03BD2}"/>
                </a:ext>
              </a:extLst>
            </p:cNvPr>
            <p:cNvGrpSpPr/>
            <p:nvPr/>
          </p:nvGrpSpPr>
          <p:grpSpPr>
            <a:xfrm>
              <a:off x="8173443" y="3838969"/>
              <a:ext cx="2924176" cy="2705160"/>
              <a:chOff x="7142121" y="0"/>
              <a:chExt cx="6494366" cy="6526529"/>
            </a:xfrm>
          </p:grpSpPr>
          <p:pic>
            <p:nvPicPr>
              <p:cNvPr id="39" name="Picture 6" descr="Monstruos, Monstruos De Dibujos Animados">
                <a:hlinkClick r:id="" action="ppaction://noaction">
                  <a:snd r:embed="rId9" name="S13_1.wav"/>
                </a:hlinkClick>
                <a:extLst>
                  <a:ext uri="{FF2B5EF4-FFF2-40B4-BE49-F238E27FC236}">
                    <a16:creationId xmlns:a16="http://schemas.microsoft.com/office/drawing/2014/main" id="{2C81C7E0-9325-447D-94EC-4069EB4DB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0535" y="70577"/>
                <a:ext cx="6455952" cy="645595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EA395676-7AD5-4F6B-9C64-FB423CD67BC9}"/>
                  </a:ext>
                </a:extLst>
              </p:cNvPr>
              <p:cNvSpPr/>
              <p:nvPr/>
            </p:nvSpPr>
            <p:spPr>
              <a:xfrm>
                <a:off x="7142121" y="0"/>
                <a:ext cx="3492749" cy="932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1" name="Picture 8" descr="Monstruo, Uno Ojos, Tristemente, Naranja">
              <a:extLst>
                <a:ext uri="{FF2B5EF4-FFF2-40B4-BE49-F238E27FC236}">
                  <a16:creationId xmlns:a16="http://schemas.microsoft.com/office/drawing/2014/main" id="{5F270DBB-2739-45C7-B463-9146B8543F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77532" y="3012040"/>
              <a:ext cx="755545" cy="9341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Monstruo, Púrpura, Contento">
              <a:extLst>
                <a:ext uri="{FF2B5EF4-FFF2-40B4-BE49-F238E27FC236}">
                  <a16:creationId xmlns:a16="http://schemas.microsoft.com/office/drawing/2014/main" id="{A9939FCF-023B-4319-AF25-E8D0A6AE95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03774" y="2576486"/>
              <a:ext cx="887654" cy="119762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Pulpo, Fantasía, Dibujos Animados">
              <a:extLst>
                <a:ext uri="{FF2B5EF4-FFF2-40B4-BE49-F238E27FC236}">
                  <a16:creationId xmlns:a16="http://schemas.microsoft.com/office/drawing/2014/main" id="{A3449B8D-B23A-444A-8B39-B01296F16F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5033" y="5418324"/>
              <a:ext cx="1042295" cy="12434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Monstruo, Personaje, Dibujos Animados">
              <a:extLst>
                <a:ext uri="{FF2B5EF4-FFF2-40B4-BE49-F238E27FC236}">
                  <a16:creationId xmlns:a16="http://schemas.microsoft.com/office/drawing/2014/main" id="{84AAA654-3F1A-463F-B468-EEFCF1212F1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7059" y1="40588" x2="37059" y2="40588"/>
                          <a14:foregroundMark x1="39118" y1="41765" x2="39118" y2="41765"/>
                          <a14:foregroundMark x1="68235" y1="44118" x2="68235" y2="44118"/>
                          <a14:foregroundMark x1="68824" y1="43529" x2="68824" y2="43529"/>
                          <a14:foregroundMark x1="68824" y1="42647" x2="68824" y2="42647"/>
                          <a14:foregroundMark x1="65588" y1="42647" x2="61471" y2="44412"/>
                        </a14:backgroundRemoval>
                      </a14:imgEffect>
                    </a14:imgLayer>
                  </a14:imgProps>
                </a:ext>
                <a:ext uri="{28A0092B-C50C-407E-A947-70E740481C1C}">
                  <a14:useLocalDpi xmlns:a14="http://schemas.microsoft.com/office/drawing/2010/main" val="0"/>
                </a:ext>
              </a:extLst>
            </a:blip>
            <a:srcRect/>
            <a:stretch>
              <a:fillRect/>
            </a:stretch>
          </p:blipFill>
          <p:spPr bwMode="auto">
            <a:xfrm>
              <a:off x="8293880" y="1558547"/>
              <a:ext cx="1364200" cy="136420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9A74938C-FC02-4D04-AC7E-7467A640FEB3}"/>
                </a:ext>
              </a:extLst>
            </p:cNvPr>
            <p:cNvCxnSpPr>
              <a:cxnSpLocks/>
            </p:cNvCxnSpPr>
            <p:nvPr/>
          </p:nvCxnSpPr>
          <p:spPr>
            <a:xfrm flipH="1">
              <a:off x="9270254" y="2031940"/>
              <a:ext cx="536333" cy="36077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209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82" y="121979"/>
            <a:ext cx="914400" cy="914400"/>
          </a:xfrm>
          <a:prstGeom prst="rect">
            <a:avLst/>
          </a:prstGeom>
        </p:spPr>
      </p:pic>
      <p:sp>
        <p:nvSpPr>
          <p:cNvPr id="5" name="TextBox 4">
            <a:hlinkClick r:id="" action="ppaction://noaction">
              <a:snd r:embed="rId5" name="7_0.wav"/>
            </a:hlinkClick>
            <a:extLst>
              <a:ext uri="{FF2B5EF4-FFF2-40B4-BE49-F238E27FC236}">
                <a16:creationId xmlns:a16="http://schemas.microsoft.com/office/drawing/2014/main" id="{0DE046CA-D70A-CFD4-E1C8-AD7DB3F98F36}"/>
              </a:ext>
            </a:extLst>
          </p:cNvPr>
          <p:cNvSpPr txBox="1"/>
          <p:nvPr/>
        </p:nvSpPr>
        <p:spPr>
          <a:xfrm>
            <a:off x="5769187" y="169504"/>
            <a:ext cx="1508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Speech Bubble: Rectangle with Corners Rounded 6">
            <a:extLst>
              <a:ext uri="{FF2B5EF4-FFF2-40B4-BE49-F238E27FC236}">
                <a16:creationId xmlns:a16="http://schemas.microsoft.com/office/drawing/2014/main" id="{AA0AD8AE-FCBA-9977-3BB1-1DB24BF69027}"/>
              </a:ext>
            </a:extLst>
          </p:cNvPr>
          <p:cNvSpPr/>
          <p:nvPr/>
        </p:nvSpPr>
        <p:spPr>
          <a:xfrm>
            <a:off x="1052307" y="259670"/>
            <a:ext cx="4630036"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Complète</a:t>
            </a: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la phrase.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52D94981-2A20-4AF7-A452-2E329713914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21" name="Title 2">
            <a:extLst>
              <a:ext uri="{FF2B5EF4-FFF2-40B4-BE49-F238E27FC236}">
                <a16:creationId xmlns:a16="http://schemas.microsoft.com/office/drawing/2014/main" id="{82B2BFD0-6E37-4DE6-A4FA-EB12CA0CEF54}"/>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Title 8">
            <a:extLst>
              <a:ext uri="{FF2B5EF4-FFF2-40B4-BE49-F238E27FC236}">
                <a16:creationId xmlns:a16="http://schemas.microsoft.com/office/drawing/2014/main" id="{52A23638-DC0C-4E1A-861F-D99D9E285CEC}"/>
              </a:ext>
            </a:extLst>
          </p:cNvPr>
          <p:cNvSpPr>
            <a:spLocks noGrp="1"/>
          </p:cNvSpPr>
          <p:nvPr>
            <p:ph type="title"/>
          </p:nvPr>
        </p:nvSpPr>
        <p:spPr>
          <a:xfrm>
            <a:off x="11227747" y="1125912"/>
            <a:ext cx="854883" cy="374973"/>
          </a:xfrm>
        </p:spPr>
        <p:txBody>
          <a:bodyPr/>
          <a:lstStyle/>
          <a:p>
            <a:pPr algn="ctr"/>
            <a:r>
              <a:rPr lang="en-GB" sz="2000" b="1" dirty="0">
                <a:solidFill>
                  <a:schemeClr val="bg1"/>
                </a:solidFill>
                <a:latin typeface="Century Gothic" panose="020B0502020202020204" pitchFamily="34" charset="0"/>
              </a:rPr>
              <a:t>lire</a:t>
            </a:r>
          </a:p>
        </p:txBody>
      </p:sp>
      <p:sp>
        <p:nvSpPr>
          <p:cNvPr id="25" name="Rectangle: Rounded Corners 24">
            <a:extLst>
              <a:ext uri="{FF2B5EF4-FFF2-40B4-BE49-F238E27FC236}">
                <a16:creationId xmlns:a16="http://schemas.microsoft.com/office/drawing/2014/main" id="{40E8044A-35B3-4A86-8B12-AF471977B8E8}"/>
              </a:ext>
            </a:extLst>
          </p:cNvPr>
          <p:cNvSpPr/>
          <p:nvPr/>
        </p:nvSpPr>
        <p:spPr>
          <a:xfrm>
            <a:off x="857627" y="4446047"/>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a:t>
            </a:r>
          </a:p>
        </p:txBody>
      </p:sp>
      <p:sp>
        <p:nvSpPr>
          <p:cNvPr id="31" name="Rectangle: Rounded Corners 30">
            <a:extLst>
              <a:ext uri="{FF2B5EF4-FFF2-40B4-BE49-F238E27FC236}">
                <a16:creationId xmlns:a16="http://schemas.microsoft.com/office/drawing/2014/main" id="{9DC080E6-8650-4714-85C6-D423CDA22C2B}"/>
              </a:ext>
            </a:extLst>
          </p:cNvPr>
          <p:cNvSpPr/>
          <p:nvPr/>
        </p:nvSpPr>
        <p:spPr>
          <a:xfrm>
            <a:off x="2781676" y="5661114"/>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deux</a:t>
            </a:r>
          </a:p>
        </p:txBody>
      </p:sp>
      <p:sp>
        <p:nvSpPr>
          <p:cNvPr id="32" name="Rectangle: Rounded Corners 31">
            <a:extLst>
              <a:ext uri="{FF2B5EF4-FFF2-40B4-BE49-F238E27FC236}">
                <a16:creationId xmlns:a16="http://schemas.microsoft.com/office/drawing/2014/main" id="{9A4FEDB5-8CD3-46A1-B9AC-7109B3D50CC0}"/>
              </a:ext>
            </a:extLst>
          </p:cNvPr>
          <p:cNvSpPr/>
          <p:nvPr/>
        </p:nvSpPr>
        <p:spPr>
          <a:xfrm>
            <a:off x="2781676" y="4480883"/>
            <a:ext cx="128980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trois</a:t>
            </a:r>
          </a:p>
        </p:txBody>
      </p:sp>
      <p:sp>
        <p:nvSpPr>
          <p:cNvPr id="33" name="Rectangle: Rounded Corners 32">
            <a:extLst>
              <a:ext uri="{FF2B5EF4-FFF2-40B4-BE49-F238E27FC236}">
                <a16:creationId xmlns:a16="http://schemas.microsoft.com/office/drawing/2014/main" id="{A9C60DEA-37C4-49AF-946A-63FF55E22411}"/>
              </a:ext>
            </a:extLst>
          </p:cNvPr>
          <p:cNvSpPr/>
          <p:nvPr/>
        </p:nvSpPr>
        <p:spPr>
          <a:xfrm>
            <a:off x="2781676" y="3309077"/>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cinq</a:t>
            </a:r>
          </a:p>
        </p:txBody>
      </p:sp>
      <p:sp>
        <p:nvSpPr>
          <p:cNvPr id="34" name="Rectangle: Rounded Corners 33">
            <a:extLst>
              <a:ext uri="{FF2B5EF4-FFF2-40B4-BE49-F238E27FC236}">
                <a16:creationId xmlns:a16="http://schemas.microsoft.com/office/drawing/2014/main" id="{F7EC38CE-B67D-4B96-9DDE-491D70F29086}"/>
              </a:ext>
            </a:extLst>
          </p:cNvPr>
          <p:cNvSpPr/>
          <p:nvPr/>
        </p:nvSpPr>
        <p:spPr>
          <a:xfrm>
            <a:off x="4837104" y="4446047"/>
            <a:ext cx="2114551"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oreilles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Rectangle: Rounded Corners 45">
            <a:extLst>
              <a:ext uri="{FF2B5EF4-FFF2-40B4-BE49-F238E27FC236}">
                <a16:creationId xmlns:a16="http://schemas.microsoft.com/office/drawing/2014/main" id="{90BE6248-82FA-4BE3-90D4-388DAF13D781}"/>
              </a:ext>
            </a:extLst>
          </p:cNvPr>
          <p:cNvSpPr/>
          <p:nvPr/>
        </p:nvSpPr>
        <p:spPr>
          <a:xfrm>
            <a:off x="4837104" y="3309077"/>
            <a:ext cx="215035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pieds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Rectangle: Rounded Corners 46">
            <a:extLst>
              <a:ext uri="{FF2B5EF4-FFF2-40B4-BE49-F238E27FC236}">
                <a16:creationId xmlns:a16="http://schemas.microsoft.com/office/drawing/2014/main" id="{8BF77CEE-E8A4-4505-986F-52368A715FF2}"/>
              </a:ext>
            </a:extLst>
          </p:cNvPr>
          <p:cNvSpPr/>
          <p:nvPr/>
        </p:nvSpPr>
        <p:spPr>
          <a:xfrm>
            <a:off x="4682756" y="5650985"/>
            <a:ext cx="2459047"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œil</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8" name="Picture 2" descr="Monstruo, Azul, Dibujos Animados, Tuerto">
            <a:extLst>
              <a:ext uri="{FF2B5EF4-FFF2-40B4-BE49-F238E27FC236}">
                <a16:creationId xmlns:a16="http://schemas.microsoft.com/office/drawing/2014/main" id="{60C210BE-6B79-4FE3-B4FA-30C18BFC9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3325" y="4279760"/>
            <a:ext cx="1441070" cy="222710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Divertido, Monstruo, Nariz, Mano">
            <a:hlinkClick r:id="" action="ppaction://noaction">
              <a:snd r:embed="rId8" name="S14_1.wav"/>
            </a:hlinkClick>
            <a:extLst>
              <a:ext uri="{FF2B5EF4-FFF2-40B4-BE49-F238E27FC236}">
                <a16:creationId xmlns:a16="http://schemas.microsoft.com/office/drawing/2014/main" id="{9E8DD2D2-75D9-4DE2-8FCB-39464387EF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0522" y="4611467"/>
            <a:ext cx="2114550" cy="1943100"/>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56242425-E35F-4545-8EDF-1F80CE9B25C5}"/>
              </a:ext>
            </a:extLst>
          </p:cNvPr>
          <p:cNvCxnSpPr>
            <a:cxnSpLocks/>
          </p:cNvCxnSpPr>
          <p:nvPr/>
        </p:nvCxnSpPr>
        <p:spPr>
          <a:xfrm>
            <a:off x="8257735" y="4611467"/>
            <a:ext cx="487327" cy="45017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6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2"/>
                                        </p:tgtEl>
                                      </p:cBhvr>
                                    </p:animEffect>
                                    <p:set>
                                      <p:cBhvr>
                                        <p:cTn id="15" dur="1" fill="hold">
                                          <p:stCondLst>
                                            <p:cond delay="499"/>
                                          </p:stCondLst>
                                        </p:cTn>
                                        <p:tgtEl>
                                          <p:spTgt spid="3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46"/>
                                        </p:tgtEl>
                                      </p:cBhvr>
                                    </p:animEffect>
                                    <p:set>
                                      <p:cBhvr>
                                        <p:cTn id="18" dur="1" fill="hold">
                                          <p:stCondLst>
                                            <p:cond delay="499"/>
                                          </p:stCondLst>
                                        </p:cTn>
                                        <p:tgtEl>
                                          <p:spTgt spid="4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46" grpId="0"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82" y="121979"/>
            <a:ext cx="914400" cy="914400"/>
          </a:xfrm>
          <a:prstGeom prst="rect">
            <a:avLst/>
          </a:prstGeom>
        </p:spPr>
      </p:pic>
      <p:sp>
        <p:nvSpPr>
          <p:cNvPr id="5" name="TextBox 4">
            <a:hlinkClick r:id="" action="ppaction://noaction">
              <a:snd r:embed="rId5" name="7_0.wav"/>
            </a:hlinkClick>
            <a:extLst>
              <a:ext uri="{FF2B5EF4-FFF2-40B4-BE49-F238E27FC236}">
                <a16:creationId xmlns:a16="http://schemas.microsoft.com/office/drawing/2014/main" id="{0DE046CA-D70A-CFD4-E1C8-AD7DB3F98F36}"/>
              </a:ext>
            </a:extLst>
          </p:cNvPr>
          <p:cNvSpPr txBox="1"/>
          <p:nvPr/>
        </p:nvSpPr>
        <p:spPr>
          <a:xfrm>
            <a:off x="5769187" y="169504"/>
            <a:ext cx="1508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Speech Bubble: Rectangle with Corners Rounded 6">
            <a:extLst>
              <a:ext uri="{FF2B5EF4-FFF2-40B4-BE49-F238E27FC236}">
                <a16:creationId xmlns:a16="http://schemas.microsoft.com/office/drawing/2014/main" id="{AA0AD8AE-FCBA-9977-3BB1-1DB24BF69027}"/>
              </a:ext>
            </a:extLst>
          </p:cNvPr>
          <p:cNvSpPr/>
          <p:nvPr/>
        </p:nvSpPr>
        <p:spPr>
          <a:xfrm>
            <a:off x="1052307" y="259670"/>
            <a:ext cx="4630036"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Complète</a:t>
            </a: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la phrase.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52D94981-2A20-4AF7-A452-2E329713914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21" name="Title 2">
            <a:extLst>
              <a:ext uri="{FF2B5EF4-FFF2-40B4-BE49-F238E27FC236}">
                <a16:creationId xmlns:a16="http://schemas.microsoft.com/office/drawing/2014/main" id="{82B2BFD0-6E37-4DE6-A4FA-EB12CA0CEF54}"/>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Title 8">
            <a:extLst>
              <a:ext uri="{FF2B5EF4-FFF2-40B4-BE49-F238E27FC236}">
                <a16:creationId xmlns:a16="http://schemas.microsoft.com/office/drawing/2014/main" id="{52A23638-DC0C-4E1A-861F-D99D9E285CEC}"/>
              </a:ext>
            </a:extLst>
          </p:cNvPr>
          <p:cNvSpPr>
            <a:spLocks noGrp="1"/>
          </p:cNvSpPr>
          <p:nvPr>
            <p:ph type="title"/>
          </p:nvPr>
        </p:nvSpPr>
        <p:spPr>
          <a:xfrm>
            <a:off x="11227747" y="1125912"/>
            <a:ext cx="854883" cy="374973"/>
          </a:xfrm>
        </p:spPr>
        <p:txBody>
          <a:bodyPr/>
          <a:lstStyle/>
          <a:p>
            <a:pPr algn="ctr"/>
            <a:r>
              <a:rPr lang="en-GB" sz="2000" b="1" dirty="0">
                <a:solidFill>
                  <a:schemeClr val="bg1"/>
                </a:solidFill>
                <a:latin typeface="Century Gothic" panose="020B0502020202020204" pitchFamily="34" charset="0"/>
              </a:rPr>
              <a:t>lire</a:t>
            </a:r>
          </a:p>
        </p:txBody>
      </p:sp>
      <p:sp>
        <p:nvSpPr>
          <p:cNvPr id="19" name="Rectangle: Rounded Corners 18">
            <a:extLst>
              <a:ext uri="{FF2B5EF4-FFF2-40B4-BE49-F238E27FC236}">
                <a16:creationId xmlns:a16="http://schemas.microsoft.com/office/drawing/2014/main" id="{94F04763-7616-4921-8915-8CF29506A7C6}"/>
              </a:ext>
            </a:extLst>
          </p:cNvPr>
          <p:cNvSpPr/>
          <p:nvPr/>
        </p:nvSpPr>
        <p:spPr>
          <a:xfrm>
            <a:off x="857627" y="4446047"/>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a:t>
            </a:r>
          </a:p>
        </p:txBody>
      </p:sp>
      <p:sp>
        <p:nvSpPr>
          <p:cNvPr id="22" name="Rectangle: Rounded Corners 21">
            <a:extLst>
              <a:ext uri="{FF2B5EF4-FFF2-40B4-BE49-F238E27FC236}">
                <a16:creationId xmlns:a16="http://schemas.microsoft.com/office/drawing/2014/main" id="{445DE0A7-7C71-4F6B-9D72-05ACEB68D109}"/>
              </a:ext>
            </a:extLst>
          </p:cNvPr>
          <p:cNvSpPr/>
          <p:nvPr/>
        </p:nvSpPr>
        <p:spPr>
          <a:xfrm>
            <a:off x="2438776" y="5661114"/>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cinq</a:t>
            </a:r>
          </a:p>
        </p:txBody>
      </p:sp>
      <p:sp>
        <p:nvSpPr>
          <p:cNvPr id="23" name="Rectangle: Rounded Corners 22">
            <a:extLst>
              <a:ext uri="{FF2B5EF4-FFF2-40B4-BE49-F238E27FC236}">
                <a16:creationId xmlns:a16="http://schemas.microsoft.com/office/drawing/2014/main" id="{FA872BFD-E0E5-4E55-A2C1-893A47D53EC5}"/>
              </a:ext>
            </a:extLst>
          </p:cNvPr>
          <p:cNvSpPr/>
          <p:nvPr/>
        </p:nvSpPr>
        <p:spPr>
          <a:xfrm>
            <a:off x="2438776" y="4480883"/>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six</a:t>
            </a:r>
          </a:p>
        </p:txBody>
      </p:sp>
      <p:sp>
        <p:nvSpPr>
          <p:cNvPr id="24" name="Rectangle: Rounded Corners 23">
            <a:extLst>
              <a:ext uri="{FF2B5EF4-FFF2-40B4-BE49-F238E27FC236}">
                <a16:creationId xmlns:a16="http://schemas.microsoft.com/office/drawing/2014/main" id="{36752437-DDEB-484A-B82A-BD99918C5469}"/>
              </a:ext>
            </a:extLst>
          </p:cNvPr>
          <p:cNvSpPr/>
          <p:nvPr/>
        </p:nvSpPr>
        <p:spPr>
          <a:xfrm>
            <a:off x="2438776" y="3309077"/>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quatre</a:t>
            </a:r>
          </a:p>
        </p:txBody>
      </p:sp>
      <p:sp>
        <p:nvSpPr>
          <p:cNvPr id="26" name="Rectangle: Rounded Corners 25">
            <a:extLst>
              <a:ext uri="{FF2B5EF4-FFF2-40B4-BE49-F238E27FC236}">
                <a16:creationId xmlns:a16="http://schemas.microsoft.com/office/drawing/2014/main" id="{750BC534-BB9B-42E9-9249-CCC2094B43C5}"/>
              </a:ext>
            </a:extLst>
          </p:cNvPr>
          <p:cNvSpPr/>
          <p:nvPr/>
        </p:nvSpPr>
        <p:spPr>
          <a:xfrm>
            <a:off x="4676792" y="5693322"/>
            <a:ext cx="1971612"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Rectangle: Rounded Corners 26">
            <a:extLst>
              <a:ext uri="{FF2B5EF4-FFF2-40B4-BE49-F238E27FC236}">
                <a16:creationId xmlns:a16="http://schemas.microsoft.com/office/drawing/2014/main" id="{EE395643-8EAB-4371-A808-548CF330F45C}"/>
              </a:ext>
            </a:extLst>
          </p:cNvPr>
          <p:cNvSpPr/>
          <p:nvPr/>
        </p:nvSpPr>
        <p:spPr>
          <a:xfrm>
            <a:off x="4450289" y="3326676"/>
            <a:ext cx="2447306"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pieds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Rectangle: Rounded Corners 27">
            <a:extLst>
              <a:ext uri="{FF2B5EF4-FFF2-40B4-BE49-F238E27FC236}">
                <a16:creationId xmlns:a16="http://schemas.microsoft.com/office/drawing/2014/main" id="{132F1325-E26E-4C46-9E91-1330BEE8F6C1}"/>
              </a:ext>
            </a:extLst>
          </p:cNvPr>
          <p:cNvSpPr/>
          <p:nvPr/>
        </p:nvSpPr>
        <p:spPr>
          <a:xfrm>
            <a:off x="4450288" y="4524349"/>
            <a:ext cx="2447307"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têtes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cxnSp>
        <p:nvCxnSpPr>
          <p:cNvPr id="37" name="Straight Arrow Connector 36">
            <a:extLst>
              <a:ext uri="{FF2B5EF4-FFF2-40B4-BE49-F238E27FC236}">
                <a16:creationId xmlns:a16="http://schemas.microsoft.com/office/drawing/2014/main" id="{6B1F69E4-0A3E-4BA8-B812-C13348924433}"/>
              </a:ext>
            </a:extLst>
          </p:cNvPr>
          <p:cNvCxnSpPr>
            <a:cxnSpLocks/>
          </p:cNvCxnSpPr>
          <p:nvPr/>
        </p:nvCxnSpPr>
        <p:spPr>
          <a:xfrm>
            <a:off x="8740194" y="3389712"/>
            <a:ext cx="205145" cy="78188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CA502E-786C-B014-4874-A45E9914E0FA}"/>
              </a:ext>
            </a:extLst>
          </p:cNvPr>
          <p:cNvGrpSpPr/>
          <p:nvPr/>
        </p:nvGrpSpPr>
        <p:grpSpPr>
          <a:xfrm>
            <a:off x="8301778" y="3949683"/>
            <a:ext cx="3864253" cy="2743706"/>
            <a:chOff x="8301778" y="3949683"/>
            <a:chExt cx="3864253" cy="2743706"/>
          </a:xfrm>
        </p:grpSpPr>
        <p:pic>
          <p:nvPicPr>
            <p:cNvPr id="29" name="Picture 2" descr="Monstruo, Azul, Dibujos Animados, Tuerto">
              <a:extLst>
                <a:ext uri="{FF2B5EF4-FFF2-40B4-BE49-F238E27FC236}">
                  <a16:creationId xmlns:a16="http://schemas.microsoft.com/office/drawing/2014/main" id="{AC8FF5D5-781F-4BA8-AFC0-2C233CC1FD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8590" y="5221534"/>
              <a:ext cx="865734" cy="13379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Monstruo, Personaje, Dibujos Animados">
              <a:extLst>
                <a:ext uri="{FF2B5EF4-FFF2-40B4-BE49-F238E27FC236}">
                  <a16:creationId xmlns:a16="http://schemas.microsoft.com/office/drawing/2014/main" id="{BEB6D8AA-3DC9-4E2F-AD58-B40515CE0F3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7059" y1="40588" x2="37059" y2="40588"/>
                          <a14:foregroundMark x1="39118" y1="41765" x2="39118" y2="41765"/>
                          <a14:foregroundMark x1="68235" y1="44118" x2="68235" y2="44118"/>
                          <a14:foregroundMark x1="68824" y1="43529" x2="68824" y2="43529"/>
                          <a14:foregroundMark x1="68824" y1="42647" x2="68824" y2="42647"/>
                          <a14:foregroundMark x1="65588" y1="42647" x2="61471" y2="44412"/>
                        </a14:backgroundRemoval>
                      </a14:imgEffect>
                    </a14:imgLayer>
                  </a14:imgProps>
                </a:ext>
                <a:ext uri="{28A0092B-C50C-407E-A947-70E740481C1C}">
                  <a14:useLocalDpi xmlns:a14="http://schemas.microsoft.com/office/drawing/2010/main" val="0"/>
                </a:ext>
              </a:extLst>
            </a:blip>
            <a:srcRect/>
            <a:stretch>
              <a:fillRect/>
            </a:stretch>
          </p:blipFill>
          <p:spPr bwMode="auto">
            <a:xfrm>
              <a:off x="8504390" y="5329189"/>
              <a:ext cx="1364200" cy="13642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Extraterrestre, Monstruo, Imprimir, Ciencia Ficción">
              <a:hlinkClick r:id="" action="ppaction://noaction">
                <a:snd r:embed="rId10" name="S15_1.wav"/>
              </a:hlinkClick>
              <a:extLst>
                <a:ext uri="{FF2B5EF4-FFF2-40B4-BE49-F238E27FC236}">
                  <a16:creationId xmlns:a16="http://schemas.microsoft.com/office/drawing/2014/main" id="{E05B6C47-F55B-4DC2-9501-FC486F7E5E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01778" y="3949683"/>
              <a:ext cx="1451446" cy="12715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onstruo, Monstruosidad, Ovni">
              <a:extLst>
                <a:ext uri="{FF2B5EF4-FFF2-40B4-BE49-F238E27FC236}">
                  <a16:creationId xmlns:a16="http://schemas.microsoft.com/office/drawing/2014/main" id="{62CBB7DF-47F3-4664-A448-4EEC1CF223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10521" y="4800468"/>
              <a:ext cx="1255510" cy="17639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Monstruo, Púrpura, Contento">
              <a:extLst>
                <a:ext uri="{FF2B5EF4-FFF2-40B4-BE49-F238E27FC236}">
                  <a16:creationId xmlns:a16="http://schemas.microsoft.com/office/drawing/2014/main" id="{9A10165B-FC78-422D-9A3B-12D233207F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53224" y="3986668"/>
              <a:ext cx="887654" cy="11976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091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443410" y="1091116"/>
            <a:ext cx="1602429"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445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03210" y="1091116"/>
            <a:ext cx="1842630" cy="396360"/>
          </a:xfrm>
          <a:solidFill>
            <a:srgbClr val="FF0066"/>
          </a:solidFill>
        </p:spPr>
        <p:txBody>
          <a:bodyPr/>
          <a:lstStyle/>
          <a:p>
            <a:pPr algn="ctr"/>
            <a:r>
              <a:rPr lang="en-GB" sz="2000" b="1" dirty="0">
                <a:solidFill>
                  <a:schemeClr val="bg1"/>
                </a:solidFill>
                <a:latin typeface="Century Gothic" panose="020B0502020202020204" pitchFamily="34" charset="0"/>
              </a:rPr>
              <a:t>prononciation</a:t>
            </a: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378E4FF-D561-4D1F-9E2E-D2D2735288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7276" y="4160442"/>
            <a:ext cx="1210626" cy="1448884"/>
          </a:xfrm>
          <a:prstGeom prst="rect">
            <a:avLst/>
          </a:prstGeom>
        </p:spPr>
      </p:pic>
    </p:spTree>
    <p:extLst>
      <p:ext uri="{BB962C8B-B14F-4D97-AF65-F5344CB8AC3E}">
        <p14:creationId xmlns:p14="http://schemas.microsoft.com/office/powerpoint/2010/main" val="18250337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mn-ea"/>
                <a:cs typeface="Arial"/>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522" y="-15997"/>
            <a:ext cx="914400" cy="914400"/>
          </a:xfrm>
          <a:prstGeom prst="rect">
            <a:avLst/>
          </a:prstGeom>
        </p:spPr>
      </p:pic>
      <p:sp>
        <p:nvSpPr>
          <p:cNvPr id="18" name="Speech Bubble: Rectangle with Corners Rounded 17">
            <a:extLst>
              <a:ext uri="{FF2B5EF4-FFF2-40B4-BE49-F238E27FC236}">
                <a16:creationId xmlns:a16="http://schemas.microsoft.com/office/drawing/2014/main" id="{46B43645-AFF1-4F83-8B6E-F21D0DFC7946}"/>
              </a:ext>
            </a:extLst>
          </p:cNvPr>
          <p:cNvSpPr/>
          <p:nvPr/>
        </p:nvSpPr>
        <p:spPr>
          <a:xfrm>
            <a:off x="1848409" y="143642"/>
            <a:ext cx="6804127" cy="547644"/>
          </a:xfrm>
          <a:prstGeom prst="wedgeRoundRectCallout">
            <a:avLst>
              <a:gd name="adj1" fmla="val -60012"/>
              <a:gd name="adj2" fmla="val -983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9" name="CustomShape 7">
            <a:extLst>
              <a:ext uri="{FF2B5EF4-FFF2-40B4-BE49-F238E27FC236}">
                <a16:creationId xmlns:a16="http://schemas.microsoft.com/office/drawing/2014/main" id="{B4291C49-2735-49AB-9EBE-AF8EA830EC87}"/>
              </a:ext>
            </a:extLst>
          </p:cNvPr>
          <p:cNvSpPr/>
          <p:nvPr/>
        </p:nvSpPr>
        <p:spPr>
          <a:xfrm>
            <a:off x="1949272" y="178261"/>
            <a:ext cx="686620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Écris</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 cinq mots. Ton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ou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 ta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devine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endParaRPr kumimoji="0" lang="en-GB" sz="24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20" name="Cloud 19">
            <a:extLst>
              <a:ext uri="{FF2B5EF4-FFF2-40B4-BE49-F238E27FC236}">
                <a16:creationId xmlns:a16="http://schemas.microsoft.com/office/drawing/2014/main" id="{BF210613-0BB2-455B-B10E-5D621E822758}"/>
              </a:ext>
            </a:extLst>
          </p:cNvPr>
          <p:cNvSpPr/>
          <p:nvPr/>
        </p:nvSpPr>
        <p:spPr>
          <a:xfrm rot="900564">
            <a:off x="8195556" y="4781794"/>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loud 20">
            <a:extLst>
              <a:ext uri="{FF2B5EF4-FFF2-40B4-BE49-F238E27FC236}">
                <a16:creationId xmlns:a16="http://schemas.microsoft.com/office/drawing/2014/main" id="{82C53288-EAFF-4AE9-A4F6-EB945464799B}"/>
              </a:ext>
            </a:extLst>
          </p:cNvPr>
          <p:cNvSpPr/>
          <p:nvPr/>
        </p:nvSpPr>
        <p:spPr>
          <a:xfrm rot="900564">
            <a:off x="5384413" y="3288335"/>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loud 21">
            <a:extLst>
              <a:ext uri="{FF2B5EF4-FFF2-40B4-BE49-F238E27FC236}">
                <a16:creationId xmlns:a16="http://schemas.microsoft.com/office/drawing/2014/main" id="{F66BFF8A-D3A8-409A-8F72-69050B779464}"/>
              </a:ext>
            </a:extLst>
          </p:cNvPr>
          <p:cNvSpPr/>
          <p:nvPr/>
        </p:nvSpPr>
        <p:spPr>
          <a:xfrm rot="900564">
            <a:off x="7840120" y="1837805"/>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loud 22">
            <a:extLst>
              <a:ext uri="{FF2B5EF4-FFF2-40B4-BE49-F238E27FC236}">
                <a16:creationId xmlns:a16="http://schemas.microsoft.com/office/drawing/2014/main" id="{EDDE3478-9CFA-42B2-80F8-4D51A7154933}"/>
              </a:ext>
            </a:extLst>
          </p:cNvPr>
          <p:cNvSpPr/>
          <p:nvPr/>
        </p:nvSpPr>
        <p:spPr>
          <a:xfrm rot="470056">
            <a:off x="2903063" y="4656715"/>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loud 23">
            <a:extLst>
              <a:ext uri="{FF2B5EF4-FFF2-40B4-BE49-F238E27FC236}">
                <a16:creationId xmlns:a16="http://schemas.microsoft.com/office/drawing/2014/main" id="{355DFC23-C9A5-41EA-A738-E2BB05E0A585}"/>
              </a:ext>
            </a:extLst>
          </p:cNvPr>
          <p:cNvSpPr/>
          <p:nvPr/>
        </p:nvSpPr>
        <p:spPr>
          <a:xfrm rot="900564">
            <a:off x="277536" y="3256181"/>
            <a:ext cx="1879238"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loud 24">
            <a:extLst>
              <a:ext uri="{FF2B5EF4-FFF2-40B4-BE49-F238E27FC236}">
                <a16:creationId xmlns:a16="http://schemas.microsoft.com/office/drawing/2014/main" id="{AB27CCCE-C4E2-4849-8493-DD17178EC8E3}"/>
              </a:ext>
            </a:extLst>
          </p:cNvPr>
          <p:cNvSpPr/>
          <p:nvPr/>
        </p:nvSpPr>
        <p:spPr>
          <a:xfrm rot="900564">
            <a:off x="2878516" y="1790702"/>
            <a:ext cx="2241296" cy="978744"/>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loud 25">
            <a:extLst>
              <a:ext uri="{FF2B5EF4-FFF2-40B4-BE49-F238E27FC236}">
                <a16:creationId xmlns:a16="http://schemas.microsoft.com/office/drawing/2014/main" id="{561262DD-D696-4EC5-9AA1-10240FE29513}"/>
              </a:ext>
            </a:extLst>
          </p:cNvPr>
          <p:cNvSpPr/>
          <p:nvPr/>
        </p:nvSpPr>
        <p:spPr>
          <a:xfrm>
            <a:off x="5211561" y="4656545"/>
            <a:ext cx="223396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loud 26">
            <a:extLst>
              <a:ext uri="{FF2B5EF4-FFF2-40B4-BE49-F238E27FC236}">
                <a16:creationId xmlns:a16="http://schemas.microsoft.com/office/drawing/2014/main" id="{DE46EBAB-9B2C-472D-960F-C91742AD085A}"/>
              </a:ext>
            </a:extLst>
          </p:cNvPr>
          <p:cNvSpPr/>
          <p:nvPr/>
        </p:nvSpPr>
        <p:spPr>
          <a:xfrm rot="21028859">
            <a:off x="322781" y="4749411"/>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loud 27">
            <a:extLst>
              <a:ext uri="{FF2B5EF4-FFF2-40B4-BE49-F238E27FC236}">
                <a16:creationId xmlns:a16="http://schemas.microsoft.com/office/drawing/2014/main" id="{05AC129B-436A-436F-8AC0-A71E59D373D0}"/>
              </a:ext>
            </a:extLst>
          </p:cNvPr>
          <p:cNvSpPr/>
          <p:nvPr/>
        </p:nvSpPr>
        <p:spPr>
          <a:xfrm rot="21028859">
            <a:off x="8003974" y="3358096"/>
            <a:ext cx="1577633"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loud 28">
            <a:extLst>
              <a:ext uri="{FF2B5EF4-FFF2-40B4-BE49-F238E27FC236}">
                <a16:creationId xmlns:a16="http://schemas.microsoft.com/office/drawing/2014/main" id="{12D9055A-CEB6-4BAC-9266-0819958F844C}"/>
              </a:ext>
            </a:extLst>
          </p:cNvPr>
          <p:cNvSpPr/>
          <p:nvPr/>
        </p:nvSpPr>
        <p:spPr>
          <a:xfrm rot="21028859">
            <a:off x="2886545" y="3318817"/>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Cloud 29">
            <a:extLst>
              <a:ext uri="{FF2B5EF4-FFF2-40B4-BE49-F238E27FC236}">
                <a16:creationId xmlns:a16="http://schemas.microsoft.com/office/drawing/2014/main" id="{19B88970-D019-49A9-BFC4-4F6EC949862E}"/>
              </a:ext>
            </a:extLst>
          </p:cNvPr>
          <p:cNvSpPr/>
          <p:nvPr/>
        </p:nvSpPr>
        <p:spPr>
          <a:xfrm>
            <a:off x="5245718" y="1837804"/>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loud 30">
            <a:extLst>
              <a:ext uri="{FF2B5EF4-FFF2-40B4-BE49-F238E27FC236}">
                <a16:creationId xmlns:a16="http://schemas.microsoft.com/office/drawing/2014/main" id="{A8733C5B-BEF7-4BCD-8F0D-D43BAF6AB42C}"/>
              </a:ext>
            </a:extLst>
          </p:cNvPr>
          <p:cNvSpPr/>
          <p:nvPr/>
        </p:nvSpPr>
        <p:spPr>
          <a:xfrm rot="21028859">
            <a:off x="210772" y="1417664"/>
            <a:ext cx="2654109" cy="1280406"/>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Google Shape;108;p3">
            <a:extLst>
              <a:ext uri="{FF2B5EF4-FFF2-40B4-BE49-F238E27FC236}">
                <a16:creationId xmlns:a16="http://schemas.microsoft.com/office/drawing/2014/main" id="{88E58C51-5C16-44F0-9DC6-2DC6BB50541F}"/>
              </a:ext>
            </a:extLst>
          </p:cNvPr>
          <p:cNvSpPr txBox="1"/>
          <p:nvPr/>
        </p:nvSpPr>
        <p:spPr>
          <a:xfrm rot="20500840">
            <a:off x="309107" y="1819819"/>
            <a:ext cx="2387812" cy="584735"/>
          </a:xfrm>
          <a:prstGeom prst="rect">
            <a:avLst/>
          </a:prstGeom>
          <a:noFill/>
          <a:ln>
            <a:noFill/>
          </a:ln>
        </p:spPr>
        <p:txBody>
          <a:bodyPr spcFirstLastPara="1" wrap="square" lIns="91425" tIns="45700" rIns="91425" bIns="45700" anchor="t" anchorCtr="0">
            <a:spAutoFit/>
          </a:bodyPr>
          <a:lstStyle/>
          <a:p>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améric</a:t>
            </a:r>
            <a:r>
              <a:rPr lang="en-GB" sz="3200" b="1" dirty="0" err="1">
                <a:solidFill>
                  <a:srgbClr val="FF0066"/>
                </a:solidFill>
                <a:latin typeface="Century Gothic" panose="020B0502020202020204" pitchFamily="34" charset="0"/>
              </a:rPr>
              <a:t>ain</a:t>
            </a:r>
            <a:endParaRPr sz="3200" dirty="0">
              <a:solidFill>
                <a:srgbClr val="002060"/>
              </a:solidFill>
              <a:latin typeface="Century Gothic" panose="020B0502020202020204" pitchFamily="34" charset="0"/>
              <a:ea typeface="Calibri"/>
              <a:cs typeface="Calibri"/>
              <a:sym typeface="Calibri"/>
            </a:endParaRPr>
          </a:p>
        </p:txBody>
      </p:sp>
      <p:sp>
        <p:nvSpPr>
          <p:cNvPr id="34" name="Google Shape;108;p3">
            <a:extLst>
              <a:ext uri="{FF2B5EF4-FFF2-40B4-BE49-F238E27FC236}">
                <a16:creationId xmlns:a16="http://schemas.microsoft.com/office/drawing/2014/main" id="{B4D4881B-5C71-4858-8CA1-86D944BF2F08}"/>
              </a:ext>
            </a:extLst>
          </p:cNvPr>
          <p:cNvSpPr txBox="1"/>
          <p:nvPr/>
        </p:nvSpPr>
        <p:spPr>
          <a:xfrm rot="21437234">
            <a:off x="5660019" y="1993512"/>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jard</a:t>
            </a:r>
            <a:r>
              <a:rPr lang="en-GB" sz="3200" b="1" dirty="0" err="1">
                <a:solidFill>
                  <a:srgbClr val="FF0066"/>
                </a:solidFill>
                <a:latin typeface="Century Gothic" panose="020B0502020202020204" pitchFamily="34" charset="0"/>
              </a:rPr>
              <a:t>in</a:t>
            </a:r>
            <a:endParaRPr sz="3200" dirty="0">
              <a:solidFill>
                <a:srgbClr val="002060"/>
              </a:solidFill>
              <a:latin typeface="Century Gothic" panose="020B0502020202020204" pitchFamily="34" charset="0"/>
              <a:ea typeface="Calibri"/>
              <a:cs typeface="Calibri"/>
              <a:sym typeface="Calibri"/>
            </a:endParaRPr>
          </a:p>
        </p:txBody>
      </p:sp>
      <p:sp>
        <p:nvSpPr>
          <p:cNvPr id="35" name="Google Shape;108;p3">
            <a:extLst>
              <a:ext uri="{FF2B5EF4-FFF2-40B4-BE49-F238E27FC236}">
                <a16:creationId xmlns:a16="http://schemas.microsoft.com/office/drawing/2014/main" id="{99A14FD8-4E6F-4BA9-87B5-C944F43F9FE7}"/>
              </a:ext>
            </a:extLst>
          </p:cNvPr>
          <p:cNvSpPr txBox="1"/>
          <p:nvPr/>
        </p:nvSpPr>
        <p:spPr>
          <a:xfrm rot="728118">
            <a:off x="7910948" y="2015261"/>
            <a:ext cx="1910851" cy="584735"/>
          </a:xfrm>
          <a:prstGeom prst="rect">
            <a:avLst/>
          </a:prstGeom>
          <a:noFill/>
          <a:ln>
            <a:noFill/>
          </a:ln>
        </p:spPr>
        <p:txBody>
          <a:bodyPr spcFirstLastPara="1" wrap="square" lIns="91425" tIns="45700" rIns="91425" bIns="45700" anchor="t" anchorCtr="0">
            <a:spAutoFit/>
          </a:bodyPr>
          <a:lstStyle/>
          <a:p>
            <a:pPr algn="ctr"/>
            <a:r>
              <a:rPr lang="en-GB" sz="3200" b="1" dirty="0">
                <a:solidFill>
                  <a:srgbClr val="FF0066"/>
                </a:solidFill>
                <a:latin typeface="Century Gothic" panose="020B0502020202020204" pitchFamily="34" charset="0"/>
                <a:ea typeface="Century Gothic"/>
                <a:cs typeface="Century Gothic"/>
                <a:sym typeface="Century Gothic"/>
              </a:rPr>
              <a:t>in</a:t>
            </a:r>
            <a:r>
              <a:rPr lang="en-GB" sz="3200" dirty="0">
                <a:solidFill>
                  <a:srgbClr val="002060"/>
                </a:solidFill>
                <a:latin typeface="Century Gothic" panose="020B0502020202020204" pitchFamily="34" charset="0"/>
                <a:ea typeface="Century Gothic"/>
                <a:cs typeface="Century Gothic"/>
                <a:sym typeface="Century Gothic"/>
              </a:rPr>
              <a:t>viter</a:t>
            </a:r>
            <a:endParaRPr sz="3200" dirty="0">
              <a:solidFill>
                <a:srgbClr val="002060"/>
              </a:solidFill>
              <a:latin typeface="Century Gothic" panose="020B0502020202020204" pitchFamily="34" charset="0"/>
              <a:ea typeface="Calibri"/>
              <a:cs typeface="Calibri"/>
              <a:sym typeface="Calibri"/>
            </a:endParaRPr>
          </a:p>
        </p:txBody>
      </p:sp>
      <p:sp>
        <p:nvSpPr>
          <p:cNvPr id="36" name="Google Shape;108;p3">
            <a:extLst>
              <a:ext uri="{FF2B5EF4-FFF2-40B4-BE49-F238E27FC236}">
                <a16:creationId xmlns:a16="http://schemas.microsoft.com/office/drawing/2014/main" id="{E98D7D0C-8130-41CA-ACE8-FCD6765CB311}"/>
              </a:ext>
            </a:extLst>
          </p:cNvPr>
          <p:cNvSpPr txBox="1"/>
          <p:nvPr/>
        </p:nvSpPr>
        <p:spPr>
          <a:xfrm rot="21048776">
            <a:off x="451672" y="4886551"/>
            <a:ext cx="2242750"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dirty="0" err="1">
                <a:solidFill>
                  <a:srgbClr val="002060"/>
                </a:solidFill>
                <a:latin typeface="Century Gothic" panose="020B0502020202020204" pitchFamily="34" charset="0"/>
                <a:ea typeface="Century Gothic"/>
                <a:cs typeface="Century Gothic"/>
                <a:sym typeface="Century Gothic"/>
              </a:rPr>
              <a:t>médec</a:t>
            </a:r>
            <a:r>
              <a:rPr lang="en-GB" sz="3200" b="1" dirty="0" err="1">
                <a:solidFill>
                  <a:srgbClr val="FF0066"/>
                </a:solidFill>
                <a:latin typeface="Century Gothic" panose="020B0502020202020204" pitchFamily="34" charset="0"/>
                <a:ea typeface="Century Gothic"/>
                <a:cs typeface="Century Gothic"/>
                <a:sym typeface="Century Gothic"/>
              </a:rPr>
              <a:t>in</a:t>
            </a:r>
            <a:endParaRPr lang="en-GB" sz="3200" dirty="0">
              <a:solidFill>
                <a:srgbClr val="002060"/>
              </a:solidFill>
              <a:latin typeface="Century Gothic" panose="020B0502020202020204" pitchFamily="34" charset="0"/>
              <a:ea typeface="Century Gothic"/>
              <a:cs typeface="Century Gothic"/>
              <a:sym typeface="Century Gothic"/>
            </a:endParaRPr>
          </a:p>
        </p:txBody>
      </p:sp>
      <p:sp>
        <p:nvSpPr>
          <p:cNvPr id="39" name="Google Shape;108;p3">
            <a:extLst>
              <a:ext uri="{FF2B5EF4-FFF2-40B4-BE49-F238E27FC236}">
                <a16:creationId xmlns:a16="http://schemas.microsoft.com/office/drawing/2014/main" id="{0AFC41DE-D75D-4C6E-A3EB-507C0D25978E}"/>
              </a:ext>
            </a:extLst>
          </p:cNvPr>
          <p:cNvSpPr txBox="1"/>
          <p:nvPr/>
        </p:nvSpPr>
        <p:spPr>
          <a:xfrm rot="21437234">
            <a:off x="5154459" y="4870717"/>
            <a:ext cx="2416694" cy="584735"/>
          </a:xfrm>
          <a:prstGeom prst="rect">
            <a:avLst/>
          </a:prstGeom>
          <a:noFill/>
          <a:ln>
            <a:noFill/>
          </a:ln>
        </p:spPr>
        <p:txBody>
          <a:bodyPr spcFirstLastPara="1" wrap="square" lIns="91425" tIns="45700" rIns="91425" bIns="45700" anchor="t" anchorCtr="0">
            <a:spAutoFit/>
          </a:bodyPr>
          <a:lstStyle/>
          <a:p>
            <a:pPr algn="ctr"/>
            <a:r>
              <a:rPr lang="en-GB" sz="3200" b="1" dirty="0">
                <a:solidFill>
                  <a:srgbClr val="FF0066"/>
                </a:solidFill>
                <a:latin typeface="Century Gothic" panose="020B0502020202020204" pitchFamily="34" charset="0"/>
                <a:ea typeface="Calibri"/>
                <a:cs typeface="Calibri"/>
                <a:sym typeface="Calibri"/>
              </a:rPr>
              <a:t>in</a:t>
            </a:r>
            <a:r>
              <a:rPr lang="en-GB" sz="3200" dirty="0">
                <a:solidFill>
                  <a:srgbClr val="002060"/>
                </a:solidFill>
                <a:latin typeface="Century Gothic" panose="020B0502020202020204" pitchFamily="34" charset="0"/>
                <a:ea typeface="Calibri"/>
                <a:cs typeface="Calibri"/>
                <a:sym typeface="Calibri"/>
              </a:rPr>
              <a:t>ternet</a:t>
            </a:r>
          </a:p>
        </p:txBody>
      </p:sp>
      <p:sp>
        <p:nvSpPr>
          <p:cNvPr id="40" name="Google Shape;108;p3">
            <a:extLst>
              <a:ext uri="{FF2B5EF4-FFF2-40B4-BE49-F238E27FC236}">
                <a16:creationId xmlns:a16="http://schemas.microsoft.com/office/drawing/2014/main" id="{57E431AA-DB11-46FB-8133-728F38A706B8}"/>
              </a:ext>
            </a:extLst>
          </p:cNvPr>
          <p:cNvSpPr txBox="1"/>
          <p:nvPr/>
        </p:nvSpPr>
        <p:spPr>
          <a:xfrm rot="389399">
            <a:off x="8328703" y="4924411"/>
            <a:ext cx="1910851" cy="584735"/>
          </a:xfrm>
          <a:prstGeom prst="rect">
            <a:avLst/>
          </a:prstGeom>
          <a:noFill/>
          <a:ln>
            <a:noFill/>
          </a:ln>
        </p:spPr>
        <p:txBody>
          <a:bodyPr spcFirstLastPara="1" wrap="square" lIns="91425" tIns="45700" rIns="91425" bIns="45700" anchor="t" anchorCtr="0">
            <a:spAutoFit/>
          </a:bodyPr>
          <a:lstStyle/>
          <a:p>
            <a:pPr algn="ctr"/>
            <a:r>
              <a:rPr lang="en-GB" sz="3200" dirty="0">
                <a:solidFill>
                  <a:srgbClr val="002060"/>
                </a:solidFill>
                <a:latin typeface="Century Gothic" panose="020B0502020202020204" pitchFamily="34" charset="0"/>
                <a:ea typeface="Century Gothic"/>
                <a:cs typeface="Century Gothic"/>
                <a:sym typeface="Century Gothic"/>
              </a:rPr>
              <a:t>c</a:t>
            </a:r>
            <a:r>
              <a:rPr lang="en-GB" sz="3200" b="1" dirty="0">
                <a:solidFill>
                  <a:srgbClr val="FF0066"/>
                </a:solidFill>
                <a:latin typeface="Century Gothic" panose="020B0502020202020204" pitchFamily="34" charset="0"/>
                <a:ea typeface="Century Gothic"/>
                <a:cs typeface="Century Gothic"/>
                <a:sym typeface="Century Gothic"/>
              </a:rPr>
              <a:t>in</a:t>
            </a:r>
            <a:r>
              <a:rPr lang="en-GB" sz="3200" dirty="0">
                <a:solidFill>
                  <a:srgbClr val="002060"/>
                </a:solidFill>
                <a:latin typeface="Century Gothic" panose="020B0502020202020204" pitchFamily="34" charset="0"/>
                <a:ea typeface="Century Gothic"/>
                <a:cs typeface="Century Gothic"/>
                <a:sym typeface="Century Gothic"/>
              </a:rPr>
              <a:t>q</a:t>
            </a:r>
            <a:endParaRPr lang="en-GB" sz="3200" dirty="0">
              <a:solidFill>
                <a:srgbClr val="002060"/>
              </a:solidFill>
              <a:latin typeface="Century Gothic" panose="020B0502020202020204" pitchFamily="34" charset="0"/>
              <a:ea typeface="Calibri"/>
              <a:cs typeface="Calibri"/>
              <a:sym typeface="Calibri"/>
            </a:endParaRPr>
          </a:p>
        </p:txBody>
      </p:sp>
      <p:sp>
        <p:nvSpPr>
          <p:cNvPr id="53" name="Google Shape;108;p3">
            <a:extLst>
              <a:ext uri="{FF2B5EF4-FFF2-40B4-BE49-F238E27FC236}">
                <a16:creationId xmlns:a16="http://schemas.microsoft.com/office/drawing/2014/main" id="{0AE8B1B9-0EE6-4B2A-8F87-180B482D9549}"/>
              </a:ext>
            </a:extLst>
          </p:cNvPr>
          <p:cNvSpPr txBox="1"/>
          <p:nvPr/>
        </p:nvSpPr>
        <p:spPr>
          <a:xfrm rot="823178">
            <a:off x="5593686" y="3404636"/>
            <a:ext cx="1737776"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afric</a:t>
            </a:r>
            <a:r>
              <a:rPr lang="en-GB" sz="3200" b="1" dirty="0" err="1">
                <a:solidFill>
                  <a:srgbClr val="FF0066"/>
                </a:solidFill>
                <a:latin typeface="Century Gothic" panose="020B0502020202020204" pitchFamily="34" charset="0"/>
              </a:rPr>
              <a:t>ain</a:t>
            </a:r>
            <a:endParaRPr sz="3200" dirty="0">
              <a:solidFill>
                <a:srgbClr val="002060"/>
              </a:solidFill>
              <a:latin typeface="Century Gothic" panose="020B0502020202020204" pitchFamily="34" charset="0"/>
              <a:ea typeface="Calibri"/>
              <a:cs typeface="Calibri"/>
              <a:sym typeface="Calibri"/>
            </a:endParaRPr>
          </a:p>
        </p:txBody>
      </p:sp>
      <p:sp>
        <p:nvSpPr>
          <p:cNvPr id="58" name="Google Shape;108;p3">
            <a:extLst>
              <a:ext uri="{FF2B5EF4-FFF2-40B4-BE49-F238E27FC236}">
                <a16:creationId xmlns:a16="http://schemas.microsoft.com/office/drawing/2014/main" id="{A29A67A9-22E9-47EF-924B-9A4F9E2B1000}"/>
              </a:ext>
            </a:extLst>
          </p:cNvPr>
          <p:cNvSpPr txBox="1"/>
          <p:nvPr/>
        </p:nvSpPr>
        <p:spPr>
          <a:xfrm rot="781669">
            <a:off x="3272237" y="1966084"/>
            <a:ext cx="1649790" cy="584735"/>
          </a:xfrm>
          <a:prstGeom prst="rect">
            <a:avLst/>
          </a:prstGeom>
          <a:noFill/>
          <a:ln>
            <a:noFill/>
          </a:ln>
        </p:spPr>
        <p:txBody>
          <a:bodyPr spcFirstLastPara="1" wrap="square" lIns="91425" tIns="45700" rIns="91425" bIns="45700" anchor="t" anchorCtr="0">
            <a:spAutoFit/>
          </a:bodyPr>
          <a:lstStyle/>
          <a:p>
            <a:r>
              <a:rPr lang="en-GB" sz="3200" dirty="0">
                <a:solidFill>
                  <a:srgbClr val="002060"/>
                </a:solidFill>
                <a:latin typeface="Century Gothic" panose="020B0502020202020204" pitchFamily="34" charset="0"/>
              </a:rPr>
              <a:t>cous</a:t>
            </a:r>
            <a:r>
              <a:rPr lang="en-GB" sz="3200" b="1" dirty="0">
                <a:solidFill>
                  <a:srgbClr val="FF0066"/>
                </a:solidFill>
                <a:latin typeface="Century Gothic" panose="020B0502020202020204" pitchFamily="34" charset="0"/>
              </a:rPr>
              <a:t>in</a:t>
            </a:r>
            <a:endParaRPr sz="3200" dirty="0">
              <a:solidFill>
                <a:srgbClr val="002060"/>
              </a:solidFill>
              <a:latin typeface="Century Gothic" panose="020B0502020202020204" pitchFamily="34" charset="0"/>
              <a:ea typeface="Calibri"/>
              <a:cs typeface="Calibri"/>
              <a:sym typeface="Calibri"/>
            </a:endParaRPr>
          </a:p>
        </p:txBody>
      </p:sp>
      <p:sp>
        <p:nvSpPr>
          <p:cNvPr id="59" name="Google Shape;108;p3">
            <a:extLst>
              <a:ext uri="{FF2B5EF4-FFF2-40B4-BE49-F238E27FC236}">
                <a16:creationId xmlns:a16="http://schemas.microsoft.com/office/drawing/2014/main" id="{7157CD91-3079-4CAF-87BA-DCB4AE284E16}"/>
              </a:ext>
            </a:extLst>
          </p:cNvPr>
          <p:cNvSpPr txBox="1"/>
          <p:nvPr/>
        </p:nvSpPr>
        <p:spPr>
          <a:xfrm rot="728118">
            <a:off x="193298" y="3428962"/>
            <a:ext cx="1910851" cy="584735"/>
          </a:xfrm>
          <a:prstGeom prst="rect">
            <a:avLst/>
          </a:prstGeom>
          <a:noFill/>
          <a:ln>
            <a:noFill/>
          </a:ln>
        </p:spPr>
        <p:txBody>
          <a:bodyPr spcFirstLastPara="1" wrap="square" lIns="91425" tIns="45700" rIns="91425" bIns="45700" anchor="t" anchorCtr="0">
            <a:spAutoFit/>
          </a:bodyPr>
          <a:lstStyle/>
          <a:p>
            <a:pPr algn="ctr"/>
            <a:r>
              <a:rPr lang="en-GB" sz="3200" dirty="0">
                <a:solidFill>
                  <a:srgbClr val="002060"/>
                </a:solidFill>
                <a:latin typeface="Century Gothic" panose="020B0502020202020204" pitchFamily="34" charset="0"/>
                <a:ea typeface="Century Gothic"/>
                <a:cs typeface="Century Gothic"/>
                <a:sym typeface="Century Gothic"/>
              </a:rPr>
              <a:t>p</a:t>
            </a:r>
            <a:r>
              <a:rPr lang="en-GB" sz="3200" b="1" dirty="0">
                <a:solidFill>
                  <a:srgbClr val="FF0066"/>
                </a:solidFill>
                <a:latin typeface="Century Gothic" panose="020B0502020202020204" pitchFamily="34" charset="0"/>
                <a:ea typeface="Century Gothic"/>
                <a:cs typeface="Century Gothic"/>
                <a:sym typeface="Century Gothic"/>
              </a:rPr>
              <a:t>ain</a:t>
            </a:r>
            <a:endParaRPr sz="3200" dirty="0">
              <a:solidFill>
                <a:srgbClr val="002060"/>
              </a:solidFill>
              <a:latin typeface="Century Gothic" panose="020B0502020202020204" pitchFamily="34" charset="0"/>
              <a:ea typeface="Calibri"/>
              <a:cs typeface="Calibri"/>
              <a:sym typeface="Calibri"/>
            </a:endParaRPr>
          </a:p>
        </p:txBody>
      </p:sp>
      <p:sp>
        <p:nvSpPr>
          <p:cNvPr id="60" name="Google Shape;108;p3">
            <a:extLst>
              <a:ext uri="{FF2B5EF4-FFF2-40B4-BE49-F238E27FC236}">
                <a16:creationId xmlns:a16="http://schemas.microsoft.com/office/drawing/2014/main" id="{89F98E13-009F-49A4-A0FD-E448D62E13A1}"/>
              </a:ext>
            </a:extLst>
          </p:cNvPr>
          <p:cNvSpPr txBox="1"/>
          <p:nvPr/>
        </p:nvSpPr>
        <p:spPr>
          <a:xfrm rot="20549932">
            <a:off x="2991172" y="3448941"/>
            <a:ext cx="1910851"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dirty="0" err="1">
                <a:solidFill>
                  <a:srgbClr val="002060"/>
                </a:solidFill>
                <a:latin typeface="Century Gothic" panose="020B0502020202020204" pitchFamily="34" charset="0"/>
                <a:ea typeface="Century Gothic"/>
                <a:cs typeface="Century Gothic"/>
                <a:sym typeface="Century Gothic"/>
              </a:rPr>
              <a:t>magas</a:t>
            </a:r>
            <a:r>
              <a:rPr lang="en-GB" sz="3200" b="1" dirty="0" err="1">
                <a:solidFill>
                  <a:srgbClr val="FF0066"/>
                </a:solidFill>
                <a:latin typeface="Century Gothic" panose="020B0502020202020204" pitchFamily="34" charset="0"/>
                <a:ea typeface="Century Gothic"/>
                <a:cs typeface="Century Gothic"/>
                <a:sym typeface="Century Gothic"/>
              </a:rPr>
              <a:t>in</a:t>
            </a:r>
            <a:endParaRPr lang="en-GB" sz="3200" dirty="0">
              <a:solidFill>
                <a:srgbClr val="002060"/>
              </a:solidFill>
              <a:latin typeface="Century Gothic" panose="020B0502020202020204" pitchFamily="34" charset="0"/>
              <a:ea typeface="Century Gothic"/>
              <a:cs typeface="Century Gothic"/>
              <a:sym typeface="Century Gothic"/>
            </a:endParaRPr>
          </a:p>
        </p:txBody>
      </p:sp>
      <p:sp>
        <p:nvSpPr>
          <p:cNvPr id="61" name="Google Shape;108;p3">
            <a:extLst>
              <a:ext uri="{FF2B5EF4-FFF2-40B4-BE49-F238E27FC236}">
                <a16:creationId xmlns:a16="http://schemas.microsoft.com/office/drawing/2014/main" id="{D8747EEB-5BBC-433B-81C3-2E9104191260}"/>
              </a:ext>
            </a:extLst>
          </p:cNvPr>
          <p:cNvSpPr txBox="1"/>
          <p:nvPr/>
        </p:nvSpPr>
        <p:spPr>
          <a:xfrm rot="21048776">
            <a:off x="8183377" y="3564595"/>
            <a:ext cx="1194716" cy="584735"/>
          </a:xfrm>
          <a:prstGeom prst="rect">
            <a:avLst/>
          </a:prstGeom>
          <a:noFill/>
          <a:ln>
            <a:noFill/>
          </a:ln>
        </p:spPr>
        <p:txBody>
          <a:bodyPr spcFirstLastPara="1" wrap="square" lIns="91425" tIns="45700" rIns="91425" bIns="45700" anchor="t" anchorCtr="0">
            <a:spAutoFit/>
          </a:bodyPr>
          <a:lstStyle/>
          <a:p>
            <a:pPr algn="ctr">
              <a:buClr>
                <a:srgbClr val="002060"/>
              </a:buClr>
              <a:buSzPts val="11500"/>
            </a:pPr>
            <a:r>
              <a:rPr lang="en-GB" sz="3200" dirty="0" err="1">
                <a:solidFill>
                  <a:srgbClr val="002060"/>
                </a:solidFill>
                <a:latin typeface="Century Gothic" panose="020B0502020202020204" pitchFamily="34" charset="0"/>
                <a:ea typeface="Century Gothic"/>
                <a:cs typeface="Century Gothic"/>
                <a:sym typeface="Century Gothic"/>
              </a:rPr>
              <a:t>ju</a:t>
            </a:r>
            <a:r>
              <a:rPr lang="en-GB" sz="3200" b="1" dirty="0" err="1">
                <a:solidFill>
                  <a:srgbClr val="FF0066"/>
                </a:solidFill>
                <a:latin typeface="Century Gothic" panose="020B0502020202020204" pitchFamily="34" charset="0"/>
                <a:ea typeface="Century Gothic"/>
                <a:cs typeface="Century Gothic"/>
                <a:sym typeface="Century Gothic"/>
              </a:rPr>
              <a:t>in</a:t>
            </a:r>
            <a:endParaRPr lang="en-GB" sz="3200" dirty="0">
              <a:solidFill>
                <a:srgbClr val="002060"/>
              </a:solidFill>
              <a:latin typeface="Century Gothic" panose="020B0502020202020204" pitchFamily="34" charset="0"/>
              <a:ea typeface="Century Gothic"/>
              <a:cs typeface="Century Gothic"/>
              <a:sym typeface="Century Gothic"/>
            </a:endParaRPr>
          </a:p>
        </p:txBody>
      </p:sp>
      <p:sp>
        <p:nvSpPr>
          <p:cNvPr id="62" name="Google Shape;108;p3">
            <a:extLst>
              <a:ext uri="{FF2B5EF4-FFF2-40B4-BE49-F238E27FC236}">
                <a16:creationId xmlns:a16="http://schemas.microsoft.com/office/drawing/2014/main" id="{C818B92C-5F2F-4A54-B02F-A6BD9167BDB8}"/>
              </a:ext>
            </a:extLst>
          </p:cNvPr>
          <p:cNvSpPr txBox="1"/>
          <p:nvPr/>
        </p:nvSpPr>
        <p:spPr>
          <a:xfrm rot="230451">
            <a:off x="3091006" y="4779415"/>
            <a:ext cx="1858199"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in</a:t>
            </a:r>
            <a:r>
              <a:rPr lang="en-GB" sz="3200" dirty="0" err="1">
                <a:solidFill>
                  <a:srgbClr val="002060"/>
                </a:solidFill>
                <a:latin typeface="Century Gothic" panose="020B0502020202020204" pitchFamily="34" charset="0"/>
              </a:rPr>
              <a:t>venter</a:t>
            </a:r>
            <a:endParaRPr sz="3200" dirty="0">
              <a:solidFill>
                <a:srgbClr val="002060"/>
              </a:solidFill>
              <a:latin typeface="Century Gothic" panose="020B0502020202020204" pitchFamily="34" charset="0"/>
              <a:ea typeface="Calibri"/>
              <a:cs typeface="Calibri"/>
              <a:sym typeface="Calibri"/>
            </a:endParaRPr>
          </a:p>
        </p:txBody>
      </p:sp>
      <p:pic>
        <p:nvPicPr>
          <p:cNvPr id="63" name="Picture 62" descr="A picture containing text, toy&#10;&#10;Description automatically generated">
            <a:extLst>
              <a:ext uri="{FF2B5EF4-FFF2-40B4-BE49-F238E27FC236}">
                <a16:creationId xmlns:a16="http://schemas.microsoft.com/office/drawing/2014/main" id="{FB5C1890-3150-40E7-95D1-D54FFEF4A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3358" y="3165432"/>
            <a:ext cx="760444" cy="804436"/>
          </a:xfrm>
          <a:prstGeom prst="rect">
            <a:avLst/>
          </a:prstGeom>
        </p:spPr>
      </p:pic>
      <p:pic>
        <p:nvPicPr>
          <p:cNvPr id="64" name="Picture 63" descr="Background pattern&#10;&#10;Description automatically generated">
            <a:extLst>
              <a:ext uri="{FF2B5EF4-FFF2-40B4-BE49-F238E27FC236}">
                <a16:creationId xmlns:a16="http://schemas.microsoft.com/office/drawing/2014/main" id="{C4D4454E-F0C0-4F79-B3B5-594DE0593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3199" y="2499387"/>
            <a:ext cx="802446" cy="422538"/>
          </a:xfrm>
          <a:prstGeom prst="rect">
            <a:avLst/>
          </a:prstGeom>
        </p:spPr>
      </p:pic>
      <p:pic>
        <p:nvPicPr>
          <p:cNvPr id="1026" name="Picture 2" descr="Illustrations gratuites de Pain">
            <a:extLst>
              <a:ext uri="{FF2B5EF4-FFF2-40B4-BE49-F238E27FC236}">
                <a16:creationId xmlns:a16="http://schemas.microsoft.com/office/drawing/2014/main" id="{9D8F917F-B98B-F0DA-5EF0-FCEDFF8282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8782" y="3721329"/>
            <a:ext cx="993769" cy="745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lustrations gratuites de Jardin">
            <a:extLst>
              <a:ext uri="{FF2B5EF4-FFF2-40B4-BE49-F238E27FC236}">
                <a16:creationId xmlns:a16="http://schemas.microsoft.com/office/drawing/2014/main" id="{035E35A5-8D0C-0F85-7B56-BBFE27298E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9255" y="1221647"/>
            <a:ext cx="1036757" cy="7781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s vectorielles gratuites de Hôpital">
            <a:extLst>
              <a:ext uri="{FF2B5EF4-FFF2-40B4-BE49-F238E27FC236}">
                <a16:creationId xmlns:a16="http://schemas.microsoft.com/office/drawing/2014/main" id="{5648BBF8-BC14-863B-B3EF-AFCAAE4689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7966" y="5411159"/>
            <a:ext cx="472506" cy="8072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asin, Supermarché, Boulangerie">
            <a:extLst>
              <a:ext uri="{FF2B5EF4-FFF2-40B4-BE49-F238E27FC236}">
                <a16:creationId xmlns:a16="http://schemas.microsoft.com/office/drawing/2014/main" id="{0D45D157-53A0-6E1A-9699-754E1E4FD2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9392" y="3797453"/>
            <a:ext cx="959241" cy="8628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5F74481-E143-9572-C0B8-2F80DB9CD451}"/>
              </a:ext>
            </a:extLst>
          </p:cNvPr>
          <p:cNvPicPr>
            <a:picLocks noChangeAspect="1"/>
          </p:cNvPicPr>
          <p:nvPr/>
        </p:nvPicPr>
        <p:blipFill rotWithShape="1">
          <a:blip r:embed="rId12"/>
          <a:srcRect l="7968" t="7511" r="6324" b="8535"/>
          <a:stretch/>
        </p:blipFill>
        <p:spPr>
          <a:xfrm>
            <a:off x="9253408" y="3486844"/>
            <a:ext cx="898892" cy="922948"/>
          </a:xfrm>
          <a:prstGeom prst="rect">
            <a:avLst/>
          </a:prstGeom>
        </p:spPr>
      </p:pic>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42"/>
                                        </p:tgtEl>
                                        <p:attrNameLst>
                                          <p:attrName>ppt_y</p:attrName>
                                        </p:attrNameLst>
                                      </p:cBhvr>
                                      <p:tavLst>
                                        <p:tav tm="0">
                                          <p:val>
                                            <p:strVal val="#ppt_y"/>
                                          </p:val>
                                        </p:tav>
                                        <p:tav tm="100000">
                                          <p:val>
                                            <p:strVal val="#ppt_y+#ppt_h*1.125000"/>
                                          </p:val>
                                        </p:tav>
                                      </p:tavLst>
                                    </p:anim>
                                    <p:animEffect transition="out" filter="wipe(down)">
                                      <p:cBhvr>
                                        <p:cTn id="7" dur="30000"/>
                                        <p:tgtEl>
                                          <p:spTgt spid="42"/>
                                        </p:tgtEl>
                                      </p:cBhvr>
                                    </p:animEffect>
                                    <p:set>
                                      <p:cBhvr>
                                        <p:cTn id="8" dur="1" fill="hold">
                                          <p:stCondLst>
                                            <p:cond delay="29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Jean-Michel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rêve</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un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rêve</a:t>
            </a:r>
            <a:r>
              <a:rPr kumimoji="0" lang="en-GB" sz="2800" b="1" i="0" u="none" strike="noStrike" kern="1200" cap="none" spc="-1" normalizeH="0" baseline="0" noProof="0" dirty="0">
                <a:ln>
                  <a:noFill/>
                </a:ln>
                <a:solidFill>
                  <a:srgbClr val="002060"/>
                </a:solidFill>
                <a:effectLst/>
                <a:uLnTx/>
                <a:uFillTx/>
                <a:latin typeface="Century gothic"/>
                <a:ea typeface="Century Gothic"/>
              </a:rPr>
              <a:t> bizarre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8729C153-5825-4B88-9379-C791A566C93A}"/>
              </a:ext>
            </a:extLst>
          </p:cNvPr>
          <p:cNvSpPr txBox="1"/>
          <p:nvPr/>
        </p:nvSpPr>
        <p:spPr>
          <a:xfrm>
            <a:off x="8226720" y="129728"/>
            <a:ext cx="2672519" cy="400110"/>
          </a:xfrm>
          <a:prstGeom prst="rect">
            <a:avLst/>
          </a:prstGeom>
          <a:solidFill>
            <a:srgbClr val="70AD47">
              <a:lumMod val="40000"/>
              <a:lumOff val="60000"/>
            </a:srgbClr>
          </a:solidFill>
        </p:spPr>
        <p:txBody>
          <a:bodyPr wrap="square" rtlCol="0">
            <a:spAutoFit/>
          </a:bodyPr>
          <a:lstStyle/>
          <a:p>
            <a:pPr lvl="0" algn="ctr"/>
            <a:r>
              <a:rPr lang="en-GB" sz="2000" b="1" kern="0" dirty="0">
                <a:solidFill>
                  <a:srgbClr val="002060"/>
                </a:solidFill>
                <a:latin typeface="Century Gothic" panose="020B0502020202020204" pitchFamily="34" charset="0"/>
              </a:rPr>
              <a:t>le </a:t>
            </a:r>
            <a:r>
              <a:rPr lang="en-GB" sz="2000" b="1" kern="0" dirty="0" err="1">
                <a:solidFill>
                  <a:srgbClr val="002060"/>
                </a:solidFill>
                <a:latin typeface="Century Gothic" panose="020B0502020202020204" pitchFamily="34" charset="0"/>
              </a:rPr>
              <a:t>rêve</a:t>
            </a:r>
            <a:r>
              <a:rPr lang="en-GB" sz="2000" b="1" kern="0" dirty="0">
                <a:solidFill>
                  <a:srgbClr val="002060"/>
                </a:solidFill>
                <a:latin typeface="Century Gothic" panose="020B0502020202020204" pitchFamily="34" charset="0"/>
              </a:rPr>
              <a:t>  - the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dream </a:t>
            </a:r>
          </a:p>
        </p:txBody>
      </p:sp>
      <p:pic>
        <p:nvPicPr>
          <p:cNvPr id="14" name="Graphic 13" descr="Teacher">
            <a:extLst>
              <a:ext uri="{FF2B5EF4-FFF2-40B4-BE49-F238E27FC236}">
                <a16:creationId xmlns:a16="http://schemas.microsoft.com/office/drawing/2014/main" id="{AD85EB9A-D9E7-4196-B7AB-A795DFEA5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54" y="525681"/>
            <a:ext cx="914400" cy="914400"/>
          </a:xfrm>
          <a:prstGeom prst="rect">
            <a:avLst/>
          </a:prstGeom>
        </p:spPr>
      </p:pic>
      <p:sp>
        <p:nvSpPr>
          <p:cNvPr id="15" name="Speech Bubble: Rectangle with Corners Rounded 14">
            <a:extLst>
              <a:ext uri="{FF2B5EF4-FFF2-40B4-BE49-F238E27FC236}">
                <a16:creationId xmlns:a16="http://schemas.microsoft.com/office/drawing/2014/main" id="{47994D3F-DB72-4616-B7BD-BAB277374145}"/>
              </a:ext>
            </a:extLst>
          </p:cNvPr>
          <p:cNvSpPr/>
          <p:nvPr/>
        </p:nvSpPr>
        <p:spPr>
          <a:xfrm>
            <a:off x="1103244" y="663372"/>
            <a:ext cx="6002406" cy="588031"/>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Il y a un </a:t>
            </a:r>
            <a:r>
              <a:rPr kumimoji="0" lang="en-GB"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monstre</a:t>
            </a: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  Le </a:t>
            </a:r>
            <a:r>
              <a:rPr kumimoji="0" lang="en-GB"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monstre</a:t>
            </a: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a:t>
            </a:r>
            <a:endParaRPr kumimoji="0" lang="en-GB"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4" descr="pillow clipart png - Clip Art Library">
            <a:extLst>
              <a:ext uri="{FF2B5EF4-FFF2-40B4-BE49-F238E27FC236}">
                <a16:creationId xmlns:a16="http://schemas.microsoft.com/office/drawing/2014/main" id="{20AE1D2A-749D-4DF2-951D-483DE74011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0045" y="720081"/>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wearing a striped shirt&#10;&#10;Description automatically generated with low confidence">
            <a:extLst>
              <a:ext uri="{FF2B5EF4-FFF2-40B4-BE49-F238E27FC236}">
                <a16:creationId xmlns:a16="http://schemas.microsoft.com/office/drawing/2014/main" id="{B1B3F0B3-9C1E-41B6-B024-975B799A9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4687" y="1076126"/>
            <a:ext cx="1974966" cy="2005350"/>
          </a:xfrm>
          <a:prstGeom prst="rect">
            <a:avLst/>
          </a:prstGeom>
        </p:spPr>
      </p:pic>
      <p:grpSp>
        <p:nvGrpSpPr>
          <p:cNvPr id="27" name="Group 26">
            <a:extLst>
              <a:ext uri="{FF2B5EF4-FFF2-40B4-BE49-F238E27FC236}">
                <a16:creationId xmlns:a16="http://schemas.microsoft.com/office/drawing/2014/main" id="{4864AB06-EB71-4E19-8330-A5E86B15A7AF}"/>
              </a:ext>
            </a:extLst>
          </p:cNvPr>
          <p:cNvGrpSpPr/>
          <p:nvPr/>
        </p:nvGrpSpPr>
        <p:grpSpPr>
          <a:xfrm>
            <a:off x="9092855" y="1440081"/>
            <a:ext cx="890953" cy="513823"/>
            <a:chOff x="5360602" y="517320"/>
            <a:chExt cx="1445474" cy="733564"/>
          </a:xfrm>
        </p:grpSpPr>
        <p:sp>
          <p:nvSpPr>
            <p:cNvPr id="28" name="Freeform: Shape 20">
              <a:extLst>
                <a:ext uri="{FF2B5EF4-FFF2-40B4-BE49-F238E27FC236}">
                  <a16:creationId xmlns:a16="http://schemas.microsoft.com/office/drawing/2014/main" id="{E4C8F92B-ED80-4F38-BC43-8470B0A19076}"/>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9" name="Arc 28">
              <a:extLst>
                <a:ext uri="{FF2B5EF4-FFF2-40B4-BE49-F238E27FC236}">
                  <a16:creationId xmlns:a16="http://schemas.microsoft.com/office/drawing/2014/main" id="{DB25BDA7-8E61-435A-BF27-82992C30B7AD}"/>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30" name="Arc 29">
              <a:extLst>
                <a:ext uri="{FF2B5EF4-FFF2-40B4-BE49-F238E27FC236}">
                  <a16:creationId xmlns:a16="http://schemas.microsoft.com/office/drawing/2014/main" id="{1843789A-2D28-4218-AF7C-66D59A049F37}"/>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
        <p:nvSpPr>
          <p:cNvPr id="31" name="Thought Bubble: Cloud 30">
            <a:extLst>
              <a:ext uri="{FF2B5EF4-FFF2-40B4-BE49-F238E27FC236}">
                <a16:creationId xmlns:a16="http://schemas.microsoft.com/office/drawing/2014/main" id="{EA450CE0-7BF6-4203-AB49-303C5B4EC08D}"/>
              </a:ext>
            </a:extLst>
          </p:cNvPr>
          <p:cNvSpPr/>
          <p:nvPr/>
        </p:nvSpPr>
        <p:spPr>
          <a:xfrm>
            <a:off x="533002" y="1384404"/>
            <a:ext cx="8726145" cy="5361500"/>
          </a:xfrm>
          <a:prstGeom prst="cloudCallout">
            <a:avLst>
              <a:gd name="adj1" fmla="val 47019"/>
              <a:gd name="adj2" fmla="val -49653"/>
            </a:avLst>
          </a:prstGeom>
          <a:solidFill>
            <a:sysClr val="window" lastClr="FFFFFF"/>
          </a:solidFill>
          <a:ln w="381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D18DA670-74FD-4187-AAA0-145F31B41CFF}"/>
              </a:ext>
            </a:extLst>
          </p:cNvPr>
          <p:cNvGrpSpPr/>
          <p:nvPr/>
        </p:nvGrpSpPr>
        <p:grpSpPr>
          <a:xfrm>
            <a:off x="3402222" y="2564728"/>
            <a:ext cx="2638425" cy="3543653"/>
            <a:chOff x="3943665" y="2241317"/>
            <a:chExt cx="2638425" cy="3543653"/>
          </a:xfrm>
        </p:grpSpPr>
        <p:pic>
          <p:nvPicPr>
            <p:cNvPr id="34" name="Picture 12" descr="Pedicure, Dedos De Los Pies, Pie, Humano">
              <a:extLst>
                <a:ext uri="{FF2B5EF4-FFF2-40B4-BE49-F238E27FC236}">
                  <a16:creationId xmlns:a16="http://schemas.microsoft.com/office/drawing/2014/main" id="{94FE1B10-E244-46B9-88AB-BFFC8C10474B}"/>
                </a:ext>
              </a:extLst>
            </p:cNvPr>
            <p:cNvPicPr>
              <a:picLocks noChangeAspect="1" noChangeArrowheads="1"/>
            </p:cNvPicPr>
            <p:nvPr/>
          </p:nvPicPr>
          <p:blipFill>
            <a:blip r:embed="rId9">
              <a:duotone>
                <a:srgbClr val="70AD47">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19628952">
              <a:off x="4302460" y="5347725"/>
              <a:ext cx="817903" cy="4372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Monstruo, Peludo, Halloween, Criatura">
              <a:extLst>
                <a:ext uri="{FF2B5EF4-FFF2-40B4-BE49-F238E27FC236}">
                  <a16:creationId xmlns:a16="http://schemas.microsoft.com/office/drawing/2014/main" id="{1301A9D4-9840-4128-A803-84DE6C2F59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3665" y="2241317"/>
              <a:ext cx="2638425" cy="323850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F3A93E57-F56D-4419-BA98-6EF48C96121C}"/>
                </a:ext>
              </a:extLst>
            </p:cNvPr>
            <p:cNvSpPr/>
            <p:nvPr/>
          </p:nvSpPr>
          <p:spPr>
            <a:xfrm>
              <a:off x="4123113" y="4538749"/>
              <a:ext cx="372687" cy="306301"/>
            </a:xfrm>
            <a:prstGeom prst="ellipse">
              <a:avLst/>
            </a:prstGeom>
            <a:solidFill>
              <a:srgbClr val="A2CC87"/>
            </a:solidFill>
            <a:ln w="12700" cap="flat" cmpd="sng" algn="ctr">
              <a:solidFill>
                <a:srgbClr val="A2CC8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B52C03C6-00B2-4823-9A01-5A91D33B76E5}"/>
                </a:ext>
              </a:extLst>
            </p:cNvPr>
            <p:cNvSpPr/>
            <p:nvPr/>
          </p:nvSpPr>
          <p:spPr>
            <a:xfrm>
              <a:off x="5957535" y="4589549"/>
              <a:ext cx="624555" cy="255501"/>
            </a:xfrm>
            <a:prstGeom prst="ellipse">
              <a:avLst/>
            </a:prstGeom>
            <a:solidFill>
              <a:srgbClr val="A2CC87"/>
            </a:solidFill>
            <a:ln w="12700" cap="flat" cmpd="sng" algn="ctr">
              <a:solidFill>
                <a:srgbClr val="A2CC8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9C29F4DF-1C6A-4ED1-B248-62645AB60DC4}"/>
                </a:ext>
              </a:extLst>
            </p:cNvPr>
            <p:cNvSpPr/>
            <p:nvPr/>
          </p:nvSpPr>
          <p:spPr>
            <a:xfrm>
              <a:off x="5424594" y="2804526"/>
              <a:ext cx="434594" cy="403373"/>
            </a:xfrm>
            <a:prstGeom prst="ellipse">
              <a:avLst/>
            </a:prstGeom>
            <a:solidFill>
              <a:srgbClr val="ABD392"/>
            </a:solidFill>
            <a:ln w="12700" cap="flat" cmpd="sng" algn="ctr">
              <a:solidFill>
                <a:srgbClr val="ABD39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39" name="Straight Arrow Connector 38">
            <a:extLst>
              <a:ext uri="{FF2B5EF4-FFF2-40B4-BE49-F238E27FC236}">
                <a16:creationId xmlns:a16="http://schemas.microsoft.com/office/drawing/2014/main" id="{CE53AE84-6CA9-48C0-882D-2A3DD3ACA496}"/>
              </a:ext>
            </a:extLst>
          </p:cNvPr>
          <p:cNvCxnSpPr>
            <a:cxnSpLocks/>
          </p:cNvCxnSpPr>
          <p:nvPr/>
        </p:nvCxnSpPr>
        <p:spPr>
          <a:xfrm flipH="1">
            <a:off x="4946842" y="2410584"/>
            <a:ext cx="340724" cy="451593"/>
          </a:xfrm>
          <a:prstGeom prst="straightConnector1">
            <a:avLst/>
          </a:prstGeom>
          <a:noFill/>
          <a:ln w="57150" cap="flat" cmpd="sng" algn="ctr">
            <a:solidFill>
              <a:srgbClr val="4472C4"/>
            </a:solidFill>
            <a:prstDash val="solid"/>
            <a:miter lim="800000"/>
            <a:tailEnd type="triangle"/>
          </a:ln>
          <a:effectLst/>
        </p:spPr>
      </p:cxnSp>
      <p:sp>
        <p:nvSpPr>
          <p:cNvPr id="40" name="TextBox 39">
            <a:extLst>
              <a:ext uri="{FF2B5EF4-FFF2-40B4-BE49-F238E27FC236}">
                <a16:creationId xmlns:a16="http://schemas.microsoft.com/office/drawing/2014/main" id="{C4899082-1A1F-4272-ACD5-3894F31F7519}"/>
              </a:ext>
            </a:extLst>
          </p:cNvPr>
          <p:cNvSpPr txBox="1"/>
          <p:nvPr/>
        </p:nvSpPr>
        <p:spPr>
          <a:xfrm>
            <a:off x="4025614" y="1945474"/>
            <a:ext cx="1667444"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 tête</a:t>
            </a:r>
          </a:p>
        </p:txBody>
      </p:sp>
      <p:cxnSp>
        <p:nvCxnSpPr>
          <p:cNvPr id="41" name="Straight Arrow Connector 40">
            <a:extLst>
              <a:ext uri="{FF2B5EF4-FFF2-40B4-BE49-F238E27FC236}">
                <a16:creationId xmlns:a16="http://schemas.microsoft.com/office/drawing/2014/main" id="{BAF73D17-2BF9-4017-B68D-0C5985F5B30A}"/>
              </a:ext>
            </a:extLst>
          </p:cNvPr>
          <p:cNvCxnSpPr>
            <a:cxnSpLocks/>
          </p:cNvCxnSpPr>
          <p:nvPr/>
        </p:nvCxnSpPr>
        <p:spPr>
          <a:xfrm flipH="1">
            <a:off x="5561186" y="3221261"/>
            <a:ext cx="1017692" cy="121634"/>
          </a:xfrm>
          <a:prstGeom prst="straightConnector1">
            <a:avLst/>
          </a:prstGeom>
          <a:noFill/>
          <a:ln w="57150" cap="flat" cmpd="sng" algn="ctr">
            <a:solidFill>
              <a:srgbClr val="4472C4"/>
            </a:solidFill>
            <a:prstDash val="solid"/>
            <a:miter lim="800000"/>
            <a:tailEnd type="triangle"/>
          </a:ln>
          <a:effectLst/>
        </p:spPr>
      </p:cxnSp>
      <p:sp>
        <p:nvSpPr>
          <p:cNvPr id="42" name="TextBox 41">
            <a:extLst>
              <a:ext uri="{FF2B5EF4-FFF2-40B4-BE49-F238E27FC236}">
                <a16:creationId xmlns:a16="http://schemas.microsoft.com/office/drawing/2014/main" id="{98B23AAB-71EB-4B81-A2C4-470F3E166BFB}"/>
              </a:ext>
            </a:extLst>
          </p:cNvPr>
          <p:cNvSpPr txBox="1"/>
          <p:nvPr/>
        </p:nvSpPr>
        <p:spPr>
          <a:xfrm>
            <a:off x="6529291" y="2959651"/>
            <a:ext cx="1983235"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oreille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ndParaRPr>
          </a:p>
        </p:txBody>
      </p:sp>
      <p:cxnSp>
        <p:nvCxnSpPr>
          <p:cNvPr id="43" name="Straight Arrow Connector 42">
            <a:extLst>
              <a:ext uri="{FF2B5EF4-FFF2-40B4-BE49-F238E27FC236}">
                <a16:creationId xmlns:a16="http://schemas.microsoft.com/office/drawing/2014/main" id="{4B8E8802-9CE6-49E5-B8DD-5DC5EB8E0287}"/>
              </a:ext>
            </a:extLst>
          </p:cNvPr>
          <p:cNvCxnSpPr>
            <a:cxnSpLocks/>
          </p:cNvCxnSpPr>
          <p:nvPr/>
        </p:nvCxnSpPr>
        <p:spPr>
          <a:xfrm flipH="1" flipV="1">
            <a:off x="4095983" y="6104142"/>
            <a:ext cx="763353" cy="110940"/>
          </a:xfrm>
          <a:prstGeom prst="straightConnector1">
            <a:avLst/>
          </a:prstGeom>
          <a:noFill/>
          <a:ln w="57150" cap="flat" cmpd="sng" algn="ctr">
            <a:solidFill>
              <a:srgbClr val="4472C4"/>
            </a:solidFill>
            <a:prstDash val="solid"/>
            <a:miter lim="800000"/>
            <a:tailEnd type="triangle"/>
          </a:ln>
          <a:effectLst/>
        </p:spPr>
      </p:cxnSp>
      <p:sp>
        <p:nvSpPr>
          <p:cNvPr id="44" name="TextBox 43">
            <a:extLst>
              <a:ext uri="{FF2B5EF4-FFF2-40B4-BE49-F238E27FC236}">
                <a16:creationId xmlns:a16="http://schemas.microsoft.com/office/drawing/2014/main" id="{8108BF46-64F0-4019-B508-559519B2FBAB}"/>
              </a:ext>
            </a:extLst>
          </p:cNvPr>
          <p:cNvSpPr txBox="1"/>
          <p:nvPr/>
        </p:nvSpPr>
        <p:spPr>
          <a:xfrm>
            <a:off x="4456446" y="5989744"/>
            <a:ext cx="1518364"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un pied</a:t>
            </a:r>
          </a:p>
        </p:txBody>
      </p:sp>
      <p:cxnSp>
        <p:nvCxnSpPr>
          <p:cNvPr id="45" name="Straight Arrow Connector 44">
            <a:extLst>
              <a:ext uri="{FF2B5EF4-FFF2-40B4-BE49-F238E27FC236}">
                <a16:creationId xmlns:a16="http://schemas.microsoft.com/office/drawing/2014/main" id="{ADCE568A-3B34-4277-8BB6-49EACEEE1EBF}"/>
              </a:ext>
            </a:extLst>
          </p:cNvPr>
          <p:cNvCxnSpPr>
            <a:cxnSpLocks/>
          </p:cNvCxnSpPr>
          <p:nvPr/>
        </p:nvCxnSpPr>
        <p:spPr>
          <a:xfrm flipV="1">
            <a:off x="2759228" y="5040710"/>
            <a:ext cx="596939" cy="389361"/>
          </a:xfrm>
          <a:prstGeom prst="straightConnector1">
            <a:avLst/>
          </a:prstGeom>
          <a:noFill/>
          <a:ln w="57150" cap="flat" cmpd="sng" algn="ctr">
            <a:solidFill>
              <a:srgbClr val="4472C4"/>
            </a:solidFill>
            <a:prstDash val="solid"/>
            <a:miter lim="800000"/>
            <a:tailEnd type="triangle"/>
          </a:ln>
          <a:effectLst/>
        </p:spPr>
      </p:cxnSp>
      <p:sp>
        <p:nvSpPr>
          <p:cNvPr id="46" name="TextBox 45">
            <a:extLst>
              <a:ext uri="{FF2B5EF4-FFF2-40B4-BE49-F238E27FC236}">
                <a16:creationId xmlns:a16="http://schemas.microsoft.com/office/drawing/2014/main" id="{E52CC7BF-5E4F-425B-AF33-10B2F7A07552}"/>
              </a:ext>
            </a:extLst>
          </p:cNvPr>
          <p:cNvSpPr txBox="1"/>
          <p:nvPr/>
        </p:nvSpPr>
        <p:spPr>
          <a:xfrm>
            <a:off x="1181505" y="5168461"/>
            <a:ext cx="1829347"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 main</a:t>
            </a:r>
          </a:p>
        </p:txBody>
      </p:sp>
      <p:cxnSp>
        <p:nvCxnSpPr>
          <p:cNvPr id="47" name="Straight Arrow Connector 46">
            <a:extLst>
              <a:ext uri="{FF2B5EF4-FFF2-40B4-BE49-F238E27FC236}">
                <a16:creationId xmlns:a16="http://schemas.microsoft.com/office/drawing/2014/main" id="{CE8654BD-B924-49AE-8E96-87F736CBC52E}"/>
              </a:ext>
            </a:extLst>
          </p:cNvPr>
          <p:cNvCxnSpPr>
            <a:cxnSpLocks/>
          </p:cNvCxnSpPr>
          <p:nvPr/>
        </p:nvCxnSpPr>
        <p:spPr>
          <a:xfrm>
            <a:off x="3309256" y="3679086"/>
            <a:ext cx="934848" cy="61846"/>
          </a:xfrm>
          <a:prstGeom prst="straightConnector1">
            <a:avLst/>
          </a:prstGeom>
          <a:noFill/>
          <a:ln w="57150" cap="flat" cmpd="sng" algn="ctr">
            <a:solidFill>
              <a:srgbClr val="4472C4"/>
            </a:solidFill>
            <a:prstDash val="solid"/>
            <a:miter lim="800000"/>
            <a:tailEnd type="triangle"/>
          </a:ln>
          <a:effectLst/>
        </p:spPr>
      </p:cxnSp>
      <p:sp>
        <p:nvSpPr>
          <p:cNvPr id="48" name="TextBox 47">
            <a:extLst>
              <a:ext uri="{FF2B5EF4-FFF2-40B4-BE49-F238E27FC236}">
                <a16:creationId xmlns:a16="http://schemas.microsoft.com/office/drawing/2014/main" id="{783CC21E-B9A7-4F0B-94D9-AC4E97E8E443}"/>
              </a:ext>
            </a:extLst>
          </p:cNvPr>
          <p:cNvSpPr txBox="1"/>
          <p:nvPr/>
        </p:nvSpPr>
        <p:spPr>
          <a:xfrm>
            <a:off x="1229744" y="3370387"/>
            <a:ext cx="2351926"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 bouche</a:t>
            </a:r>
          </a:p>
        </p:txBody>
      </p:sp>
      <p:cxnSp>
        <p:nvCxnSpPr>
          <p:cNvPr id="49" name="Straight Arrow Connector 48">
            <a:extLst>
              <a:ext uri="{FF2B5EF4-FFF2-40B4-BE49-F238E27FC236}">
                <a16:creationId xmlns:a16="http://schemas.microsoft.com/office/drawing/2014/main" id="{81595C77-F5B9-4C88-9917-48EE82C70C56}"/>
              </a:ext>
            </a:extLst>
          </p:cNvPr>
          <p:cNvCxnSpPr>
            <a:cxnSpLocks/>
          </p:cNvCxnSpPr>
          <p:nvPr/>
        </p:nvCxnSpPr>
        <p:spPr>
          <a:xfrm>
            <a:off x="3396501" y="2990171"/>
            <a:ext cx="836684" cy="287489"/>
          </a:xfrm>
          <a:prstGeom prst="straightConnector1">
            <a:avLst/>
          </a:prstGeom>
          <a:noFill/>
          <a:ln w="57150" cap="flat" cmpd="sng" algn="ctr">
            <a:solidFill>
              <a:srgbClr val="4472C4"/>
            </a:solidFill>
            <a:prstDash val="solid"/>
            <a:miter lim="800000"/>
            <a:tailEnd type="triangle"/>
          </a:ln>
          <a:effectLst/>
        </p:spPr>
      </p:cxnSp>
      <p:sp>
        <p:nvSpPr>
          <p:cNvPr id="50" name="TextBox 49">
            <a:extLst>
              <a:ext uri="{FF2B5EF4-FFF2-40B4-BE49-F238E27FC236}">
                <a16:creationId xmlns:a16="http://schemas.microsoft.com/office/drawing/2014/main" id="{9C781C74-F3FA-46EC-8C3E-EFB82C382852}"/>
              </a:ext>
            </a:extLst>
          </p:cNvPr>
          <p:cNvSpPr txBox="1"/>
          <p:nvPr/>
        </p:nvSpPr>
        <p:spPr>
          <a:xfrm>
            <a:off x="2085995" y="2578751"/>
            <a:ext cx="1274708"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un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œil</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51" name="Picture 4" descr="Oído, Escuchar, Oír, Chisme, Sonido">
            <a:extLst>
              <a:ext uri="{FF2B5EF4-FFF2-40B4-BE49-F238E27FC236}">
                <a16:creationId xmlns:a16="http://schemas.microsoft.com/office/drawing/2014/main" id="{96144527-3A88-43BB-AF49-19F959A2ECD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63800" y="3221261"/>
            <a:ext cx="177503" cy="29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4" grpId="0" animBg="1"/>
      <p:bldP spid="46" grpId="0" animBg="1"/>
      <p:bldP spid="48"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des (some)</a:t>
            </a:r>
            <a:endParaRPr lang="en-GB" sz="3600" i="1" dirty="0"/>
          </a:p>
        </p:txBody>
      </p:sp>
      <p:sp>
        <p:nvSpPr>
          <p:cNvPr id="3" name="Rectangle 2">
            <a:extLst>
              <a:ext uri="{FF2B5EF4-FFF2-40B4-BE49-F238E27FC236}">
                <a16:creationId xmlns:a16="http://schemas.microsoft.com/office/drawing/2014/main" id="{BE346190-5134-4FB4-AF87-17C6A137E164}"/>
              </a:ext>
            </a:extLst>
          </p:cNvPr>
          <p:cNvSpPr/>
          <p:nvPr/>
        </p:nvSpPr>
        <p:spPr>
          <a:xfrm>
            <a:off x="109351" y="1861008"/>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mean ‘a/an for feminine nouns,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802305" y="1243590"/>
            <a:ext cx="24994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pied.</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4754126" y="1277727"/>
            <a:ext cx="26837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foot.</a:t>
            </a:r>
          </a:p>
        </p:txBody>
      </p:sp>
      <p:sp>
        <p:nvSpPr>
          <p:cNvPr id="72" name="Rectangle 71">
            <a:extLst>
              <a:ext uri="{FF2B5EF4-FFF2-40B4-BE49-F238E27FC236}">
                <a16:creationId xmlns:a16="http://schemas.microsoft.com/office/drawing/2014/main" id="{14EB4138-8F2C-4C68-94A8-7E885A6E52DF}"/>
              </a:ext>
            </a:extLst>
          </p:cNvPr>
          <p:cNvSpPr/>
          <p:nvPr/>
        </p:nvSpPr>
        <p:spPr>
          <a:xfrm>
            <a:off x="769749" y="4119836"/>
            <a:ext cx="28344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pieds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75913818-0E67-4CE0-9F83-51772DAB98C5}"/>
              </a:ext>
            </a:extLst>
          </p:cNvPr>
          <p:cNvSpPr/>
          <p:nvPr/>
        </p:nvSpPr>
        <p:spPr>
          <a:xfrm>
            <a:off x="4721570" y="4102924"/>
            <a:ext cx="377379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feet.</a:t>
            </a:r>
          </a:p>
        </p:txBody>
      </p:sp>
      <p:sp>
        <p:nvSpPr>
          <p:cNvPr id="74" name="Rectangle 73">
            <a:extLst>
              <a:ext uri="{FF2B5EF4-FFF2-40B4-BE49-F238E27FC236}">
                <a16:creationId xmlns:a16="http://schemas.microsoft.com/office/drawing/2014/main" id="{245269EF-6DE9-4E3A-83EF-390E6556FAF2}"/>
              </a:ext>
            </a:extLst>
          </p:cNvPr>
          <p:cNvSpPr/>
          <p:nvPr/>
        </p:nvSpPr>
        <p:spPr>
          <a:xfrm>
            <a:off x="769749" y="5011129"/>
            <a:ext cx="29113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mains.</a:t>
            </a:r>
          </a:p>
        </p:txBody>
      </p:sp>
      <p:pic>
        <p:nvPicPr>
          <p:cNvPr id="80" name="Google Shape;183;p8">
            <a:extLst>
              <a:ext uri="{FF2B5EF4-FFF2-40B4-BE49-F238E27FC236}">
                <a16:creationId xmlns:a16="http://schemas.microsoft.com/office/drawing/2014/main" id="{3E2D4C5F-AC4C-4238-B0A5-502F995B2E6B}"/>
              </a:ext>
            </a:extLst>
          </p:cNvPr>
          <p:cNvPicPr preferRelativeResize="0"/>
          <p:nvPr/>
        </p:nvPicPr>
        <p:blipFill rotWithShape="1">
          <a:blip r:embed="rId4">
            <a:alphaModFix/>
          </a:blip>
          <a:srcRect/>
          <a:stretch/>
        </p:blipFill>
        <p:spPr>
          <a:xfrm>
            <a:off x="4283489" y="4069359"/>
            <a:ext cx="470637" cy="590351"/>
          </a:xfrm>
          <a:prstGeom prst="rect">
            <a:avLst/>
          </a:prstGeom>
          <a:noFill/>
          <a:ln>
            <a:noFill/>
          </a:ln>
        </p:spPr>
      </p:pic>
      <p:pic>
        <p:nvPicPr>
          <p:cNvPr id="81" name="Google Shape;183;p8">
            <a:extLst>
              <a:ext uri="{FF2B5EF4-FFF2-40B4-BE49-F238E27FC236}">
                <a16:creationId xmlns:a16="http://schemas.microsoft.com/office/drawing/2014/main" id="{2124F9C8-9F84-4CC4-BB40-9D4C5B8E2623}"/>
              </a:ext>
            </a:extLst>
          </p:cNvPr>
          <p:cNvPicPr preferRelativeResize="0"/>
          <p:nvPr/>
        </p:nvPicPr>
        <p:blipFill rotWithShape="1">
          <a:blip r:embed="rId4">
            <a:alphaModFix/>
          </a:blip>
          <a:srcRect/>
          <a:stretch/>
        </p:blipFill>
        <p:spPr>
          <a:xfrm>
            <a:off x="4288797" y="5020612"/>
            <a:ext cx="470637" cy="590351"/>
          </a:xfrm>
          <a:prstGeom prst="rect">
            <a:avLst/>
          </a:prstGeom>
          <a:noFill/>
          <a:ln>
            <a:noFill/>
          </a:ln>
        </p:spPr>
      </p:pic>
      <p:sp>
        <p:nvSpPr>
          <p:cNvPr id="43" name="Rectangle 42">
            <a:extLst>
              <a:ext uri="{FF2B5EF4-FFF2-40B4-BE49-F238E27FC236}">
                <a16:creationId xmlns:a16="http://schemas.microsoft.com/office/drawing/2014/main" id="{4143ABAD-B43C-45A4-8275-5E66FBB7CD67}"/>
              </a:ext>
            </a:extLst>
          </p:cNvPr>
          <p:cNvSpPr/>
          <p:nvPr/>
        </p:nvSpPr>
        <p:spPr>
          <a:xfrm>
            <a:off x="100055" y="655529"/>
            <a:ext cx="1038037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Remember! To mean ‘a/an’ for masculine nouns, use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un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Rectangle 43">
            <a:extLst>
              <a:ext uri="{FF2B5EF4-FFF2-40B4-BE49-F238E27FC236}">
                <a16:creationId xmlns:a16="http://schemas.microsoft.com/office/drawing/2014/main" id="{6FFE7279-880B-4978-A23D-E6DB65B70871}"/>
              </a:ext>
            </a:extLst>
          </p:cNvPr>
          <p:cNvSpPr/>
          <p:nvPr/>
        </p:nvSpPr>
        <p:spPr>
          <a:xfrm>
            <a:off x="802305" y="2516454"/>
            <a:ext cx="280557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main.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Rectangle 44">
            <a:extLst>
              <a:ext uri="{FF2B5EF4-FFF2-40B4-BE49-F238E27FC236}">
                <a16:creationId xmlns:a16="http://schemas.microsoft.com/office/drawing/2014/main" id="{D3E16DA1-1C44-4CBB-9871-6C4E25AED20A}"/>
              </a:ext>
            </a:extLst>
          </p:cNvPr>
          <p:cNvSpPr/>
          <p:nvPr/>
        </p:nvSpPr>
        <p:spPr>
          <a:xfrm>
            <a:off x="4754126" y="2505690"/>
            <a:ext cx="29081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hand.</a:t>
            </a:r>
          </a:p>
        </p:txBody>
      </p:sp>
      <p:sp>
        <p:nvSpPr>
          <p:cNvPr id="46" name="Rectangle 45">
            <a:extLst>
              <a:ext uri="{FF2B5EF4-FFF2-40B4-BE49-F238E27FC236}">
                <a16:creationId xmlns:a16="http://schemas.microsoft.com/office/drawing/2014/main" id="{FCA1C793-C741-4850-AEB1-7C98772910D7}"/>
              </a:ext>
            </a:extLst>
          </p:cNvPr>
          <p:cNvSpPr/>
          <p:nvPr/>
        </p:nvSpPr>
        <p:spPr>
          <a:xfrm>
            <a:off x="74005" y="3325258"/>
            <a:ext cx="894338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mean ‘some’ (plural), use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for all nouns:</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46">
            <a:extLst>
              <a:ext uri="{FF2B5EF4-FFF2-40B4-BE49-F238E27FC236}">
                <a16:creationId xmlns:a16="http://schemas.microsoft.com/office/drawing/2014/main" id="{792F0835-C453-491C-9FC0-AA1AB9305C36}"/>
              </a:ext>
            </a:extLst>
          </p:cNvPr>
          <p:cNvSpPr/>
          <p:nvPr/>
        </p:nvSpPr>
        <p:spPr>
          <a:xfrm>
            <a:off x="4754126" y="5068757"/>
            <a:ext cx="41408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hands.</a:t>
            </a:r>
          </a:p>
        </p:txBody>
      </p:sp>
      <p:pic>
        <p:nvPicPr>
          <p:cNvPr id="48" name="Google Shape;183;p8">
            <a:extLst>
              <a:ext uri="{FF2B5EF4-FFF2-40B4-BE49-F238E27FC236}">
                <a16:creationId xmlns:a16="http://schemas.microsoft.com/office/drawing/2014/main" id="{12426377-6B1B-4E05-8A5A-0383F168B89F}"/>
              </a:ext>
            </a:extLst>
          </p:cNvPr>
          <p:cNvPicPr preferRelativeResize="0"/>
          <p:nvPr/>
        </p:nvPicPr>
        <p:blipFill rotWithShape="1">
          <a:blip r:embed="rId4">
            <a:alphaModFix/>
          </a:blip>
          <a:srcRect/>
          <a:stretch/>
        </p:blipFill>
        <p:spPr>
          <a:xfrm>
            <a:off x="4266272" y="2465299"/>
            <a:ext cx="470637" cy="590351"/>
          </a:xfrm>
          <a:prstGeom prst="rect">
            <a:avLst/>
          </a:prstGeom>
          <a:noFill/>
          <a:ln>
            <a:noFill/>
          </a:ln>
        </p:spPr>
      </p:pic>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4">
            <a:alphaModFix/>
          </a:blip>
          <a:srcRect/>
          <a:stretch/>
        </p:blipFill>
        <p:spPr>
          <a:xfrm>
            <a:off x="4266272" y="1256851"/>
            <a:ext cx="470637" cy="590351"/>
          </a:xfrm>
          <a:prstGeom prst="rect">
            <a:avLst/>
          </a:prstGeom>
          <a:noFill/>
          <a:ln>
            <a:noFill/>
          </a:ln>
        </p:spPr>
      </p:pic>
      <p:sp>
        <p:nvSpPr>
          <p:cNvPr id="19" name="Speech Bubble: Rectangle with Corners Rounded 18">
            <a:extLst>
              <a:ext uri="{FF2B5EF4-FFF2-40B4-BE49-F238E27FC236}">
                <a16:creationId xmlns:a16="http://schemas.microsoft.com/office/drawing/2014/main" id="{B3620337-E6E7-4893-B853-BE97CFCB04C2}"/>
              </a:ext>
            </a:extLst>
          </p:cNvPr>
          <p:cNvSpPr/>
          <p:nvPr/>
        </p:nvSpPr>
        <p:spPr>
          <a:xfrm>
            <a:off x="8686635" y="5551829"/>
            <a:ext cx="3364605" cy="1031609"/>
          </a:xfrm>
          <a:prstGeom prst="wedgeRoundRectCallout">
            <a:avLst>
              <a:gd name="adj1" fmla="val 24345"/>
              <a:gd name="adj2" fmla="val 7075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⚠Attention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The plural of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œil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(eye) is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yeux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(eyes).</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0" name="Speech Bubble: Rectangle with Corners Rounded 19">
            <a:extLst>
              <a:ext uri="{FF2B5EF4-FFF2-40B4-BE49-F238E27FC236}">
                <a16:creationId xmlns:a16="http://schemas.microsoft.com/office/drawing/2014/main" id="{3AF2E0F0-3E68-4A9C-A1AC-61F6C9DECD15}"/>
              </a:ext>
            </a:extLst>
          </p:cNvPr>
          <p:cNvSpPr/>
          <p:nvPr/>
        </p:nvSpPr>
        <p:spPr>
          <a:xfrm>
            <a:off x="9415369" y="3827889"/>
            <a:ext cx="2612062" cy="1331640"/>
          </a:xfrm>
          <a:prstGeom prst="wedgeRoundRectCallout">
            <a:avLst>
              <a:gd name="adj1" fmla="val 24345"/>
              <a:gd name="adj2" fmla="val 7075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Add –s to make many French nouns plural, as in English.</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1" name="Rectangle 20">
            <a:extLst>
              <a:ext uri="{FF2B5EF4-FFF2-40B4-BE49-F238E27FC236}">
                <a16:creationId xmlns:a16="http://schemas.microsoft.com/office/drawing/2014/main" id="{7D2F643E-B309-4134-9086-B2D7957A77DA}"/>
              </a:ext>
            </a:extLst>
          </p:cNvPr>
          <p:cNvSpPr/>
          <p:nvPr/>
        </p:nvSpPr>
        <p:spPr>
          <a:xfrm>
            <a:off x="769749" y="5928842"/>
            <a:ext cx="27158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yeux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2" name="Google Shape;183;p8">
            <a:extLst>
              <a:ext uri="{FF2B5EF4-FFF2-40B4-BE49-F238E27FC236}">
                <a16:creationId xmlns:a16="http://schemas.microsoft.com/office/drawing/2014/main" id="{AC9B9FA8-3ED2-418B-97F8-BA0E478AC862}"/>
              </a:ext>
            </a:extLst>
          </p:cNvPr>
          <p:cNvPicPr preferRelativeResize="0"/>
          <p:nvPr/>
        </p:nvPicPr>
        <p:blipFill rotWithShape="1">
          <a:blip r:embed="rId4">
            <a:alphaModFix/>
          </a:blip>
          <a:srcRect/>
          <a:stretch/>
        </p:blipFill>
        <p:spPr>
          <a:xfrm>
            <a:off x="4291434" y="5922640"/>
            <a:ext cx="470637" cy="590351"/>
          </a:xfrm>
          <a:prstGeom prst="rect">
            <a:avLst/>
          </a:prstGeom>
          <a:noFill/>
          <a:ln>
            <a:noFill/>
          </a:ln>
        </p:spPr>
      </p:pic>
      <p:sp>
        <p:nvSpPr>
          <p:cNvPr id="24" name="Rectangle 23">
            <a:extLst>
              <a:ext uri="{FF2B5EF4-FFF2-40B4-BE49-F238E27FC236}">
                <a16:creationId xmlns:a16="http://schemas.microsoft.com/office/drawing/2014/main" id="{7DCA8387-EE67-46A3-822C-75FF06B96D73}"/>
              </a:ext>
            </a:extLst>
          </p:cNvPr>
          <p:cNvSpPr/>
          <p:nvPr/>
        </p:nvSpPr>
        <p:spPr>
          <a:xfrm>
            <a:off x="4762071" y="5903654"/>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eyes.</a:t>
            </a:r>
          </a:p>
        </p:txBody>
      </p:sp>
      <p:pic>
        <p:nvPicPr>
          <p:cNvPr id="5" name="Picture 4" descr="Icon&#10;&#10;Description automatically generated with low confidence">
            <a:extLst>
              <a:ext uri="{FF2B5EF4-FFF2-40B4-BE49-F238E27FC236}">
                <a16:creationId xmlns:a16="http://schemas.microsoft.com/office/drawing/2014/main" id="{17630DD5-8BAC-4F21-8050-E847EA4B5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5327" y="1171928"/>
            <a:ext cx="928317" cy="590352"/>
          </a:xfrm>
          <a:prstGeom prst="rect">
            <a:avLst/>
          </a:prstGeom>
        </p:spPr>
      </p:pic>
      <p:pic>
        <p:nvPicPr>
          <p:cNvPr id="7" name="Picture 6" descr="A picture containing handwear&#10;&#10;Description automatically generated">
            <a:extLst>
              <a:ext uri="{FF2B5EF4-FFF2-40B4-BE49-F238E27FC236}">
                <a16:creationId xmlns:a16="http://schemas.microsoft.com/office/drawing/2014/main" id="{5C5A75DB-6937-4434-83F9-2E837E236E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8395" y="2332220"/>
            <a:ext cx="623413" cy="765797"/>
          </a:xfrm>
          <a:prstGeom prst="rect">
            <a:avLst/>
          </a:prstGeom>
        </p:spPr>
      </p:pic>
      <p:pic>
        <p:nvPicPr>
          <p:cNvPr id="9" name="Picture 8">
            <a:extLst>
              <a:ext uri="{FF2B5EF4-FFF2-40B4-BE49-F238E27FC236}">
                <a16:creationId xmlns:a16="http://schemas.microsoft.com/office/drawing/2014/main" id="{BD058B0C-EAAE-418D-90E4-62CA1DFCC0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0390" y="3580146"/>
            <a:ext cx="875943" cy="1157948"/>
          </a:xfrm>
          <a:prstGeom prst="rect">
            <a:avLst/>
          </a:prstGeom>
        </p:spPr>
      </p:pic>
      <p:pic>
        <p:nvPicPr>
          <p:cNvPr id="11" name="Picture 10" descr="Icon&#10;&#10;Description automatically generated">
            <a:extLst>
              <a:ext uri="{FF2B5EF4-FFF2-40B4-BE49-F238E27FC236}">
                <a16:creationId xmlns:a16="http://schemas.microsoft.com/office/drawing/2014/main" id="{D360A88D-8FDA-47CB-B9D8-21F930067247}"/>
              </a:ext>
            </a:extLst>
          </p:cNvPr>
          <p:cNvPicPr>
            <a:picLocks noChangeAspect="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790904" y="4897664"/>
            <a:ext cx="1098583" cy="704526"/>
          </a:xfrm>
          <a:prstGeom prst="rect">
            <a:avLst/>
          </a:prstGeom>
        </p:spPr>
      </p:pic>
      <p:pic>
        <p:nvPicPr>
          <p:cNvPr id="13" name="Picture 12">
            <a:extLst>
              <a:ext uri="{FF2B5EF4-FFF2-40B4-BE49-F238E27FC236}">
                <a16:creationId xmlns:a16="http://schemas.microsoft.com/office/drawing/2014/main" id="{202638DA-65EA-4C73-9A6B-B51F88ACB7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3711" y="6360818"/>
            <a:ext cx="1098583" cy="445240"/>
          </a:xfrm>
          <a:prstGeom prst="rect">
            <a:avLst/>
          </a:prstGeom>
        </p:spPr>
      </p:pic>
    </p:spTree>
    <p:extLst>
      <p:ext uri="{BB962C8B-B14F-4D97-AF65-F5344CB8AC3E}">
        <p14:creationId xmlns:p14="http://schemas.microsoft.com/office/powerpoint/2010/main" val="7180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4" grpId="0"/>
      <p:bldP spid="72" grpId="0"/>
      <p:bldP spid="73" grpId="0"/>
      <p:bldP spid="74" grpId="0"/>
      <p:bldP spid="43" grpId="0"/>
      <p:bldP spid="44" grpId="0"/>
      <p:bldP spid="45" grpId="0"/>
      <p:bldP spid="46" grpId="0"/>
      <p:bldP spid="47" grpId="0"/>
      <p:bldP spid="19" grpId="0" animBg="1"/>
      <p:bldP spid="20" grpId="0" animBg="1"/>
      <p:bldP spid="2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3" name="TextBox 32">
            <a:hlinkClick r:id="" action="ppaction://noaction">
              <a:snd r:embed="rId4" name="S7_1.wav"/>
            </a:hlinkClick>
            <a:extLst>
              <a:ext uri="{FF2B5EF4-FFF2-40B4-BE49-F238E27FC236}">
                <a16:creationId xmlns:a16="http://schemas.microsoft.com/office/drawing/2014/main" id="{BBAAF609-23D8-441F-833E-F7FC3B5DDCCB}"/>
              </a:ext>
            </a:extLst>
          </p:cNvPr>
          <p:cNvSpPr txBox="1"/>
          <p:nvPr/>
        </p:nvSpPr>
        <p:spPr>
          <a:xfrm>
            <a:off x="75105" y="-22131"/>
            <a:ext cx="112067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Jean-Michel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dessine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monstres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4" name="Rectangle 63">
            <a:hlinkClick r:id="" action="ppaction://noaction">
              <a:snd r:embed="rId5" name="S7_4.wav"/>
            </a:hlinkClick>
            <a:extLst>
              <a:ext uri="{FF2B5EF4-FFF2-40B4-BE49-F238E27FC236}">
                <a16:creationId xmlns:a16="http://schemas.microsoft.com/office/drawing/2014/main" id="{73A1D123-94C5-469E-A325-692B826B989D}"/>
              </a:ext>
            </a:extLst>
          </p:cNvPr>
          <p:cNvSpPr/>
          <p:nvPr/>
        </p:nvSpPr>
        <p:spPr>
          <a:xfrm>
            <a:off x="361190" y="1289515"/>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65" name="Rectangle 64">
            <a:hlinkClick r:id="" action="ppaction://noaction">
              <a:snd r:embed="rId6" name="S7_5.wav"/>
            </a:hlinkClick>
            <a:extLst>
              <a:ext uri="{FF2B5EF4-FFF2-40B4-BE49-F238E27FC236}">
                <a16:creationId xmlns:a16="http://schemas.microsoft.com/office/drawing/2014/main" id="{1E13A106-1F12-420E-AA34-3D403C86E3EC}"/>
              </a:ext>
            </a:extLst>
          </p:cNvPr>
          <p:cNvSpPr/>
          <p:nvPr/>
        </p:nvSpPr>
        <p:spPr>
          <a:xfrm>
            <a:off x="361190" y="1993154"/>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66" name="Rectangle 65">
            <a:hlinkClick r:id="" action="ppaction://noaction">
              <a:snd r:embed="rId7" name="S7_6.wav"/>
            </a:hlinkClick>
            <a:extLst>
              <a:ext uri="{FF2B5EF4-FFF2-40B4-BE49-F238E27FC236}">
                <a16:creationId xmlns:a16="http://schemas.microsoft.com/office/drawing/2014/main" id="{8CCDC6DD-E689-473C-85EF-2DC535629AAA}"/>
              </a:ext>
            </a:extLst>
          </p:cNvPr>
          <p:cNvSpPr/>
          <p:nvPr/>
        </p:nvSpPr>
        <p:spPr>
          <a:xfrm>
            <a:off x="361190" y="2696794"/>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67" name="Rectangle 66">
            <a:hlinkClick r:id="" action="ppaction://noaction">
              <a:snd r:embed="rId8" name="S7_7.wav"/>
            </a:hlinkClick>
            <a:extLst>
              <a:ext uri="{FF2B5EF4-FFF2-40B4-BE49-F238E27FC236}">
                <a16:creationId xmlns:a16="http://schemas.microsoft.com/office/drawing/2014/main" id="{E38A126C-79AD-4DEF-A4AE-D7B653309D88}"/>
              </a:ext>
            </a:extLst>
          </p:cNvPr>
          <p:cNvSpPr/>
          <p:nvPr/>
        </p:nvSpPr>
        <p:spPr>
          <a:xfrm>
            <a:off x="361190" y="3400434"/>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76" name="Rectangle 75">
            <a:hlinkClick r:id="" action="ppaction://noaction">
              <a:snd r:embed="rId9" name="S7_9.wav"/>
            </a:hlinkClick>
            <a:extLst>
              <a:ext uri="{FF2B5EF4-FFF2-40B4-BE49-F238E27FC236}">
                <a16:creationId xmlns:a16="http://schemas.microsoft.com/office/drawing/2014/main" id="{9F14A716-EE46-4A3D-B3E7-E0B01A500918}"/>
              </a:ext>
            </a:extLst>
          </p:cNvPr>
          <p:cNvSpPr/>
          <p:nvPr/>
        </p:nvSpPr>
        <p:spPr>
          <a:xfrm>
            <a:off x="361190" y="4073953"/>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77" name="Rectangle 76">
            <a:hlinkClick r:id="" action="ppaction://noaction">
              <a:snd r:embed="rId10" name="S7_8.wav"/>
            </a:hlinkClick>
            <a:extLst>
              <a:ext uri="{FF2B5EF4-FFF2-40B4-BE49-F238E27FC236}">
                <a16:creationId xmlns:a16="http://schemas.microsoft.com/office/drawing/2014/main" id="{0D4230E2-F17F-4F93-A273-C3C03C68DC87}"/>
              </a:ext>
            </a:extLst>
          </p:cNvPr>
          <p:cNvSpPr/>
          <p:nvPr/>
        </p:nvSpPr>
        <p:spPr>
          <a:xfrm>
            <a:off x="361190" y="4777592"/>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78" name="Rectangle 77">
            <a:hlinkClick r:id="" action="ppaction://noaction">
              <a:snd r:embed="rId11" name="S7_10.wav"/>
            </a:hlinkClick>
            <a:extLst>
              <a:ext uri="{FF2B5EF4-FFF2-40B4-BE49-F238E27FC236}">
                <a16:creationId xmlns:a16="http://schemas.microsoft.com/office/drawing/2014/main" id="{5642597D-8CD3-45D4-9369-6A8694BC4E20}"/>
              </a:ext>
            </a:extLst>
          </p:cNvPr>
          <p:cNvSpPr/>
          <p:nvPr/>
        </p:nvSpPr>
        <p:spPr>
          <a:xfrm>
            <a:off x="361190" y="5481232"/>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79" name="Rectangle 78">
            <a:hlinkClick r:id="" action="ppaction://noaction">
              <a:snd r:embed="rId12" name="S7_11.wav"/>
            </a:hlinkClick>
            <a:extLst>
              <a:ext uri="{FF2B5EF4-FFF2-40B4-BE49-F238E27FC236}">
                <a16:creationId xmlns:a16="http://schemas.microsoft.com/office/drawing/2014/main" id="{C54F3489-D50B-4430-91B8-7D183B65D349}"/>
              </a:ext>
            </a:extLst>
          </p:cNvPr>
          <p:cNvSpPr/>
          <p:nvPr/>
        </p:nvSpPr>
        <p:spPr>
          <a:xfrm>
            <a:off x="361190" y="6184872"/>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50" name="Graphic 49" descr="Teacher">
            <a:extLst>
              <a:ext uri="{FF2B5EF4-FFF2-40B4-BE49-F238E27FC236}">
                <a16:creationId xmlns:a16="http://schemas.microsoft.com/office/drawing/2014/main" id="{FB11E0A3-D636-4028-B576-8C559772517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168" y="356452"/>
            <a:ext cx="914400" cy="914400"/>
          </a:xfrm>
          <a:prstGeom prst="rect">
            <a:avLst/>
          </a:prstGeom>
        </p:spPr>
      </p:pic>
      <p:sp>
        <p:nvSpPr>
          <p:cNvPr id="52" name="Speech Bubble: Rectangle with Corners Rounded 51">
            <a:hlinkClick r:id="" action="ppaction://noaction">
              <a:snd r:embed="rId15" name="S7_2.wav"/>
            </a:hlinkClick>
            <a:extLst>
              <a:ext uri="{FF2B5EF4-FFF2-40B4-BE49-F238E27FC236}">
                <a16:creationId xmlns:a16="http://schemas.microsoft.com/office/drawing/2014/main" id="{7588D665-D622-404D-9032-30D8143BE16A}"/>
              </a:ext>
            </a:extLst>
          </p:cNvPr>
          <p:cNvSpPr/>
          <p:nvPr/>
        </p:nvSpPr>
        <p:spPr>
          <a:xfrm>
            <a:off x="1022568" y="608662"/>
            <a:ext cx="3204777" cy="588031"/>
          </a:xfrm>
          <a:prstGeom prst="wedgeRoundRectCallout">
            <a:avLst>
              <a:gd name="adj1" fmla="val -54991"/>
              <a:gd name="adj2" fmla="val -7585"/>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1</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1</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3" name="Speech Bubble: Rectangle with Corners Rounded 52">
            <a:hlinkClick r:id="" action="ppaction://noaction">
              <a:snd r:embed="rId16" name="S7_3.wav"/>
            </a:hlinkClick>
            <a:extLst>
              <a:ext uri="{FF2B5EF4-FFF2-40B4-BE49-F238E27FC236}">
                <a16:creationId xmlns:a16="http://schemas.microsoft.com/office/drawing/2014/main" id="{DC431A75-37D8-4AA5-8D57-B2618559C03B}"/>
              </a:ext>
            </a:extLst>
          </p:cNvPr>
          <p:cNvSpPr/>
          <p:nvPr/>
        </p:nvSpPr>
        <p:spPr>
          <a:xfrm>
            <a:off x="4371489" y="622732"/>
            <a:ext cx="4196104" cy="588031"/>
          </a:xfrm>
          <a:prstGeom prst="wedgeRoundRectCallout">
            <a:avLst>
              <a:gd name="adj1" fmla="val -54991"/>
              <a:gd name="adj2" fmla="val -7585"/>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numéro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104" name="Picture 4" descr="Oído, Escuchar, Oír, Chisme, Sonido">
            <a:extLst>
              <a:ext uri="{FF2B5EF4-FFF2-40B4-BE49-F238E27FC236}">
                <a16:creationId xmlns:a16="http://schemas.microsoft.com/office/drawing/2014/main" id="{A0FBAFC6-B895-418D-AF8C-BC92CC5D3DCE}"/>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66339" y="1909786"/>
            <a:ext cx="594026" cy="990042"/>
          </a:xfrm>
          <a:prstGeom prst="rect">
            <a:avLst/>
          </a:prstGeom>
          <a:noFill/>
          <a:extLst>
            <a:ext uri="{909E8E84-426E-40DD-AFC4-6F175D3DCCD1}">
              <a14:hiddenFill xmlns:a14="http://schemas.microsoft.com/office/drawing/2010/main">
                <a:solidFill>
                  <a:srgbClr val="FFFFFF"/>
                </a:solidFill>
              </a14:hiddenFill>
            </a:ext>
          </a:extLst>
        </p:spPr>
      </p:pic>
      <p:sp>
        <p:nvSpPr>
          <p:cNvPr id="112" name="Rectangle 111">
            <a:extLst>
              <a:ext uri="{FF2B5EF4-FFF2-40B4-BE49-F238E27FC236}">
                <a16:creationId xmlns:a16="http://schemas.microsoft.com/office/drawing/2014/main" id="{44ADAADD-B943-4737-A563-BD1609D449D7}"/>
              </a:ext>
            </a:extLst>
          </p:cNvPr>
          <p:cNvSpPr/>
          <p:nvPr/>
        </p:nvSpPr>
        <p:spPr>
          <a:xfrm>
            <a:off x="3108030" y="2126286"/>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15" name="Rectangle 114">
            <a:extLst>
              <a:ext uri="{FF2B5EF4-FFF2-40B4-BE49-F238E27FC236}">
                <a16:creationId xmlns:a16="http://schemas.microsoft.com/office/drawing/2014/main" id="{6325CFA0-BE00-4E07-9298-C428F20F02D7}"/>
              </a:ext>
            </a:extLst>
          </p:cNvPr>
          <p:cNvSpPr/>
          <p:nvPr/>
        </p:nvSpPr>
        <p:spPr>
          <a:xfrm>
            <a:off x="5584738" y="2159701"/>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17" name="Rectangle 116">
            <a:extLst>
              <a:ext uri="{FF2B5EF4-FFF2-40B4-BE49-F238E27FC236}">
                <a16:creationId xmlns:a16="http://schemas.microsoft.com/office/drawing/2014/main" id="{9CF2067B-292C-41D2-A074-71AF60920C90}"/>
              </a:ext>
            </a:extLst>
          </p:cNvPr>
          <p:cNvSpPr/>
          <p:nvPr/>
        </p:nvSpPr>
        <p:spPr>
          <a:xfrm>
            <a:off x="7864899" y="2178315"/>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21" name="Rectangle 120">
            <a:extLst>
              <a:ext uri="{FF2B5EF4-FFF2-40B4-BE49-F238E27FC236}">
                <a16:creationId xmlns:a16="http://schemas.microsoft.com/office/drawing/2014/main" id="{47D6F8BE-5E60-4D02-895A-09BDDED5300E}"/>
              </a:ext>
            </a:extLst>
          </p:cNvPr>
          <p:cNvSpPr/>
          <p:nvPr/>
        </p:nvSpPr>
        <p:spPr>
          <a:xfrm>
            <a:off x="3322010" y="4067407"/>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25" name="Rectangle 124">
            <a:extLst>
              <a:ext uri="{FF2B5EF4-FFF2-40B4-BE49-F238E27FC236}">
                <a16:creationId xmlns:a16="http://schemas.microsoft.com/office/drawing/2014/main" id="{43418DE5-78AF-4823-82B9-DB65CD2002BF}"/>
              </a:ext>
            </a:extLst>
          </p:cNvPr>
          <p:cNvSpPr/>
          <p:nvPr/>
        </p:nvSpPr>
        <p:spPr>
          <a:xfrm>
            <a:off x="5580595" y="3968200"/>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26" name="Rectangle 125">
            <a:extLst>
              <a:ext uri="{FF2B5EF4-FFF2-40B4-BE49-F238E27FC236}">
                <a16:creationId xmlns:a16="http://schemas.microsoft.com/office/drawing/2014/main" id="{D8B962A5-5016-40C3-9C50-52CCAADF8379}"/>
              </a:ext>
            </a:extLst>
          </p:cNvPr>
          <p:cNvSpPr/>
          <p:nvPr/>
        </p:nvSpPr>
        <p:spPr>
          <a:xfrm>
            <a:off x="5631244" y="5473406"/>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27" name="Rectangle 126">
            <a:extLst>
              <a:ext uri="{FF2B5EF4-FFF2-40B4-BE49-F238E27FC236}">
                <a16:creationId xmlns:a16="http://schemas.microsoft.com/office/drawing/2014/main" id="{C9099C60-8006-4C50-95A3-48F5D86E94D4}"/>
              </a:ext>
            </a:extLst>
          </p:cNvPr>
          <p:cNvSpPr/>
          <p:nvPr/>
        </p:nvSpPr>
        <p:spPr>
          <a:xfrm>
            <a:off x="7899047" y="5459031"/>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34" name="TextBox 133">
            <a:extLst>
              <a:ext uri="{FF2B5EF4-FFF2-40B4-BE49-F238E27FC236}">
                <a16:creationId xmlns:a16="http://schemas.microsoft.com/office/drawing/2014/main" id="{156AC590-1B23-4556-B404-26E0646F4144}"/>
              </a:ext>
            </a:extLst>
          </p:cNvPr>
          <p:cNvSpPr txBox="1"/>
          <p:nvPr/>
        </p:nvSpPr>
        <p:spPr>
          <a:xfrm>
            <a:off x="3180016" y="2108285"/>
            <a:ext cx="5420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5</a:t>
            </a:r>
          </a:p>
        </p:txBody>
      </p:sp>
      <p:sp>
        <p:nvSpPr>
          <p:cNvPr id="135" name="TextBox 134">
            <a:extLst>
              <a:ext uri="{FF2B5EF4-FFF2-40B4-BE49-F238E27FC236}">
                <a16:creationId xmlns:a16="http://schemas.microsoft.com/office/drawing/2014/main" id="{2B7621DA-00C5-40DD-9917-40DB8B2AE405}"/>
              </a:ext>
            </a:extLst>
          </p:cNvPr>
          <p:cNvSpPr txBox="1"/>
          <p:nvPr/>
        </p:nvSpPr>
        <p:spPr>
          <a:xfrm>
            <a:off x="5663210" y="2141261"/>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2</a:t>
            </a:r>
          </a:p>
        </p:txBody>
      </p:sp>
      <p:sp>
        <p:nvSpPr>
          <p:cNvPr id="136" name="TextBox 135">
            <a:extLst>
              <a:ext uri="{FF2B5EF4-FFF2-40B4-BE49-F238E27FC236}">
                <a16:creationId xmlns:a16="http://schemas.microsoft.com/office/drawing/2014/main" id="{F9EB256B-0055-4D64-9EFB-5B6BB64743D6}"/>
              </a:ext>
            </a:extLst>
          </p:cNvPr>
          <p:cNvSpPr txBox="1"/>
          <p:nvPr/>
        </p:nvSpPr>
        <p:spPr>
          <a:xfrm>
            <a:off x="7899047" y="2149957"/>
            <a:ext cx="4393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4</a:t>
            </a:r>
          </a:p>
        </p:txBody>
      </p:sp>
      <p:sp>
        <p:nvSpPr>
          <p:cNvPr id="137" name="TextBox 136">
            <a:extLst>
              <a:ext uri="{FF2B5EF4-FFF2-40B4-BE49-F238E27FC236}">
                <a16:creationId xmlns:a16="http://schemas.microsoft.com/office/drawing/2014/main" id="{D9CB385D-1032-40D4-9AFE-800433DA558A}"/>
              </a:ext>
            </a:extLst>
          </p:cNvPr>
          <p:cNvSpPr txBox="1"/>
          <p:nvPr/>
        </p:nvSpPr>
        <p:spPr>
          <a:xfrm>
            <a:off x="3356892" y="4063517"/>
            <a:ext cx="9901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1</a:t>
            </a:r>
          </a:p>
        </p:txBody>
      </p:sp>
      <p:sp>
        <p:nvSpPr>
          <p:cNvPr id="138" name="TextBox 137">
            <a:extLst>
              <a:ext uri="{FF2B5EF4-FFF2-40B4-BE49-F238E27FC236}">
                <a16:creationId xmlns:a16="http://schemas.microsoft.com/office/drawing/2014/main" id="{BEBE2EB4-7274-44BA-A53E-898E22CD44B8}"/>
              </a:ext>
            </a:extLst>
          </p:cNvPr>
          <p:cNvSpPr txBox="1"/>
          <p:nvPr/>
        </p:nvSpPr>
        <p:spPr>
          <a:xfrm>
            <a:off x="5648754" y="3959186"/>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3</a:t>
            </a:r>
          </a:p>
        </p:txBody>
      </p:sp>
      <p:sp>
        <p:nvSpPr>
          <p:cNvPr id="139" name="TextBox 138">
            <a:extLst>
              <a:ext uri="{FF2B5EF4-FFF2-40B4-BE49-F238E27FC236}">
                <a16:creationId xmlns:a16="http://schemas.microsoft.com/office/drawing/2014/main" id="{886FC4D9-4ADB-42E1-BB4A-63BBC84A5260}"/>
              </a:ext>
            </a:extLst>
          </p:cNvPr>
          <p:cNvSpPr txBox="1"/>
          <p:nvPr/>
        </p:nvSpPr>
        <p:spPr>
          <a:xfrm>
            <a:off x="5679962" y="5481232"/>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8</a:t>
            </a:r>
          </a:p>
        </p:txBody>
      </p:sp>
      <p:sp>
        <p:nvSpPr>
          <p:cNvPr id="140" name="TextBox 139">
            <a:extLst>
              <a:ext uri="{FF2B5EF4-FFF2-40B4-BE49-F238E27FC236}">
                <a16:creationId xmlns:a16="http://schemas.microsoft.com/office/drawing/2014/main" id="{ADA90DC4-570A-4AE2-A79C-233DA343F1A3}"/>
              </a:ext>
            </a:extLst>
          </p:cNvPr>
          <p:cNvSpPr txBox="1"/>
          <p:nvPr/>
        </p:nvSpPr>
        <p:spPr>
          <a:xfrm>
            <a:off x="7929675" y="5416114"/>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7</a:t>
            </a:r>
          </a:p>
        </p:txBody>
      </p:sp>
      <p:sp>
        <p:nvSpPr>
          <p:cNvPr id="141" name="Rectangle 140">
            <a:extLst>
              <a:ext uri="{FF2B5EF4-FFF2-40B4-BE49-F238E27FC236}">
                <a16:creationId xmlns:a16="http://schemas.microsoft.com/office/drawing/2014/main" id="{4222BF3A-31F2-46F5-8762-A050856A6FDB}"/>
              </a:ext>
            </a:extLst>
          </p:cNvPr>
          <p:cNvSpPr/>
          <p:nvPr/>
        </p:nvSpPr>
        <p:spPr>
          <a:xfrm>
            <a:off x="3230160" y="5447582"/>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42" name="TextBox 141">
            <a:extLst>
              <a:ext uri="{FF2B5EF4-FFF2-40B4-BE49-F238E27FC236}">
                <a16:creationId xmlns:a16="http://schemas.microsoft.com/office/drawing/2014/main" id="{7CB9FD4A-30D5-4F75-82B8-69E1BE26F18F}"/>
              </a:ext>
            </a:extLst>
          </p:cNvPr>
          <p:cNvSpPr txBox="1"/>
          <p:nvPr/>
        </p:nvSpPr>
        <p:spPr>
          <a:xfrm>
            <a:off x="3248199" y="5442937"/>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6</a:t>
            </a:r>
          </a:p>
        </p:txBody>
      </p:sp>
      <p:pic>
        <p:nvPicPr>
          <p:cNvPr id="144" name="Picture 10" descr="Boca, Símbolo, Icono, Dental, Dibujo">
            <a:extLst>
              <a:ext uri="{FF2B5EF4-FFF2-40B4-BE49-F238E27FC236}">
                <a16:creationId xmlns:a16="http://schemas.microsoft.com/office/drawing/2014/main" id="{E76AA698-F705-4746-A838-AF83EE48693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02050" y="1690428"/>
            <a:ext cx="845438" cy="117807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descr="Boca, Labios, Hablar, Decir, Palabras">
            <a:extLst>
              <a:ext uri="{FF2B5EF4-FFF2-40B4-BE49-F238E27FC236}">
                <a16:creationId xmlns:a16="http://schemas.microsoft.com/office/drawing/2014/main" id="{2FF33EEF-3E8B-4DC4-A5A0-B1B3E8949B48}"/>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8677" y="2369576"/>
            <a:ext cx="1769800" cy="132832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6" descr="Dedo Índice, Puntero, Hacer Clic, Mano">
            <a:extLst>
              <a:ext uri="{FF2B5EF4-FFF2-40B4-BE49-F238E27FC236}">
                <a16:creationId xmlns:a16="http://schemas.microsoft.com/office/drawing/2014/main" id="{795EAFC7-D4CB-4F34-8364-1692A447389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15726" y="5386324"/>
            <a:ext cx="599332" cy="93473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0" descr="Ojo, Ojo De Cristal">
            <a:extLst>
              <a:ext uri="{FF2B5EF4-FFF2-40B4-BE49-F238E27FC236}">
                <a16:creationId xmlns:a16="http://schemas.microsoft.com/office/drawing/2014/main" id="{DD56D7F0-3A6D-4082-8F00-2C53ED91DC3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82933" y="6064233"/>
            <a:ext cx="588031" cy="588031"/>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0" descr="Ojo, Ojo De Cristal">
            <a:extLst>
              <a:ext uri="{FF2B5EF4-FFF2-40B4-BE49-F238E27FC236}">
                <a16:creationId xmlns:a16="http://schemas.microsoft.com/office/drawing/2014/main" id="{3EBAEE12-608B-486C-B55C-44F12663161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86798" y="6080763"/>
            <a:ext cx="588031" cy="588031"/>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descr="Ojo, Ojo De Cristal">
            <a:extLst>
              <a:ext uri="{FF2B5EF4-FFF2-40B4-BE49-F238E27FC236}">
                <a16:creationId xmlns:a16="http://schemas.microsoft.com/office/drawing/2014/main" id="{795D72CB-E1F4-4B60-A6DA-68E96DF6ABA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52931" y="5448826"/>
            <a:ext cx="588031" cy="588031"/>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4" descr="Pies, Para Caminar, Huella, Descalzo">
            <a:extLst>
              <a:ext uri="{FF2B5EF4-FFF2-40B4-BE49-F238E27FC236}">
                <a16:creationId xmlns:a16="http://schemas.microsoft.com/office/drawing/2014/main" id="{28072B5E-3FF4-46E3-86E9-34D1CFC94686}"/>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7941" b="95294" l="9728" r="90661">
                        <a14:foregroundMark x1="45136" y1="95882" x2="45136" y2="95882"/>
                        <a14:foregroundMark x1="25681" y1="8235" x2="25681" y2="8235"/>
                        <a14:foregroundMark x1="90661" y1="43824" x2="90661" y2="4382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184044" y="3486662"/>
            <a:ext cx="963484" cy="12746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earing a striped shirt&#10;&#10;Description automatically generated with medium confidence">
            <a:extLst>
              <a:ext uri="{FF2B5EF4-FFF2-40B4-BE49-F238E27FC236}">
                <a16:creationId xmlns:a16="http://schemas.microsoft.com/office/drawing/2014/main" id="{50C6E597-E88B-4E28-874B-EB5782384F3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038481" y="72444"/>
            <a:ext cx="1417736" cy="1439547"/>
          </a:xfrm>
          <a:prstGeom prst="rect">
            <a:avLst/>
          </a:prstGeom>
        </p:spPr>
      </p:pic>
      <p:pic>
        <p:nvPicPr>
          <p:cNvPr id="6" name="Graphic 5" descr="Cave Drawing with solid fill">
            <a:extLst>
              <a:ext uri="{FF2B5EF4-FFF2-40B4-BE49-F238E27FC236}">
                <a16:creationId xmlns:a16="http://schemas.microsoft.com/office/drawing/2014/main" id="{79BF4E4A-F7B2-4F54-83E3-EED610AC99B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328465" y="5498329"/>
            <a:ext cx="1164868" cy="1164868"/>
          </a:xfrm>
          <a:prstGeom prst="rect">
            <a:avLst/>
          </a:prstGeom>
        </p:spPr>
      </p:pic>
      <p:pic>
        <p:nvPicPr>
          <p:cNvPr id="151" name="Picture 20" descr="Ojo, Ojo De Cristal">
            <a:extLst>
              <a:ext uri="{FF2B5EF4-FFF2-40B4-BE49-F238E27FC236}">
                <a16:creationId xmlns:a16="http://schemas.microsoft.com/office/drawing/2014/main" id="{AD1AF8B0-0941-43AF-ABF5-653B0CE56AA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4955448" y="2072542"/>
            <a:ext cx="553663" cy="553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 circle&#10;&#10;Description automatically generated">
            <a:extLst>
              <a:ext uri="{FF2B5EF4-FFF2-40B4-BE49-F238E27FC236}">
                <a16:creationId xmlns:a16="http://schemas.microsoft.com/office/drawing/2014/main" id="{6A86BECE-7BAD-4C6D-82EA-A157AECA799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723236" y="3375948"/>
            <a:ext cx="1162811" cy="1370456"/>
          </a:xfrm>
          <a:prstGeom prst="rect">
            <a:avLst/>
          </a:prstGeom>
        </p:spPr>
      </p:pic>
      <p:pic>
        <p:nvPicPr>
          <p:cNvPr id="12" name="Picture 11" descr="Shape&#10;&#10;Description automatically generated">
            <a:extLst>
              <a:ext uri="{FF2B5EF4-FFF2-40B4-BE49-F238E27FC236}">
                <a16:creationId xmlns:a16="http://schemas.microsoft.com/office/drawing/2014/main" id="{D6FEC313-C634-4113-AA24-2712D99A3DE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817898" y="4904514"/>
            <a:ext cx="1268469" cy="1370456"/>
          </a:xfrm>
          <a:prstGeom prst="rect">
            <a:avLst/>
          </a:prstGeom>
        </p:spPr>
      </p:pic>
      <p:pic>
        <p:nvPicPr>
          <p:cNvPr id="15" name="Picture 14" descr="Shape, circle&#10;&#10;Description automatically generated">
            <a:extLst>
              <a:ext uri="{FF2B5EF4-FFF2-40B4-BE49-F238E27FC236}">
                <a16:creationId xmlns:a16="http://schemas.microsoft.com/office/drawing/2014/main" id="{4A6C8261-5FDC-4E51-A4AE-F27D65EF93AA}"/>
              </a:ext>
            </a:extLst>
          </p:cNvPr>
          <p:cNvPicPr>
            <a:picLocks noChangeAspect="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23236" y="1993154"/>
            <a:ext cx="1160201" cy="1314161"/>
          </a:xfrm>
          <a:prstGeom prst="rect">
            <a:avLst/>
          </a:prstGeom>
        </p:spPr>
      </p:pic>
      <p:pic>
        <p:nvPicPr>
          <p:cNvPr id="17" name="Graphic 16" descr="Dinosaur Head Skeleton with solid fill">
            <a:extLst>
              <a:ext uri="{FF2B5EF4-FFF2-40B4-BE49-F238E27FC236}">
                <a16:creationId xmlns:a16="http://schemas.microsoft.com/office/drawing/2014/main" id="{4F4A838E-963E-4BF7-A0F5-C40DFECC29B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480814" y="3598843"/>
            <a:ext cx="1260263" cy="1260263"/>
          </a:xfrm>
          <a:prstGeom prst="rect">
            <a:avLst/>
          </a:prstGeom>
        </p:spPr>
      </p:pic>
      <p:pic>
        <p:nvPicPr>
          <p:cNvPr id="152" name="Graphic 151" descr="Dinosaur Head Skeleton with solid fill">
            <a:extLst>
              <a:ext uri="{FF2B5EF4-FFF2-40B4-BE49-F238E27FC236}">
                <a16:creationId xmlns:a16="http://schemas.microsoft.com/office/drawing/2014/main" id="{C4AE51A1-BDF5-42F6-AFD2-0D4BCBF6735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241060" y="3568796"/>
            <a:ext cx="1260263" cy="1260263"/>
          </a:xfrm>
          <a:prstGeom prst="rect">
            <a:avLst/>
          </a:prstGeom>
        </p:spPr>
      </p:pic>
      <p:sp>
        <p:nvSpPr>
          <p:cNvPr id="18" name="TextBox 17">
            <a:extLst>
              <a:ext uri="{FF2B5EF4-FFF2-40B4-BE49-F238E27FC236}">
                <a16:creationId xmlns:a16="http://schemas.microsoft.com/office/drawing/2014/main" id="{16FEC6C3-A911-4BDB-8D73-2001CBE37511}"/>
              </a:ext>
            </a:extLst>
          </p:cNvPr>
          <p:cNvSpPr txBox="1"/>
          <p:nvPr/>
        </p:nvSpPr>
        <p:spPr>
          <a:xfrm>
            <a:off x="1019395" y="1291236"/>
            <a:ext cx="83312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rPr>
              <a:t>1+</a:t>
            </a:r>
          </a:p>
        </p:txBody>
      </p:sp>
      <p:sp>
        <p:nvSpPr>
          <p:cNvPr id="153" name="TextBox 152">
            <a:extLst>
              <a:ext uri="{FF2B5EF4-FFF2-40B4-BE49-F238E27FC236}">
                <a16:creationId xmlns:a16="http://schemas.microsoft.com/office/drawing/2014/main" id="{903DC9A0-196E-48EC-BF9E-4147054C7BE8}"/>
              </a:ext>
            </a:extLst>
          </p:cNvPr>
          <p:cNvSpPr txBox="1"/>
          <p:nvPr/>
        </p:nvSpPr>
        <p:spPr>
          <a:xfrm>
            <a:off x="1030865" y="1971003"/>
            <a:ext cx="83312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rPr>
              <a:t>1</a:t>
            </a:r>
          </a:p>
        </p:txBody>
      </p:sp>
      <p:sp>
        <p:nvSpPr>
          <p:cNvPr id="154" name="TextBox 153">
            <a:extLst>
              <a:ext uri="{FF2B5EF4-FFF2-40B4-BE49-F238E27FC236}">
                <a16:creationId xmlns:a16="http://schemas.microsoft.com/office/drawing/2014/main" id="{969BEABA-6569-473D-B376-798F55ACD972}"/>
              </a:ext>
            </a:extLst>
          </p:cNvPr>
          <p:cNvSpPr txBox="1"/>
          <p:nvPr/>
        </p:nvSpPr>
        <p:spPr>
          <a:xfrm>
            <a:off x="1029193" y="2703658"/>
            <a:ext cx="83312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rPr>
              <a:t>1+</a:t>
            </a:r>
          </a:p>
        </p:txBody>
      </p:sp>
      <p:sp>
        <p:nvSpPr>
          <p:cNvPr id="155" name="TextBox 154">
            <a:extLst>
              <a:ext uri="{FF2B5EF4-FFF2-40B4-BE49-F238E27FC236}">
                <a16:creationId xmlns:a16="http://schemas.microsoft.com/office/drawing/2014/main" id="{43481013-0AC9-4D9A-A173-F718704E3FD5}"/>
              </a:ext>
            </a:extLst>
          </p:cNvPr>
          <p:cNvSpPr txBox="1"/>
          <p:nvPr/>
        </p:nvSpPr>
        <p:spPr>
          <a:xfrm>
            <a:off x="1040663" y="3383425"/>
            <a:ext cx="83312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rPr>
              <a:t>1</a:t>
            </a:r>
          </a:p>
        </p:txBody>
      </p:sp>
      <p:sp>
        <p:nvSpPr>
          <p:cNvPr id="156" name="TextBox 155">
            <a:extLst>
              <a:ext uri="{FF2B5EF4-FFF2-40B4-BE49-F238E27FC236}">
                <a16:creationId xmlns:a16="http://schemas.microsoft.com/office/drawing/2014/main" id="{8AD2807F-8672-427E-9C82-ADCFEBEE1E3E}"/>
              </a:ext>
            </a:extLst>
          </p:cNvPr>
          <p:cNvSpPr txBox="1"/>
          <p:nvPr/>
        </p:nvSpPr>
        <p:spPr>
          <a:xfrm>
            <a:off x="1029193" y="4081544"/>
            <a:ext cx="83312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rPr>
              <a:t>1+</a:t>
            </a:r>
          </a:p>
        </p:txBody>
      </p:sp>
      <p:sp>
        <p:nvSpPr>
          <p:cNvPr id="157" name="TextBox 156">
            <a:extLst>
              <a:ext uri="{FF2B5EF4-FFF2-40B4-BE49-F238E27FC236}">
                <a16:creationId xmlns:a16="http://schemas.microsoft.com/office/drawing/2014/main" id="{F64ECCCF-EF3D-40DF-912A-205530511548}"/>
              </a:ext>
            </a:extLst>
          </p:cNvPr>
          <p:cNvSpPr txBox="1"/>
          <p:nvPr/>
        </p:nvSpPr>
        <p:spPr>
          <a:xfrm>
            <a:off x="1040663" y="4761311"/>
            <a:ext cx="83312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rPr>
              <a:t>1</a:t>
            </a:r>
          </a:p>
        </p:txBody>
      </p:sp>
      <p:sp>
        <p:nvSpPr>
          <p:cNvPr id="158" name="TextBox 157">
            <a:extLst>
              <a:ext uri="{FF2B5EF4-FFF2-40B4-BE49-F238E27FC236}">
                <a16:creationId xmlns:a16="http://schemas.microsoft.com/office/drawing/2014/main" id="{7E355C46-ADE6-453F-B951-468FFE5BF2D6}"/>
              </a:ext>
            </a:extLst>
          </p:cNvPr>
          <p:cNvSpPr txBox="1"/>
          <p:nvPr/>
        </p:nvSpPr>
        <p:spPr>
          <a:xfrm>
            <a:off x="1007925" y="5505105"/>
            <a:ext cx="83312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rPr>
              <a:t>1+</a:t>
            </a:r>
          </a:p>
        </p:txBody>
      </p:sp>
      <p:sp>
        <p:nvSpPr>
          <p:cNvPr id="159" name="TextBox 158">
            <a:extLst>
              <a:ext uri="{FF2B5EF4-FFF2-40B4-BE49-F238E27FC236}">
                <a16:creationId xmlns:a16="http://schemas.microsoft.com/office/drawing/2014/main" id="{B2F76507-E792-45B1-BF99-92FE5C3553D1}"/>
              </a:ext>
            </a:extLst>
          </p:cNvPr>
          <p:cNvSpPr txBox="1"/>
          <p:nvPr/>
        </p:nvSpPr>
        <p:spPr>
          <a:xfrm>
            <a:off x="1019395" y="6184872"/>
            <a:ext cx="83312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rPr>
              <a:t>1+</a:t>
            </a:r>
          </a:p>
        </p:txBody>
      </p:sp>
    </p:spTree>
    <p:extLst>
      <p:ext uri="{BB962C8B-B14F-4D97-AF65-F5344CB8AC3E}">
        <p14:creationId xmlns:p14="http://schemas.microsoft.com/office/powerpoint/2010/main" val="36165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animEffect transition="in" filter="fade">
                                      <p:cBhvr>
                                        <p:cTn id="51" dur="500"/>
                                        <p:tgtEl>
                                          <p:spTgt spid="1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5"/>
                                        </p:tgtEl>
                                        <p:attrNameLst>
                                          <p:attrName>style.visibility</p:attrName>
                                        </p:attrNameLst>
                                      </p:cBhvr>
                                      <p:to>
                                        <p:strVal val="visible"/>
                                      </p:to>
                                    </p:set>
                                    <p:animEffect transition="in" filter="fade">
                                      <p:cBhvr>
                                        <p:cTn id="54" dur="500"/>
                                        <p:tgtEl>
                                          <p:spTgt spid="1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1"/>
                                        </p:tgtEl>
                                        <p:attrNameLst>
                                          <p:attrName>style.visibility</p:attrName>
                                        </p:attrNameLst>
                                      </p:cBhvr>
                                      <p:to>
                                        <p:strVal val="visible"/>
                                      </p:to>
                                    </p:set>
                                    <p:animEffect transition="in" filter="fade">
                                      <p:cBhvr>
                                        <p:cTn id="57" dur="500"/>
                                        <p:tgtEl>
                                          <p:spTgt spid="1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fade">
                                      <p:cBhvr>
                                        <p:cTn id="60" dur="500"/>
                                        <p:tgtEl>
                                          <p:spTgt spid="1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1"/>
                                        </p:tgtEl>
                                        <p:attrNameLst>
                                          <p:attrName>style.visibility</p:attrName>
                                        </p:attrNameLst>
                                      </p:cBhvr>
                                      <p:to>
                                        <p:strVal val="visible"/>
                                      </p:to>
                                    </p:set>
                                    <p:animEffect transition="in" filter="fade">
                                      <p:cBhvr>
                                        <p:cTn id="63" dur="500"/>
                                        <p:tgtEl>
                                          <p:spTgt spid="121"/>
                                        </p:tgtEl>
                                      </p:cBhvr>
                                    </p:animEffect>
                                  </p:childTnLst>
                                </p:cTn>
                              </p:par>
                              <p:par>
                                <p:cTn id="64" presetID="10" presetClass="entr" presetSubtype="0" fill="hold" nodeType="withEffect">
                                  <p:stCondLst>
                                    <p:cond delay="0"/>
                                  </p:stCondLst>
                                  <p:childTnLst>
                                    <p:set>
                                      <p:cBhvr>
                                        <p:cTn id="65" dur="1" fill="hold">
                                          <p:stCondLst>
                                            <p:cond delay="0"/>
                                          </p:stCondLst>
                                        </p:cTn>
                                        <p:tgtEl>
                                          <p:spTgt spid="145"/>
                                        </p:tgtEl>
                                        <p:attrNameLst>
                                          <p:attrName>style.visibility</p:attrName>
                                        </p:attrNameLst>
                                      </p:cBhvr>
                                      <p:to>
                                        <p:strVal val="visible"/>
                                      </p:to>
                                    </p:set>
                                    <p:animEffect transition="in" filter="fade">
                                      <p:cBhvr>
                                        <p:cTn id="66" dur="500"/>
                                        <p:tgtEl>
                                          <p:spTgt spid="145"/>
                                        </p:tgtEl>
                                      </p:cBhvr>
                                    </p:animEffect>
                                  </p:childTnLst>
                                </p:cTn>
                              </p:par>
                              <p:par>
                                <p:cTn id="67" presetID="10" presetClass="entr" presetSubtype="0" fill="hold" nodeType="withEffect">
                                  <p:stCondLst>
                                    <p:cond delay="0"/>
                                  </p:stCondLst>
                                  <p:childTnLst>
                                    <p:set>
                                      <p:cBhvr>
                                        <p:cTn id="68" dur="1" fill="hold">
                                          <p:stCondLst>
                                            <p:cond delay="0"/>
                                          </p:stCondLst>
                                        </p:cTn>
                                        <p:tgtEl>
                                          <p:spTgt spid="144"/>
                                        </p:tgtEl>
                                        <p:attrNameLst>
                                          <p:attrName>style.visibility</p:attrName>
                                        </p:attrNameLst>
                                      </p:cBhvr>
                                      <p:to>
                                        <p:strVal val="visible"/>
                                      </p:to>
                                    </p:set>
                                    <p:animEffect transition="in" filter="fade">
                                      <p:cBhvr>
                                        <p:cTn id="69" dur="500"/>
                                        <p:tgtEl>
                                          <p:spTgt spid="144"/>
                                        </p:tgtEl>
                                      </p:cBhvr>
                                    </p:animEffect>
                                  </p:childTnLst>
                                </p:cTn>
                              </p:par>
                              <p:par>
                                <p:cTn id="70" presetID="10" presetClass="entr" presetSubtype="0" fill="hold" nodeType="with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fade">
                                      <p:cBhvr>
                                        <p:cTn id="72" dur="500"/>
                                        <p:tgtEl>
                                          <p:spTgt spid="104"/>
                                        </p:tgtEl>
                                      </p:cBhvr>
                                    </p:animEffect>
                                  </p:childTnLst>
                                </p:cTn>
                              </p:par>
                              <p:par>
                                <p:cTn id="73" presetID="10" presetClass="entr" presetSubtype="0" fill="hold" nodeType="withEffect">
                                  <p:stCondLst>
                                    <p:cond delay="0"/>
                                  </p:stCondLst>
                                  <p:childTnLst>
                                    <p:set>
                                      <p:cBhvr>
                                        <p:cTn id="74" dur="1" fill="hold">
                                          <p:stCondLst>
                                            <p:cond delay="0"/>
                                          </p:stCondLst>
                                        </p:cTn>
                                        <p:tgtEl>
                                          <p:spTgt spid="150"/>
                                        </p:tgtEl>
                                        <p:attrNameLst>
                                          <p:attrName>style.visibility</p:attrName>
                                        </p:attrNameLst>
                                      </p:cBhvr>
                                      <p:to>
                                        <p:strVal val="visible"/>
                                      </p:to>
                                    </p:set>
                                    <p:animEffect transition="in" filter="fade">
                                      <p:cBhvr>
                                        <p:cTn id="75" dur="500"/>
                                        <p:tgtEl>
                                          <p:spTgt spid="150"/>
                                        </p:tgtEl>
                                      </p:cBhvr>
                                    </p:animEffect>
                                  </p:childTnLst>
                                </p:cTn>
                              </p:par>
                              <p:par>
                                <p:cTn id="76" presetID="10" presetClass="entr" presetSubtype="0" fill="hold" nodeType="withEffect">
                                  <p:stCondLst>
                                    <p:cond delay="0"/>
                                  </p:stCondLst>
                                  <p:childTnLst>
                                    <p:set>
                                      <p:cBhvr>
                                        <p:cTn id="77" dur="1" fill="hold">
                                          <p:stCondLst>
                                            <p:cond delay="0"/>
                                          </p:stCondLst>
                                        </p:cTn>
                                        <p:tgtEl>
                                          <p:spTgt spid="146"/>
                                        </p:tgtEl>
                                        <p:attrNameLst>
                                          <p:attrName>style.visibility</p:attrName>
                                        </p:attrNameLst>
                                      </p:cBhvr>
                                      <p:to>
                                        <p:strVal val="visible"/>
                                      </p:to>
                                    </p:set>
                                    <p:animEffect transition="in" filter="fade">
                                      <p:cBhvr>
                                        <p:cTn id="78" dur="500"/>
                                        <p:tgtEl>
                                          <p:spTgt spid="146"/>
                                        </p:tgtEl>
                                      </p:cBhvr>
                                    </p:animEffect>
                                  </p:childTnLst>
                                </p:cTn>
                              </p:par>
                              <p:par>
                                <p:cTn id="79" presetID="10" presetClass="entr" presetSubtype="0" fill="hold" nodeType="withEffect">
                                  <p:stCondLst>
                                    <p:cond delay="0"/>
                                  </p:stCondLst>
                                  <p:childTnLst>
                                    <p:set>
                                      <p:cBhvr>
                                        <p:cTn id="80" dur="1" fill="hold">
                                          <p:stCondLst>
                                            <p:cond delay="0"/>
                                          </p:stCondLst>
                                        </p:cTn>
                                        <p:tgtEl>
                                          <p:spTgt spid="147"/>
                                        </p:tgtEl>
                                        <p:attrNameLst>
                                          <p:attrName>style.visibility</p:attrName>
                                        </p:attrNameLst>
                                      </p:cBhvr>
                                      <p:to>
                                        <p:strVal val="visible"/>
                                      </p:to>
                                    </p:set>
                                    <p:animEffect transition="in" filter="fade">
                                      <p:cBhvr>
                                        <p:cTn id="81" dur="500"/>
                                        <p:tgtEl>
                                          <p:spTgt spid="147"/>
                                        </p:tgtEl>
                                      </p:cBhvr>
                                    </p:animEffect>
                                  </p:childTnLst>
                                </p:cTn>
                              </p:par>
                              <p:par>
                                <p:cTn id="82" presetID="10" presetClass="entr" presetSubtype="0" fill="hold" nodeType="withEffect">
                                  <p:stCondLst>
                                    <p:cond delay="0"/>
                                  </p:stCondLst>
                                  <p:childTnLst>
                                    <p:set>
                                      <p:cBhvr>
                                        <p:cTn id="83" dur="1" fill="hold">
                                          <p:stCondLst>
                                            <p:cond delay="0"/>
                                          </p:stCondLst>
                                        </p:cTn>
                                        <p:tgtEl>
                                          <p:spTgt spid="148"/>
                                        </p:tgtEl>
                                        <p:attrNameLst>
                                          <p:attrName>style.visibility</p:attrName>
                                        </p:attrNameLst>
                                      </p:cBhvr>
                                      <p:to>
                                        <p:strVal val="visible"/>
                                      </p:to>
                                    </p:set>
                                    <p:animEffect transition="in" filter="fade">
                                      <p:cBhvr>
                                        <p:cTn id="84" dur="500"/>
                                        <p:tgtEl>
                                          <p:spTgt spid="148"/>
                                        </p:tgtEl>
                                      </p:cBhvr>
                                    </p:animEffect>
                                  </p:childTnLst>
                                </p:cTn>
                              </p:par>
                              <p:par>
                                <p:cTn id="85" presetID="10" presetClass="entr" presetSubtype="0" fill="hold" nodeType="withEffect">
                                  <p:stCondLst>
                                    <p:cond delay="0"/>
                                  </p:stCondLst>
                                  <p:childTnLst>
                                    <p:set>
                                      <p:cBhvr>
                                        <p:cTn id="86" dur="1" fill="hold">
                                          <p:stCondLst>
                                            <p:cond delay="0"/>
                                          </p:stCondLst>
                                        </p:cTn>
                                        <p:tgtEl>
                                          <p:spTgt spid="149"/>
                                        </p:tgtEl>
                                        <p:attrNameLst>
                                          <p:attrName>style.visibility</p:attrName>
                                        </p:attrNameLst>
                                      </p:cBhvr>
                                      <p:to>
                                        <p:strVal val="visible"/>
                                      </p:to>
                                    </p:set>
                                    <p:animEffect transition="in" filter="fade">
                                      <p:cBhvr>
                                        <p:cTn id="87" dur="500"/>
                                        <p:tgtEl>
                                          <p:spTgt spid="149"/>
                                        </p:tgtEl>
                                      </p:cBhvr>
                                    </p:animEffect>
                                  </p:childTnLst>
                                </p:cTn>
                              </p:par>
                              <p:par>
                                <p:cTn id="88" presetID="1" presetClass="entr" presetSubtype="0" fill="hold" nodeType="withEffect">
                                  <p:stCondLst>
                                    <p:cond delay="0"/>
                                  </p:stCondLst>
                                  <p:childTnLst>
                                    <p:set>
                                      <p:cBhvr>
                                        <p:cTn id="89" dur="1" fill="hold">
                                          <p:stCondLst>
                                            <p:cond delay="0"/>
                                          </p:stCondLst>
                                        </p:cTn>
                                        <p:tgtEl>
                                          <p:spTgt spid="15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10" presetClass="entr" presetSubtype="0" fill="hold" nodeType="withEffect">
                                  <p:stCondLst>
                                    <p:cond delay="0"/>
                                  </p:stCondLst>
                                  <p:childTnLst>
                                    <p:set>
                                      <p:cBhvr>
                                        <p:cTn id="95" dur="1" fill="hold">
                                          <p:stCondLst>
                                            <p:cond delay="0"/>
                                          </p:stCondLst>
                                        </p:cTn>
                                        <p:tgtEl>
                                          <p:spTgt spid="151"/>
                                        </p:tgtEl>
                                        <p:attrNameLst>
                                          <p:attrName>style.visibility</p:attrName>
                                        </p:attrNameLst>
                                      </p:cBhvr>
                                      <p:to>
                                        <p:strVal val="visible"/>
                                      </p:to>
                                    </p:set>
                                    <p:animEffect transition="in" filter="fade">
                                      <p:cBhvr>
                                        <p:cTn id="96" dur="500"/>
                                        <p:tgtEl>
                                          <p:spTgt spid="15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25"/>
                                        </p:tgtEl>
                                        <p:attrNameLst>
                                          <p:attrName>style.visibility</p:attrName>
                                        </p:attrNameLst>
                                      </p:cBhvr>
                                      <p:to>
                                        <p:strVal val="visible"/>
                                      </p:to>
                                    </p:set>
                                    <p:animEffect transition="in" filter="fade">
                                      <p:cBhvr>
                                        <p:cTn id="99" dur="500"/>
                                        <p:tgtEl>
                                          <p:spTgt spid="12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26"/>
                                        </p:tgtEl>
                                        <p:attrNameLst>
                                          <p:attrName>style.visibility</p:attrName>
                                        </p:attrNameLst>
                                      </p:cBhvr>
                                      <p:to>
                                        <p:strVal val="visible"/>
                                      </p:to>
                                    </p:set>
                                    <p:animEffect transition="in" filter="fade">
                                      <p:cBhvr>
                                        <p:cTn id="102" dur="500"/>
                                        <p:tgtEl>
                                          <p:spTgt spid="12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27"/>
                                        </p:tgtEl>
                                        <p:attrNameLst>
                                          <p:attrName>style.visibility</p:attrName>
                                        </p:attrNameLst>
                                      </p:cBhvr>
                                      <p:to>
                                        <p:strVal val="visible"/>
                                      </p:to>
                                    </p:set>
                                    <p:animEffect transition="in" filter="fade">
                                      <p:cBhvr>
                                        <p:cTn id="105" dur="500"/>
                                        <p:tgtEl>
                                          <p:spTgt spid="127"/>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3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35"/>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3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36"/>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34"/>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4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40"/>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112" grpId="0" animBg="1"/>
      <p:bldP spid="115" grpId="0" animBg="1"/>
      <p:bldP spid="117" grpId="0" animBg="1"/>
      <p:bldP spid="121" grpId="0" animBg="1"/>
      <p:bldP spid="125" grpId="0" animBg="1"/>
      <p:bldP spid="126" grpId="0" animBg="1"/>
      <p:bldP spid="127" grpId="0" animBg="1"/>
      <p:bldP spid="134" grpId="0"/>
      <p:bldP spid="135" grpId="0"/>
      <p:bldP spid="136" grpId="0"/>
      <p:bldP spid="137" grpId="0"/>
      <p:bldP spid="138" grpId="0"/>
      <p:bldP spid="139" grpId="0"/>
      <p:bldP spid="140" grpId="0"/>
      <p:bldP spid="141" grpId="0" animBg="1"/>
      <p:bldP spid="142" grpId="0"/>
      <p:bldP spid="18" grpId="0" animBg="1"/>
      <p:bldP spid="153" grpId="0" animBg="1"/>
      <p:bldP spid="154" grpId="0" animBg="1"/>
      <p:bldP spid="155" grpId="0" animBg="1"/>
      <p:bldP spid="156" grpId="0" animBg="1"/>
      <p:bldP spid="157" grpId="0" animBg="1"/>
      <p:bldP spid="158" grpId="0" animBg="1"/>
      <p:bldP spid="1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err="1">
                <a:solidFill>
                  <a:srgbClr val="1E4E79"/>
                </a:solidFill>
                <a:latin typeface="Century Gothic" panose="020B0502020202020204" pitchFamily="34" charset="0"/>
                <a:ea typeface="Century Gothic"/>
              </a:rPr>
              <a:t>Combien</a:t>
            </a:r>
            <a:r>
              <a:rPr lang="en-GB" sz="3600" b="1" spc="-1" dirty="0">
                <a:solidFill>
                  <a:srgbClr val="1E4E79"/>
                </a:solidFill>
                <a:latin typeface="Century Gothic" panose="020B0502020202020204" pitchFamily="34" charset="0"/>
                <a:ea typeface="Century Gothic"/>
              </a:rPr>
              <a:t> de (how many)</a:t>
            </a:r>
            <a:endParaRPr lang="en-GB" sz="3600" i="1" dirty="0"/>
          </a:p>
        </p:txBody>
      </p:sp>
      <p:sp>
        <p:nvSpPr>
          <p:cNvPr id="3" name="Rectangle 2">
            <a:extLst>
              <a:ext uri="{FF2B5EF4-FFF2-40B4-BE49-F238E27FC236}">
                <a16:creationId xmlns:a16="http://schemas.microsoft.com/office/drawing/2014/main" id="{BE346190-5134-4FB4-AF87-17C6A137E164}"/>
              </a:ext>
            </a:extLst>
          </p:cNvPr>
          <p:cNvSpPr/>
          <p:nvPr/>
        </p:nvSpPr>
        <p:spPr>
          <a:xfrm>
            <a:off x="769749" y="5116974"/>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dix</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rPr>
              <a:t>pieds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786295" y="1938392"/>
            <a:ext cx="45544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pieds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5777425" y="1952213"/>
            <a:ext cx="47724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How many feet are there?</a:t>
            </a:r>
          </a:p>
        </p:txBody>
      </p:sp>
      <p:sp>
        <p:nvSpPr>
          <p:cNvPr id="43" name="Rectangle 42">
            <a:extLst>
              <a:ext uri="{FF2B5EF4-FFF2-40B4-BE49-F238E27FC236}">
                <a16:creationId xmlns:a16="http://schemas.microsoft.com/office/drawing/2014/main" id="{4143ABAD-B43C-45A4-8275-5E66FBB7CD67}"/>
              </a:ext>
            </a:extLst>
          </p:cNvPr>
          <p:cNvSpPr/>
          <p:nvPr/>
        </p:nvSpPr>
        <p:spPr>
          <a:xfrm>
            <a:off x="100054" y="1035256"/>
            <a:ext cx="1038037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de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means ‘how many’:</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8" name="Google Shape;183;p8">
            <a:extLst>
              <a:ext uri="{FF2B5EF4-FFF2-40B4-BE49-F238E27FC236}">
                <a16:creationId xmlns:a16="http://schemas.microsoft.com/office/drawing/2014/main" id="{12426377-6B1B-4E05-8A5A-0383F168B89F}"/>
              </a:ext>
            </a:extLst>
          </p:cNvPr>
          <p:cNvPicPr preferRelativeResize="0"/>
          <p:nvPr/>
        </p:nvPicPr>
        <p:blipFill rotWithShape="1">
          <a:blip r:embed="rId4">
            <a:alphaModFix/>
          </a:blip>
          <a:srcRect/>
          <a:stretch/>
        </p:blipFill>
        <p:spPr>
          <a:xfrm>
            <a:off x="5328235" y="5092571"/>
            <a:ext cx="470637" cy="590351"/>
          </a:xfrm>
          <a:prstGeom prst="rect">
            <a:avLst/>
          </a:prstGeom>
          <a:noFill/>
          <a:ln>
            <a:noFill/>
          </a:ln>
        </p:spPr>
      </p:pic>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4">
            <a:alphaModFix/>
          </a:blip>
          <a:srcRect/>
          <a:stretch/>
        </p:blipFill>
        <p:spPr>
          <a:xfrm>
            <a:off x="5306788" y="1962451"/>
            <a:ext cx="470637" cy="590351"/>
          </a:xfrm>
          <a:prstGeom prst="rect">
            <a:avLst/>
          </a:prstGeom>
          <a:noFill/>
          <a:ln>
            <a:noFill/>
          </a:ln>
        </p:spPr>
      </p:pic>
      <p:sp>
        <p:nvSpPr>
          <p:cNvPr id="19" name="Rectangle 18">
            <a:extLst>
              <a:ext uri="{FF2B5EF4-FFF2-40B4-BE49-F238E27FC236}">
                <a16:creationId xmlns:a16="http://schemas.microsoft.com/office/drawing/2014/main" id="{2217F81D-DE7F-4232-95FD-DA5CF7A82CBA}"/>
              </a:ext>
            </a:extLst>
          </p:cNvPr>
          <p:cNvSpPr/>
          <p:nvPr/>
        </p:nvSpPr>
        <p:spPr>
          <a:xfrm>
            <a:off x="5835023" y="5116974"/>
            <a:ext cx="33714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ten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feet.</a:t>
            </a:r>
          </a:p>
        </p:txBody>
      </p:sp>
      <p:sp>
        <p:nvSpPr>
          <p:cNvPr id="17" name="Speech Bubble: Rectangle with Corners Rounded 16">
            <a:extLst>
              <a:ext uri="{FF2B5EF4-FFF2-40B4-BE49-F238E27FC236}">
                <a16:creationId xmlns:a16="http://schemas.microsoft.com/office/drawing/2014/main" id="{015F1496-CE86-469F-AD03-AD7896DE7F83}"/>
              </a:ext>
            </a:extLst>
          </p:cNvPr>
          <p:cNvSpPr/>
          <p:nvPr/>
        </p:nvSpPr>
        <p:spPr>
          <a:xfrm>
            <a:off x="6310041" y="149421"/>
            <a:ext cx="4316571" cy="1394491"/>
          </a:xfrm>
          <a:prstGeom prst="wedgeRoundRectCallout">
            <a:avLst>
              <a:gd name="adj1" fmla="val -107169"/>
              <a:gd name="adj2" fmla="val 816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⚠Attention ! </a:t>
            </a:r>
          </a:p>
          <a:p>
            <a:pPr lvl="0" algn="ctr">
              <a:defRPr/>
            </a:pPr>
            <a:r>
              <a:rPr lang="en-GB" sz="2000" dirty="0">
                <a:solidFill>
                  <a:srgbClr val="002060"/>
                </a:solidFill>
                <a:latin typeface="Century Gothic" panose="020B0502020202020204" pitchFamily="34" charset="0"/>
              </a:rPr>
              <a:t>There must be a ‘</a:t>
            </a:r>
            <a:r>
              <a:rPr lang="en-GB" sz="2000" b="1" dirty="0">
                <a:solidFill>
                  <a:srgbClr val="002060"/>
                </a:solidFill>
                <a:latin typeface="Century Gothic" panose="020B0502020202020204" pitchFamily="34" charset="0"/>
              </a:rPr>
              <a:t>de</a:t>
            </a:r>
            <a:r>
              <a:rPr lang="en-GB" sz="2000" dirty="0">
                <a:solidFill>
                  <a:srgbClr val="002060"/>
                </a:solidFill>
                <a:latin typeface="Century Gothic" panose="020B0502020202020204" pitchFamily="34" charset="0"/>
              </a:rPr>
              <a:t>’ between </a:t>
            </a:r>
            <a:r>
              <a:rPr lang="en-GB" sz="2000" dirty="0" err="1">
                <a:solidFill>
                  <a:srgbClr val="002060"/>
                </a:solidFill>
                <a:latin typeface="Century Gothic" panose="020B0502020202020204" pitchFamily="34" charset="0"/>
              </a:rPr>
              <a:t>combien</a:t>
            </a:r>
            <a:r>
              <a:rPr lang="en-GB" sz="2000" dirty="0">
                <a:solidFill>
                  <a:srgbClr val="002060"/>
                </a:solidFill>
                <a:latin typeface="Century Gothic" panose="020B0502020202020204" pitchFamily="34" charset="0"/>
              </a:rPr>
              <a:t> and the noun, but we don’t translate this in English.</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grpSp>
        <p:nvGrpSpPr>
          <p:cNvPr id="13" name="Group 12">
            <a:extLst>
              <a:ext uri="{FF2B5EF4-FFF2-40B4-BE49-F238E27FC236}">
                <a16:creationId xmlns:a16="http://schemas.microsoft.com/office/drawing/2014/main" id="{9345C5DA-1AF9-4145-8644-8E592B743AEB}"/>
              </a:ext>
            </a:extLst>
          </p:cNvPr>
          <p:cNvGrpSpPr/>
          <p:nvPr/>
        </p:nvGrpSpPr>
        <p:grpSpPr>
          <a:xfrm>
            <a:off x="2514633" y="2951055"/>
            <a:ext cx="6763574" cy="1585285"/>
            <a:chOff x="1783581" y="2946089"/>
            <a:chExt cx="6763574" cy="1585285"/>
          </a:xfrm>
        </p:grpSpPr>
        <p:pic>
          <p:nvPicPr>
            <p:cNvPr id="14" name="Picture 13" descr="Shape, circle&#10;&#10;Description automatically generated">
              <a:extLst>
                <a:ext uri="{FF2B5EF4-FFF2-40B4-BE49-F238E27FC236}">
                  <a16:creationId xmlns:a16="http://schemas.microsoft.com/office/drawing/2014/main" id="{57097266-9AD4-4DEF-BA3D-32F50223C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4344" y="3104065"/>
              <a:ext cx="1162811" cy="1370456"/>
            </a:xfrm>
            <a:prstGeom prst="rect">
              <a:avLst/>
            </a:prstGeom>
          </p:spPr>
        </p:pic>
        <p:pic>
          <p:nvPicPr>
            <p:cNvPr id="15" name="Picture 14" descr="Shape&#10;&#10;Description automatically generated">
              <a:extLst>
                <a:ext uri="{FF2B5EF4-FFF2-40B4-BE49-F238E27FC236}">
                  <a16:creationId xmlns:a16="http://schemas.microsoft.com/office/drawing/2014/main" id="{85D360F7-6E7B-4FD7-9C5D-6557517BD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581" y="3076956"/>
              <a:ext cx="1268469" cy="1370456"/>
            </a:xfrm>
            <a:prstGeom prst="rect">
              <a:avLst/>
            </a:prstGeom>
          </p:spPr>
        </p:pic>
        <p:pic>
          <p:nvPicPr>
            <p:cNvPr id="16" name="Picture 15" descr="Shape, circle&#10;&#10;Description automatically generated">
              <a:extLst>
                <a:ext uri="{FF2B5EF4-FFF2-40B4-BE49-F238E27FC236}">
                  <a16:creationId xmlns:a16="http://schemas.microsoft.com/office/drawing/2014/main" id="{38138589-6727-4901-8ED1-303F81926AE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39163" y="3126921"/>
              <a:ext cx="1160201" cy="1314161"/>
            </a:xfrm>
            <a:prstGeom prst="rect">
              <a:avLst/>
            </a:prstGeom>
          </p:spPr>
        </p:pic>
        <p:pic>
          <p:nvPicPr>
            <p:cNvPr id="18" name="Picture 17">
              <a:extLst>
                <a:ext uri="{FF2B5EF4-FFF2-40B4-BE49-F238E27FC236}">
                  <a16:creationId xmlns:a16="http://schemas.microsoft.com/office/drawing/2014/main" id="{156E751C-B65D-4372-B728-5C85742F6E94}"/>
                </a:ext>
              </a:extLst>
            </p:cNvPr>
            <p:cNvPicPr>
              <a:picLocks noChangeAspect="1"/>
            </p:cNvPicPr>
            <p:nvPr/>
          </p:nvPicPr>
          <p:blipFill rotWithShape="1">
            <a:blip r:embed="rId8">
              <a:clrChange>
                <a:clrFrom>
                  <a:srgbClr val="FFFFFF"/>
                </a:clrFrom>
                <a:clrTo>
                  <a:srgbClr val="FFFFFF">
                    <a:alpha val="0"/>
                  </a:srgbClr>
                </a:clrTo>
              </a:clrChange>
            </a:blip>
            <a:srcRect t="49824" r="64069"/>
            <a:stretch/>
          </p:blipFill>
          <p:spPr>
            <a:xfrm>
              <a:off x="2948214" y="2946089"/>
              <a:ext cx="2886809" cy="1585285"/>
            </a:xfrm>
            <a:prstGeom prst="rect">
              <a:avLst/>
            </a:prstGeom>
          </p:spPr>
        </p:pic>
      </p:grpSp>
    </p:spTree>
    <p:extLst>
      <p:ext uri="{BB962C8B-B14F-4D97-AF65-F5344CB8AC3E}">
        <p14:creationId xmlns:p14="http://schemas.microsoft.com/office/powerpoint/2010/main" val="8463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4" grpId="0"/>
      <p:bldP spid="43" grpId="0"/>
      <p:bldP spid="19"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hlinkClick r:id="" action="ppaction://noaction">
              <a:snd r:embed="rId3" name="S9_1.wav"/>
            </a:hlinkClick>
            <a:extLst>
              <a:ext uri="{FF2B5EF4-FFF2-40B4-BE49-F238E27FC236}">
                <a16:creationId xmlns:a16="http://schemas.microsoft.com/office/drawing/2014/main" id="{208A7ABA-62BD-4672-ACA8-29545E08B680}"/>
              </a:ext>
            </a:extLst>
          </p:cNvPr>
          <p:cNvSpPr/>
          <p:nvPr/>
        </p:nvSpPr>
        <p:spPr>
          <a:xfrm>
            <a:off x="1036292" y="128709"/>
            <a:ext cx="62962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 name="TextBox 7">
            <a:hlinkClick r:id="" action="ppaction://noaction">
              <a:snd r:embed="rId4" name="7_0.wav"/>
            </a:hlinkClick>
            <a:extLst>
              <a:ext uri="{FF2B5EF4-FFF2-40B4-BE49-F238E27FC236}">
                <a16:creationId xmlns:a16="http://schemas.microsoft.com/office/drawing/2014/main" id="{007EE6A2-E363-41D3-ABCF-807A35915558}"/>
              </a:ext>
            </a:extLst>
          </p:cNvPr>
          <p:cNvSpPr txBox="1"/>
          <p:nvPr/>
        </p:nvSpPr>
        <p:spPr>
          <a:xfrm>
            <a:off x="1007971" y="97057"/>
            <a:ext cx="629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 C’est une question ou c’est une phrase ?</a:t>
            </a:r>
          </a:p>
        </p:txBody>
      </p:sp>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56F78BE8-6A99-482B-9E98-416679D0BBB3}"/>
              </a:ext>
            </a:extLst>
          </p:cNvPr>
          <p:cNvSpPr>
            <a:spLocks noGrp="1"/>
          </p:cNvSpPr>
          <p:nvPr>
            <p:ph type="title"/>
          </p:nvPr>
        </p:nvSpPr>
        <p:spPr>
          <a:xfrm>
            <a:off x="11468539" y="1173684"/>
            <a:ext cx="648000" cy="461665"/>
          </a:xfrm>
        </p:spPr>
        <p:txBody>
          <a:bodyPr/>
          <a:lstStyle/>
          <a:p>
            <a:r>
              <a:rPr lang="en-GB" sz="2000" b="1" dirty="0">
                <a:solidFill>
                  <a:prstClr val="white"/>
                </a:solidFill>
                <a:latin typeface="Century Gothic" panose="020B0502020202020204" pitchFamily="34" charset="0"/>
              </a:rPr>
              <a:t>lire</a:t>
            </a:r>
            <a:br>
              <a:rPr lang="en-GB" sz="2000" b="1" dirty="0">
                <a:solidFill>
                  <a:prstClr val="white"/>
                </a:solidFill>
                <a:latin typeface="Century Gothic" panose="020B0502020202020204" pitchFamily="34" charset="0"/>
              </a:rPr>
            </a:br>
            <a:endParaRPr lang="en-GB" sz="2000" dirty="0"/>
          </a:p>
        </p:txBody>
      </p:sp>
      <p:pic>
        <p:nvPicPr>
          <p:cNvPr id="11" name="Graphic 10" descr="Teacher">
            <a:extLst>
              <a:ext uri="{FF2B5EF4-FFF2-40B4-BE49-F238E27FC236}">
                <a16:creationId xmlns:a16="http://schemas.microsoft.com/office/drawing/2014/main" id="{4FF92975-DCE5-447B-B652-37B24EF24A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71" y="-41476"/>
            <a:ext cx="914400" cy="914400"/>
          </a:xfrm>
          <a:prstGeom prst="rect">
            <a:avLst/>
          </a:prstGeom>
        </p:spPr>
      </p:pic>
      <p:grpSp>
        <p:nvGrpSpPr>
          <p:cNvPr id="13" name="Group 12">
            <a:extLst>
              <a:ext uri="{FF2B5EF4-FFF2-40B4-BE49-F238E27FC236}">
                <a16:creationId xmlns:a16="http://schemas.microsoft.com/office/drawing/2014/main" id="{490B5BCC-A4BB-495B-9EE2-01C6C2396159}"/>
              </a:ext>
            </a:extLst>
          </p:cNvPr>
          <p:cNvGrpSpPr/>
          <p:nvPr/>
        </p:nvGrpSpPr>
        <p:grpSpPr>
          <a:xfrm>
            <a:off x="75462" y="1481096"/>
            <a:ext cx="12116538" cy="5116652"/>
            <a:chOff x="1383248" y="2713192"/>
            <a:chExt cx="9806549" cy="4423276"/>
          </a:xfrm>
        </p:grpSpPr>
        <p:pic>
          <p:nvPicPr>
            <p:cNvPr id="14" name="Picture 2" descr="Open Spiral Notebook, Vector Spiral Notebook">
              <a:extLst>
                <a:ext uri="{FF2B5EF4-FFF2-40B4-BE49-F238E27FC236}">
                  <a16:creationId xmlns:a16="http://schemas.microsoft.com/office/drawing/2014/main" id="{D96F9991-E685-42AF-BFE3-5CD4FA10CE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7344" y="2713192"/>
              <a:ext cx="5862453" cy="43907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Open Spiral Notebook, Vector Spiral Notebook">
              <a:extLst>
                <a:ext uri="{FF2B5EF4-FFF2-40B4-BE49-F238E27FC236}">
                  <a16:creationId xmlns:a16="http://schemas.microsoft.com/office/drawing/2014/main" id="{B587338B-ACA9-460C-A3CB-1B6DB0CFAF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1383248" y="2745734"/>
              <a:ext cx="5039493" cy="439073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peech Bubble: Rectangle with Corners Rounded 15">
            <a:extLst>
              <a:ext uri="{FF2B5EF4-FFF2-40B4-BE49-F238E27FC236}">
                <a16:creationId xmlns:a16="http://schemas.microsoft.com/office/drawing/2014/main" id="{44322D4F-5205-4827-8B4D-A6E1A8541AE2}"/>
              </a:ext>
            </a:extLst>
          </p:cNvPr>
          <p:cNvSpPr/>
          <p:nvPr/>
        </p:nvSpPr>
        <p:spPr>
          <a:xfrm>
            <a:off x="7663239" y="129965"/>
            <a:ext cx="3364605" cy="821241"/>
          </a:xfrm>
          <a:prstGeom prst="wedgeRoundRectCallout">
            <a:avLst>
              <a:gd name="adj1" fmla="val 24345"/>
              <a:gd name="adj2" fmla="val 7075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⚠Attention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There is no punctuation!</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0" name="Oval 9">
            <a:hlinkClick r:id="" action="ppaction://noaction">
              <a:snd r:embed="rId9" name="S9_2.wav"/>
            </a:hlinkClick>
            <a:extLst>
              <a:ext uri="{FF2B5EF4-FFF2-40B4-BE49-F238E27FC236}">
                <a16:creationId xmlns:a16="http://schemas.microsoft.com/office/drawing/2014/main" id="{20D4B702-FFD6-4084-8665-C1001D9E040D}"/>
              </a:ext>
            </a:extLst>
          </p:cNvPr>
          <p:cNvSpPr/>
          <p:nvPr/>
        </p:nvSpPr>
        <p:spPr>
          <a:xfrm>
            <a:off x="226770" y="198169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18" name="Oval 17">
            <a:hlinkClick r:id="" action="ppaction://noaction">
              <a:snd r:embed="rId10" name="S9_3.wav"/>
            </a:hlinkClick>
            <a:extLst>
              <a:ext uri="{FF2B5EF4-FFF2-40B4-BE49-F238E27FC236}">
                <a16:creationId xmlns:a16="http://schemas.microsoft.com/office/drawing/2014/main" id="{37D9A38C-1C06-45F0-ACD6-38E267994B90}"/>
              </a:ext>
            </a:extLst>
          </p:cNvPr>
          <p:cNvSpPr/>
          <p:nvPr/>
        </p:nvSpPr>
        <p:spPr>
          <a:xfrm>
            <a:off x="226770" y="33869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19" name="Oval 18">
            <a:hlinkClick r:id="" action="ppaction://noaction">
              <a:snd r:embed="rId11" name="S9_5.wav"/>
            </a:hlinkClick>
            <a:extLst>
              <a:ext uri="{FF2B5EF4-FFF2-40B4-BE49-F238E27FC236}">
                <a16:creationId xmlns:a16="http://schemas.microsoft.com/office/drawing/2014/main" id="{13307E84-1B2B-4E45-BC7B-B065AC4FD501}"/>
              </a:ext>
            </a:extLst>
          </p:cNvPr>
          <p:cNvSpPr/>
          <p:nvPr/>
        </p:nvSpPr>
        <p:spPr>
          <a:xfrm>
            <a:off x="226770" y="4921063"/>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20" name="Oval 19">
            <a:hlinkClick r:id="" action="ppaction://noaction">
              <a:snd r:embed="rId12" name="S9_6.wav"/>
            </a:hlinkClick>
            <a:extLst>
              <a:ext uri="{FF2B5EF4-FFF2-40B4-BE49-F238E27FC236}">
                <a16:creationId xmlns:a16="http://schemas.microsoft.com/office/drawing/2014/main" id="{B617AD41-B393-493A-AF51-E1C530A3EB11}"/>
              </a:ext>
            </a:extLst>
          </p:cNvPr>
          <p:cNvSpPr/>
          <p:nvPr/>
        </p:nvSpPr>
        <p:spPr>
          <a:xfrm>
            <a:off x="6133972" y="198169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21" name="Oval 20">
            <a:hlinkClick r:id="" action="ppaction://noaction">
              <a:snd r:embed="rId13" name="S9_7.wav"/>
            </a:hlinkClick>
            <a:extLst>
              <a:ext uri="{FF2B5EF4-FFF2-40B4-BE49-F238E27FC236}">
                <a16:creationId xmlns:a16="http://schemas.microsoft.com/office/drawing/2014/main" id="{63F24785-B218-4013-8FD3-6D5C9B4D9BEC}"/>
              </a:ext>
            </a:extLst>
          </p:cNvPr>
          <p:cNvSpPr/>
          <p:nvPr/>
        </p:nvSpPr>
        <p:spPr>
          <a:xfrm>
            <a:off x="6133972" y="33869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22" name="Oval 21">
            <a:hlinkClick r:id="" action="ppaction://noaction">
              <a:snd r:embed="rId14" name="S9_8.wav"/>
            </a:hlinkClick>
            <a:extLst>
              <a:ext uri="{FF2B5EF4-FFF2-40B4-BE49-F238E27FC236}">
                <a16:creationId xmlns:a16="http://schemas.microsoft.com/office/drawing/2014/main" id="{630002A2-DD45-437C-9ECE-0B190619EDCB}"/>
              </a:ext>
            </a:extLst>
          </p:cNvPr>
          <p:cNvSpPr/>
          <p:nvPr/>
        </p:nvSpPr>
        <p:spPr>
          <a:xfrm>
            <a:off x="6133972" y="4921063"/>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23" name="Rectangle 22">
            <a:extLst>
              <a:ext uri="{FF2B5EF4-FFF2-40B4-BE49-F238E27FC236}">
                <a16:creationId xmlns:a16="http://schemas.microsoft.com/office/drawing/2014/main" id="{8475217C-91B8-4C87-8D88-AB780A68E4F3}"/>
              </a:ext>
            </a:extLst>
          </p:cNvPr>
          <p:cNvSpPr/>
          <p:nvPr/>
        </p:nvSpPr>
        <p:spPr>
          <a:xfrm>
            <a:off x="784761" y="1959231"/>
            <a:ext cx="39565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cinq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mains.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BB52526C-5135-4F03-B1F3-6DB61798DAD4}"/>
              </a:ext>
            </a:extLst>
          </p:cNvPr>
          <p:cNvSpPr/>
          <p:nvPr/>
        </p:nvSpPr>
        <p:spPr>
          <a:xfrm>
            <a:off x="1692957" y="1997669"/>
            <a:ext cx="167157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Rectangle: Rounded Corners 24">
            <a:extLst>
              <a:ext uri="{FF2B5EF4-FFF2-40B4-BE49-F238E27FC236}">
                <a16:creationId xmlns:a16="http://schemas.microsoft.com/office/drawing/2014/main" id="{D18C23AF-6987-4E12-B4D6-9291BBD5BD17}"/>
              </a:ext>
            </a:extLst>
          </p:cNvPr>
          <p:cNvSpPr/>
          <p:nvPr/>
        </p:nvSpPr>
        <p:spPr>
          <a:xfrm>
            <a:off x="4433936" y="1981691"/>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6" name="Rectangle 25">
            <a:extLst>
              <a:ext uri="{FF2B5EF4-FFF2-40B4-BE49-F238E27FC236}">
                <a16:creationId xmlns:a16="http://schemas.microsoft.com/office/drawing/2014/main" id="{E80984B5-C2A7-4E60-8844-2FCA31C958CF}"/>
              </a:ext>
            </a:extLst>
          </p:cNvPr>
          <p:cNvSpPr/>
          <p:nvPr/>
        </p:nvSpPr>
        <p:spPr>
          <a:xfrm>
            <a:off x="833783" y="3375969"/>
            <a:ext cx="51555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bouches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88191288-42CA-4B97-90C5-C34669E65EC6}"/>
              </a:ext>
            </a:extLst>
          </p:cNvPr>
          <p:cNvSpPr/>
          <p:nvPr/>
        </p:nvSpPr>
        <p:spPr>
          <a:xfrm>
            <a:off x="1813206" y="3418866"/>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E46CE617-926E-4EB5-BFC2-BFA81B2DD4CF}"/>
              </a:ext>
            </a:extLst>
          </p:cNvPr>
          <p:cNvSpPr/>
          <p:nvPr/>
        </p:nvSpPr>
        <p:spPr>
          <a:xfrm>
            <a:off x="5578482" y="3396578"/>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28">
            <a:extLst>
              <a:ext uri="{FF2B5EF4-FFF2-40B4-BE49-F238E27FC236}">
                <a16:creationId xmlns:a16="http://schemas.microsoft.com/office/drawing/2014/main" id="{A0E63D52-D6A5-4C61-8DC2-B4D399F4B8F1}"/>
              </a:ext>
            </a:extLst>
          </p:cNvPr>
          <p:cNvSpPr/>
          <p:nvPr/>
        </p:nvSpPr>
        <p:spPr>
          <a:xfrm>
            <a:off x="803527" y="4953021"/>
            <a:ext cx="44823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têtes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0DBE5A05-7149-4C4A-80E9-48AFC0104651}"/>
              </a:ext>
            </a:extLst>
          </p:cNvPr>
          <p:cNvSpPr/>
          <p:nvPr/>
        </p:nvSpPr>
        <p:spPr>
          <a:xfrm>
            <a:off x="1751058" y="5008833"/>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C9C713AA-AA94-4DFB-A962-8FE805F6F985}"/>
              </a:ext>
            </a:extLst>
          </p:cNvPr>
          <p:cNvSpPr/>
          <p:nvPr/>
        </p:nvSpPr>
        <p:spPr>
          <a:xfrm>
            <a:off x="4861252" y="4991459"/>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31">
            <a:extLst>
              <a:ext uri="{FF2B5EF4-FFF2-40B4-BE49-F238E27FC236}">
                <a16:creationId xmlns:a16="http://schemas.microsoft.com/office/drawing/2014/main" id="{B4101507-3315-46F5-9F62-9CC378BC682A}"/>
              </a:ext>
            </a:extLst>
          </p:cNvPr>
          <p:cNvSpPr/>
          <p:nvPr/>
        </p:nvSpPr>
        <p:spPr>
          <a:xfrm>
            <a:off x="6571711" y="1975300"/>
            <a:ext cx="36182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yeux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C3EEE307-2EF2-48F6-85A7-CC545E68D2CF}"/>
              </a:ext>
            </a:extLst>
          </p:cNvPr>
          <p:cNvSpPr/>
          <p:nvPr/>
        </p:nvSpPr>
        <p:spPr>
          <a:xfrm>
            <a:off x="7478646" y="1975300"/>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F816EB72-2422-4E78-A25C-B4B41295C641}"/>
              </a:ext>
            </a:extLst>
          </p:cNvPr>
          <p:cNvSpPr/>
          <p:nvPr/>
        </p:nvSpPr>
        <p:spPr>
          <a:xfrm>
            <a:off x="9981720" y="2036239"/>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Rectangle 34">
            <a:extLst>
              <a:ext uri="{FF2B5EF4-FFF2-40B4-BE49-F238E27FC236}">
                <a16:creationId xmlns:a16="http://schemas.microsoft.com/office/drawing/2014/main" id="{140A83FA-2746-4127-B067-D1C1E933B78E}"/>
              </a:ext>
            </a:extLst>
          </p:cNvPr>
          <p:cNvSpPr/>
          <p:nvPr/>
        </p:nvSpPr>
        <p:spPr>
          <a:xfrm>
            <a:off x="6651331" y="3402196"/>
            <a:ext cx="40911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six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oreilles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9C14078C-C628-44C2-8E3D-9970DFB46D50}"/>
              </a:ext>
            </a:extLst>
          </p:cNvPr>
          <p:cNvSpPr/>
          <p:nvPr/>
        </p:nvSpPr>
        <p:spPr>
          <a:xfrm>
            <a:off x="7604580" y="3440634"/>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Rectangle: Rounded Corners 37">
            <a:extLst>
              <a:ext uri="{FF2B5EF4-FFF2-40B4-BE49-F238E27FC236}">
                <a16:creationId xmlns:a16="http://schemas.microsoft.com/office/drawing/2014/main" id="{45DFE040-CDC8-47F9-89A9-4D00FB6AA424}"/>
              </a:ext>
            </a:extLst>
          </p:cNvPr>
          <p:cNvSpPr/>
          <p:nvPr/>
        </p:nvSpPr>
        <p:spPr>
          <a:xfrm>
            <a:off x="10527233" y="3452846"/>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Rectangle 38">
            <a:extLst>
              <a:ext uri="{FF2B5EF4-FFF2-40B4-BE49-F238E27FC236}">
                <a16:creationId xmlns:a16="http://schemas.microsoft.com/office/drawing/2014/main" id="{1B452ECA-C701-4F51-993B-D4D1AC0A7076}"/>
              </a:ext>
            </a:extLst>
          </p:cNvPr>
          <p:cNvSpPr/>
          <p:nvPr/>
        </p:nvSpPr>
        <p:spPr>
          <a:xfrm>
            <a:off x="6627093" y="4931956"/>
            <a:ext cx="46746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pieds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Rectangle: Rounded Corners 39">
            <a:extLst>
              <a:ext uri="{FF2B5EF4-FFF2-40B4-BE49-F238E27FC236}">
                <a16:creationId xmlns:a16="http://schemas.microsoft.com/office/drawing/2014/main" id="{C8EE545D-E3C8-4239-9D27-B6730BC478D4}"/>
              </a:ext>
            </a:extLst>
          </p:cNvPr>
          <p:cNvSpPr/>
          <p:nvPr/>
        </p:nvSpPr>
        <p:spPr>
          <a:xfrm>
            <a:off x="7545008" y="4948237"/>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Rectangle: Rounded Corners 40">
            <a:extLst>
              <a:ext uri="{FF2B5EF4-FFF2-40B4-BE49-F238E27FC236}">
                <a16:creationId xmlns:a16="http://schemas.microsoft.com/office/drawing/2014/main" id="{5FE5E083-DA7B-4547-B3AB-BF7033A87132}"/>
              </a:ext>
            </a:extLst>
          </p:cNvPr>
          <p:cNvSpPr/>
          <p:nvPr/>
        </p:nvSpPr>
        <p:spPr>
          <a:xfrm>
            <a:off x="10755890" y="4948237"/>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0995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38"/>
                                        </p:tgtEl>
                                      </p:cBhvr>
                                    </p:animEffect>
                                    <p:set>
                                      <p:cBhvr>
                                        <p:cTn id="52" dur="1" fill="hold">
                                          <p:stCondLst>
                                            <p:cond delay="499"/>
                                          </p:stCondLst>
                                        </p:cTn>
                                        <p:tgtEl>
                                          <p:spTgt spid="3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0"/>
                                        </p:tgtEl>
                                      </p:cBhvr>
                                    </p:animEffect>
                                    <p:set>
                                      <p:cBhvr>
                                        <p:cTn id="57" dur="1" fill="hold">
                                          <p:stCondLst>
                                            <p:cond delay="499"/>
                                          </p:stCondLst>
                                        </p:cTn>
                                        <p:tgtEl>
                                          <p:spTgt spid="4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7" grpId="0" animBg="1"/>
      <p:bldP spid="28" grpId="0" animBg="1"/>
      <p:bldP spid="30" grpId="0" animBg="1"/>
      <p:bldP spid="31" grpId="0" animBg="1"/>
      <p:bldP spid="33" grpId="0" animBg="1"/>
      <p:bldP spid="34" grpId="0" animBg="1"/>
      <p:bldP spid="37" grpId="0" animBg="1"/>
      <p:bldP spid="38" grpId="0" animBg="1"/>
      <p:bldP spid="40" grpId="0" animBg="1"/>
      <p:bldP spid="4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4974</TotalTime>
  <Words>2199</Words>
  <Application>Microsoft Office PowerPoint</Application>
  <PresentationFormat>Widescreen</PresentationFormat>
  <Paragraphs>363</Paragraphs>
  <Slides>16</Slides>
  <Notes>16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16</vt:i4>
      </vt:variant>
    </vt:vector>
  </HeadingPairs>
  <TitlesOfParts>
    <vt:vector size="31" baseType="lpstr">
      <vt:lpstr>Arial</vt:lpstr>
      <vt:lpstr>Calibri</vt:lpstr>
      <vt:lpstr>Calibri Light</vt:lpstr>
      <vt:lpstr>Century gothic</vt:lpstr>
      <vt:lpstr>Century gothic</vt:lpstr>
      <vt:lpstr>Eras Demi ITC</vt:lpstr>
      <vt:lpstr>Jokerman</vt:lpstr>
      <vt:lpstr>Modern Love</vt:lpstr>
      <vt:lpstr>Montserrat Medium</vt:lpstr>
      <vt:lpstr>Symbol</vt:lpstr>
      <vt:lpstr>Times New Roman</vt:lpstr>
      <vt:lpstr>Wingdings</vt:lpstr>
      <vt:lpstr>1_Office Theme</vt:lpstr>
      <vt:lpstr>2_Office Theme</vt:lpstr>
      <vt:lpstr>Office Theme</vt:lpstr>
      <vt:lpstr>Saying how many and describing things</vt:lpstr>
      <vt:lpstr>prononcer</vt:lpstr>
      <vt:lpstr>prononciation</vt:lpstr>
      <vt:lpstr>PowerPoint Presentation</vt:lpstr>
      <vt:lpstr>vocabulaire</vt:lpstr>
      <vt:lpstr>des (some)</vt:lpstr>
      <vt:lpstr>écouter</vt:lpstr>
      <vt:lpstr>Combien de (how many)</vt:lpstr>
      <vt:lpstr>lire </vt:lpstr>
      <vt:lpstr>parler</vt:lpstr>
      <vt:lpstr>lire</vt:lpstr>
      <vt:lpstr>lire</vt:lpstr>
      <vt:lpstr>lire</vt:lpstr>
      <vt:lpstr>lire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41</cp:revision>
  <dcterms:created xsi:type="dcterms:W3CDTF">2021-07-02T19:27:01Z</dcterms:created>
  <dcterms:modified xsi:type="dcterms:W3CDTF">2023-03-07T10:38:08Z</dcterms:modified>
</cp:coreProperties>
</file>