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2"/>
  </p:notesMasterIdLst>
  <p:sldIdLst>
    <p:sldId id="257" r:id="rId5"/>
    <p:sldId id="376" r:id="rId6"/>
    <p:sldId id="377" r:id="rId7"/>
    <p:sldId id="299" r:id="rId8"/>
    <p:sldId id="863" r:id="rId9"/>
    <p:sldId id="382" r:id="rId10"/>
    <p:sldId id="865" r:id="rId11"/>
    <p:sldId id="837" r:id="rId12"/>
    <p:sldId id="841" r:id="rId13"/>
    <p:sldId id="842" r:id="rId14"/>
    <p:sldId id="297" r:id="rId15"/>
    <p:sldId id="833" r:id="rId16"/>
    <p:sldId id="846" r:id="rId17"/>
    <p:sldId id="843" r:id="rId18"/>
    <p:sldId id="845" r:id="rId19"/>
    <p:sldId id="366" r:id="rId20"/>
    <p:sldId id="8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45875" autoAdjust="0"/>
  </p:normalViewPr>
  <p:slideViewPr>
    <p:cSldViewPr snapToGrid="0">
      <p:cViewPr varScale="1">
        <p:scale>
          <a:sx n="52" d="100"/>
          <a:sy n="52" d="100"/>
        </p:scale>
        <p:origin x="2124"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[(a)in]  </a:t>
            </a:r>
            <a:r>
              <a:rPr lang="en-GB" sz="1800" b="1" baseline="0" dirty="0"/>
              <a:t>fin</a:t>
            </a:r>
            <a:r>
              <a:rPr lang="en-GB" sz="1800" baseline="0" dirty="0"/>
              <a:t> [111] </a:t>
            </a:r>
            <a:r>
              <a:rPr lang="en-GB" sz="1800" b="1" baseline="0" dirty="0"/>
              <a:t>lapin</a:t>
            </a:r>
            <a:r>
              <a:rPr lang="en-GB" sz="1800" baseline="0" dirty="0"/>
              <a:t> [&gt;5000] </a:t>
            </a:r>
            <a:r>
              <a:rPr lang="en-GB" sz="1800" b="1" baseline="0" dirty="0"/>
              <a:t>main</a:t>
            </a:r>
            <a:r>
              <a:rPr lang="en-GB" sz="1800" baseline="0" dirty="0"/>
              <a:t> [418] </a:t>
            </a:r>
            <a:r>
              <a:rPr lang="en-GB" sz="1800" b="1" baseline="0" dirty="0"/>
              <a:t>train </a:t>
            </a:r>
            <a:r>
              <a:rPr lang="en-GB" sz="1800" baseline="0" dirty="0"/>
              <a:t>[232] </a:t>
            </a:r>
            <a:r>
              <a:rPr lang="en-GB" sz="1800" b="1" baseline="0" dirty="0" err="1"/>
              <a:t>vingt</a:t>
            </a:r>
            <a:r>
              <a:rPr lang="en-GB" sz="1800" b="1" baseline="0" dirty="0"/>
              <a:t> </a:t>
            </a:r>
            <a:r>
              <a:rPr lang="en-GB" sz="1800" baseline="0" dirty="0"/>
              <a:t>[1273] </a:t>
            </a: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combien </a:t>
            </a:r>
            <a:r>
              <a:rPr lang="fr-FR" sz="1800" b="0" i="0" strike="noStrike" spc="-1" dirty="0">
                <a:solidFill>
                  <a:srgbClr val="002060"/>
                </a:solidFill>
                <a:latin typeface="Century Gothic"/>
                <a:ea typeface="Century Gothic"/>
              </a:rPr>
              <a:t>[800] </a:t>
            </a:r>
            <a:r>
              <a:rPr lang="fr-FR" sz="1800" b="1" i="0" strike="noStrike" spc="-1" dirty="0">
                <a:solidFill>
                  <a:srgbClr val="002060"/>
                </a:solidFill>
                <a:latin typeface="Century Gothic"/>
                <a:ea typeface="Century Gothic"/>
              </a:rPr>
              <a:t>bouche </a:t>
            </a:r>
            <a:r>
              <a:rPr lang="fr-FR" sz="1800" b="0" i="0" strike="noStrike" spc="-1" dirty="0">
                <a:solidFill>
                  <a:srgbClr val="002060"/>
                </a:solidFill>
                <a:latin typeface="Century Gothic"/>
                <a:ea typeface="Century Gothic"/>
              </a:rPr>
              <a:t>[1838] </a:t>
            </a:r>
            <a:r>
              <a:rPr lang="fr-FR" sz="1800" b="1" i="0" strike="noStrike" spc="-1" dirty="0">
                <a:solidFill>
                  <a:srgbClr val="002060"/>
                </a:solidFill>
                <a:latin typeface="Century Gothic"/>
                <a:ea typeface="Century Gothic"/>
              </a:rPr>
              <a:t>main </a:t>
            </a:r>
            <a:r>
              <a:rPr lang="fr-FR" sz="1800" b="0" i="0" strike="noStrike" spc="-1" dirty="0">
                <a:solidFill>
                  <a:srgbClr val="002060"/>
                </a:solidFill>
                <a:latin typeface="Century Gothic"/>
                <a:ea typeface="Century Gothic"/>
              </a:rPr>
              <a:t>[418] </a:t>
            </a:r>
            <a:r>
              <a:rPr lang="fr-FR" sz="1800" b="1" i="0" strike="noStrike" spc="-1" dirty="0">
                <a:solidFill>
                  <a:srgbClr val="002060"/>
                </a:solidFill>
                <a:latin typeface="Century Gothic"/>
                <a:ea typeface="Century Gothic"/>
              </a:rPr>
              <a:t>nez </a:t>
            </a:r>
            <a:r>
              <a:rPr lang="fr-FR" sz="1800" b="0" i="0" strike="noStrike" spc="-1" dirty="0">
                <a:solidFill>
                  <a:srgbClr val="002060"/>
                </a:solidFill>
                <a:latin typeface="Century Gothic"/>
                <a:ea typeface="Century Gothic"/>
              </a:rPr>
              <a:t>[2661] </a:t>
            </a:r>
            <a:r>
              <a:rPr lang="fr-FR" sz="1800" b="1" i="0" strike="noStrike" spc="-1" dirty="0">
                <a:solidFill>
                  <a:srgbClr val="002060"/>
                </a:solidFill>
                <a:latin typeface="Century Gothic"/>
                <a:ea typeface="Century Gothic"/>
              </a:rPr>
              <a:t>œil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pied </a:t>
            </a:r>
            <a:r>
              <a:rPr lang="fr-FR" sz="1800" b="0" i="0" strike="noStrike" spc="-1" dirty="0">
                <a:solidFill>
                  <a:srgbClr val="002060"/>
                </a:solidFill>
                <a:latin typeface="Century Gothic"/>
                <a:ea typeface="Century Gothic"/>
              </a:rPr>
              <a:t>[626] </a:t>
            </a:r>
            <a:r>
              <a:rPr lang="fr-FR" sz="1800" b="1" i="0" strike="noStrike" spc="-1" dirty="0">
                <a:solidFill>
                  <a:srgbClr val="002060"/>
                </a:solidFill>
                <a:latin typeface="Century Gothic"/>
                <a:ea typeface="Century Gothic"/>
              </a:rPr>
              <a:t>tête </a:t>
            </a:r>
            <a:r>
              <a:rPr lang="fr-FR" sz="1800" b="0" i="0" strike="noStrike" spc="-1" dirty="0">
                <a:solidFill>
                  <a:srgbClr val="002060"/>
                </a:solidFill>
                <a:latin typeface="Century Gothic"/>
                <a:ea typeface="Century Gothic"/>
              </a:rPr>
              <a:t>[343] </a:t>
            </a:r>
            <a:r>
              <a:rPr lang="fr-FR" sz="1800" b="1" i="0" strike="noStrike" spc="-1" dirty="0">
                <a:solidFill>
                  <a:srgbClr val="002060"/>
                </a:solidFill>
                <a:latin typeface="Century Gothic"/>
                <a:ea typeface="Century Gothic"/>
              </a:rPr>
              <a:t>yeux </a:t>
            </a:r>
            <a:r>
              <a:rPr lang="fr-FR" sz="1800" b="0" i="0" strike="noStrike" spc="-1" dirty="0">
                <a:solidFill>
                  <a:srgbClr val="002060"/>
                </a:solidFill>
                <a:latin typeface="Century Gothic"/>
                <a:ea typeface="Century Gothic"/>
              </a:rPr>
              <a:t>[474] </a:t>
            </a:r>
            <a:r>
              <a:rPr lang="fr-FR" sz="1800" b="1" i="0" strike="noStrike" spc="-1" dirty="0">
                <a:solidFill>
                  <a:srgbClr val="002060"/>
                </a:solidFill>
                <a:latin typeface="Century Gothic"/>
                <a:ea typeface="Century Gothic"/>
              </a:rPr>
              <a:t>beaucoup (de) </a:t>
            </a:r>
            <a:r>
              <a:rPr lang="fr-FR" sz="1800" b="0" i="0" strike="noStrike" spc="-1" dirty="0">
                <a:solidFill>
                  <a:srgbClr val="002060"/>
                </a:solidFill>
                <a:latin typeface="Century Gothic"/>
                <a:ea typeface="Century Gothic"/>
              </a:rPr>
              <a:t>[150] </a:t>
            </a:r>
            <a:r>
              <a:rPr lang="fr-FR" sz="1800" b="1" i="0" strike="noStrike" spc="-1" dirty="0">
                <a:solidFill>
                  <a:srgbClr val="002060"/>
                </a:solidFill>
                <a:latin typeface="Century Gothic"/>
                <a:ea typeface="Century Gothic"/>
              </a:rPr>
              <a:t>des </a:t>
            </a:r>
            <a:r>
              <a:rPr lang="fr-FR" sz="1800" b="0" i="0" strike="noStrike" spc="-1" dirty="0">
                <a:solidFill>
                  <a:srgbClr val="002060"/>
                </a:solidFill>
                <a:latin typeface="Century Gothic"/>
                <a:ea typeface="Century Gothic"/>
              </a:rPr>
              <a:t>[2] </a:t>
            </a:r>
            <a:endParaRPr lang="fr-FR"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aimer [232] préférer [597] sport [2011] aussi [44] et [6] mais [30] </a:t>
            </a:r>
          </a:p>
          <a:p>
            <a:pPr marL="0" indent="-216000">
              <a:lnSpc>
                <a:spcPct val="100000"/>
              </a:lnSpc>
            </a:pPr>
            <a:r>
              <a:rPr lang="en-GB" sz="1800" b="0" i="0" strike="noStrike" spc="-1" dirty="0">
                <a:solidFill>
                  <a:srgbClr val="002060"/>
                </a:solidFill>
                <a:effectLst/>
                <a:latin typeface="Century Gothic"/>
                <a:ea typeface="+mn-ea"/>
                <a:cs typeface="+mn-cs"/>
              </a:rPr>
              <a:t>Revisit 2: --</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2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6986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Production of il a, indefinite articles and numbers.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choose one monster to produce full sentences using the vocabulary from the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2. Read the example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choisir [561]</a:t>
            </a:r>
          </a:p>
          <a:p>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024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904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HANDOUT – PARTENAIRE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6355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1</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EXTRA 2</a:t>
            </a:r>
          </a:p>
          <a:p>
            <a:pPr marL="0" marR="0" lvl="0" indent="0" algn="l" rtl="0">
              <a:lnSpc>
                <a:spcPct val="100000"/>
              </a:lnSpc>
              <a:spcBef>
                <a:spcPts val="0"/>
              </a:spcBef>
              <a:spcAft>
                <a:spcPts val="0"/>
              </a:spcAft>
              <a:buClr>
                <a:schemeClr val="dk1"/>
              </a:buClr>
              <a:buSzPts val="1200"/>
              <a:buFont typeface="Calibri"/>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9936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introduce SSC </a:t>
            </a:r>
            <a:r>
              <a:rPr lang="en-GB" sz="1200" b="1" strike="noStrike" spc="-1" dirty="0">
                <a:solidFill>
                  <a:srgbClr val="000000"/>
                </a:solidFill>
                <a:latin typeface="+mn-lt"/>
                <a:ea typeface="Calibri"/>
              </a:rPr>
              <a:t>[(a)in]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Introduce and elicit the pronunciation of the </a:t>
            </a:r>
            <a:r>
              <a:rPr lang="en-GB" sz="1200" b="1" strike="noStrike" spc="-1" dirty="0">
                <a:solidFill>
                  <a:srgbClr val="000000"/>
                </a:solidFill>
                <a:latin typeface="+mn-lt"/>
                <a:ea typeface="Calibri"/>
              </a:rPr>
              <a:t>individual SSC [(a)in] </a:t>
            </a:r>
            <a:r>
              <a:rPr lang="en-GB" sz="1200" b="0" strike="noStrike" spc="-1" dirty="0">
                <a:solidFill>
                  <a:srgbClr val="000000"/>
                </a:solidFill>
                <a:latin typeface="+mn-lt"/>
                <a:ea typeface="Calibri"/>
              </a:rPr>
              <a:t>and then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train</a:t>
            </a:r>
            <a:r>
              <a:rPr lang="en-GB" sz="1200" b="0" strike="noStrike" spc="-1" dirty="0">
                <a:solidFill>
                  <a:srgbClr val="000000"/>
                </a:solidFill>
                <a:latin typeface="+mn-lt"/>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students to repeat (with gesture, if using).</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train – fist closed, arm by side, forearm at right angle to body, thrust fist forward miming the movement of a fast train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https://www.signbsl.com/sign/train – scroll down to the </a:t>
            </a:r>
            <a:r>
              <a:rPr lang="en-US" b="1" dirty="0"/>
              <a:t>noun</a:t>
            </a:r>
            <a:r>
              <a:rPr lang="en-US" dirty="0"/>
              <a:t> train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train </a:t>
            </a:r>
            <a:r>
              <a:rPr lang="en-GB" baseline="0" dirty="0"/>
              <a:t>[232].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74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ain</a:t>
            </a:r>
            <a:r>
              <a:rPr lang="en-GB" b="1" baseline="0" dirty="0"/>
              <a: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[(a)in] </a:t>
            </a:r>
            <a:r>
              <a:rPr lang="en-GB" baseline="0" dirty="0"/>
              <a:t>and then the </a:t>
            </a:r>
            <a:r>
              <a:rPr lang="en-GB" b="1" baseline="0" dirty="0"/>
              <a:t>source</a:t>
            </a:r>
            <a:r>
              <a:rPr lang="en-GB" baseline="0" dirty="0"/>
              <a:t> word again ‘</a:t>
            </a:r>
            <a:r>
              <a:rPr lang="en-GB" b="1" baseline="0" dirty="0"/>
              <a:t>train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mainly been chosen for their high-frequency, from a range of word classes, with the SSC (where possible) positioned within a variety of syllables within the words (e.g. initial, 2</a:t>
            </a:r>
            <a:r>
              <a:rPr lang="en-GB" baseline="30000" dirty="0"/>
              <a:t>nd</a:t>
            </a:r>
            <a:r>
              <a:rPr lang="en-GB" baseline="0" dirty="0"/>
              <a:t>, final etc.).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fin</a:t>
            </a:r>
            <a:r>
              <a:rPr lang="en-GB" baseline="0" dirty="0"/>
              <a:t> [111] </a:t>
            </a:r>
            <a:r>
              <a:rPr lang="en-GB" b="1" baseline="0" dirty="0"/>
              <a:t>lapin</a:t>
            </a:r>
            <a:r>
              <a:rPr lang="en-GB" baseline="0" dirty="0"/>
              <a:t> [&gt;5000] </a:t>
            </a:r>
            <a:r>
              <a:rPr lang="en-GB" b="1" baseline="0" dirty="0"/>
              <a:t>main</a:t>
            </a:r>
            <a:r>
              <a:rPr lang="en-GB" baseline="0" dirty="0"/>
              <a:t> [418] </a:t>
            </a:r>
            <a:r>
              <a:rPr lang="en-GB" b="1" baseline="0" dirty="0"/>
              <a:t>train </a:t>
            </a:r>
            <a:r>
              <a:rPr lang="en-GB" baseline="0" dirty="0"/>
              <a:t>[232] </a:t>
            </a:r>
            <a:r>
              <a:rPr lang="en-GB" b="1" baseline="0" dirty="0" err="1"/>
              <a:t>vingt</a:t>
            </a:r>
            <a:r>
              <a:rPr lang="en-GB" b="1" baseline="0" dirty="0"/>
              <a:t> </a:t>
            </a:r>
            <a:r>
              <a:rPr lang="en-GB" baseline="0" dirty="0"/>
              <a:t>[1273]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3064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the [(a)in] sound; to practise reading aloud a short poem with many examples of this sound.</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audio symbol to hear the poem.</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tally the number of [(a)in] sounds they hear in total.</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reading aloud the poem in pairs.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say how many using ‘</a:t>
            </a:r>
            <a:r>
              <a:rPr lang="en-GB" b="0" dirty="0" err="1"/>
              <a:t>il</a:t>
            </a:r>
            <a:r>
              <a:rPr lang="en-GB" b="0" dirty="0"/>
              <a:t> y a’ + number or des (some); to remember the liaison when the article des (or number ending is –s or –x) comes before a noun beginning with a vowel.</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 (two slides)</a:t>
            </a:r>
            <a:endParaRPr lang="en-US" dirty="0"/>
          </a:p>
          <a:p>
            <a:pPr marL="0" lvl="0" indent="0" algn="l" rtl="0">
              <a:spcBef>
                <a:spcPts val="0"/>
              </a:spcBef>
              <a:spcAft>
                <a:spcPts val="0"/>
              </a:spcAft>
              <a:buNone/>
            </a:pPr>
            <a:br>
              <a:rPr lang="en-US" b="0" dirty="0"/>
            </a:br>
            <a:r>
              <a:rPr lang="en-US" b="1" dirty="0"/>
              <a:t>Aim: </a:t>
            </a:r>
            <a:r>
              <a:rPr lang="en-US" b="0" dirty="0"/>
              <a:t>to revise gender and word knowledge.  </a:t>
            </a:r>
            <a:br>
              <a:rPr lang="en-US" b="0" dirty="0"/>
            </a:br>
            <a:br>
              <a:rPr lang="en-US" b="0" dirty="0"/>
            </a:br>
            <a:r>
              <a:rPr lang="en-US" b="1" dirty="0"/>
              <a:t>Procedure:</a:t>
            </a:r>
            <a:br>
              <a:rPr lang="en-US" b="0" dirty="0"/>
            </a:br>
            <a:r>
              <a:rPr lang="en-US" b="1" dirty="0"/>
              <a:t>1. </a:t>
            </a:r>
            <a:r>
              <a:rPr lang="en-US" b="0" dirty="0"/>
              <a:t>The nouns appear as pictures with word (without article) on separate mouse clicks.  Say the word (chorally) with its indefinite article. </a:t>
            </a:r>
            <a:br>
              <a:rPr lang="en-US" b="0" dirty="0"/>
            </a:br>
            <a:r>
              <a:rPr lang="en-US" b="1" dirty="0"/>
              <a:t>2. </a:t>
            </a:r>
            <a:r>
              <a:rPr lang="en-US" b="0" dirty="0"/>
              <a:t>On second click, the noun moves into the ‘appropriately gendered’ mouth.</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r>
              <a:rPr lang="en-US" b="0" dirty="0"/>
              <a:t>:</a:t>
            </a:r>
            <a:br>
              <a:rPr lang="en-US" b="0" dirty="0"/>
            </a:br>
            <a:r>
              <a:rPr lang="en-US" b="0" dirty="0" err="1"/>
              <a:t>une</a:t>
            </a:r>
            <a:r>
              <a:rPr lang="en-US" b="0" dirty="0"/>
              <a:t> bouche</a:t>
            </a:r>
            <a:br>
              <a:rPr lang="en-US" b="0" dirty="0"/>
            </a:br>
            <a:r>
              <a:rPr lang="en-US" b="0" dirty="0"/>
              <a:t>un pied</a:t>
            </a:r>
            <a:br>
              <a:rPr lang="en-US" b="0" dirty="0"/>
            </a:br>
            <a:r>
              <a:rPr lang="en-US" b="0" dirty="0"/>
              <a:t>des </a:t>
            </a:r>
            <a:r>
              <a:rPr lang="en-US" b="0" dirty="0" err="1"/>
              <a:t>têtes</a:t>
            </a:r>
            <a:endParaRPr lang="en-US" b="0" dirty="0"/>
          </a:p>
          <a:p>
            <a:pPr marL="0" lvl="0" indent="0" algn="l" rtl="0">
              <a:spcBef>
                <a:spcPts val="0"/>
              </a:spcBef>
              <a:spcAft>
                <a:spcPts val="0"/>
              </a:spcAft>
              <a:buNone/>
            </a:pPr>
            <a:r>
              <a:rPr lang="en-US" b="0" dirty="0"/>
              <a:t>des </a:t>
            </a:r>
            <a:r>
              <a:rPr lang="en-US" b="0" dirty="0" err="1"/>
              <a:t>yeux</a:t>
            </a:r>
            <a:endParaRPr lang="en-US" b="0" dirty="0"/>
          </a:p>
          <a:p>
            <a:pPr marL="0" lvl="0" indent="0" algn="l" rtl="0">
              <a:spcBef>
                <a:spcPts val="0"/>
              </a:spcBef>
              <a:spcAft>
                <a:spcPts val="0"/>
              </a:spcAft>
              <a:buNone/>
            </a:pPr>
            <a:r>
              <a:rPr lang="en-US" b="0" dirty="0"/>
              <a:t>des mains</a:t>
            </a:r>
          </a:p>
          <a:p>
            <a:pPr marL="0" lvl="0" indent="0" algn="l" rtl="0">
              <a:spcBef>
                <a:spcPts val="0"/>
              </a:spcBef>
              <a:spcAft>
                <a:spcPts val="0"/>
              </a:spcAft>
              <a:buNone/>
            </a:pPr>
            <a:r>
              <a:rPr lang="en-US" b="0" dirty="0" err="1"/>
              <a:t>une</a:t>
            </a:r>
            <a:r>
              <a:rPr lang="en-US" b="0" dirty="0"/>
              <a:t> </a:t>
            </a:r>
            <a:r>
              <a:rPr lang="en-US" b="0" dirty="0" err="1"/>
              <a:t>oreille</a:t>
            </a:r>
            <a:br>
              <a:rPr lang="en-US" b="0" dirty="0"/>
            </a:br>
            <a:r>
              <a:rPr lang="en-US" b="0" dirty="0"/>
              <a:t>un </a:t>
            </a:r>
            <a:r>
              <a:rPr lang="en-US" b="0" dirty="0" err="1"/>
              <a:t>œil</a:t>
            </a:r>
            <a:endParaRPr lang="en-US" b="0" dirty="0"/>
          </a:p>
          <a:p>
            <a:pPr marL="0" lvl="0" indent="0" algn="l" rtl="0">
              <a:spcBef>
                <a:spcPts val="0"/>
              </a:spcBef>
              <a:spcAft>
                <a:spcPts val="0"/>
              </a:spcAft>
              <a:buNone/>
            </a:pPr>
            <a:r>
              <a:rPr lang="en-US" b="0" dirty="0"/>
              <a:t>des </a:t>
            </a:r>
            <a:r>
              <a:rPr lang="en-US" b="0" dirty="0" err="1"/>
              <a:t>oreilles</a:t>
            </a:r>
            <a:br>
              <a:rPr lang="en-US" b="0" dirty="0"/>
            </a:br>
            <a:r>
              <a:rPr lang="en-US" b="0" dirty="0" err="1"/>
              <a:t>une</a:t>
            </a:r>
            <a:r>
              <a:rPr lang="en-US" b="0" dirty="0"/>
              <a:t> main</a:t>
            </a:r>
          </a:p>
          <a:p>
            <a:pPr marL="0" lvl="0" indent="0" algn="l" rtl="0">
              <a:spcBef>
                <a:spcPts val="0"/>
              </a:spcBef>
              <a:spcAft>
                <a:spcPts val="0"/>
              </a:spcAft>
              <a:buNone/>
            </a:pP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30594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 </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‘il y a’ and its correct translation into English. </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French. Pupils write 1-7.</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Make it clear that the meaning of ‘il y a’ in English is dependent on the number (singular/plural) of the noun that follows.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Do 1-7 and click to correct.</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Pupils listen again – Does the list coincide with J-M’s dream?  Is each item the same or different? Pupils tick or cross.  Pupils also transcribe what they hear, as they are able.</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startAt="3"/>
              <a:tabLst/>
              <a:defRPr/>
            </a:pPr>
            <a:r>
              <a:rPr lang="en-GB" sz="1200" b="0" i="0" u="none" strike="noStrike" dirty="0">
                <a:solidFill>
                  <a:srgbClr val="002060"/>
                </a:solidFill>
                <a:latin typeface="Century Gothic"/>
                <a:sym typeface="Century Gothic"/>
              </a:rPr>
              <a:t>Click to correct.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1"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dirty="0">
                <a:solidFill>
                  <a:srgbClr val="002060"/>
                </a:solidFill>
                <a:latin typeface="Century Gothic"/>
                <a:sym typeface="Century Gothic"/>
              </a:rPr>
              <a:t>Transcript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a:t>
            </a:r>
            <a:r>
              <a:rPr lang="en-GB" sz="1200" b="0" i="0" u="none" strike="noStrike" dirty="0" err="1">
                <a:solidFill>
                  <a:srgbClr val="002060"/>
                </a:solidFill>
                <a:latin typeface="Century Gothic"/>
                <a:sym typeface="Century Gothic"/>
              </a:rPr>
              <a:t>Exemple</a:t>
            </a:r>
            <a:r>
              <a:rPr lang="en-GB" sz="1200" b="0" i="0" u="none" strike="noStrike" dirty="0">
                <a:solidFill>
                  <a:srgbClr val="002060"/>
                </a:solidFill>
                <a:latin typeface="Century Gothic"/>
                <a:sym typeface="Century Gothic"/>
              </a:rPr>
              <a:t>] Il y a un dessin.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[1]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question.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[2] Il y a des mots.</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[3] Il y a un </a:t>
            </a:r>
            <a:r>
              <a:rPr lang="en-GB" sz="1200" b="0" i="0" u="none" strike="noStrike" dirty="0" err="1">
                <a:solidFill>
                  <a:srgbClr val="002060"/>
                </a:solidFill>
                <a:latin typeface="Century Gothic"/>
                <a:sym typeface="Century Gothic"/>
              </a:rPr>
              <a:t>monstre</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[4]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bouche.</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[5] Il y a </a:t>
            </a:r>
            <a:r>
              <a:rPr lang="en-GB" sz="1200" b="0" i="0" u="none" strike="noStrike" dirty="0" err="1">
                <a:solidFill>
                  <a:srgbClr val="002060"/>
                </a:solidFill>
                <a:latin typeface="Century Gothic"/>
                <a:sym typeface="Century Gothic"/>
              </a:rPr>
              <a:t>une</a:t>
            </a:r>
            <a:r>
              <a:rPr lang="en-GB" sz="1200" b="0" i="0" u="none" strike="noStrike" dirty="0">
                <a:solidFill>
                  <a:srgbClr val="002060"/>
                </a:solidFill>
                <a:latin typeface="Century Gothic"/>
                <a:sym typeface="Century Gothic"/>
              </a:rPr>
              <a:t> main.</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[6] Il y a des </a:t>
            </a:r>
            <a:r>
              <a:rPr lang="en-GB" sz="1200" b="0" i="0" u="none" strike="noStrike" dirty="0" err="1">
                <a:solidFill>
                  <a:srgbClr val="002060"/>
                </a:solidFill>
                <a:latin typeface="Century Gothic"/>
                <a:sym typeface="Century Gothic"/>
              </a:rPr>
              <a:t>têtes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[7] Il y a des </a:t>
            </a:r>
            <a:r>
              <a:rPr lang="en-GB" sz="1200" b="0" i="0" u="none" strike="noStrike" dirty="0" err="1">
                <a:solidFill>
                  <a:srgbClr val="002060"/>
                </a:solidFill>
                <a:latin typeface="Century Gothic"/>
                <a:sym typeface="Century Gothic"/>
              </a:rPr>
              <a:t>pieds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[1678]</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5-10 minutes (3 slides,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singular and plural nouns with indefinite articles and/or numbers.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give out the task sheets (at the end of this PPT).</a:t>
            </a:r>
          </a:p>
          <a:p>
            <a:pPr marL="228600" indent="-228600">
              <a:buAutoNum type="arabicPeriod"/>
            </a:pPr>
            <a:r>
              <a:rPr lang="en-US" b="0" baseline="0" noProof="0" dirty="0"/>
              <a:t>Partner As speak first and Bs write.</a:t>
            </a:r>
          </a:p>
          <a:p>
            <a:pPr marL="228600" indent="-228600">
              <a:buAutoNum type="arabicPeriod"/>
            </a:pPr>
            <a:r>
              <a:rPr lang="en-US" b="0" baseline="0" noProof="0" dirty="0"/>
              <a:t>Then swap roles for Round 2.  </a:t>
            </a:r>
          </a:p>
          <a:p>
            <a:pPr marL="228600" indent="-228600">
              <a:buAutoNum type="arabicPeriod"/>
            </a:pPr>
            <a:r>
              <a:rPr lang="en-US" b="0" baseline="0" noProof="0" dirty="0"/>
              <a:t>Two answer slides follow this slide. </a:t>
            </a:r>
          </a:p>
          <a:p>
            <a:pPr marL="228600" indent="-228600">
              <a:buAutoNum type="arabicPeriod"/>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GB" b="1" dirty="0"/>
              <a:t>ANSWER SLIDE ROUND 1 – DO NOT DISPLAY DURING THE ACTIVITY</a:t>
            </a:r>
          </a:p>
          <a:p>
            <a:pPr marL="0" indent="0">
              <a:buNone/>
            </a:pPr>
            <a:r>
              <a:rPr lang="en-GB" b="1" dirty="0"/>
              <a:t>Aim: </a:t>
            </a:r>
            <a:r>
              <a:rPr lang="en-GB" b="0" dirty="0"/>
              <a:t>to practise oral production and comprehension of singular and plural nouns with indefinite articles and/or numbers.</a:t>
            </a:r>
          </a:p>
          <a:p>
            <a:pPr marL="0" indent="0">
              <a:buNone/>
            </a:pPr>
            <a:r>
              <a:rPr lang="en-GB" b="0" dirty="0"/>
              <a:t>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Elicit the English from partners 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Elicit the French from partners A</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Move to the next slide to give feedback for Round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625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88321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881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397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499337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00464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38916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2125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250664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078658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549843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00480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909206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07/03/2023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9161624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1.wav"/><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19.png"/><Relationship Id="rId7" Type="http://schemas.microsoft.com/office/2007/relationships/hdphoto" Target="../media/hdphoto3.wdp"/><Relationship Id="rId12" Type="http://schemas.openxmlformats.org/officeDocument/2006/relationships/image" Target="../media/image25.png"/><Relationship Id="rId17" Type="http://schemas.openxmlformats.org/officeDocument/2006/relationships/image" Target="../media/image27.png"/><Relationship Id="rId2" Type="http://schemas.openxmlformats.org/officeDocument/2006/relationships/notesSlide" Target="../notesSlides/notesSlide6.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0.svg"/><Relationship Id="rId15" Type="http://schemas.openxmlformats.org/officeDocument/2006/relationships/image" Target="../media/image16.png"/><Relationship Id="rId10" Type="http://schemas.openxmlformats.org/officeDocument/2006/relationships/image" Target="../media/image23.sv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1.png"/><Relationship Id="rId18" Type="http://schemas.openxmlformats.org/officeDocument/2006/relationships/audio" Target="../media/audio11.wav"/><Relationship Id="rId3" Type="http://schemas.openxmlformats.org/officeDocument/2006/relationships/image" Target="../media/image29.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image" Target="../media/image10.svg"/><Relationship Id="rId10" Type="http://schemas.openxmlformats.org/officeDocument/2006/relationships/audio" Target="../media/audio7.wav"/><Relationship Id="rId19" Type="http://schemas.openxmlformats.org/officeDocument/2006/relationships/audio" Target="../media/audio12.wav"/><Relationship Id="rId4" Type="http://schemas.openxmlformats.org/officeDocument/2006/relationships/image" Target="../media/image30.jpeg"/><Relationship Id="rId9" Type="http://schemas.openxmlformats.org/officeDocument/2006/relationships/audio" Target="../media/audio6.wav"/><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10.svg"/><Relationship Id="rId4" Type="http://schemas.openxmlformats.org/officeDocument/2006/relationships/image" Target="../media/image19.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0"/>
            <a:ext cx="4350240" cy="6866516"/>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47227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how many and describing things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610954240"/>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13781" y="11446"/>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29635" y="1506841"/>
            <a:ext cx="2559888" cy="1420610"/>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3481722450"/>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five heads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three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some ears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twelve eyes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 mouth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31787" y="941200"/>
            <a:ext cx="3096231"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87" name="TextBox 86">
            <a:extLst>
              <a:ext uri="{FF2B5EF4-FFF2-40B4-BE49-F238E27FC236}">
                <a16:creationId xmlns:a16="http://schemas.microsoft.com/office/drawing/2014/main" id="{90F1A824-43D3-403A-82B4-B12AA195590F}"/>
              </a:ext>
            </a:extLst>
          </p:cNvPr>
          <p:cNvSpPr txBox="1"/>
          <p:nvPr/>
        </p:nvSpPr>
        <p:spPr>
          <a:xfrm>
            <a:off x="4233575" y="1674892"/>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cinq </a:t>
            </a:r>
            <a:r>
              <a:rPr lang="en-GB" sz="2800" b="1" dirty="0" err="1">
                <a:solidFill>
                  <a:prstClr val="white"/>
                </a:solidFill>
                <a:latin typeface="Century Gothic" panose="020B0502020202020204" pitchFamily="34" charset="0"/>
              </a:rPr>
              <a:t>têtes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17176" y="2356396"/>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ction Button: Blank 52">
            <a:hlinkClick r:id="" action="ppaction://noaction" highlightClick="1"/>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three feet</a:t>
            </a: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ears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464998" y="5049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eyes</a:t>
            </a: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mouth</a:t>
            </a:r>
          </a:p>
        </p:txBody>
      </p:sp>
      <p:pic>
        <p:nvPicPr>
          <p:cNvPr id="42" name="Picture 41" descr="Icon&#10;&#10;Description automatically generated">
            <a:extLst>
              <a:ext uri="{FF2B5EF4-FFF2-40B4-BE49-F238E27FC236}">
                <a16:creationId xmlns:a16="http://schemas.microsoft.com/office/drawing/2014/main" id="{CFB88AB1-FE85-47EB-BF31-C5D9A27D1C48}"/>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561" y="2487411"/>
            <a:ext cx="2559888" cy="1420610"/>
          </a:xfrm>
          <a:prstGeom prst="rect">
            <a:avLst/>
          </a:prstGeom>
        </p:spPr>
      </p:pic>
      <p:pic>
        <p:nvPicPr>
          <p:cNvPr id="43" name="Picture 42" descr="Icon&#10;&#10;Description automatically generated">
            <a:extLst>
              <a:ext uri="{FF2B5EF4-FFF2-40B4-BE49-F238E27FC236}">
                <a16:creationId xmlns:a16="http://schemas.microsoft.com/office/drawing/2014/main" id="{5452E1CB-7095-4CE7-902E-77982C739161}"/>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37463" y="3526820"/>
            <a:ext cx="2559888" cy="1420610"/>
          </a:xfrm>
          <a:prstGeom prst="rect">
            <a:avLst/>
          </a:prstGeom>
        </p:spPr>
      </p:pic>
      <p:pic>
        <p:nvPicPr>
          <p:cNvPr id="46" name="Picture 45" descr="Icon&#10;&#10;Description automatically generated">
            <a:extLst>
              <a:ext uri="{FF2B5EF4-FFF2-40B4-BE49-F238E27FC236}">
                <a16:creationId xmlns:a16="http://schemas.microsoft.com/office/drawing/2014/main" id="{9F38EB91-2B57-470A-A7D1-3016AEC8A2A5}"/>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215" y="4532451"/>
            <a:ext cx="2559888" cy="1420610"/>
          </a:xfrm>
          <a:prstGeom prst="rect">
            <a:avLst/>
          </a:prstGeom>
        </p:spPr>
      </p:pic>
      <p:pic>
        <p:nvPicPr>
          <p:cNvPr id="47" name="Picture 46" descr="Icon&#10;&#10;Description automatically generated">
            <a:extLst>
              <a:ext uri="{FF2B5EF4-FFF2-40B4-BE49-F238E27FC236}">
                <a16:creationId xmlns:a16="http://schemas.microsoft.com/office/drawing/2014/main" id="{5140EC74-551B-4F83-AAC7-7D04DFC24C5E}"/>
              </a:ext>
            </a:extLst>
          </p:cNvPr>
          <p:cNvPicPr>
            <a:picLocks noChangeAspect="1"/>
          </p:cNvPicPr>
          <p:nvPr/>
        </p:nvPicPr>
        <p:blipFill rotWithShape="1">
          <a:blip r:embed="rId4">
            <a:extLst>
              <a:ext uri="{28A0092B-C50C-407E-A947-70E740481C1C}">
                <a14:useLocalDpi xmlns:a14="http://schemas.microsoft.com/office/drawing/2010/main" val="0"/>
              </a:ext>
            </a:extLst>
          </a:blip>
          <a:srcRect l="43000" t="50864"/>
          <a:stretch/>
        </p:blipFill>
        <p:spPr>
          <a:xfrm rot="718083" flipH="1">
            <a:off x="4157215" y="5520135"/>
            <a:ext cx="2559888" cy="1420610"/>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4220774" y="2692197"/>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trois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pieds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92967846-EA2D-4346-AAD2-B96E9B1E58A0}"/>
              </a:ext>
            </a:extLst>
          </p:cNvPr>
          <p:cNvSpPr txBox="1"/>
          <p:nvPr/>
        </p:nvSpPr>
        <p:spPr>
          <a:xfrm>
            <a:off x="4220774" y="3647030"/>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oreilles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1" name="TextBox 50">
            <a:extLst>
              <a:ext uri="{FF2B5EF4-FFF2-40B4-BE49-F238E27FC236}">
                <a16:creationId xmlns:a16="http://schemas.microsoft.com/office/drawing/2014/main" id="{05878D10-2399-45FE-A193-46B2A017B859}"/>
              </a:ext>
            </a:extLst>
          </p:cNvPr>
          <p:cNvSpPr txBox="1"/>
          <p:nvPr/>
        </p:nvSpPr>
        <p:spPr>
          <a:xfrm>
            <a:off x="4081031" y="4765511"/>
            <a:ext cx="23433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douze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8DB856CC-F92E-4393-AC4D-45B6463E33D1}"/>
              </a:ext>
            </a:extLst>
          </p:cNvPr>
          <p:cNvSpPr txBox="1"/>
          <p:nvPr/>
        </p:nvSpPr>
        <p:spPr>
          <a:xfrm>
            <a:off x="4198004" y="5719618"/>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bouche.</a:t>
            </a:r>
          </a:p>
        </p:txBody>
      </p:sp>
      <p:sp>
        <p:nvSpPr>
          <p:cNvPr id="39" name="Google Shape;119;p1">
            <a:extLst>
              <a:ext uri="{FF2B5EF4-FFF2-40B4-BE49-F238E27FC236}">
                <a16:creationId xmlns:a16="http://schemas.microsoft.com/office/drawing/2014/main" id="{2CF2B8D6-86B5-4AC4-8C13-0E423A5ED4E3}"/>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Speech Bubble: Rectangle with Corners Rounded 3">
            <a:extLst>
              <a:ext uri="{FF2B5EF4-FFF2-40B4-BE49-F238E27FC236}">
                <a16:creationId xmlns:a16="http://schemas.microsoft.com/office/drawing/2014/main" id="{4DE7A635-A5FA-9DA4-3BED-FDCEA91A8A7D}"/>
              </a:ext>
            </a:extLst>
          </p:cNvPr>
          <p:cNvSpPr/>
          <p:nvPr/>
        </p:nvSpPr>
        <p:spPr>
          <a:xfrm>
            <a:off x="7197859" y="5440980"/>
            <a:ext cx="4633934" cy="515278"/>
          </a:xfrm>
          <a:prstGeom prst="wedgeRoundRectCallout">
            <a:avLst>
              <a:gd name="adj1" fmla="val -80177"/>
              <a:gd name="adj2" fmla="val -1001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Remember the liaison </a:t>
            </a:r>
            <a:r>
              <a:rPr lang="en-GB" i="1" dirty="0">
                <a:latin typeface="Century Gothic" panose="020B0502020202020204" pitchFamily="34" charset="0"/>
              </a:rPr>
              <a:t>z-</a:t>
            </a:r>
            <a:r>
              <a:rPr lang="en-GB" i="1" dirty="0" err="1">
                <a:latin typeface="Century Gothic" panose="020B0502020202020204" pitchFamily="34" charset="0"/>
              </a:rPr>
              <a:t>yeux</a:t>
            </a:r>
            <a:r>
              <a:rPr lang="en-GB" dirty="0">
                <a:latin typeface="Century Gothic" panose="020B0502020202020204" pitchFamily="34" charset="0"/>
              </a:rPr>
              <a:t> </a:t>
            </a:r>
            <a:r>
              <a:rPr lang="en-GB" dirty="0">
                <a:solidFill>
                  <a:srgbClr val="002060"/>
                </a:solidFill>
                <a:latin typeface="Century Gothic" panose="020B0502020202020204" pitchFamily="34" charset="0"/>
              </a:rPr>
              <a:t>to make the pronunciation softer</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rPr>
              <a:t>, here.</a:t>
            </a:r>
            <a:endParaRPr kumimoji="0" lang="en-GB"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8593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87" grpId="0"/>
      <p:bldP spid="61" grpId="0"/>
      <p:bldP spid="63" grpId="0"/>
      <p:bldP spid="65" grpId="0"/>
      <p:bldP spid="68" grpId="0"/>
      <p:bldP spid="3" grpId="0"/>
      <p:bldP spid="45" grpId="0"/>
      <p:bldP spid="51" grpId="0"/>
      <p:bldP spid="60"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35" name="Graphic 34" descr="Teacher">
            <a:extLst>
              <a:ext uri="{FF2B5EF4-FFF2-40B4-BE49-F238E27FC236}">
                <a16:creationId xmlns:a16="http://schemas.microsoft.com/office/drawing/2014/main" id="{41DDA4B3-46A8-4AC0-A06E-9A1610E9D1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6159" y="-89465"/>
            <a:ext cx="914400" cy="914400"/>
          </a:xfrm>
          <a:prstGeom prst="rect">
            <a:avLst/>
          </a:prstGeom>
        </p:spPr>
      </p:pic>
      <p:sp>
        <p:nvSpPr>
          <p:cNvPr id="36" name="Speech Bubble: Rectangle with Corners Rounded 35">
            <a:extLst>
              <a:ext uri="{FF2B5EF4-FFF2-40B4-BE49-F238E27FC236}">
                <a16:creationId xmlns:a16="http://schemas.microsoft.com/office/drawing/2014/main" id="{8C37F067-4467-4C2F-9A28-F4F667E8E257}"/>
              </a:ext>
            </a:extLst>
          </p:cNvPr>
          <p:cNvSpPr/>
          <p:nvPr/>
        </p:nvSpPr>
        <p:spPr>
          <a:xfrm>
            <a:off x="4405218" y="104256"/>
            <a:ext cx="52021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7" name="CustomShape 7">
            <a:extLst>
              <a:ext uri="{FF2B5EF4-FFF2-40B4-BE49-F238E27FC236}">
                <a16:creationId xmlns:a16="http://schemas.microsoft.com/office/drawing/2014/main" id="{3BCE4D72-FDD7-4810-9544-D25A1625384B}"/>
              </a:ext>
            </a:extLst>
          </p:cNvPr>
          <p:cNvSpPr/>
          <p:nvPr/>
        </p:nvSpPr>
        <p:spPr>
          <a:xfrm>
            <a:off x="4405219" y="99941"/>
            <a:ext cx="606748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Choisis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décris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monstre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grpSp>
        <p:nvGrpSpPr>
          <p:cNvPr id="38" name="Group 37">
            <a:extLst>
              <a:ext uri="{FF2B5EF4-FFF2-40B4-BE49-F238E27FC236}">
                <a16:creationId xmlns:a16="http://schemas.microsoft.com/office/drawing/2014/main" id="{CCB46E1F-D5B4-4A9F-8A9C-A88F17BE48AF}"/>
              </a:ext>
            </a:extLst>
          </p:cNvPr>
          <p:cNvGrpSpPr/>
          <p:nvPr/>
        </p:nvGrpSpPr>
        <p:grpSpPr>
          <a:xfrm>
            <a:off x="8961243" y="3782380"/>
            <a:ext cx="2924176" cy="2705160"/>
            <a:chOff x="7142121" y="0"/>
            <a:chExt cx="6494366" cy="6526529"/>
          </a:xfrm>
        </p:grpSpPr>
        <p:pic>
          <p:nvPicPr>
            <p:cNvPr id="39" name="Picture 6" descr="Monstruos, Monstruos De Dibujos Animados">
              <a:extLst>
                <a:ext uri="{FF2B5EF4-FFF2-40B4-BE49-F238E27FC236}">
                  <a16:creationId xmlns:a16="http://schemas.microsoft.com/office/drawing/2014/main" id="{769F040F-02E5-45C0-931F-9322259D12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C1456A5-B1C0-4B31-BEC2-CB5559874942}"/>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1" name="Picture 8" descr="Extraterrestre, Monstruo, Imprimir">
            <a:extLst>
              <a:ext uri="{FF2B5EF4-FFF2-40B4-BE49-F238E27FC236}">
                <a16:creationId xmlns:a16="http://schemas.microsoft.com/office/drawing/2014/main" id="{689851EC-42E9-4236-B722-F1079D77D3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38" y="4987235"/>
            <a:ext cx="971513" cy="15363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Monstruo, Peludo, Halloween, Criatura">
            <a:extLst>
              <a:ext uri="{FF2B5EF4-FFF2-40B4-BE49-F238E27FC236}">
                <a16:creationId xmlns:a16="http://schemas.microsoft.com/office/drawing/2014/main" id="{011A3D24-CFB9-4274-8776-9DDD7CBB8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1261" y="4168826"/>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B887D2A1-1CB6-407B-899D-B4CBB92BBC61}"/>
              </a:ext>
            </a:extLst>
          </p:cNvPr>
          <p:cNvSpPr/>
          <p:nvPr/>
        </p:nvSpPr>
        <p:spPr>
          <a:xfrm>
            <a:off x="8810358" y="3600445"/>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4" name="Rectangle 43">
            <a:extLst>
              <a:ext uri="{FF2B5EF4-FFF2-40B4-BE49-F238E27FC236}">
                <a16:creationId xmlns:a16="http://schemas.microsoft.com/office/drawing/2014/main" id="{06A6D0FD-2174-4E66-A250-D9AB9F73DE37}"/>
              </a:ext>
            </a:extLst>
          </p:cNvPr>
          <p:cNvSpPr/>
          <p:nvPr/>
        </p:nvSpPr>
        <p:spPr>
          <a:xfrm>
            <a:off x="8810358" y="5962580"/>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5" name="Rectangle 44">
            <a:extLst>
              <a:ext uri="{FF2B5EF4-FFF2-40B4-BE49-F238E27FC236}">
                <a16:creationId xmlns:a16="http://schemas.microsoft.com/office/drawing/2014/main" id="{49B569BA-DAE2-4D97-A21E-83EC62D5BC80}"/>
              </a:ext>
            </a:extLst>
          </p:cNvPr>
          <p:cNvSpPr/>
          <p:nvPr/>
        </p:nvSpPr>
        <p:spPr>
          <a:xfrm>
            <a:off x="11465200" y="4329043"/>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46" name="Rectangle 45">
            <a:extLst>
              <a:ext uri="{FF2B5EF4-FFF2-40B4-BE49-F238E27FC236}">
                <a16:creationId xmlns:a16="http://schemas.microsoft.com/office/drawing/2014/main" id="{0050E54C-31E7-454B-AB79-9335373FC22F}"/>
              </a:ext>
            </a:extLst>
          </p:cNvPr>
          <p:cNvSpPr/>
          <p:nvPr/>
        </p:nvSpPr>
        <p:spPr>
          <a:xfrm>
            <a:off x="11714010" y="5817577"/>
            <a:ext cx="5357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sp>
        <p:nvSpPr>
          <p:cNvPr id="47" name="TextBox 46">
            <a:extLst>
              <a:ext uri="{FF2B5EF4-FFF2-40B4-BE49-F238E27FC236}">
                <a16:creationId xmlns:a16="http://schemas.microsoft.com/office/drawing/2014/main" id="{CF654646-566E-471E-A247-C2E0EC3C6D09}"/>
              </a:ext>
            </a:extLst>
          </p:cNvPr>
          <p:cNvSpPr txBox="1"/>
          <p:nvPr/>
        </p:nvSpPr>
        <p:spPr>
          <a:xfrm>
            <a:off x="1286161" y="5247576"/>
            <a:ext cx="5387013" cy="707886"/>
          </a:xfrm>
          <a:prstGeom prst="rect">
            <a:avLst/>
          </a:prstGeom>
          <a:solidFill>
            <a:srgbClr val="FFFF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 deux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Il a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aussi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 et sept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yeux</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p>
        </p:txBody>
      </p:sp>
      <p:sp>
        <p:nvSpPr>
          <p:cNvPr id="48" name="TextBox 47">
            <a:extLst>
              <a:ext uri="{FF2B5EF4-FFF2-40B4-BE49-F238E27FC236}">
                <a16:creationId xmlns:a16="http://schemas.microsoft.com/office/drawing/2014/main" id="{8321B7A7-5F41-4F5D-B304-6051DED7395A}"/>
              </a:ext>
            </a:extLst>
          </p:cNvPr>
          <p:cNvSpPr txBox="1"/>
          <p:nvPr/>
        </p:nvSpPr>
        <p:spPr>
          <a:xfrm>
            <a:off x="1379965" y="4448463"/>
            <a:ext cx="47160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3399"/>
                </a:solidFill>
                <a:effectLst/>
                <a:uLnTx/>
                <a:uFillTx/>
                <a:latin typeface="Century Gothic" panose="020B0502020202020204" pitchFamily="34" charset="0"/>
                <a:ea typeface="+mn-ea"/>
                <a:cs typeface="+mn-cs"/>
              </a:rPr>
              <a:t>Exemple</a:t>
            </a:r>
            <a:r>
              <a:rPr kumimoji="0" lang="en-GB" sz="2800" b="1" i="0" u="none" strike="noStrike" kern="1200" cap="none" spc="0" normalizeH="0" baseline="0" noProof="0" dirty="0">
                <a:ln>
                  <a:noFill/>
                </a:ln>
                <a:solidFill>
                  <a:srgbClr val="FF3399"/>
                </a:solidFill>
                <a:effectLst/>
                <a:uLnTx/>
                <a:uFillTx/>
                <a:latin typeface="Century Gothic" panose="020B0502020202020204" pitchFamily="34" charset="0"/>
                <a:ea typeface="+mn-ea"/>
                <a:cs typeface="+mn-cs"/>
              </a:rPr>
              <a:t> :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950EF48-0DEA-4ED9-919C-97A6CF003864}"/>
              </a:ext>
            </a:extLst>
          </p:cNvPr>
          <p:cNvSpPr txBox="1"/>
          <p:nvPr/>
        </p:nvSpPr>
        <p:spPr>
          <a:xfrm>
            <a:off x="383856" y="2080430"/>
            <a:ext cx="4685898"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monster has…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also has… and…]</a:t>
            </a:r>
          </a:p>
        </p:txBody>
      </p:sp>
      <p:sp>
        <p:nvSpPr>
          <p:cNvPr id="3" name="Speech Bubble: Rectangle with Corners Rounded 2">
            <a:extLst>
              <a:ext uri="{FF2B5EF4-FFF2-40B4-BE49-F238E27FC236}">
                <a16:creationId xmlns:a16="http://schemas.microsoft.com/office/drawing/2014/main" id="{30D3C559-DD05-B4D7-8BF6-B3E6985CEBDA}"/>
              </a:ext>
            </a:extLst>
          </p:cNvPr>
          <p:cNvSpPr/>
          <p:nvPr/>
        </p:nvSpPr>
        <p:spPr>
          <a:xfrm>
            <a:off x="2347327" y="6225629"/>
            <a:ext cx="4633934" cy="515278"/>
          </a:xfrm>
          <a:prstGeom prst="wedgeRoundRectCallout">
            <a:avLst>
              <a:gd name="adj1" fmla="val 7399"/>
              <a:gd name="adj2" fmla="val -110241"/>
              <a:gd name="adj3" fmla="val 16667"/>
            </a:avLst>
          </a:prstGeom>
          <a:solidFill>
            <a:srgbClr val="2BC0C7"/>
          </a:solidFill>
          <a:ln w="12700" cap="flat" cmpd="sng" algn="ctr">
            <a:solidFill>
              <a:srgbClr val="2BC0C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18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z-</a:t>
            </a:r>
            <a:r>
              <a:rPr kumimoji="0" lang="en-GB" sz="18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yeux</a:t>
            </a:r>
            <a:r>
              <a:rPr kumimoji="0" lang="en-GB" sz="1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make the pronunciation softer, here.</a:t>
            </a:r>
            <a:endParaRPr kumimoji="0" lang="en-GB" sz="18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46826079"/>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préférer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et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sport</a:t>
                      </a:r>
                    </a:p>
                  </a:txBody>
                  <a:tcPr/>
                </a:tc>
                <a:tc>
                  <a:txBody>
                    <a:bodyPr/>
                    <a:lstStyle/>
                    <a:p>
                      <a:r>
                        <a:rPr lang="en-GB" sz="2400" b="1" dirty="0">
                          <a:solidFill>
                            <a:srgbClr val="00B0F0"/>
                          </a:solidFill>
                          <a:latin typeface="Century Gothic" panose="020B0502020202020204" pitchFamily="34" charset="0"/>
                        </a:rPr>
                        <a:t>aimer</a:t>
                      </a:r>
                    </a:p>
                  </a:txBody>
                  <a:tcPr/>
                </a:tc>
                <a:tc>
                  <a:txBody>
                    <a:bodyPr/>
                    <a:lstStyle/>
                    <a:p>
                      <a:r>
                        <a:rPr lang="en-GB" sz="2400" b="1" dirty="0" err="1">
                          <a:solidFill>
                            <a:srgbClr val="00B0F0"/>
                          </a:solidFill>
                          <a:latin typeface="Century Gothic" panose="020B0502020202020204" pitchFamily="34" charset="0"/>
                        </a:rPr>
                        <a:t>aussi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cinq</a:t>
                      </a:r>
                    </a:p>
                  </a:txBody>
                  <a:tcPr/>
                </a:tc>
                <a:tc>
                  <a:txBody>
                    <a:bodyPr/>
                    <a:lstStyle/>
                    <a:p>
                      <a:r>
                        <a:rPr lang="en-GB" sz="2400" b="1" dirty="0">
                          <a:solidFill>
                            <a:srgbClr val="92D050"/>
                          </a:solidFill>
                          <a:latin typeface="Century Gothic" panose="020B0502020202020204" pitchFamily="34" charset="0"/>
                        </a:rPr>
                        <a:t>deux</a:t>
                      </a:r>
                    </a:p>
                  </a:txBody>
                  <a:tcPr/>
                </a:tc>
                <a:tc>
                  <a:txBody>
                    <a:bodyPr/>
                    <a:lstStyle/>
                    <a:p>
                      <a:r>
                        <a:rPr lang="en-GB" sz="2400" b="1" dirty="0">
                          <a:solidFill>
                            <a:srgbClr val="92D05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douze</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neuf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a:solidFill>
                            <a:srgbClr val="FF3399"/>
                          </a:solidFill>
                          <a:latin typeface="Century Gothic" panose="020B0502020202020204" pitchFamily="34" charset="0"/>
                        </a:rPr>
                        <a:t>la bouche</a:t>
                      </a:r>
                    </a:p>
                  </a:txBody>
                  <a:tcPr/>
                </a:tc>
                <a:tc>
                  <a:txBody>
                    <a:bodyPr/>
                    <a:lstStyle/>
                    <a:p>
                      <a:r>
                        <a:rPr lang="en-GB" sz="2400" b="1" dirty="0" err="1">
                          <a:solidFill>
                            <a:srgbClr val="FF3399"/>
                          </a:solidFill>
                          <a:latin typeface="Century Gothic" panose="020B0502020202020204" pitchFamily="34" charset="0"/>
                        </a:rPr>
                        <a:t>combien</a:t>
                      </a:r>
                      <a:r>
                        <a:rPr lang="en-GB" sz="2400" b="1" dirty="0">
                          <a:solidFill>
                            <a:srgbClr val="FF3399"/>
                          </a:solidFill>
                          <a:latin typeface="Century Gothic" panose="020B0502020202020204" pitchFamily="34" charset="0"/>
                        </a:rPr>
                        <a:t> (de) ?</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main</a:t>
                      </a:r>
                    </a:p>
                  </a:txBody>
                  <a:tcPr/>
                </a:tc>
                <a:tc>
                  <a:txBody>
                    <a:bodyPr/>
                    <a:lstStyle/>
                    <a:p>
                      <a:r>
                        <a:rPr lang="en-GB" sz="2400" b="1" dirty="0">
                          <a:solidFill>
                            <a:srgbClr val="FF3399"/>
                          </a:solidFill>
                          <a:latin typeface="Century Gothic" panose="020B0502020202020204" pitchFamily="34" charset="0"/>
                        </a:rPr>
                        <a:t>le pied</a:t>
                      </a:r>
                    </a:p>
                  </a:txBody>
                  <a:tcPr/>
                </a:tc>
                <a:tc>
                  <a:txBody>
                    <a:bodyPr/>
                    <a:lstStyle/>
                    <a:p>
                      <a:r>
                        <a:rPr lang="en-GB" sz="2400" b="1" dirty="0" err="1">
                          <a:solidFill>
                            <a:srgbClr val="FF3399"/>
                          </a:solidFill>
                          <a:latin typeface="Century Gothic" panose="020B0502020202020204" pitchFamily="34" charset="0"/>
                        </a:rPr>
                        <a:t>l’œil</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tête</a:t>
                      </a:r>
                    </a:p>
                  </a:txBody>
                  <a:tcPr/>
                </a:tc>
                <a:tc>
                  <a:txBody>
                    <a:bodyPr/>
                    <a:lstStyle/>
                    <a:p>
                      <a:r>
                        <a:rPr lang="en-GB" sz="2400" b="1" dirty="0">
                          <a:solidFill>
                            <a:srgbClr val="FF3399"/>
                          </a:solidFill>
                          <a:latin typeface="Century Gothic" panose="020B0502020202020204" pitchFamily="34" charset="0"/>
                        </a:rPr>
                        <a:t>des </a:t>
                      </a:r>
                      <a:r>
                        <a:rPr lang="en-GB" sz="2400" b="1" dirty="0" err="1">
                          <a:solidFill>
                            <a:srgbClr val="FF3399"/>
                          </a:solidFill>
                          <a:latin typeface="Century Gothic" panose="020B0502020202020204" pitchFamily="34" charset="0"/>
                        </a:rPr>
                        <a:t>yeux</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l’oreille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2973887769"/>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526548" y="5893878"/>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575545" y="354649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185007" y="6307432"/>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head</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594194" y="6332654"/>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eyes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hand</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foot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eye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some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mouth</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many?</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seven</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twelve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five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two</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three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197039" y="1996393"/>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sport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539813" y="1969397"/>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like, liking</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568475" y="1991152"/>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also, too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553687" y="6284190"/>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45579" y="1129114"/>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but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591954" y="1135468"/>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prefer, preferring</a:t>
            </a:r>
          </a:p>
        </p:txBody>
      </p:sp>
      <p:sp>
        <p:nvSpPr>
          <p:cNvPr id="50" name="TextBox 49">
            <a:extLst>
              <a:ext uri="{FF2B5EF4-FFF2-40B4-BE49-F238E27FC236}">
                <a16:creationId xmlns:a16="http://schemas.microsoft.com/office/drawing/2014/main" id="{B3803EDB-30E1-4B33-927B-C8729CE5DE4F}"/>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Google Shape;119;p1">
            <a:extLst>
              <a:ext uri="{FF2B5EF4-FFF2-40B4-BE49-F238E27FC236}">
                <a16:creationId xmlns:a16="http://schemas.microsoft.com/office/drawing/2014/main" id="{59FE0D24-6C6A-4C3A-B584-69B6150CE114}"/>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5" grpId="0"/>
      <p:bldP spid="36"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1" name="Google Shape;119;p1">
            <a:extLst>
              <a:ext uri="{FF2B5EF4-FFF2-40B4-BE49-F238E27FC236}">
                <a16:creationId xmlns:a16="http://schemas.microsoft.com/office/drawing/2014/main" id="{74D97DE4-E44D-4535-A9DE-4369535819A6}"/>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2" name="Table 4">
            <a:extLst>
              <a:ext uri="{FF2B5EF4-FFF2-40B4-BE49-F238E27FC236}">
                <a16:creationId xmlns:a16="http://schemas.microsoft.com/office/drawing/2014/main" id="{D4DB722D-5105-4F07-B57A-FC0CA1EC0FF1}"/>
              </a:ext>
            </a:extLst>
          </p:cNvPr>
          <p:cNvGraphicFramePr>
            <a:graphicFrameLocks noGrp="1"/>
          </p:cNvGraphicFramePr>
          <p:nvPr>
            <p:extLst>
              <p:ext uri="{D42A27DB-BD31-4B8C-83A1-F6EECF244321}">
                <p14:modId xmlns:p14="http://schemas.microsoft.com/office/powerpoint/2010/main" val="2392734351"/>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also</a:t>
                      </a:r>
                    </a:p>
                  </a:txBody>
                  <a:tcPr/>
                </a:tc>
                <a:tc>
                  <a:txBody>
                    <a:bodyPr/>
                    <a:lstStyle/>
                    <a:p>
                      <a:r>
                        <a:rPr lang="en-GB" sz="2400" b="1" dirty="0">
                          <a:solidFill>
                            <a:srgbClr val="00B0F0"/>
                          </a:solidFill>
                          <a:latin typeface="Century Gothic" panose="020B0502020202020204" pitchFamily="34" charset="0"/>
                        </a:rPr>
                        <a:t>but</a:t>
                      </a:r>
                    </a:p>
                  </a:txBody>
                  <a:tcPr/>
                </a:tc>
                <a:tc>
                  <a:txBody>
                    <a:bodyPr/>
                    <a:lstStyle/>
                    <a:p>
                      <a:r>
                        <a:rPr lang="en-GB" sz="2400" b="1" dirty="0">
                          <a:solidFill>
                            <a:srgbClr val="00B0F0"/>
                          </a:solidFill>
                          <a:latin typeface="Century Gothic" panose="020B0502020202020204" pitchFamily="34" charset="0"/>
                        </a:rPr>
                        <a:t>and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like, liking</a:t>
                      </a:r>
                    </a:p>
                  </a:txBody>
                  <a:tcPr/>
                </a:tc>
                <a:tc>
                  <a:txBody>
                    <a:bodyPr/>
                    <a:lstStyle/>
                    <a:p>
                      <a:r>
                        <a:rPr lang="en-GB" sz="2300" b="1" dirty="0">
                          <a:solidFill>
                            <a:srgbClr val="00B0F0"/>
                          </a:solidFill>
                          <a:latin typeface="Century Gothic" panose="020B0502020202020204" pitchFamily="34" charset="0"/>
                        </a:rPr>
                        <a:t>to prefer, preferring</a:t>
                      </a:r>
                    </a:p>
                  </a:txBody>
                  <a:tcPr/>
                </a:tc>
                <a:tc>
                  <a:txBody>
                    <a:bodyPr/>
                    <a:lstStyle/>
                    <a:p>
                      <a:r>
                        <a:rPr lang="en-GB" sz="2400" b="1" dirty="0">
                          <a:solidFill>
                            <a:srgbClr val="00B0F0"/>
                          </a:solidFill>
                          <a:latin typeface="Century Gothic" panose="020B0502020202020204" pitchFamily="34" charset="0"/>
                        </a:rPr>
                        <a:t>(the) sport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four</a:t>
                      </a:r>
                    </a:p>
                  </a:txBody>
                  <a:tcPr/>
                </a:tc>
                <a:tc>
                  <a:txBody>
                    <a:bodyPr/>
                    <a:lstStyle/>
                    <a:p>
                      <a:r>
                        <a:rPr lang="en-GB" sz="2300" b="1" dirty="0">
                          <a:solidFill>
                            <a:srgbClr val="92D050"/>
                          </a:solidFill>
                          <a:latin typeface="Century Gothic" panose="020B0502020202020204" pitchFamily="34" charset="0"/>
                        </a:rPr>
                        <a:t>eleven</a:t>
                      </a:r>
                    </a:p>
                  </a:txBody>
                  <a:tcPr/>
                </a:tc>
                <a:tc>
                  <a:txBody>
                    <a:bodyPr/>
                    <a:lstStyle/>
                    <a:p>
                      <a:r>
                        <a:rPr lang="en-GB" sz="2400" b="1" dirty="0">
                          <a:solidFill>
                            <a:srgbClr val="92D050"/>
                          </a:solidFill>
                          <a:latin typeface="Century Gothic" panose="020B0502020202020204" pitchFamily="34" charset="0"/>
                        </a:rPr>
                        <a:t>eight</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five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hand</a:t>
                      </a:r>
                    </a:p>
                  </a:txBody>
                  <a:tcPr/>
                </a:tc>
                <a:tc>
                  <a:txBody>
                    <a:bodyPr/>
                    <a:lstStyle/>
                    <a:p>
                      <a:r>
                        <a:rPr lang="en-GB" sz="2400" b="1" dirty="0">
                          <a:solidFill>
                            <a:srgbClr val="FF3399"/>
                          </a:solidFill>
                          <a:latin typeface="Century Gothic" panose="020B0502020202020204" pitchFamily="34" charset="0"/>
                        </a:rPr>
                        <a:t>(the) ear</a:t>
                      </a:r>
                    </a:p>
                  </a:txBody>
                  <a:tcPr/>
                </a:tc>
                <a:tc>
                  <a:txBody>
                    <a:bodyPr/>
                    <a:lstStyle/>
                    <a:p>
                      <a:r>
                        <a:rPr lang="en-GB" sz="2400" b="1" dirty="0">
                          <a:solidFill>
                            <a:srgbClr val="FF3399"/>
                          </a:solidFill>
                          <a:latin typeface="Century Gothic" panose="020B0502020202020204" pitchFamily="34" charset="0"/>
                        </a:rPr>
                        <a:t>(the) head</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mouth</a:t>
                      </a:r>
                    </a:p>
                  </a:txBody>
                  <a:tcPr/>
                </a:tc>
                <a:tc>
                  <a:txBody>
                    <a:bodyPr/>
                    <a:lstStyle/>
                    <a:p>
                      <a:r>
                        <a:rPr lang="en-GB" sz="2400" b="1" dirty="0">
                          <a:solidFill>
                            <a:srgbClr val="FF3399"/>
                          </a:solidFill>
                          <a:latin typeface="Century Gothic" panose="020B0502020202020204" pitchFamily="34" charset="0"/>
                        </a:rPr>
                        <a:t>(the) foot</a:t>
                      </a:r>
                    </a:p>
                  </a:txBody>
                  <a:tcPr/>
                </a:tc>
                <a:tc>
                  <a:txBody>
                    <a:bodyPr/>
                    <a:lstStyle/>
                    <a:p>
                      <a:r>
                        <a:rPr lang="en-GB" sz="2400" b="1" dirty="0">
                          <a:solidFill>
                            <a:srgbClr val="FF3399"/>
                          </a:solidFill>
                          <a:latin typeface="Century Gothic" panose="020B0502020202020204" pitchFamily="34" charset="0"/>
                        </a:rPr>
                        <a:t>(the) eye</a:t>
                      </a: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 ?</a:t>
                      </a:r>
                    </a:p>
                  </a:txBody>
                  <a:tcPr/>
                </a:tc>
                <a:tc>
                  <a:txBody>
                    <a:bodyPr/>
                    <a:lstStyle/>
                    <a:p>
                      <a:r>
                        <a:rPr lang="en-GB" sz="2400" b="1" dirty="0">
                          <a:solidFill>
                            <a:srgbClr val="FF3399"/>
                          </a:solidFill>
                          <a:latin typeface="Century Gothic" panose="020B0502020202020204" pitchFamily="34" charset="0"/>
                        </a:rPr>
                        <a:t>(some) eyes</a:t>
                      </a:r>
                    </a:p>
                  </a:txBody>
                  <a:tcPr/>
                </a:tc>
                <a:extLst>
                  <a:ext uri="{0D108BD9-81ED-4DB2-BD59-A6C34878D82A}">
                    <a16:rowId xmlns:a16="http://schemas.microsoft.com/office/drawing/2014/main" val="2973887769"/>
                  </a:ext>
                </a:extLst>
              </a:tr>
            </a:tbl>
          </a:graphicData>
        </a:graphic>
      </p:graphicFrame>
      <p:pic>
        <p:nvPicPr>
          <p:cNvPr id="53" name="Picture 52">
            <a:extLst>
              <a:ext uri="{FF2B5EF4-FFF2-40B4-BE49-F238E27FC236}">
                <a16:creationId xmlns:a16="http://schemas.microsoft.com/office/drawing/2014/main" id="{3148F564-6FA0-4171-A838-FC2AC4C8180F}"/>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54" name="Picture 53" descr="Icon&#10;&#10;Description automatically generated">
            <a:extLst>
              <a:ext uri="{FF2B5EF4-FFF2-40B4-BE49-F238E27FC236}">
                <a16:creationId xmlns:a16="http://schemas.microsoft.com/office/drawing/2014/main" id="{53C92E63-781D-4642-8F5A-D54636344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55" name="Picture 54">
            <a:extLst>
              <a:ext uri="{FF2B5EF4-FFF2-40B4-BE49-F238E27FC236}">
                <a16:creationId xmlns:a16="http://schemas.microsoft.com/office/drawing/2014/main" id="{1D990299-4EA1-4CCC-A98C-76766967B10B}"/>
              </a:ext>
            </a:extLst>
          </p:cNvPr>
          <p:cNvPicPr>
            <a:picLocks noChangeAspect="1"/>
          </p:cNvPicPr>
          <p:nvPr/>
        </p:nvPicPr>
        <p:blipFill>
          <a:blip r:embed="rId7"/>
          <a:stretch>
            <a:fillRect/>
          </a:stretch>
        </p:blipFill>
        <p:spPr>
          <a:xfrm>
            <a:off x="526548" y="5893878"/>
            <a:ext cx="804850" cy="762489"/>
          </a:xfrm>
          <a:prstGeom prst="rect">
            <a:avLst/>
          </a:prstGeom>
        </p:spPr>
      </p:pic>
      <p:sp>
        <p:nvSpPr>
          <p:cNvPr id="56" name="TextBox 55">
            <a:extLst>
              <a:ext uri="{FF2B5EF4-FFF2-40B4-BE49-F238E27FC236}">
                <a16:creationId xmlns:a16="http://schemas.microsoft.com/office/drawing/2014/main" id="{1DCF2EE9-86C4-47D3-B2F7-ADAD8DC4E168}"/>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7" name="TextBox 56">
            <a:extLst>
              <a:ext uri="{FF2B5EF4-FFF2-40B4-BE49-F238E27FC236}">
                <a16:creationId xmlns:a16="http://schemas.microsoft.com/office/drawing/2014/main" id="{025FF21C-0496-4CF2-878B-7167872DA2BD}"/>
              </a:ext>
            </a:extLst>
          </p:cNvPr>
          <p:cNvSpPr txBox="1"/>
          <p:nvPr/>
        </p:nvSpPr>
        <p:spPr>
          <a:xfrm>
            <a:off x="1564731" y="35941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8" name="TextBox 57">
            <a:extLst>
              <a:ext uri="{FF2B5EF4-FFF2-40B4-BE49-F238E27FC236}">
                <a16:creationId xmlns:a16="http://schemas.microsoft.com/office/drawing/2014/main" id="{03477A23-4A3C-4E71-8C10-BAD4458CD24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9" name="TextBox 58">
            <a:extLst>
              <a:ext uri="{FF2B5EF4-FFF2-40B4-BE49-F238E27FC236}">
                <a16:creationId xmlns:a16="http://schemas.microsoft.com/office/drawing/2014/main" id="{B4427F12-5E88-4BDB-B785-0FC3142E9D29}"/>
              </a:ext>
            </a:extLst>
          </p:cNvPr>
          <p:cNvSpPr txBox="1"/>
          <p:nvPr/>
        </p:nvSpPr>
        <p:spPr>
          <a:xfrm>
            <a:off x="2185007" y="6307432"/>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E4A5FC66-98BB-4110-B556-401FE0E243DA}"/>
              </a:ext>
            </a:extLst>
          </p:cNvPr>
          <p:cNvSpPr txBox="1"/>
          <p:nvPr/>
        </p:nvSpPr>
        <p:spPr>
          <a:xfrm>
            <a:off x="4594194" y="6332654"/>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combien</a:t>
            </a:r>
            <a:r>
              <a:rPr lang="en-GB" sz="2000" kern="0" dirty="0">
                <a:solidFill>
                  <a:srgbClr val="002060"/>
                </a:solidFill>
                <a:latin typeface="Century Gothic" panose="020B0502020202020204" pitchFamily="34" charset="0"/>
                <a:cs typeface="Arial"/>
                <a:sym typeface="Arial"/>
              </a:rPr>
              <a:t> 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C5961381-1354-44E1-9CB1-8CE84EF81A57}"/>
              </a:ext>
            </a:extLst>
          </p:cNvPr>
          <p:cNvSpPr txBox="1"/>
          <p:nvPr/>
        </p:nvSpPr>
        <p:spPr>
          <a:xfrm>
            <a:off x="2174193" y="539883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bouche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DD3A9CF-126B-47C3-BCAA-7EE5063BADDD}"/>
              </a:ext>
            </a:extLst>
          </p:cNvPr>
          <p:cNvSpPr txBox="1"/>
          <p:nvPr/>
        </p:nvSpPr>
        <p:spPr>
          <a:xfrm>
            <a:off x="4567433" y="5392256"/>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pied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6BE6BBB6-E7CB-4C66-8034-41518B9EB6BF}"/>
              </a:ext>
            </a:extLst>
          </p:cNvPr>
          <p:cNvSpPr txBox="1"/>
          <p:nvPr/>
        </p:nvSpPr>
        <p:spPr>
          <a:xfrm>
            <a:off x="7597805" y="541712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l’œil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76F8FA59-4D9A-4538-9658-16DF870C3649}"/>
              </a:ext>
            </a:extLst>
          </p:cNvPr>
          <p:cNvSpPr txBox="1"/>
          <p:nvPr/>
        </p:nvSpPr>
        <p:spPr>
          <a:xfrm>
            <a:off x="2185008" y="455677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main</a:t>
            </a:r>
          </a:p>
        </p:txBody>
      </p:sp>
      <p:sp>
        <p:nvSpPr>
          <p:cNvPr id="65" name="TextBox 64">
            <a:extLst>
              <a:ext uri="{FF2B5EF4-FFF2-40B4-BE49-F238E27FC236}">
                <a16:creationId xmlns:a16="http://schemas.microsoft.com/office/drawing/2014/main" id="{04D84BD5-E3CD-4E61-861A-DC7528AFDE83}"/>
              </a:ext>
            </a:extLst>
          </p:cNvPr>
          <p:cNvSpPr txBox="1"/>
          <p:nvPr/>
        </p:nvSpPr>
        <p:spPr>
          <a:xfrm>
            <a:off x="4539813" y="4556779"/>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l’oreille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71F44A3D-98AA-44AC-9141-403C144CA409}"/>
              </a:ext>
            </a:extLst>
          </p:cNvPr>
          <p:cNvSpPr txBox="1"/>
          <p:nvPr/>
        </p:nvSpPr>
        <p:spPr>
          <a:xfrm>
            <a:off x="7553687" y="4531941"/>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tête</a:t>
            </a:r>
          </a:p>
        </p:txBody>
      </p:sp>
      <p:sp>
        <p:nvSpPr>
          <p:cNvPr id="67" name="TextBox 66">
            <a:extLst>
              <a:ext uri="{FF2B5EF4-FFF2-40B4-BE49-F238E27FC236}">
                <a16:creationId xmlns:a16="http://schemas.microsoft.com/office/drawing/2014/main" id="{F5E0BD9E-225A-496B-9D85-EBCFC176011A}"/>
              </a:ext>
            </a:extLst>
          </p:cNvPr>
          <p:cNvSpPr txBox="1"/>
          <p:nvPr/>
        </p:nvSpPr>
        <p:spPr>
          <a:xfrm>
            <a:off x="2197039" y="36838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neuf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29FD08D3-C940-4510-A95B-39F09FD2B16B}"/>
              </a:ext>
            </a:extLst>
          </p:cNvPr>
          <p:cNvSpPr txBox="1"/>
          <p:nvPr/>
        </p:nvSpPr>
        <p:spPr>
          <a:xfrm>
            <a:off x="4598487" y="3676876"/>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a:t>
            </a:r>
          </a:p>
        </p:txBody>
      </p:sp>
      <p:sp>
        <p:nvSpPr>
          <p:cNvPr id="69" name="TextBox 68">
            <a:extLst>
              <a:ext uri="{FF2B5EF4-FFF2-40B4-BE49-F238E27FC236}">
                <a16:creationId xmlns:a16="http://schemas.microsoft.com/office/drawing/2014/main" id="{E26706F6-1C0D-45F3-A489-786439491DBD}"/>
              </a:ext>
            </a:extLst>
          </p:cNvPr>
          <p:cNvSpPr txBox="1"/>
          <p:nvPr/>
        </p:nvSpPr>
        <p:spPr>
          <a:xfrm>
            <a:off x="7553687" y="36930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cinq</a:t>
            </a:r>
          </a:p>
        </p:txBody>
      </p:sp>
      <p:sp>
        <p:nvSpPr>
          <p:cNvPr id="70" name="TextBox 69">
            <a:extLst>
              <a:ext uri="{FF2B5EF4-FFF2-40B4-BE49-F238E27FC236}">
                <a16:creationId xmlns:a16="http://schemas.microsoft.com/office/drawing/2014/main" id="{7089C432-9853-463E-BFC1-A031288A62A9}"/>
              </a:ext>
            </a:extLst>
          </p:cNvPr>
          <p:cNvSpPr txBox="1"/>
          <p:nvPr/>
        </p:nvSpPr>
        <p:spPr>
          <a:xfrm>
            <a:off x="2197039" y="279697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quatre</a:t>
            </a:r>
          </a:p>
        </p:txBody>
      </p:sp>
      <p:sp>
        <p:nvSpPr>
          <p:cNvPr id="71" name="TextBox 70">
            <a:extLst>
              <a:ext uri="{FF2B5EF4-FFF2-40B4-BE49-F238E27FC236}">
                <a16:creationId xmlns:a16="http://schemas.microsoft.com/office/drawing/2014/main" id="{4E1DB78F-879D-45C7-BD28-843747CDCAFD}"/>
              </a:ext>
            </a:extLst>
          </p:cNvPr>
          <p:cNvSpPr txBox="1"/>
          <p:nvPr/>
        </p:nvSpPr>
        <p:spPr>
          <a:xfrm>
            <a:off x="4553451" y="2858143"/>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onze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F802E593-B64E-4B0F-BFA6-142CB071BA5A}"/>
              </a:ext>
            </a:extLst>
          </p:cNvPr>
          <p:cNvSpPr txBox="1"/>
          <p:nvPr/>
        </p:nvSpPr>
        <p:spPr>
          <a:xfrm>
            <a:off x="7561251" y="282470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C4592E44-3919-4649-BFB7-6CB2DD761053}"/>
              </a:ext>
            </a:extLst>
          </p:cNvPr>
          <p:cNvSpPr txBox="1"/>
          <p:nvPr/>
        </p:nvSpPr>
        <p:spPr>
          <a:xfrm>
            <a:off x="2197039" y="1996393"/>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aimer</a:t>
            </a:r>
          </a:p>
        </p:txBody>
      </p:sp>
      <p:sp>
        <p:nvSpPr>
          <p:cNvPr id="74" name="TextBox 73">
            <a:extLst>
              <a:ext uri="{FF2B5EF4-FFF2-40B4-BE49-F238E27FC236}">
                <a16:creationId xmlns:a16="http://schemas.microsoft.com/office/drawing/2014/main" id="{69D766AD-F1CF-4C0D-B480-5DCD9E182045}"/>
              </a:ext>
            </a:extLst>
          </p:cNvPr>
          <p:cNvSpPr txBox="1"/>
          <p:nvPr/>
        </p:nvSpPr>
        <p:spPr>
          <a:xfrm>
            <a:off x="4539813" y="1969397"/>
            <a:ext cx="2792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préférer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25C844CF-D343-4BDC-A7E9-D8CCE3615AEE}"/>
              </a:ext>
            </a:extLst>
          </p:cNvPr>
          <p:cNvSpPr txBox="1"/>
          <p:nvPr/>
        </p:nvSpPr>
        <p:spPr>
          <a:xfrm>
            <a:off x="7568475" y="1991152"/>
            <a:ext cx="28734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sport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6" name="TextBox 75">
            <a:extLst>
              <a:ext uri="{FF2B5EF4-FFF2-40B4-BE49-F238E27FC236}">
                <a16:creationId xmlns:a16="http://schemas.microsoft.com/office/drawing/2014/main" id="{881C1196-ED37-4E23-A1CA-A6744AF59C69}"/>
              </a:ext>
            </a:extLst>
          </p:cNvPr>
          <p:cNvSpPr txBox="1"/>
          <p:nvPr/>
        </p:nvSpPr>
        <p:spPr>
          <a:xfrm>
            <a:off x="2145579" y="1129114"/>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937A2979-3078-48AC-A2D8-2863F6E512E5}"/>
              </a:ext>
            </a:extLst>
          </p:cNvPr>
          <p:cNvSpPr txBox="1"/>
          <p:nvPr/>
        </p:nvSpPr>
        <p:spPr>
          <a:xfrm>
            <a:off x="4509692" y="111649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9" name="TextBox 78">
            <a:extLst>
              <a:ext uri="{FF2B5EF4-FFF2-40B4-BE49-F238E27FC236}">
                <a16:creationId xmlns:a16="http://schemas.microsoft.com/office/drawing/2014/main" id="{14952B57-4EE8-4318-A448-6C936EABB50C}"/>
              </a:ext>
            </a:extLst>
          </p:cNvPr>
          <p:cNvSpPr txBox="1"/>
          <p:nvPr/>
        </p:nvSpPr>
        <p:spPr>
          <a:xfrm>
            <a:off x="7568475" y="6341337"/>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des </a:t>
            </a:r>
            <a:r>
              <a:rPr lang="en-GB" sz="2000" kern="0" dirty="0" err="1">
                <a:solidFill>
                  <a:srgbClr val="002060"/>
                </a:solidFill>
                <a:latin typeface="Century Gothic" panose="020B0502020202020204" pitchFamily="34" charset="0"/>
                <a:cs typeface="Arial"/>
                <a:sym typeface="Arial"/>
              </a:rPr>
              <a:t>yeux</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8" name="TextBox 77">
            <a:extLst>
              <a:ext uri="{FF2B5EF4-FFF2-40B4-BE49-F238E27FC236}">
                <a16:creationId xmlns:a16="http://schemas.microsoft.com/office/drawing/2014/main" id="{8807CF5A-B462-4D36-8843-872B6A9B579A}"/>
              </a:ext>
            </a:extLst>
          </p:cNvPr>
          <p:cNvSpPr txBox="1"/>
          <p:nvPr/>
        </p:nvSpPr>
        <p:spPr>
          <a:xfrm>
            <a:off x="7542735" y="109595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251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1933734250"/>
              </p:ext>
            </p:extLst>
          </p:nvPr>
        </p:nvGraphicFramePr>
        <p:xfrm>
          <a:off x="6785687" y="1615243"/>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A</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822104194"/>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some hands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a/one head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three mouths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six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an/one eye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4" name="Google Shape;119;p1">
            <a:extLst>
              <a:ext uri="{FF2B5EF4-FFF2-40B4-BE49-F238E27FC236}">
                <a16:creationId xmlns:a16="http://schemas.microsoft.com/office/drawing/2014/main" id="{4195D900-16CE-4C10-9121-D3F6380A7D6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7083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2699712390"/>
              </p:ext>
            </p:extLst>
          </p:nvPr>
        </p:nvGraphicFramePr>
        <p:xfrm>
          <a:off x="292422" y="1572691"/>
          <a:ext cx="4064000" cy="511425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149795">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9289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92892">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92892">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92892">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92892">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71649"/>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mj-ea"/>
                <a:cs typeface="+mj-cs"/>
                <a:sym typeface="Century Gothic"/>
              </a:rPr>
              <a:t>Partenaire</a:t>
            </a:r>
            <a:r>
              <a:rPr kumimoji="0" lang="en-GB" sz="3200" b="0" i="0" u="none" strike="noStrike" kern="1200" cap="none" spc="0" normalizeH="0" baseline="0" noProof="0" dirty="0">
                <a:ln>
                  <a:noFill/>
                </a:ln>
                <a:solidFill>
                  <a:srgbClr val="002060"/>
                </a:solidFill>
                <a:effectLst/>
                <a:uLnTx/>
                <a:uFillTx/>
                <a:latin typeface="Century Gothic"/>
                <a:ea typeface="+mj-ea"/>
                <a:cs typeface="+mj-cs"/>
                <a:sym typeface="Century Gothic"/>
              </a:rPr>
              <a:t> B</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910664915"/>
              </p:ext>
            </p:extLst>
          </p:nvPr>
        </p:nvGraphicFramePr>
        <p:xfrm>
          <a:off x="6804304" y="1601804"/>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l"/>
                      <a:r>
                        <a:rPr lang="en-GB" sz="2400" dirty="0">
                          <a:solidFill>
                            <a:srgbClr val="002060"/>
                          </a:solidFill>
                          <a:latin typeface="Century Gothic" panose="020B0502020202020204" pitchFamily="34" charset="0"/>
                        </a:rPr>
                        <a:t>1.  five heads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l"/>
                      <a:r>
                        <a:rPr lang="en-GB" sz="2400" dirty="0">
                          <a:solidFill>
                            <a:srgbClr val="002060"/>
                          </a:solidFill>
                          <a:latin typeface="Century Gothic" panose="020B0502020202020204" pitchFamily="34" charset="0"/>
                        </a:rPr>
                        <a:t>2.  three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l"/>
                      <a:r>
                        <a:rPr lang="en-GB" sz="2400" dirty="0">
                          <a:solidFill>
                            <a:srgbClr val="002060"/>
                          </a:solidFill>
                          <a:latin typeface="Century Gothic" panose="020B0502020202020204" pitchFamily="34" charset="0"/>
                        </a:rPr>
                        <a:t>3.  some ears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l"/>
                      <a:r>
                        <a:rPr lang="en-GB" sz="2400" dirty="0">
                          <a:solidFill>
                            <a:srgbClr val="002060"/>
                          </a:solidFill>
                          <a:latin typeface="Century Gothic" panose="020B0502020202020204" pitchFamily="34" charset="0"/>
                        </a:rPr>
                        <a:t>4.  twelve eyes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l"/>
                      <a:r>
                        <a:rPr lang="en-GB" sz="2400" dirty="0">
                          <a:solidFill>
                            <a:srgbClr val="002060"/>
                          </a:solidFill>
                          <a:latin typeface="Century Gothic" panose="020B0502020202020204" pitchFamily="34" charset="0"/>
                        </a:rPr>
                        <a:t>5.  a mouth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238112" y="976910"/>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236279" y="-1798408"/>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CDD133ED-BC93-4E03-84D8-D477154B148B}"/>
              </a:ext>
            </a:extLst>
          </p:cNvPr>
          <p:cNvSpPr txBox="1"/>
          <p:nvPr/>
        </p:nvSpPr>
        <p:spPr>
          <a:xfrm>
            <a:off x="6785687" y="107479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2</a:t>
            </a:r>
          </a:p>
        </p:txBody>
      </p:sp>
      <p:sp>
        <p:nvSpPr>
          <p:cNvPr id="14" name="Google Shape;119;p1">
            <a:extLst>
              <a:ext uri="{FF2B5EF4-FFF2-40B4-BE49-F238E27FC236}">
                <a16:creationId xmlns:a16="http://schemas.microsoft.com/office/drawing/2014/main" id="{F8E4E768-AFB5-453F-B5A3-47225722DCA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82200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319D458-DAF7-46EC-87C6-619290D81AEA}"/>
              </a:ext>
            </a:extLst>
          </p:cNvPr>
          <p:cNvGraphicFramePr>
            <a:graphicFrameLocks noGrp="1"/>
          </p:cNvGraphicFramePr>
          <p:nvPr>
            <p:extLst>
              <p:ext uri="{D42A27DB-BD31-4B8C-83A1-F6EECF244321}">
                <p14:modId xmlns:p14="http://schemas.microsoft.com/office/powerpoint/2010/main" val="2157995622"/>
              </p:ext>
            </p:extLst>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et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sport</a:t>
                      </a: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cinq</a:t>
                      </a:r>
                    </a:p>
                  </a:txBody>
                  <a:tcPr/>
                </a:tc>
                <a:tc>
                  <a:txBody>
                    <a:bodyPr/>
                    <a:lstStyle/>
                    <a:p>
                      <a:r>
                        <a:rPr lang="en-GB" sz="2400" b="1" dirty="0">
                          <a:solidFill>
                            <a:srgbClr val="002060"/>
                          </a:solidFill>
                          <a:latin typeface="Century Gothic" panose="020B0502020202020204" pitchFamily="34" charset="0"/>
                        </a:rPr>
                        <a:t>deux</a:t>
                      </a:r>
                    </a:p>
                  </a:txBody>
                  <a:tcPr/>
                </a:tc>
                <a:tc>
                  <a:txBody>
                    <a:bodyPr/>
                    <a:lstStyle/>
                    <a:p>
                      <a:r>
                        <a:rPr lang="en-GB" sz="2400" b="1" dirty="0">
                          <a:solidFill>
                            <a:srgbClr val="002060"/>
                          </a:solidFill>
                          <a:latin typeface="Century Gothic" panose="020B0502020202020204" pitchFamily="34" charset="0"/>
                        </a:rPr>
                        <a:t>trois</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neuf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la bouche</a:t>
                      </a:r>
                    </a:p>
                  </a:txBody>
                  <a:tcPr/>
                </a:tc>
                <a:tc>
                  <a:txBody>
                    <a:bodyPr/>
                    <a:lstStyle/>
                    <a:p>
                      <a:r>
                        <a:rPr lang="en-GB" sz="2400" b="1" dirty="0" err="1">
                          <a:solidFill>
                            <a:srgbClr val="002060"/>
                          </a:solidFill>
                          <a:latin typeface="Century Gothic" panose="020B0502020202020204" pitchFamily="34" charset="0"/>
                        </a:rPr>
                        <a:t>combien</a:t>
                      </a:r>
                      <a:r>
                        <a:rPr lang="en-GB" sz="2400" b="1" dirty="0">
                          <a:solidFill>
                            <a:srgbClr val="002060"/>
                          </a:solidFill>
                          <a:latin typeface="Century Gothic" panose="020B0502020202020204" pitchFamily="34" charset="0"/>
                        </a:rPr>
                        <a:t> (de) ?</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main</a:t>
                      </a:r>
                    </a:p>
                  </a:txBody>
                  <a:tcPr/>
                </a:tc>
                <a:tc>
                  <a:txBody>
                    <a:bodyPr/>
                    <a:lstStyle/>
                    <a:p>
                      <a:r>
                        <a:rPr lang="en-GB" sz="2400" b="1" dirty="0">
                          <a:solidFill>
                            <a:srgbClr val="002060"/>
                          </a:solidFill>
                          <a:latin typeface="Century Gothic" panose="020B0502020202020204" pitchFamily="34" charset="0"/>
                        </a:rPr>
                        <a:t>le pied</a:t>
                      </a:r>
                    </a:p>
                  </a:txBody>
                  <a:tcPr/>
                </a:tc>
                <a:tc>
                  <a:txBody>
                    <a:bodyPr/>
                    <a:lstStyle/>
                    <a:p>
                      <a:r>
                        <a:rPr lang="en-GB" sz="2400" b="1" dirty="0" err="1">
                          <a:solidFill>
                            <a:srgbClr val="002060"/>
                          </a:solidFill>
                          <a:latin typeface="Century Gothic" panose="020B0502020202020204" pitchFamily="34" charset="0"/>
                        </a:rPr>
                        <a:t>l’œil</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tête</a:t>
                      </a:r>
                    </a:p>
                  </a:txBody>
                  <a:tcPr/>
                </a:tc>
                <a:tc>
                  <a:txBody>
                    <a:bodyPr/>
                    <a:lstStyle/>
                    <a:p>
                      <a:r>
                        <a:rPr lang="en-GB" sz="2400" b="1" dirty="0">
                          <a:solidFill>
                            <a:srgbClr val="002060"/>
                          </a:solidFill>
                          <a:latin typeface="Century Gothic" panose="020B0502020202020204" pitchFamily="34" charset="0"/>
                        </a:rPr>
                        <a:t>des </a:t>
                      </a:r>
                      <a:r>
                        <a:rPr lang="en-GB" sz="2400" b="1" dirty="0" err="1">
                          <a:solidFill>
                            <a:srgbClr val="002060"/>
                          </a:solidFill>
                          <a:latin typeface="Century Gothic" panose="020B0502020202020204" pitchFamily="34" charset="0"/>
                        </a:rPr>
                        <a:t>yeux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l’oreille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973887769"/>
                  </a:ext>
                </a:extLst>
              </a:tr>
            </a:tbl>
          </a:graphicData>
        </a:graphic>
      </p:graphicFrame>
      <p:pic>
        <p:nvPicPr>
          <p:cNvPr id="18" name="Picture 17">
            <a:extLst>
              <a:ext uri="{FF2B5EF4-FFF2-40B4-BE49-F238E27FC236}">
                <a16:creationId xmlns:a16="http://schemas.microsoft.com/office/drawing/2014/main" id="{715D6659-04A3-4047-BD5D-E9A6D784CBD0}"/>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F2D508A4-3626-4DA4-8210-E94DFFD85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1" name="Picture 20">
            <a:extLst>
              <a:ext uri="{FF2B5EF4-FFF2-40B4-BE49-F238E27FC236}">
                <a16:creationId xmlns:a16="http://schemas.microsoft.com/office/drawing/2014/main" id="{9FCC8147-C3A5-494D-BC07-6AE521A4EF86}"/>
              </a:ext>
            </a:extLst>
          </p:cNvPr>
          <p:cNvPicPr>
            <a:picLocks noChangeAspect="1"/>
          </p:cNvPicPr>
          <p:nvPr/>
        </p:nvPicPr>
        <p:blipFill>
          <a:blip r:embed="rId7"/>
          <a:stretch>
            <a:fillRect/>
          </a:stretch>
        </p:blipFill>
        <p:spPr>
          <a:xfrm>
            <a:off x="789772" y="4574796"/>
            <a:ext cx="804850" cy="762489"/>
          </a:xfrm>
          <a:prstGeom prst="rect">
            <a:avLst/>
          </a:prstGeom>
        </p:spPr>
      </p:pic>
      <p:sp>
        <p:nvSpPr>
          <p:cNvPr id="25" name="TextBox 24">
            <a:extLst>
              <a:ext uri="{FF2B5EF4-FFF2-40B4-BE49-F238E27FC236}">
                <a16:creationId xmlns:a16="http://schemas.microsoft.com/office/drawing/2014/main" id="{31FCD690-B719-4954-A93B-8D55941D2225}"/>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F0969C03-5F11-4DBB-B30C-629CB6FCC2CC}"/>
              </a:ext>
            </a:extLst>
          </p:cNvPr>
          <p:cNvSpPr txBox="1"/>
          <p:nvPr/>
        </p:nvSpPr>
        <p:spPr>
          <a:xfrm>
            <a:off x="1565596" y="35171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B13568E-DE66-4BB2-8A6C-B85FF7B132C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7319D458-DAF7-46EC-87C6-619290D81AEA}"/>
              </a:ext>
            </a:extLst>
          </p:cNvPr>
          <p:cNvGraphicFramePr>
            <a:graphicFrameLocks noGrp="1"/>
          </p:cNvGraphicFramePr>
          <p:nvPr/>
        </p:nvGraphicFramePr>
        <p:xfrm>
          <a:off x="447432" y="686823"/>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also</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and</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3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(the) sport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four</a:t>
                      </a:r>
                    </a:p>
                  </a:txBody>
                  <a:tcPr/>
                </a:tc>
                <a:tc>
                  <a:txBody>
                    <a:bodyPr/>
                    <a:lstStyle/>
                    <a:p>
                      <a:r>
                        <a:rPr lang="en-GB" sz="2300" b="1" dirty="0">
                          <a:solidFill>
                            <a:srgbClr val="002060"/>
                          </a:solidFill>
                          <a:latin typeface="Century Gothic" panose="020B0502020202020204" pitchFamily="34" charset="0"/>
                        </a:rPr>
                        <a:t>eleven</a:t>
                      </a:r>
                    </a:p>
                  </a:txBody>
                  <a:tcPr/>
                </a:tc>
                <a:tc>
                  <a:txBody>
                    <a:bodyPr/>
                    <a:lstStyle/>
                    <a:p>
                      <a:r>
                        <a:rPr lang="en-GB" sz="2400" b="1"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760878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nine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seven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five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hand</a:t>
                      </a:r>
                    </a:p>
                  </a:txBody>
                  <a:tcPr/>
                </a:tc>
                <a:tc>
                  <a:txBody>
                    <a:bodyPr/>
                    <a:lstStyle/>
                    <a:p>
                      <a:r>
                        <a:rPr lang="en-GB" sz="2400" b="1" dirty="0">
                          <a:solidFill>
                            <a:srgbClr val="002060"/>
                          </a:solidFill>
                          <a:latin typeface="Century Gothic" panose="020B0502020202020204" pitchFamily="34" charset="0"/>
                        </a:rPr>
                        <a:t>(the) ear</a:t>
                      </a:r>
                    </a:p>
                  </a:txBody>
                  <a:tcPr/>
                </a:tc>
                <a:tc>
                  <a:txBody>
                    <a:bodyPr/>
                    <a:lstStyle/>
                    <a:p>
                      <a:r>
                        <a:rPr lang="en-GB" sz="2400" b="1" dirty="0">
                          <a:solidFill>
                            <a:srgbClr val="002060"/>
                          </a:solidFill>
                          <a:latin typeface="Century Gothic" panose="020B0502020202020204" pitchFamily="34" charset="0"/>
                        </a:rPr>
                        <a:t>(the) head</a:t>
                      </a:r>
                    </a:p>
                  </a:txBody>
                  <a:tcPr/>
                </a:tc>
                <a:extLst>
                  <a:ext uri="{0D108BD9-81ED-4DB2-BD59-A6C34878D82A}">
                    <a16:rowId xmlns:a16="http://schemas.microsoft.com/office/drawing/2014/main" val="3232139915"/>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mouth</a:t>
                      </a:r>
                    </a:p>
                  </a:txBody>
                  <a:tcPr/>
                </a:tc>
                <a:tc>
                  <a:txBody>
                    <a:bodyPr/>
                    <a:lstStyle/>
                    <a:p>
                      <a:r>
                        <a:rPr lang="en-GB" sz="2400" b="1" dirty="0">
                          <a:solidFill>
                            <a:srgbClr val="002060"/>
                          </a:solidFill>
                          <a:latin typeface="Century Gothic" panose="020B0502020202020204" pitchFamily="34" charset="0"/>
                        </a:rPr>
                        <a:t>(the) foot</a:t>
                      </a:r>
                    </a:p>
                  </a:txBody>
                  <a:tcPr/>
                </a:tc>
                <a:tc>
                  <a:txBody>
                    <a:bodyPr/>
                    <a:lstStyle/>
                    <a:p>
                      <a:r>
                        <a:rPr lang="en-GB" sz="2400" b="1" dirty="0">
                          <a:solidFill>
                            <a:srgbClr val="002060"/>
                          </a:solidFill>
                          <a:latin typeface="Century Gothic" panose="020B0502020202020204" pitchFamily="34" charset="0"/>
                        </a:rPr>
                        <a:t>(the) eye</a:t>
                      </a:r>
                    </a:p>
                  </a:txBody>
                  <a:tcPr/>
                </a:tc>
                <a:extLst>
                  <a:ext uri="{0D108BD9-81ED-4DB2-BD59-A6C34878D82A}">
                    <a16:rowId xmlns:a16="http://schemas.microsoft.com/office/drawing/2014/main" val="123724123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 ?</a:t>
                      </a:r>
                    </a:p>
                  </a:txBody>
                  <a:tcPr/>
                </a:tc>
                <a:tc>
                  <a:txBody>
                    <a:bodyPr/>
                    <a:lstStyle/>
                    <a:p>
                      <a:r>
                        <a:rPr lang="en-GB" sz="2400" b="1" dirty="0">
                          <a:solidFill>
                            <a:srgbClr val="002060"/>
                          </a:solidFill>
                          <a:latin typeface="Century Gothic" panose="020B0502020202020204" pitchFamily="34" charset="0"/>
                        </a:rPr>
                        <a:t>(some) eyes</a:t>
                      </a:r>
                    </a:p>
                  </a:txBody>
                  <a:tcPr/>
                </a:tc>
                <a:extLst>
                  <a:ext uri="{0D108BD9-81ED-4DB2-BD59-A6C34878D82A}">
                    <a16:rowId xmlns:a16="http://schemas.microsoft.com/office/drawing/2014/main" val="2973887769"/>
                  </a:ext>
                </a:extLst>
              </a:tr>
            </a:tbl>
          </a:graphicData>
        </a:graphic>
      </p:graphicFrame>
      <p:pic>
        <p:nvPicPr>
          <p:cNvPr id="18" name="Picture 17">
            <a:extLst>
              <a:ext uri="{FF2B5EF4-FFF2-40B4-BE49-F238E27FC236}">
                <a16:creationId xmlns:a16="http://schemas.microsoft.com/office/drawing/2014/main" id="{715D6659-04A3-4047-BD5D-E9A6D784CBD0}"/>
              </a:ext>
            </a:extLst>
          </p:cNvPr>
          <p:cNvPicPr>
            <a:picLocks noChangeAspect="1"/>
          </p:cNvPicPr>
          <p:nvPr/>
        </p:nvPicPr>
        <p:blipFill>
          <a:blip r:embed="rId5"/>
          <a:stretch>
            <a:fillRect/>
          </a:stretch>
        </p:blipFill>
        <p:spPr>
          <a:xfrm>
            <a:off x="789772" y="2690197"/>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F2D508A4-3626-4DA4-8210-E94DFFD85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871" y="978675"/>
            <a:ext cx="1186070" cy="1186070"/>
          </a:xfrm>
          <a:prstGeom prst="rect">
            <a:avLst/>
          </a:prstGeom>
        </p:spPr>
      </p:pic>
      <p:pic>
        <p:nvPicPr>
          <p:cNvPr id="21" name="Picture 20">
            <a:extLst>
              <a:ext uri="{FF2B5EF4-FFF2-40B4-BE49-F238E27FC236}">
                <a16:creationId xmlns:a16="http://schemas.microsoft.com/office/drawing/2014/main" id="{9FCC8147-C3A5-494D-BC07-6AE521A4EF86}"/>
              </a:ext>
            </a:extLst>
          </p:cNvPr>
          <p:cNvPicPr>
            <a:picLocks noChangeAspect="1"/>
          </p:cNvPicPr>
          <p:nvPr/>
        </p:nvPicPr>
        <p:blipFill>
          <a:blip r:embed="rId7"/>
          <a:stretch>
            <a:fillRect/>
          </a:stretch>
        </p:blipFill>
        <p:spPr>
          <a:xfrm>
            <a:off x="789772" y="4574796"/>
            <a:ext cx="804850" cy="762489"/>
          </a:xfrm>
          <a:prstGeom prst="rect">
            <a:avLst/>
          </a:prstGeom>
        </p:spPr>
      </p:pic>
      <p:sp>
        <p:nvSpPr>
          <p:cNvPr id="25" name="TextBox 24">
            <a:extLst>
              <a:ext uri="{FF2B5EF4-FFF2-40B4-BE49-F238E27FC236}">
                <a16:creationId xmlns:a16="http://schemas.microsoft.com/office/drawing/2014/main" id="{31FCD690-B719-4954-A93B-8D55941D2225}"/>
              </a:ext>
            </a:extLst>
          </p:cNvPr>
          <p:cNvSpPr txBox="1"/>
          <p:nvPr/>
        </p:nvSpPr>
        <p:spPr>
          <a:xfrm>
            <a:off x="1474712" y="610027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F0969C03-5F11-4DBB-B30C-629CB6FCC2CC}"/>
              </a:ext>
            </a:extLst>
          </p:cNvPr>
          <p:cNvSpPr txBox="1"/>
          <p:nvPr/>
        </p:nvSpPr>
        <p:spPr>
          <a:xfrm>
            <a:off x="1565596" y="351713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EB13568E-DE66-4BB2-8A6C-B85FF7B132CC}"/>
              </a:ext>
            </a:extLst>
          </p:cNvPr>
          <p:cNvSpPr txBox="1"/>
          <p:nvPr/>
        </p:nvSpPr>
        <p:spPr>
          <a:xfrm>
            <a:off x="1578436" y="16727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445329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443410" y="1091116"/>
            <a:ext cx="1602429"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445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146160" y="-106740"/>
            <a:ext cx="457128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3" name="CustomShape 2"/>
          <p:cNvSpPr/>
          <p:nvPr/>
        </p:nvSpPr>
        <p:spPr>
          <a:xfrm>
            <a:off x="2840971" y="158508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ain</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15192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03210" y="1091116"/>
            <a:ext cx="1842630" cy="396360"/>
          </a:xfrm>
          <a:solidFill>
            <a:srgbClr val="FF0066"/>
          </a:solidFill>
        </p:spPr>
        <p:txBody>
          <a:bodyPr/>
          <a:lstStyle/>
          <a:p>
            <a:pPr algn="ctr"/>
            <a:r>
              <a:rPr lang="en-GB" sz="2000" b="1" dirty="0">
                <a:solidFill>
                  <a:schemeClr val="bg1"/>
                </a:solidFill>
                <a:latin typeface="Century Gothic" panose="020B0502020202020204" pitchFamily="34" charset="0"/>
              </a:rPr>
              <a:t>prononciation</a:t>
            </a:r>
          </a:p>
        </p:txBody>
      </p:sp>
      <p:pic>
        <p:nvPicPr>
          <p:cNvPr id="10" name="Picture 2" descr="steam train">
            <a:extLst>
              <a:ext uri="{FF2B5EF4-FFF2-40B4-BE49-F238E27FC236}">
                <a16:creationId xmlns:a16="http://schemas.microsoft.com/office/drawing/2014/main" id="{30B967C8-D197-46AC-A850-C9D370E577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89119" y="3194458"/>
            <a:ext cx="2844216" cy="2417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4A19AD-53A3-459E-BDB0-60D7D8D87C0E}"/>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in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gt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6ACF4C57-891B-4F81-946B-053005CFBDA6}"/>
              </a:ext>
            </a:extLst>
          </p:cNvPr>
          <p:cNvSpPr txBox="1"/>
          <p:nvPr/>
        </p:nvSpPr>
        <p:spPr>
          <a:xfrm>
            <a:off x="88662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63E44163-CE42-4CFE-BE96-E2CC8A812E6A}"/>
              </a:ext>
            </a:extLst>
          </p:cNvPr>
          <p:cNvSpPr txBox="1"/>
          <p:nvPr/>
        </p:nvSpPr>
        <p:spPr>
          <a:xfrm>
            <a:off x="1136503" y="5612040"/>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ain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2F380883-E2B5-4338-9516-DF5EFD84D708}"/>
              </a:ext>
            </a:extLst>
          </p:cNvPr>
          <p:cNvSpPr txBox="1"/>
          <p:nvPr/>
        </p:nvSpPr>
        <p:spPr>
          <a:xfrm>
            <a:off x="8866260" y="5609326"/>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lap</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07C7B114-E354-43D6-BE8A-1908A64AF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783" y="2168438"/>
            <a:ext cx="1447619" cy="111746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A15CB69-A226-41FD-954C-8779FFCD0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32493">
            <a:off x="1842416" y="4131105"/>
            <a:ext cx="1230768" cy="1594517"/>
          </a:xfrm>
          <a:prstGeom prst="rect">
            <a:avLst/>
          </a:prstGeom>
        </p:spPr>
      </p:pic>
      <p:pic>
        <p:nvPicPr>
          <p:cNvPr id="17" name="Picture 16" descr="A picture containing text, night sky&#10;&#10;Description automatically generated">
            <a:extLst>
              <a:ext uri="{FF2B5EF4-FFF2-40B4-BE49-F238E27FC236}">
                <a16:creationId xmlns:a16="http://schemas.microsoft.com/office/drawing/2014/main" id="{8CDC5AAA-325B-4204-B36C-EC905B000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7672" y="1660216"/>
            <a:ext cx="2263134" cy="154176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378E4FF-D561-4D1F-9E2E-D2D2735288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7276" y="4160442"/>
            <a:ext cx="1210626" cy="1448884"/>
          </a:xfrm>
          <a:prstGeom prst="rect">
            <a:avLst/>
          </a:prstGeom>
        </p:spPr>
      </p:pic>
    </p:spTree>
    <p:extLst>
      <p:ext uri="{BB962C8B-B14F-4D97-AF65-F5344CB8AC3E}">
        <p14:creationId xmlns:p14="http://schemas.microsoft.com/office/powerpoint/2010/main" val="18250337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7" name="Google Shape;127;p2">
            <a:hlinkClick r:id="" action="ppaction://noaction">
              <a:snd r:embed="rId3" name="FUS4_poem.wav"/>
            </a:hlinkClick>
          </p:cNvPr>
          <p:cNvPicPr preferRelativeResize="0"/>
          <p:nvPr/>
        </p:nvPicPr>
        <p:blipFill rotWithShape="1">
          <a:blip r:embed="rId4">
            <a:alphaModFix/>
          </a:blip>
          <a:srcRect/>
          <a:stretch/>
        </p:blipFill>
        <p:spPr>
          <a:xfrm>
            <a:off x="334173" y="2150283"/>
            <a:ext cx="581129" cy="542200"/>
          </a:xfrm>
          <a:prstGeom prst="rect">
            <a:avLst/>
          </a:prstGeom>
          <a:noFill/>
          <a:ln>
            <a:noFill/>
          </a:ln>
          <a:effectLst>
            <a:outerShdw blurRad="50800" dist="38100" dir="5400000" algn="t" rotWithShape="0">
              <a:prstClr val="black">
                <a:alpha val="40000"/>
              </a:prstClr>
            </a:outerShdw>
          </a:effectLst>
        </p:spPr>
      </p:pic>
      <p:sp>
        <p:nvSpPr>
          <p:cNvPr id="153" name="Google Shape;153;p2"/>
          <p:cNvSpPr txBox="1"/>
          <p:nvPr/>
        </p:nvSpPr>
        <p:spPr>
          <a:xfrm>
            <a:off x="3115410" y="-20285"/>
            <a:ext cx="20375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[(a)in]</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2" y="527997"/>
            <a:ext cx="914400" cy="914400"/>
          </a:xfrm>
          <a:prstGeom prst="rect">
            <a:avLst/>
          </a:prstGeom>
        </p:spPr>
      </p:pic>
      <p:sp>
        <p:nvSpPr>
          <p:cNvPr id="28" name="Speech Bubble: Rectangle with Corners Rounded 27">
            <a:extLst>
              <a:ext uri="{FF2B5EF4-FFF2-40B4-BE49-F238E27FC236}">
                <a16:creationId xmlns:a16="http://schemas.microsoft.com/office/drawing/2014/main" id="{ED2B6DD6-0FC6-4554-AE07-AB294421F845}"/>
              </a:ext>
            </a:extLst>
          </p:cNvPr>
          <p:cNvSpPr/>
          <p:nvPr/>
        </p:nvSpPr>
        <p:spPr>
          <a:xfrm>
            <a:off x="920406" y="675164"/>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CustomShape 7">
            <a:extLst>
              <a:ext uri="{FF2B5EF4-FFF2-40B4-BE49-F238E27FC236}">
                <a16:creationId xmlns:a16="http://schemas.microsoft.com/office/drawing/2014/main" id="{5C15D745-D117-4EFB-B8E8-0D039F0B2320}"/>
              </a:ext>
            </a:extLst>
          </p:cNvPr>
          <p:cNvSpPr/>
          <p:nvPr/>
        </p:nvSpPr>
        <p:spPr>
          <a:xfrm>
            <a:off x="915302" y="68760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lang="en-GB" sz="2800" b="1" spc="-1" dirty="0">
                <a:solidFill>
                  <a:srgbClr val="002060"/>
                </a:solidFill>
                <a:latin typeface="Century gothic"/>
                <a:ea typeface="Century Gothic"/>
                <a:sym typeface="Arial"/>
              </a:rPr>
              <a:t>le po</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ème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0" name="Speech Bubble: Rectangle with Corners Rounded 29">
            <a:extLst>
              <a:ext uri="{FF2B5EF4-FFF2-40B4-BE49-F238E27FC236}">
                <a16:creationId xmlns:a16="http://schemas.microsoft.com/office/drawing/2014/main" id="{54DB2D01-3D45-48F8-A4E0-6902049960A8}"/>
              </a:ext>
            </a:extLst>
          </p:cNvPr>
          <p:cNvSpPr/>
          <p:nvPr/>
        </p:nvSpPr>
        <p:spPr>
          <a:xfrm>
            <a:off x="920406" y="1305256"/>
            <a:ext cx="678341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1" name="CustomShape 7">
            <a:extLst>
              <a:ext uri="{FF2B5EF4-FFF2-40B4-BE49-F238E27FC236}">
                <a16:creationId xmlns:a16="http://schemas.microsoft.com/office/drawing/2014/main" id="{619214F6-6342-4023-819C-6B8E9B4AC084}"/>
              </a:ext>
            </a:extLst>
          </p:cNvPr>
          <p:cNvSpPr/>
          <p:nvPr/>
        </p:nvSpPr>
        <p:spPr>
          <a:xfrm>
            <a:off x="915302" y="1317693"/>
            <a:ext cx="695996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a:t>
            </a:r>
            <a:r>
              <a:rPr lang="en-GB" sz="24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combien</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mots avec le son [(a)in] ?</a:t>
            </a:r>
            <a:endParaRPr kumimoji="0" lang="en-GB" sz="3600" b="0" i="0" u="none" strike="noStrike" kern="1200" cap="none" spc="-1" normalizeH="0" baseline="0" noProof="0" dirty="0">
              <a:ln>
                <a:noFill/>
              </a:ln>
              <a:solidFill>
                <a:prstClr val="black"/>
              </a:solidFill>
              <a:effectLst/>
              <a:uLnTx/>
              <a:uFillTx/>
              <a:latin typeface="Century gothic"/>
              <a:sym typeface="Arial"/>
            </a:endParaRPr>
          </a:p>
        </p:txBody>
      </p:sp>
      <p:sp>
        <p:nvSpPr>
          <p:cNvPr id="3" name="TextBox 2">
            <a:extLst>
              <a:ext uri="{FF2B5EF4-FFF2-40B4-BE49-F238E27FC236}">
                <a16:creationId xmlns:a16="http://schemas.microsoft.com/office/drawing/2014/main" id="{4840DB36-0357-40D2-B2C7-E6A75426B7E8}"/>
              </a:ext>
            </a:extLst>
          </p:cNvPr>
          <p:cNvSpPr txBox="1"/>
          <p:nvPr/>
        </p:nvSpPr>
        <p:spPr>
          <a:xfrm>
            <a:off x="1496443" y="2421382"/>
            <a:ext cx="4708748" cy="2677656"/>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Alain, le lapin</a:t>
            </a:r>
          </a:p>
          <a:p>
            <a:r>
              <a:rPr lang="en-GB" sz="2800" b="1" dirty="0">
                <a:solidFill>
                  <a:srgbClr val="002060"/>
                </a:solidFill>
                <a:latin typeface="Century Gothic" panose="020B0502020202020204" pitchFamily="34" charset="0"/>
              </a:rPr>
              <a:t>invite cinq </a:t>
            </a:r>
            <a:r>
              <a:rPr lang="en-GB" sz="2800" b="1" dirty="0" err="1">
                <a:solidFill>
                  <a:srgbClr val="002060"/>
                </a:solidFill>
                <a:latin typeface="Century Gothic" panose="020B0502020202020204" pitchFamily="34" charset="0"/>
              </a:rPr>
              <a:t>copains</a:t>
            </a:r>
            <a:endParaRPr lang="en-GB" sz="2800" b="1"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son cousin </a:t>
            </a:r>
            <a:r>
              <a:rPr lang="en-GB" sz="2800" b="1" dirty="0" err="1">
                <a:solidFill>
                  <a:srgbClr val="002060"/>
                </a:solidFill>
                <a:latin typeface="Century Gothic" panose="020B0502020202020204" pitchFamily="34" charset="0"/>
              </a:rPr>
              <a:t>germain</a:t>
            </a:r>
            <a:endParaRPr lang="en-GB" sz="2800" b="1" dirty="0">
              <a:solidFill>
                <a:srgbClr val="002060"/>
              </a:solidFill>
              <a:latin typeface="Century Gothic" panose="020B0502020202020204" pitchFamily="34" charset="0"/>
            </a:endParaRPr>
          </a:p>
          <a:p>
            <a:r>
              <a:rPr lang="en-GB" sz="2800" b="1" dirty="0">
                <a:solidFill>
                  <a:srgbClr val="002060"/>
                </a:solidFill>
                <a:latin typeface="Century Gothic" panose="020B0502020202020204" pitchFamily="34" charset="0"/>
              </a:rPr>
              <a:t>Valentin, le </a:t>
            </a:r>
            <a:r>
              <a:rPr lang="en-GB" sz="2800" b="1" dirty="0" err="1">
                <a:solidFill>
                  <a:srgbClr val="002060"/>
                </a:solidFill>
                <a:latin typeface="Century Gothic" panose="020B0502020202020204" pitchFamily="34" charset="0"/>
              </a:rPr>
              <a:t>chien</a:t>
            </a:r>
            <a:endParaRPr lang="en-GB" sz="2800" b="1" dirty="0">
              <a:solidFill>
                <a:srgbClr val="002060"/>
              </a:solidFill>
              <a:latin typeface="Century Gothic" panose="020B0502020202020204" pitchFamily="34" charset="0"/>
            </a:endParaRPr>
          </a:p>
          <a:p>
            <a:r>
              <a:rPr lang="en-GB" sz="2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à manger du pain</a:t>
            </a:r>
          </a:p>
          <a:p>
            <a:r>
              <a:rPr lang="en-GB"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dans le grand </a:t>
            </a:r>
            <a:r>
              <a:rPr lang="en-GB" sz="2800" b="1"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jardin</a:t>
            </a:r>
            <a:r>
              <a:rPr lang="en-GB" sz="28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t>
            </a:r>
            <a:endParaRPr lang="en-GB" sz="2800" b="1" dirty="0">
              <a:solidFill>
                <a:srgbClr val="002060"/>
              </a:solidFill>
              <a:latin typeface="Century Gothic" panose="020B0502020202020204" pitchFamily="34" charset="0"/>
            </a:endParaRPr>
          </a:p>
        </p:txBody>
      </p:sp>
      <p:pic>
        <p:nvPicPr>
          <p:cNvPr id="5" name="Picture 4">
            <a:extLst>
              <a:ext uri="{FF2B5EF4-FFF2-40B4-BE49-F238E27FC236}">
                <a16:creationId xmlns:a16="http://schemas.microsoft.com/office/drawing/2014/main" id="{F21D9AD9-9276-871B-CBB3-25BA1E39F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1441" y="2253677"/>
            <a:ext cx="663750" cy="794379"/>
          </a:xfrm>
          <a:prstGeom prst="rect">
            <a:avLst/>
          </a:prstGeom>
        </p:spPr>
      </p:pic>
      <p:pic>
        <p:nvPicPr>
          <p:cNvPr id="1026" name="Picture 2" descr="Animal, Border Collie, Chien, Animal De Compagnie">
            <a:extLst>
              <a:ext uri="{FF2B5EF4-FFF2-40B4-BE49-F238E27FC236}">
                <a16:creationId xmlns:a16="http://schemas.microsoft.com/office/drawing/2014/main" id="{884CE837-8FFF-AF41-09F9-772063E7C2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99743" y="3282654"/>
            <a:ext cx="1576937" cy="906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lustrations gratuites de Pain">
            <a:extLst>
              <a:ext uri="{FF2B5EF4-FFF2-40B4-BE49-F238E27FC236}">
                <a16:creationId xmlns:a16="http://schemas.microsoft.com/office/drawing/2014/main" id="{F46CA39C-6CC6-DD40-ECFF-A04DD9CBBD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9721" y="4085237"/>
            <a:ext cx="680022" cy="5103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llustrations gratuites de Jardin">
            <a:extLst>
              <a:ext uri="{FF2B5EF4-FFF2-40B4-BE49-F238E27FC236}">
                <a16:creationId xmlns:a16="http://schemas.microsoft.com/office/drawing/2014/main" id="{F5A43EA9-7B21-F3FE-C7BB-A8EBE067F0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063" y="4320897"/>
            <a:ext cx="1309617" cy="9829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FFD4E1-30BF-A77B-63F8-4E28EAE24950}"/>
              </a:ext>
            </a:extLst>
          </p:cNvPr>
          <p:cNvSpPr txBox="1"/>
          <p:nvPr/>
        </p:nvSpPr>
        <p:spPr>
          <a:xfrm>
            <a:off x="6178037" y="2772764"/>
            <a:ext cx="663750" cy="646331"/>
          </a:xfrm>
          <a:prstGeom prst="rect">
            <a:avLst/>
          </a:prstGeom>
          <a:noFill/>
        </p:spPr>
        <p:txBody>
          <a:bodyPr wrap="square" rtlCol="0">
            <a:spAutoFit/>
          </a:bodyPr>
          <a:lstStyle/>
          <a:p>
            <a:r>
              <a:rPr lang="en-GB" sz="3600" b="1" dirty="0"/>
              <a:t>5</a:t>
            </a:r>
          </a:p>
        </p:txBody>
      </p:sp>
      <p:sp>
        <p:nvSpPr>
          <p:cNvPr id="10" name="TextBox 9">
            <a:extLst>
              <a:ext uri="{FF2B5EF4-FFF2-40B4-BE49-F238E27FC236}">
                <a16:creationId xmlns:a16="http://schemas.microsoft.com/office/drawing/2014/main" id="{B3E65F5F-C386-E06F-1825-59F068204EAB}"/>
              </a:ext>
            </a:extLst>
          </p:cNvPr>
          <p:cNvSpPr txBox="1"/>
          <p:nvPr/>
        </p:nvSpPr>
        <p:spPr>
          <a:xfrm>
            <a:off x="1509412" y="2421382"/>
            <a:ext cx="1331063"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Al</a:t>
            </a:r>
            <a:r>
              <a:rPr lang="en-GB" sz="2800" b="1" dirty="0">
                <a:solidFill>
                  <a:srgbClr val="FF0000"/>
                </a:solidFill>
                <a:latin typeface="Century Gothic" panose="020B0502020202020204" pitchFamily="34" charset="0"/>
              </a:rPr>
              <a:t>ain</a:t>
            </a:r>
          </a:p>
        </p:txBody>
      </p:sp>
      <p:sp>
        <p:nvSpPr>
          <p:cNvPr id="11" name="TextBox 10">
            <a:extLst>
              <a:ext uri="{FF2B5EF4-FFF2-40B4-BE49-F238E27FC236}">
                <a16:creationId xmlns:a16="http://schemas.microsoft.com/office/drawing/2014/main" id="{70887414-6D40-ED3A-5374-7255ACD6E3C7}"/>
              </a:ext>
            </a:extLst>
          </p:cNvPr>
          <p:cNvSpPr txBox="1"/>
          <p:nvPr/>
        </p:nvSpPr>
        <p:spPr>
          <a:xfrm>
            <a:off x="2994020" y="2421382"/>
            <a:ext cx="133106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lap</a:t>
            </a:r>
            <a:r>
              <a:rPr lang="en-GB" sz="2800" b="1" dirty="0">
                <a:solidFill>
                  <a:srgbClr val="FF0000"/>
                </a:solidFill>
                <a:latin typeface="Century Gothic" panose="020B0502020202020204" pitchFamily="34" charset="0"/>
              </a:rPr>
              <a:t>in</a:t>
            </a:r>
          </a:p>
        </p:txBody>
      </p:sp>
      <p:sp>
        <p:nvSpPr>
          <p:cNvPr id="12" name="TextBox 11">
            <a:extLst>
              <a:ext uri="{FF2B5EF4-FFF2-40B4-BE49-F238E27FC236}">
                <a16:creationId xmlns:a16="http://schemas.microsoft.com/office/drawing/2014/main" id="{AB346E65-5D94-DF7A-1784-F6355438A303}"/>
              </a:ext>
            </a:extLst>
          </p:cNvPr>
          <p:cNvSpPr txBox="1"/>
          <p:nvPr/>
        </p:nvSpPr>
        <p:spPr>
          <a:xfrm>
            <a:off x="1496442" y="2850945"/>
            <a:ext cx="133106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in</a:t>
            </a:r>
            <a:r>
              <a:rPr lang="en-GB" sz="2800" b="1" dirty="0">
                <a:solidFill>
                  <a:srgbClr val="002060"/>
                </a:solidFill>
                <a:latin typeface="Century Gothic" panose="020B0502020202020204" pitchFamily="34" charset="0"/>
              </a:rPr>
              <a:t>vite</a:t>
            </a:r>
          </a:p>
        </p:txBody>
      </p:sp>
      <p:sp>
        <p:nvSpPr>
          <p:cNvPr id="13" name="TextBox 12">
            <a:extLst>
              <a:ext uri="{FF2B5EF4-FFF2-40B4-BE49-F238E27FC236}">
                <a16:creationId xmlns:a16="http://schemas.microsoft.com/office/drawing/2014/main" id="{436AB171-FA9F-AADA-DBE0-40EF2C7E428E}"/>
              </a:ext>
            </a:extLst>
          </p:cNvPr>
          <p:cNvSpPr txBox="1"/>
          <p:nvPr/>
        </p:nvSpPr>
        <p:spPr>
          <a:xfrm>
            <a:off x="2514489" y="2850697"/>
            <a:ext cx="133106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a:t>
            </a:r>
            <a:r>
              <a:rPr lang="en-GB" sz="2800" b="1" dirty="0">
                <a:solidFill>
                  <a:srgbClr val="FF0000"/>
                </a:solidFill>
                <a:latin typeface="Century Gothic" panose="020B0502020202020204" pitchFamily="34" charset="0"/>
              </a:rPr>
              <a:t>in</a:t>
            </a:r>
            <a:r>
              <a:rPr lang="en-GB" sz="2800" b="1" dirty="0">
                <a:solidFill>
                  <a:srgbClr val="002060"/>
                </a:solidFill>
                <a:latin typeface="Century Gothic" panose="020B0502020202020204" pitchFamily="34" charset="0"/>
              </a:rPr>
              <a:t>q</a:t>
            </a:r>
          </a:p>
        </p:txBody>
      </p:sp>
      <p:sp>
        <p:nvSpPr>
          <p:cNvPr id="14" name="TextBox 13">
            <a:extLst>
              <a:ext uri="{FF2B5EF4-FFF2-40B4-BE49-F238E27FC236}">
                <a16:creationId xmlns:a16="http://schemas.microsoft.com/office/drawing/2014/main" id="{0A3CD2CC-92D8-7969-9709-C018EE4AEF07}"/>
              </a:ext>
            </a:extLst>
          </p:cNvPr>
          <p:cNvSpPr txBox="1"/>
          <p:nvPr/>
        </p:nvSpPr>
        <p:spPr>
          <a:xfrm>
            <a:off x="3379229" y="2844212"/>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cop</a:t>
            </a:r>
            <a:r>
              <a:rPr lang="en-GB" sz="2800" b="1" dirty="0" err="1">
                <a:solidFill>
                  <a:srgbClr val="FF0000"/>
                </a:solidFill>
                <a:latin typeface="Century Gothic" panose="020B0502020202020204" pitchFamily="34" charset="0"/>
              </a:rPr>
              <a:t>ain</a:t>
            </a:r>
            <a:r>
              <a:rPr lang="en-GB" sz="2800" b="1" dirty="0" err="1">
                <a:solidFill>
                  <a:srgbClr val="002060"/>
                </a:solidFill>
                <a:latin typeface="Century Gothic" panose="020B0502020202020204" pitchFamily="34" charset="0"/>
              </a:rPr>
              <a:t>s</a:t>
            </a:r>
            <a:endParaRPr lang="en-GB" sz="28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03FAA193-77E0-E3F2-7EC0-1410BF7500E4}"/>
              </a:ext>
            </a:extLst>
          </p:cNvPr>
          <p:cNvSpPr txBox="1"/>
          <p:nvPr/>
        </p:nvSpPr>
        <p:spPr>
          <a:xfrm>
            <a:off x="2191927" y="3280260"/>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cous</a:t>
            </a:r>
            <a:r>
              <a:rPr lang="en-GB" sz="2800" b="1" dirty="0">
                <a:solidFill>
                  <a:srgbClr val="FF0000"/>
                </a:solidFill>
                <a:latin typeface="Century Gothic" panose="020B0502020202020204" pitchFamily="34" charset="0"/>
              </a:rPr>
              <a:t>in</a:t>
            </a:r>
            <a:endParaRPr lang="en-GB" sz="28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29E7193F-E477-AAB4-342D-3F25F3D4EEBD}"/>
              </a:ext>
            </a:extLst>
          </p:cNvPr>
          <p:cNvSpPr txBox="1"/>
          <p:nvPr/>
        </p:nvSpPr>
        <p:spPr>
          <a:xfrm>
            <a:off x="3414283" y="3280260"/>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germ</a:t>
            </a:r>
            <a:r>
              <a:rPr lang="en-GB" sz="2800" b="1" dirty="0" err="1">
                <a:solidFill>
                  <a:srgbClr val="FF0000"/>
                </a:solidFill>
                <a:latin typeface="Century Gothic" panose="020B0502020202020204" pitchFamily="34" charset="0"/>
              </a:rPr>
              <a:t>ain</a:t>
            </a:r>
            <a:endParaRPr lang="en-GB" sz="2800" b="1"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CEA9BAB8-C519-F746-70CD-A7FFB99BD2F1}"/>
              </a:ext>
            </a:extLst>
          </p:cNvPr>
          <p:cNvSpPr txBox="1"/>
          <p:nvPr/>
        </p:nvSpPr>
        <p:spPr>
          <a:xfrm>
            <a:off x="1500727" y="3701262"/>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Valent</a:t>
            </a:r>
            <a:r>
              <a:rPr lang="en-GB" sz="2800" b="1" dirty="0">
                <a:solidFill>
                  <a:srgbClr val="FF0000"/>
                </a:solidFill>
                <a:latin typeface="Century Gothic" panose="020B0502020202020204" pitchFamily="34" charset="0"/>
              </a:rPr>
              <a:t>in</a:t>
            </a:r>
            <a:endParaRPr lang="en-GB" sz="2800" b="1"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D1ADFDC-BD21-6D39-240E-58FC7B8FDFD9}"/>
              </a:ext>
            </a:extLst>
          </p:cNvPr>
          <p:cNvSpPr txBox="1"/>
          <p:nvPr/>
        </p:nvSpPr>
        <p:spPr>
          <a:xfrm>
            <a:off x="3522701" y="3700778"/>
            <a:ext cx="1676885"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chi</a:t>
            </a:r>
            <a:r>
              <a:rPr lang="en-GB" sz="2800" b="1" dirty="0" err="1">
                <a:solidFill>
                  <a:srgbClr val="FF0000"/>
                </a:solidFill>
                <a:latin typeface="Century Gothic" panose="020B0502020202020204" pitchFamily="34" charset="0"/>
              </a:rPr>
              <a:t>en</a:t>
            </a:r>
            <a:endParaRPr lang="en-GB" sz="2800" b="1"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66912E8C-33A8-E650-0B08-863EF8F8DCB7}"/>
              </a:ext>
            </a:extLst>
          </p:cNvPr>
          <p:cNvSpPr txBox="1"/>
          <p:nvPr/>
        </p:nvSpPr>
        <p:spPr>
          <a:xfrm>
            <a:off x="3835623" y="4128051"/>
            <a:ext cx="167688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p</a:t>
            </a:r>
            <a:r>
              <a:rPr lang="en-GB" sz="2800" b="1" dirty="0">
                <a:solidFill>
                  <a:srgbClr val="FF0000"/>
                </a:solidFill>
                <a:latin typeface="Century Gothic" panose="020B0502020202020204" pitchFamily="34" charset="0"/>
              </a:rPr>
              <a:t>ain</a:t>
            </a:r>
            <a:endParaRPr lang="en-GB" sz="2800" b="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A2AFD45-94A8-64AC-7E63-80CF727A8D74}"/>
              </a:ext>
            </a:extLst>
          </p:cNvPr>
          <p:cNvSpPr txBox="1"/>
          <p:nvPr/>
        </p:nvSpPr>
        <p:spPr>
          <a:xfrm>
            <a:off x="3989872" y="4538092"/>
            <a:ext cx="1331063" cy="523220"/>
          </a:xfrm>
          <a:prstGeom prst="rect">
            <a:avLst/>
          </a:prstGeom>
          <a:noFill/>
        </p:spPr>
        <p:txBody>
          <a:bodyPr wrap="square" rtlCol="0">
            <a:spAutoFit/>
          </a:bodyPr>
          <a:lstStyle/>
          <a:p>
            <a:r>
              <a:rPr lang="en-GB" sz="2800" b="1" dirty="0" err="1">
                <a:solidFill>
                  <a:srgbClr val="002060"/>
                </a:solidFill>
                <a:latin typeface="Century Gothic" panose="020B0502020202020204" pitchFamily="34" charset="0"/>
              </a:rPr>
              <a:t>jard</a:t>
            </a:r>
            <a:r>
              <a:rPr lang="en-GB" sz="2800" b="1" dirty="0" err="1">
                <a:solidFill>
                  <a:srgbClr val="FF0000"/>
                </a:solidFill>
                <a:latin typeface="Century Gothic" panose="020B0502020202020204" pitchFamily="34" charset="0"/>
              </a:rPr>
              <a:t>in</a:t>
            </a:r>
            <a:endParaRPr lang="en-GB" sz="2800" b="1"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3146449B-1B74-F155-6F35-3911D4C95521}"/>
              </a:ext>
            </a:extLst>
          </p:cNvPr>
          <p:cNvSpPr/>
          <p:nvPr/>
        </p:nvSpPr>
        <p:spPr>
          <a:xfrm>
            <a:off x="1223803" y="5695965"/>
            <a:ext cx="517594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24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Il y a 11 mots avec le son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2" name="TextBox 21">
            <a:extLst>
              <a:ext uri="{FF2B5EF4-FFF2-40B4-BE49-F238E27FC236}">
                <a16:creationId xmlns:a16="http://schemas.microsoft.com/office/drawing/2014/main" id="{94025676-55FF-CDE7-78E9-1DEFD1D6323E}"/>
              </a:ext>
            </a:extLst>
          </p:cNvPr>
          <p:cNvSpPr txBox="1"/>
          <p:nvPr/>
        </p:nvSpPr>
        <p:spPr>
          <a:xfrm>
            <a:off x="8082093" y="6243609"/>
            <a:ext cx="3850792"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cousin </a:t>
            </a:r>
            <a:r>
              <a:rPr lang="en-GB" sz="2000" b="1" dirty="0" err="1">
                <a:solidFill>
                  <a:srgbClr val="002060"/>
                </a:solidFill>
                <a:latin typeface="Century Gothic" panose="020B0502020202020204" pitchFamily="34" charset="0"/>
              </a:rPr>
              <a:t>germain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first cousin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B244F4A0-60B2-1FE1-7E62-C27745C1FDF8}"/>
              </a:ext>
            </a:extLst>
          </p:cNvPr>
          <p:cNvSpPr txBox="1"/>
          <p:nvPr/>
        </p:nvSpPr>
        <p:spPr>
          <a:xfrm>
            <a:off x="4877876" y="3310952"/>
            <a:ext cx="330536" cy="369332"/>
          </a:xfrm>
          <a:prstGeom prst="rect">
            <a:avLst/>
          </a:prstGeom>
          <a:noFill/>
        </p:spPr>
        <p:txBody>
          <a:bodyPr wrap="square">
            <a:spAutoFit/>
          </a:bodyPr>
          <a:lstStyle/>
          <a:p>
            <a:r>
              <a:rPr lang="en-GB" sz="1800" b="1" dirty="0">
                <a:solidFill>
                  <a:srgbClr val="002060"/>
                </a:solidFill>
                <a:latin typeface="Century Gothic" panose="020B0502020202020204" pitchFamily="34" charset="0"/>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err="1">
                <a:solidFill>
                  <a:srgbClr val="1E4E79"/>
                </a:solidFill>
                <a:latin typeface="Century Gothic"/>
                <a:ea typeface="Century Gothic"/>
                <a:cs typeface="Century Gothic"/>
                <a:sym typeface="Century Gothic"/>
              </a:rPr>
              <a:t>Combien</a:t>
            </a:r>
            <a:r>
              <a:rPr lang="en-GB" sz="4400" b="1" i="0" u="none" strike="noStrike" cap="none" dirty="0">
                <a:solidFill>
                  <a:srgbClr val="1E4E79"/>
                </a:solidFill>
                <a:latin typeface="Century Gothic"/>
                <a:ea typeface="Century Gothic"/>
                <a:cs typeface="Century Gothic"/>
                <a:sym typeface="Century Gothic"/>
              </a:rPr>
              <a:t> (how many)</a:t>
            </a:r>
            <a:endParaRPr lang="en-GB" sz="44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039255"/>
            <a:ext cx="1146408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Remember! To say how many of something there are, use</a:t>
            </a:r>
          </a:p>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il</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y a’ + number or des (some):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75BE402-E7F8-416C-B824-E3FFB1C210E1}"/>
              </a:ext>
            </a:extLst>
          </p:cNvPr>
          <p:cNvSpPr/>
          <p:nvPr/>
        </p:nvSpPr>
        <p:spPr>
          <a:xfrm>
            <a:off x="794588" y="2267688"/>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deux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pieds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3C87AFEF-00C2-40CB-976F-9F087DBC7389}"/>
              </a:ext>
            </a:extLst>
          </p:cNvPr>
          <p:cNvPicPr preferRelativeResize="0"/>
          <p:nvPr/>
        </p:nvPicPr>
        <p:blipFill rotWithShape="1">
          <a:blip r:embed="rId4">
            <a:alphaModFix/>
          </a:blip>
          <a:srcRect/>
          <a:stretch/>
        </p:blipFill>
        <p:spPr>
          <a:xfrm>
            <a:off x="5243715" y="2289270"/>
            <a:ext cx="466612" cy="487307"/>
          </a:xfrm>
          <a:prstGeom prst="rect">
            <a:avLst/>
          </a:prstGeom>
          <a:noFill/>
          <a:ln>
            <a:noFill/>
          </a:ln>
        </p:spPr>
      </p:pic>
      <p:sp>
        <p:nvSpPr>
          <p:cNvPr id="56" name="Speech Bubble: Rectangle with Corners Rounded 55">
            <a:extLst>
              <a:ext uri="{FF2B5EF4-FFF2-40B4-BE49-F238E27FC236}">
                <a16:creationId xmlns:a16="http://schemas.microsoft.com/office/drawing/2014/main" id="{44D8791C-5985-4D9A-931A-232F3697BD7C}"/>
              </a:ext>
            </a:extLst>
          </p:cNvPr>
          <p:cNvSpPr/>
          <p:nvPr/>
        </p:nvSpPr>
        <p:spPr>
          <a:xfrm>
            <a:off x="389855" y="5971316"/>
            <a:ext cx="4363545" cy="515278"/>
          </a:xfrm>
          <a:prstGeom prst="wedgeRoundRectCallout">
            <a:avLst>
              <a:gd name="adj1" fmla="val -6334"/>
              <a:gd name="adj2" fmla="val -1541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B6C2626-F144-419B-96D1-7B0302749A04}"/>
              </a:ext>
            </a:extLst>
          </p:cNvPr>
          <p:cNvSpPr/>
          <p:nvPr/>
        </p:nvSpPr>
        <p:spPr>
          <a:xfrm>
            <a:off x="5977991" y="2289270"/>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two feet.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22DD17C4-7EEF-4604-88BA-B0DC2EE95F72}"/>
              </a:ext>
            </a:extLst>
          </p:cNvPr>
          <p:cNvSpPr/>
          <p:nvPr/>
        </p:nvSpPr>
        <p:spPr>
          <a:xfrm>
            <a:off x="2233591" y="4858148"/>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B72F5972-849A-4078-B914-D4DE6247E8DD}"/>
              </a:ext>
            </a:extLst>
          </p:cNvPr>
          <p:cNvSpPr/>
          <p:nvPr/>
        </p:nvSpPr>
        <p:spPr>
          <a:xfrm>
            <a:off x="794588" y="3475702"/>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trois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yeux</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4" name="Google Shape;183;p8">
            <a:extLst>
              <a:ext uri="{FF2B5EF4-FFF2-40B4-BE49-F238E27FC236}">
                <a16:creationId xmlns:a16="http://schemas.microsoft.com/office/drawing/2014/main" id="{FED20350-E192-46D9-9322-3AD932977886}"/>
              </a:ext>
            </a:extLst>
          </p:cNvPr>
          <p:cNvPicPr preferRelativeResize="0"/>
          <p:nvPr/>
        </p:nvPicPr>
        <p:blipFill rotWithShape="1">
          <a:blip r:embed="rId4">
            <a:alphaModFix/>
          </a:blip>
          <a:srcRect/>
          <a:stretch/>
        </p:blipFill>
        <p:spPr>
          <a:xfrm>
            <a:off x="5243715" y="3475702"/>
            <a:ext cx="466612" cy="487307"/>
          </a:xfrm>
          <a:prstGeom prst="rect">
            <a:avLst/>
          </a:prstGeom>
          <a:noFill/>
          <a:ln>
            <a:noFill/>
          </a:ln>
        </p:spPr>
      </p:pic>
      <p:sp>
        <p:nvSpPr>
          <p:cNvPr id="76" name="Rectangle 75">
            <a:extLst>
              <a:ext uri="{FF2B5EF4-FFF2-40B4-BE49-F238E27FC236}">
                <a16:creationId xmlns:a16="http://schemas.microsoft.com/office/drawing/2014/main" id="{BE1A10EA-75BD-403D-B8BD-A4C9CB8A938B}"/>
              </a:ext>
            </a:extLst>
          </p:cNvPr>
          <p:cNvSpPr/>
          <p:nvPr/>
        </p:nvSpPr>
        <p:spPr>
          <a:xfrm>
            <a:off x="5977991" y="3475702"/>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three eyes.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7" name="Google Shape;183;p8">
            <a:extLst>
              <a:ext uri="{FF2B5EF4-FFF2-40B4-BE49-F238E27FC236}">
                <a16:creationId xmlns:a16="http://schemas.microsoft.com/office/drawing/2014/main" id="{F3795433-BB0D-465A-9945-8C7A58419F19}"/>
              </a:ext>
            </a:extLst>
          </p:cNvPr>
          <p:cNvPicPr preferRelativeResize="0"/>
          <p:nvPr/>
        </p:nvPicPr>
        <p:blipFill rotWithShape="1">
          <a:blip r:embed="rId4">
            <a:alphaModFix/>
          </a:blip>
          <a:srcRect/>
          <a:stretch/>
        </p:blipFill>
        <p:spPr>
          <a:xfrm>
            <a:off x="5243715" y="4858148"/>
            <a:ext cx="466612" cy="487307"/>
          </a:xfrm>
          <a:prstGeom prst="rect">
            <a:avLst/>
          </a:prstGeom>
          <a:noFill/>
          <a:ln>
            <a:noFill/>
          </a:ln>
        </p:spPr>
      </p:pic>
      <p:sp>
        <p:nvSpPr>
          <p:cNvPr id="78" name="Rectangle 77">
            <a:extLst>
              <a:ext uri="{FF2B5EF4-FFF2-40B4-BE49-F238E27FC236}">
                <a16:creationId xmlns:a16="http://schemas.microsoft.com/office/drawing/2014/main" id="{3FA88883-1DCC-4A34-B52A-27E313C077F7}"/>
              </a:ext>
            </a:extLst>
          </p:cNvPr>
          <p:cNvSpPr/>
          <p:nvPr/>
        </p:nvSpPr>
        <p:spPr>
          <a:xfrm>
            <a:off x="5977991" y="4858148"/>
            <a:ext cx="57320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ears.</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B5D66516-5444-47E9-8B60-3E0D726F3FE3}"/>
              </a:ext>
            </a:extLst>
          </p:cNvPr>
          <p:cNvSpPr/>
          <p:nvPr/>
        </p:nvSpPr>
        <p:spPr>
          <a:xfrm>
            <a:off x="794587" y="4840191"/>
            <a:ext cx="395881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y a des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oreilles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EEB8AE0B-D921-43A5-A5B8-416B35767A2B}"/>
              </a:ext>
            </a:extLst>
          </p:cNvPr>
          <p:cNvGrpSpPr/>
          <p:nvPr/>
        </p:nvGrpSpPr>
        <p:grpSpPr>
          <a:xfrm>
            <a:off x="9866209" y="4984035"/>
            <a:ext cx="1474602" cy="993694"/>
            <a:chOff x="6082811" y="1121396"/>
            <a:chExt cx="1474602" cy="993694"/>
          </a:xfrm>
        </p:grpSpPr>
        <p:pic>
          <p:nvPicPr>
            <p:cNvPr id="29" name="Picture 4" descr="Oído, Escuchar, Oír, Chisme, Sonido">
              <a:extLst>
                <a:ext uri="{FF2B5EF4-FFF2-40B4-BE49-F238E27FC236}">
                  <a16:creationId xmlns:a16="http://schemas.microsoft.com/office/drawing/2014/main" id="{E22786F6-8DF9-4848-AAA8-C60A312F6F4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63387" y="1125048"/>
              <a:ext cx="594026" cy="9900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Oído, Escuchar, Oír, Chisme, Sonido">
              <a:extLst>
                <a:ext uri="{FF2B5EF4-FFF2-40B4-BE49-F238E27FC236}">
                  <a16:creationId xmlns:a16="http://schemas.microsoft.com/office/drawing/2014/main" id="{9CFB3B6A-B772-4449-859A-1ADBABE783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082811" y="1121396"/>
              <a:ext cx="653830" cy="987281"/>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4" descr="Pies, Para Caminar, Huella, Descalzo">
            <a:extLst>
              <a:ext uri="{FF2B5EF4-FFF2-40B4-BE49-F238E27FC236}">
                <a16:creationId xmlns:a16="http://schemas.microsoft.com/office/drawing/2014/main" id="{E391BBC0-46F7-4AB1-BEA0-8B5FCEE38DA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941" b="95294" l="9728" r="90661">
                        <a14:foregroundMark x1="45136" y1="95882" x2="45136" y2="95882"/>
                        <a14:foregroundMark x1="25681" y1="8235" x2="25681" y2="8235"/>
                        <a14:foregroundMark x1="90661" y1="43824" x2="90661" y2="4382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14363" y="1812262"/>
            <a:ext cx="963484" cy="1274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jo, Ojo De Cristal">
            <a:extLst>
              <a:ext uri="{FF2B5EF4-FFF2-40B4-BE49-F238E27FC236}">
                <a16:creationId xmlns:a16="http://schemas.microsoft.com/office/drawing/2014/main" id="{A0FE10BB-2FB7-8362-E314-477BD27770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7698" y="3390316"/>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jo, Ojo De Cristal">
            <a:extLst>
              <a:ext uri="{FF2B5EF4-FFF2-40B4-BE49-F238E27FC236}">
                <a16:creationId xmlns:a16="http://schemas.microsoft.com/office/drawing/2014/main" id="{32279810-0339-9B64-AF25-0B358BE528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13052" y="3475702"/>
            <a:ext cx="588031" cy="5880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Ojo, Ojo De Cristal">
            <a:extLst>
              <a:ext uri="{FF2B5EF4-FFF2-40B4-BE49-F238E27FC236}">
                <a16:creationId xmlns:a16="http://schemas.microsoft.com/office/drawing/2014/main" id="{225FD517-B689-6415-4829-8271B3A670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85205" y="3987736"/>
            <a:ext cx="588031" cy="58803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E82F1E1B-43F2-4B18-3DFA-0F4CAABD924E}"/>
              </a:ext>
            </a:extLst>
          </p:cNvPr>
          <p:cNvSpPr/>
          <p:nvPr/>
        </p:nvSpPr>
        <p:spPr>
          <a:xfrm>
            <a:off x="592221" y="4311876"/>
            <a:ext cx="4363545" cy="509127"/>
          </a:xfrm>
          <a:prstGeom prst="wedgeRoundRectCallout">
            <a:avLst>
              <a:gd name="adj1" fmla="val -7110"/>
              <a:gd name="adj2" fmla="val -1142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liaison, here.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Oval 7">
            <a:extLst>
              <a:ext uri="{FF2B5EF4-FFF2-40B4-BE49-F238E27FC236}">
                <a16:creationId xmlns:a16="http://schemas.microsoft.com/office/drawing/2014/main" id="{C4689DEF-AE1B-DD0F-5274-D4D4CF4294CE}"/>
              </a:ext>
            </a:extLst>
          </p:cNvPr>
          <p:cNvSpPr/>
          <p:nvPr/>
        </p:nvSpPr>
        <p:spPr>
          <a:xfrm>
            <a:off x="2281317" y="3470151"/>
            <a:ext cx="462025" cy="52322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48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fade">
                                      <p:cBhvr>
                                        <p:cTn id="68" dur="500"/>
                                        <p:tgtEl>
                                          <p:spTgt spid="7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p:bldP spid="56" grpId="0" animBg="1"/>
      <p:bldP spid="60" grpId="0"/>
      <p:bldP spid="4" grpId="0" animBg="1"/>
      <p:bldP spid="43" grpId="0"/>
      <p:bldP spid="76" grpId="0"/>
      <p:bldP spid="78" grpId="0"/>
      <p:bldP spid="79" grpId="0"/>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C0F7C7F4-B605-4279-B41D-8D5587117B9F}"/>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36" name="Picture 35" descr="Icon&#10;&#10;Description automatically generated">
            <a:extLst>
              <a:ext uri="{FF2B5EF4-FFF2-40B4-BE49-F238E27FC236}">
                <a16:creationId xmlns:a16="http://schemas.microsoft.com/office/drawing/2014/main" id="{6936E3B1-2875-4E25-9732-896D09644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pic>
        <p:nvPicPr>
          <p:cNvPr id="37" name="Graphic 36" descr="Teacher">
            <a:extLst>
              <a:ext uri="{FF2B5EF4-FFF2-40B4-BE49-F238E27FC236}">
                <a16:creationId xmlns:a16="http://schemas.microsoft.com/office/drawing/2014/main" id="{28A31397-E973-488D-975F-3331A4A11E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3558" y="-69572"/>
            <a:ext cx="914400" cy="914400"/>
          </a:xfrm>
          <a:prstGeom prst="rect">
            <a:avLst/>
          </a:prstGeom>
        </p:spPr>
      </p:pic>
      <p:sp>
        <p:nvSpPr>
          <p:cNvPr id="38" name="Speech Bubble: Rectangle with Corners Rounded 37">
            <a:extLst>
              <a:ext uri="{FF2B5EF4-FFF2-40B4-BE49-F238E27FC236}">
                <a16:creationId xmlns:a16="http://schemas.microsoft.com/office/drawing/2014/main" id="{3114FCA9-F86F-4E90-B0F0-1016363C8288}"/>
              </a:ext>
            </a:extLst>
          </p:cNvPr>
          <p:cNvSpPr/>
          <p:nvPr/>
        </p:nvSpPr>
        <p:spPr>
          <a:xfrm>
            <a:off x="3883061" y="77595"/>
            <a:ext cx="422236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9" name="CustomShape 7">
            <a:extLst>
              <a:ext uri="{FF2B5EF4-FFF2-40B4-BE49-F238E27FC236}">
                <a16:creationId xmlns:a16="http://schemas.microsoft.com/office/drawing/2014/main" id="{895215F5-7D7C-44F3-9DFA-408659359729}"/>
              </a:ext>
            </a:extLst>
          </p:cNvPr>
          <p:cNvSpPr/>
          <p:nvPr/>
        </p:nvSpPr>
        <p:spPr>
          <a:xfrm>
            <a:off x="3877958" y="90032"/>
            <a:ext cx="443608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une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ou</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des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40" name="Google Shape;167;p2">
            <a:extLst>
              <a:ext uri="{FF2B5EF4-FFF2-40B4-BE49-F238E27FC236}">
                <a16:creationId xmlns:a16="http://schemas.microsoft.com/office/drawing/2014/main" id="{5639D9E2-4357-4B13-B5CF-C87627720D17}"/>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1" name="Picture 12" descr="Boca, Labios, Hablar, Decir, Palabras">
            <a:extLst>
              <a:ext uri="{FF2B5EF4-FFF2-40B4-BE49-F238E27FC236}">
                <a16:creationId xmlns:a16="http://schemas.microsoft.com/office/drawing/2014/main" id="{4BCA4701-238B-4798-B6A8-A21227D27BF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02361" y="1957025"/>
            <a:ext cx="2302015" cy="17277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con&#10;&#10;Description automatically generated with low confidence">
            <a:extLst>
              <a:ext uri="{FF2B5EF4-FFF2-40B4-BE49-F238E27FC236}">
                <a16:creationId xmlns:a16="http://schemas.microsoft.com/office/drawing/2014/main" id="{87356E71-EDBE-485B-891B-BBF842A63F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505" y="2273155"/>
            <a:ext cx="1569726" cy="998248"/>
          </a:xfrm>
          <a:prstGeom prst="rect">
            <a:avLst/>
          </a:prstGeom>
        </p:spPr>
      </p:pic>
      <p:grpSp>
        <p:nvGrpSpPr>
          <p:cNvPr id="4" name="Group 3">
            <a:extLst>
              <a:ext uri="{FF2B5EF4-FFF2-40B4-BE49-F238E27FC236}">
                <a16:creationId xmlns:a16="http://schemas.microsoft.com/office/drawing/2014/main" id="{1FD831D2-600D-487B-8FD0-546A884DA957}"/>
              </a:ext>
            </a:extLst>
          </p:cNvPr>
          <p:cNvGrpSpPr/>
          <p:nvPr/>
        </p:nvGrpSpPr>
        <p:grpSpPr>
          <a:xfrm>
            <a:off x="4887804" y="2138690"/>
            <a:ext cx="2500017" cy="1290310"/>
            <a:chOff x="4887804" y="2138690"/>
            <a:chExt cx="2500017" cy="1290310"/>
          </a:xfrm>
        </p:grpSpPr>
        <p:pic>
          <p:nvPicPr>
            <p:cNvPr id="43" name="Graphic 42" descr="Dinosaur Head Skeleton with solid fill">
              <a:extLst>
                <a:ext uri="{FF2B5EF4-FFF2-40B4-BE49-F238E27FC236}">
                  <a16:creationId xmlns:a16="http://schemas.microsoft.com/office/drawing/2014/main" id="{27BB5821-85CC-42EE-B63A-1239C3D5EB1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27558" y="2168737"/>
              <a:ext cx="1260263" cy="1260263"/>
            </a:xfrm>
            <a:prstGeom prst="rect">
              <a:avLst/>
            </a:prstGeom>
          </p:spPr>
        </p:pic>
        <p:pic>
          <p:nvPicPr>
            <p:cNvPr id="44" name="Graphic 43" descr="Dinosaur Head Skeleton with solid fill">
              <a:extLst>
                <a:ext uri="{FF2B5EF4-FFF2-40B4-BE49-F238E27FC236}">
                  <a16:creationId xmlns:a16="http://schemas.microsoft.com/office/drawing/2014/main" id="{FF479F8C-AB42-4F9D-B880-DEA1B592CF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7804" y="2138690"/>
              <a:ext cx="1260263" cy="1260263"/>
            </a:xfrm>
            <a:prstGeom prst="rect">
              <a:avLst/>
            </a:prstGeom>
          </p:spPr>
        </p:pic>
      </p:grpSp>
      <p:pic>
        <p:nvPicPr>
          <p:cNvPr id="46" name="Picture 45">
            <a:extLst>
              <a:ext uri="{FF2B5EF4-FFF2-40B4-BE49-F238E27FC236}">
                <a16:creationId xmlns:a16="http://schemas.microsoft.com/office/drawing/2014/main" id="{954A4D73-EC10-4AF5-8BB9-B9B755AC12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8435" y="2231173"/>
            <a:ext cx="2507183" cy="1016125"/>
          </a:xfrm>
          <a:prstGeom prst="rect">
            <a:avLst/>
          </a:prstGeom>
        </p:spPr>
      </p:pic>
      <p:pic>
        <p:nvPicPr>
          <p:cNvPr id="47" name="Picture 46" descr="Icon&#10;&#10;Description automatically generated">
            <a:extLst>
              <a:ext uri="{FF2B5EF4-FFF2-40B4-BE49-F238E27FC236}">
                <a16:creationId xmlns:a16="http://schemas.microsoft.com/office/drawing/2014/main" id="{B8BF2916-B9F0-47C3-9A25-629CF8DF429F}"/>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52444" y="2228418"/>
            <a:ext cx="1750228" cy="112242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CD53EE6D-0639-42C7-876D-0A7C1F72C4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2540" y="2097100"/>
            <a:ext cx="1300440" cy="1300440"/>
          </a:xfrm>
          <a:prstGeom prst="rect">
            <a:avLst/>
          </a:prstGeom>
        </p:spPr>
      </p:pic>
      <p:pic>
        <p:nvPicPr>
          <p:cNvPr id="51" name="Picture 20" descr="Ojo, Ojo De Cristal">
            <a:extLst>
              <a:ext uri="{FF2B5EF4-FFF2-40B4-BE49-F238E27FC236}">
                <a16:creationId xmlns:a16="http://schemas.microsoft.com/office/drawing/2014/main" id="{BF140578-BBC4-4041-A711-B4DA3A2F5B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571046" y="2222202"/>
            <a:ext cx="1049907" cy="1049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203488B-6D09-4526-ACFC-A2C07E08DB3E}"/>
              </a:ext>
            </a:extLst>
          </p:cNvPr>
          <p:cNvGrpSpPr/>
          <p:nvPr/>
        </p:nvGrpSpPr>
        <p:grpSpPr>
          <a:xfrm>
            <a:off x="5348568" y="2210075"/>
            <a:ext cx="1474602" cy="993694"/>
            <a:chOff x="6082811" y="1121396"/>
            <a:chExt cx="1474602" cy="993694"/>
          </a:xfrm>
        </p:grpSpPr>
        <p:pic>
          <p:nvPicPr>
            <p:cNvPr id="52" name="Picture 4" descr="Oído, Escuchar, Oír, Chisme, Sonido">
              <a:extLst>
                <a:ext uri="{FF2B5EF4-FFF2-40B4-BE49-F238E27FC236}">
                  <a16:creationId xmlns:a16="http://schemas.microsoft.com/office/drawing/2014/main" id="{5C569FEB-F29A-4578-A6A8-985370280F3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963387" y="1125048"/>
              <a:ext cx="594026" cy="99004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Oído, Escuchar, Oír, Chisme, Sonido">
              <a:extLst>
                <a:ext uri="{FF2B5EF4-FFF2-40B4-BE49-F238E27FC236}">
                  <a16:creationId xmlns:a16="http://schemas.microsoft.com/office/drawing/2014/main" id="{19D3F568-1CD4-471A-A5D0-2B528ED6216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6082811" y="1121396"/>
              <a:ext cx="653830" cy="987281"/>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16" descr="Dedo Índice, Puntero, Hacer Clic, Mano">
            <a:extLst>
              <a:ext uri="{FF2B5EF4-FFF2-40B4-BE49-F238E27FC236}">
                <a16:creationId xmlns:a16="http://schemas.microsoft.com/office/drawing/2014/main" id="{4D1F9B40-6DD9-4152-BE74-0B7C8B369A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47938" y="2242031"/>
            <a:ext cx="599332" cy="934738"/>
          </a:xfrm>
          <a:prstGeom prst="rect">
            <a:avLst/>
          </a:prstGeom>
          <a:noFill/>
          <a:extLst>
            <a:ext uri="{909E8E84-426E-40DD-AFC4-6F175D3DCCD1}">
              <a14:hiddenFill xmlns:a14="http://schemas.microsoft.com/office/drawing/2010/main">
                <a:solidFill>
                  <a:srgbClr val="FFFFFF"/>
                </a:solidFill>
              </a14:hiddenFill>
            </a:ext>
          </a:extLst>
        </p:spPr>
      </p:pic>
      <p:pic>
        <p:nvPicPr>
          <p:cNvPr id="71" name="Google Shape;172;p1">
            <a:extLst>
              <a:ext uri="{FF2B5EF4-FFF2-40B4-BE49-F238E27FC236}">
                <a16:creationId xmlns:a16="http://schemas.microsoft.com/office/drawing/2014/main" id="{15E2C59C-FCDF-4D32-90EB-03E39D29E8C5}"/>
              </a:ext>
            </a:extLst>
          </p:cNvPr>
          <p:cNvPicPr preferRelativeResize="0"/>
          <p:nvPr/>
        </p:nvPicPr>
        <p:blipFill rotWithShape="1">
          <a:blip r:embed="rId18">
            <a:alphaModFix/>
          </a:blip>
          <a:srcRect/>
          <a:stretch/>
        </p:blipFill>
        <p:spPr>
          <a:xfrm rot="-5400000">
            <a:off x="4707318" y="3459888"/>
            <a:ext cx="3173193" cy="3623031"/>
          </a:xfrm>
          <a:prstGeom prst="rect">
            <a:avLst/>
          </a:prstGeom>
          <a:noFill/>
          <a:ln>
            <a:noFill/>
          </a:ln>
        </p:spPr>
      </p:pic>
      <p:sp>
        <p:nvSpPr>
          <p:cNvPr id="72" name="Google Shape;173;p1">
            <a:extLst>
              <a:ext uri="{FF2B5EF4-FFF2-40B4-BE49-F238E27FC236}">
                <a16:creationId xmlns:a16="http://schemas.microsoft.com/office/drawing/2014/main" id="{AEE6D653-1B83-4C71-9544-47F776053366}"/>
              </a:ext>
            </a:extLst>
          </p:cNvPr>
          <p:cNvSpPr/>
          <p:nvPr/>
        </p:nvSpPr>
        <p:spPr>
          <a:xfrm>
            <a:off x="6408226" y="4650930"/>
            <a:ext cx="1485174" cy="15080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chemeClr val="tx2">
                    <a:lumMod val="75000"/>
                  </a:schemeClr>
                </a:solidFill>
                <a:effectLst/>
                <a:uLnTx/>
                <a:uFillTx/>
                <a:latin typeface="Century Gothic"/>
                <a:ea typeface="Century Gothic"/>
                <a:cs typeface="Century Gothic"/>
                <a:sym typeface="Century Gothic"/>
              </a:rPr>
              <a:t>pl</a:t>
            </a:r>
            <a:endParaRPr kumimoji="0" sz="1400" b="0" i="0" u="none" strike="noStrike" kern="0" cap="none" spc="0" normalizeH="0" baseline="0" noProof="0" dirty="0">
              <a:ln>
                <a:noFill/>
              </a:ln>
              <a:solidFill>
                <a:schemeClr val="tx2">
                  <a:lumMod val="75000"/>
                </a:schemeClr>
              </a:solidFill>
              <a:effectLst/>
              <a:uLnTx/>
              <a:uFillTx/>
              <a:latin typeface="Arial"/>
              <a:ea typeface="+mn-ea"/>
              <a:cs typeface="Arial"/>
              <a:sym typeface="Arial"/>
            </a:endParaRPr>
          </a:p>
        </p:txBody>
      </p:sp>
      <p:pic>
        <p:nvPicPr>
          <p:cNvPr id="58" name="Google Shape;158;p1">
            <a:extLst>
              <a:ext uri="{FF2B5EF4-FFF2-40B4-BE49-F238E27FC236}">
                <a16:creationId xmlns:a16="http://schemas.microsoft.com/office/drawing/2014/main" id="{022F7CD5-63F8-422E-95CE-398CEA0EA4FF}"/>
              </a:ext>
            </a:extLst>
          </p:cNvPr>
          <p:cNvPicPr preferRelativeResize="0"/>
          <p:nvPr/>
        </p:nvPicPr>
        <p:blipFill rotWithShape="1">
          <a:blip r:embed="rId18">
            <a:alphaModFix/>
          </a:blip>
          <a:srcRect/>
          <a:stretch/>
        </p:blipFill>
        <p:spPr>
          <a:xfrm>
            <a:off x="6998" y="1353400"/>
            <a:ext cx="3173193" cy="3623031"/>
          </a:xfrm>
          <a:prstGeom prst="rect">
            <a:avLst/>
          </a:prstGeom>
          <a:noFill/>
          <a:ln>
            <a:noFill/>
          </a:ln>
        </p:spPr>
      </p:pic>
      <p:sp>
        <p:nvSpPr>
          <p:cNvPr id="59" name="Google Shape;159;p1">
            <a:extLst>
              <a:ext uri="{FF2B5EF4-FFF2-40B4-BE49-F238E27FC236}">
                <a16:creationId xmlns:a16="http://schemas.microsoft.com/office/drawing/2014/main" id="{EB4E0A67-74C4-4CC1-8992-6AF140CA9F27}"/>
              </a:ext>
            </a:extLst>
          </p:cNvPr>
          <p:cNvSpPr/>
          <p:nvPr/>
        </p:nvSpPr>
        <p:spPr>
          <a:xfrm>
            <a:off x="1332517" y="3468326"/>
            <a:ext cx="1293944"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rgbClr val="00B0F0"/>
                </a:solidFill>
                <a:effectLst/>
                <a:uLnTx/>
                <a:uFillTx/>
                <a:latin typeface="Century Gothic"/>
                <a:ea typeface="Century Gothic"/>
                <a:cs typeface="Century Gothic"/>
                <a:sym typeface="Century Gothic"/>
              </a:rPr>
              <a:t>m</a:t>
            </a:r>
            <a:endParaRPr kumimoji="0" sz="1400" b="0" i="0" u="none" strike="noStrike" kern="0" cap="none" spc="0" normalizeH="0" baseline="0" noProof="0" dirty="0">
              <a:ln>
                <a:noFill/>
              </a:ln>
              <a:solidFill>
                <a:srgbClr val="00B0F0"/>
              </a:solidFill>
              <a:effectLst/>
              <a:uLnTx/>
              <a:uFillTx/>
              <a:latin typeface="Arial"/>
              <a:ea typeface="+mn-ea"/>
              <a:cs typeface="Arial"/>
              <a:sym typeface="Arial"/>
            </a:endParaRPr>
          </a:p>
        </p:txBody>
      </p:sp>
      <p:pic>
        <p:nvPicPr>
          <p:cNvPr id="73" name="Google Shape;174;p1">
            <a:extLst>
              <a:ext uri="{FF2B5EF4-FFF2-40B4-BE49-F238E27FC236}">
                <a16:creationId xmlns:a16="http://schemas.microsoft.com/office/drawing/2014/main" id="{7A900F5C-4783-4B60-B5E3-70A79F01A4B2}"/>
              </a:ext>
            </a:extLst>
          </p:cNvPr>
          <p:cNvPicPr preferRelativeResize="0"/>
          <p:nvPr/>
        </p:nvPicPr>
        <p:blipFill rotWithShape="1">
          <a:blip r:embed="rId18">
            <a:alphaModFix/>
          </a:blip>
          <a:srcRect/>
          <a:stretch/>
        </p:blipFill>
        <p:spPr>
          <a:xfrm flipH="1">
            <a:off x="8926547" y="1353400"/>
            <a:ext cx="3265453" cy="3766915"/>
          </a:xfrm>
          <a:prstGeom prst="rect">
            <a:avLst/>
          </a:prstGeom>
          <a:noFill/>
          <a:ln>
            <a:noFill/>
          </a:ln>
        </p:spPr>
      </p:pic>
      <p:sp>
        <p:nvSpPr>
          <p:cNvPr id="74" name="Google Shape;175;p1">
            <a:extLst>
              <a:ext uri="{FF2B5EF4-FFF2-40B4-BE49-F238E27FC236}">
                <a16:creationId xmlns:a16="http://schemas.microsoft.com/office/drawing/2014/main" id="{134C253A-391A-4967-85BC-52E5517926DD}"/>
              </a:ext>
            </a:extLst>
          </p:cNvPr>
          <p:cNvSpPr/>
          <p:nvPr/>
        </p:nvSpPr>
        <p:spPr>
          <a:xfrm>
            <a:off x="9464868" y="3612210"/>
            <a:ext cx="1247457" cy="150810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9200"/>
              <a:buFont typeface="Century Gothic"/>
              <a:buNone/>
              <a:tabLst/>
              <a:defRPr/>
            </a:pPr>
            <a:r>
              <a:rPr kumimoji="0" lang="en-GB" sz="9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f</a:t>
            </a:r>
            <a:endParaRPr kumimoji="0" sz="9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3472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64649 -0.00254 " pathEditMode="relative" rAng="0" ptsTypes="AA">
                                      <p:cBhvr>
                                        <p:cTn id="13" dur="2000" fill="hold"/>
                                        <p:tgtEl>
                                          <p:spTgt spid="41"/>
                                        </p:tgtEl>
                                        <p:attrNameLst>
                                          <p:attrName>ppt_x</p:attrName>
                                          <p:attrName>ppt_y</p:attrName>
                                        </p:attrNameLst>
                                      </p:cBhvr>
                                      <p:rCtr x="32318" y="-139"/>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375E-6 3.33333E-6 L -0.62643 0.0456 " pathEditMode="relative" rAng="0" ptsTypes="AA">
                                      <p:cBhvr>
                                        <p:cTn id="24" dur="2000" fill="hold"/>
                                        <p:tgtEl>
                                          <p:spTgt spid="42"/>
                                        </p:tgtEl>
                                        <p:attrNameLst>
                                          <p:attrName>ppt_x</p:attrName>
                                          <p:attrName>ppt_y</p:attrName>
                                        </p:attrNameLst>
                                      </p:cBhvr>
                                      <p:rCtr x="-31328" y="22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4.58333E-6 2.96296E-6 L 0.00208 0.73727 " pathEditMode="relative" rAng="0" ptsTypes="AA">
                                      <p:cBhvr>
                                        <p:cTn id="35" dur="2000" fill="hold"/>
                                        <p:tgtEl>
                                          <p:spTgt spid="4"/>
                                        </p:tgtEl>
                                        <p:attrNameLst>
                                          <p:attrName>ppt_x</p:attrName>
                                          <p:attrName>ppt_y</p:attrName>
                                        </p:attrNameLst>
                                      </p:cBhvr>
                                      <p:rCtr x="104" y="36852"/>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500" fill="hold"/>
                                        <p:tgtEl>
                                          <p:spTgt spid="46"/>
                                        </p:tgtEl>
                                        <p:attrNameLst>
                                          <p:attrName>ppt_w</p:attrName>
                                        </p:attrNameLst>
                                      </p:cBhvr>
                                      <p:tavLst>
                                        <p:tav tm="0">
                                          <p:val>
                                            <p:fltVal val="0"/>
                                          </p:val>
                                        </p:tav>
                                        <p:tav tm="100000">
                                          <p:val>
                                            <p:strVal val="#ppt_w"/>
                                          </p:val>
                                        </p:tav>
                                      </p:tavLst>
                                    </p:anim>
                                    <p:anim calcmode="lin" valueType="num">
                                      <p:cBhvr>
                                        <p:cTn id="41" dur="500" fill="hold"/>
                                        <p:tgtEl>
                                          <p:spTgt spid="46"/>
                                        </p:tgtEl>
                                        <p:attrNameLst>
                                          <p:attrName>ppt_h</p:attrName>
                                        </p:attrNameLst>
                                      </p:cBhvr>
                                      <p:tavLst>
                                        <p:tav tm="0">
                                          <p:val>
                                            <p:fltVal val="0"/>
                                          </p:val>
                                        </p:tav>
                                        <p:tav tm="100000">
                                          <p:val>
                                            <p:strVal val="#ppt_h"/>
                                          </p:val>
                                        </p:tav>
                                      </p:tavLst>
                                    </p:anim>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1.04167E-6 4.44444E-6 L 0.0151 0.79537 " pathEditMode="relative" rAng="0" ptsTypes="AA">
                                      <p:cBhvr>
                                        <p:cTn id="46" dur="2000" fill="hold"/>
                                        <p:tgtEl>
                                          <p:spTgt spid="46"/>
                                        </p:tgtEl>
                                        <p:attrNameLst>
                                          <p:attrName>ppt_x</p:attrName>
                                          <p:attrName>ppt_y</p:attrName>
                                        </p:attrNameLst>
                                      </p:cBhvr>
                                      <p:rCtr x="755" y="39769"/>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4.16667E-6 -2.96296E-6 L 0.01303 0.73102 " pathEditMode="relative" rAng="0" ptsTypes="AA">
                                      <p:cBhvr>
                                        <p:cTn id="57" dur="2000" fill="hold"/>
                                        <p:tgtEl>
                                          <p:spTgt spid="47"/>
                                        </p:tgtEl>
                                        <p:attrNameLst>
                                          <p:attrName>ppt_x</p:attrName>
                                          <p:attrName>ppt_y</p:attrName>
                                        </p:attrNameLst>
                                      </p:cBhvr>
                                      <p:rCtr x="651" y="36551"/>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2.70833E-6 -2.96296E-6 L 0.65039 0.02431 " pathEditMode="relative" rAng="0" ptsTypes="AA">
                                      <p:cBhvr>
                                        <p:cTn id="68" dur="2000" fill="hold"/>
                                        <p:tgtEl>
                                          <p:spTgt spid="8"/>
                                        </p:tgtEl>
                                        <p:attrNameLst>
                                          <p:attrName>ppt_x</p:attrName>
                                          <p:attrName>ppt_y</p:attrName>
                                        </p:attrNameLst>
                                      </p:cBhvr>
                                      <p:rCtr x="32513" y="1204"/>
                                    </p:animMotion>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anim calcmode="lin" valueType="num">
                                      <p:cBhvr>
                                        <p:cTn id="73" dur="500" fill="hold"/>
                                        <p:tgtEl>
                                          <p:spTgt spid="51"/>
                                        </p:tgtEl>
                                        <p:attrNameLst>
                                          <p:attrName>ppt_w</p:attrName>
                                        </p:attrNameLst>
                                      </p:cBhvr>
                                      <p:tavLst>
                                        <p:tav tm="0">
                                          <p:val>
                                            <p:fltVal val="0"/>
                                          </p:val>
                                        </p:tav>
                                        <p:tav tm="100000">
                                          <p:val>
                                            <p:strVal val="#ppt_w"/>
                                          </p:val>
                                        </p:tav>
                                      </p:tavLst>
                                    </p:anim>
                                    <p:anim calcmode="lin" valueType="num">
                                      <p:cBhvr>
                                        <p:cTn id="74" dur="500" fill="hold"/>
                                        <p:tgtEl>
                                          <p:spTgt spid="51"/>
                                        </p:tgtEl>
                                        <p:attrNameLst>
                                          <p:attrName>ppt_h</p:attrName>
                                        </p:attrNameLst>
                                      </p:cBhvr>
                                      <p:tavLst>
                                        <p:tav tm="0">
                                          <p:val>
                                            <p:fltVal val="0"/>
                                          </p:val>
                                        </p:tav>
                                        <p:tav tm="100000">
                                          <p:val>
                                            <p:strVal val="#ppt_h"/>
                                          </p:val>
                                        </p:tav>
                                      </p:tavLst>
                                    </p:anim>
                                    <p:animEffect transition="in" filter="fade">
                                      <p:cBhvr>
                                        <p:cTn id="75" dur="500"/>
                                        <p:tgtEl>
                                          <p:spTgt spid="5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0 -2.96296E-6 L -0.68099 0.06227 " pathEditMode="relative" rAng="0" ptsTypes="AA">
                                      <p:cBhvr>
                                        <p:cTn id="79" dur="2000" fill="hold"/>
                                        <p:tgtEl>
                                          <p:spTgt spid="51"/>
                                        </p:tgtEl>
                                        <p:attrNameLst>
                                          <p:attrName>ppt_x</p:attrName>
                                          <p:attrName>ppt_y</p:attrName>
                                        </p:attrNameLst>
                                      </p:cBhvr>
                                      <p:rCtr x="-34049" y="3102"/>
                                    </p:animMotion>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1.45833E-6 4.07407E-6 L 0.00911 0.75416 " pathEditMode="relative" rAng="0" ptsTypes="AA">
                                      <p:cBhvr>
                                        <p:cTn id="90" dur="2000" fill="hold"/>
                                        <p:tgtEl>
                                          <p:spTgt spid="13"/>
                                        </p:tgtEl>
                                        <p:attrNameLst>
                                          <p:attrName>ppt_x</p:attrName>
                                          <p:attrName>ppt_y</p:attrName>
                                        </p:attrNameLst>
                                      </p:cBhvr>
                                      <p:rCtr x="456" y="37708"/>
                                    </p:animMotion>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500" fill="hold"/>
                                        <p:tgtEl>
                                          <p:spTgt spid="54"/>
                                        </p:tgtEl>
                                        <p:attrNameLst>
                                          <p:attrName>ppt_w</p:attrName>
                                        </p:attrNameLst>
                                      </p:cBhvr>
                                      <p:tavLst>
                                        <p:tav tm="0">
                                          <p:val>
                                            <p:fltVal val="0"/>
                                          </p:val>
                                        </p:tav>
                                        <p:tav tm="100000">
                                          <p:val>
                                            <p:strVal val="#ppt_w"/>
                                          </p:val>
                                        </p:tav>
                                      </p:tavLst>
                                    </p:anim>
                                    <p:anim calcmode="lin" valueType="num">
                                      <p:cBhvr>
                                        <p:cTn id="96" dur="500" fill="hold"/>
                                        <p:tgtEl>
                                          <p:spTgt spid="54"/>
                                        </p:tgtEl>
                                        <p:attrNameLst>
                                          <p:attrName>ppt_h</p:attrName>
                                        </p:attrNameLst>
                                      </p:cBhvr>
                                      <p:tavLst>
                                        <p:tav tm="0">
                                          <p:val>
                                            <p:fltVal val="0"/>
                                          </p:val>
                                        </p:tav>
                                        <p:tav tm="100000">
                                          <p:val>
                                            <p:strVal val="#ppt_h"/>
                                          </p:val>
                                        </p:tav>
                                      </p:tavLst>
                                    </p:anim>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3.33333E-6 2.59259E-6 L 0.63724 0.06921 " pathEditMode="relative" rAng="0" ptsTypes="AA">
                                      <p:cBhvr>
                                        <p:cTn id="101" dur="2000" fill="hold"/>
                                        <p:tgtEl>
                                          <p:spTgt spid="54"/>
                                        </p:tgtEl>
                                        <p:attrNameLst>
                                          <p:attrName>ppt_x</p:attrName>
                                          <p:attrName>ppt_y</p:attrName>
                                        </p:attrNameLst>
                                      </p:cBhvr>
                                      <p:rCtr x="31862"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2" descr="Rectángulo, Lista, Líneas, Lista De Compras, Caja">
            <a:extLst>
              <a:ext uri="{FF2B5EF4-FFF2-40B4-BE49-F238E27FC236}">
                <a16:creationId xmlns:a16="http://schemas.microsoft.com/office/drawing/2014/main" id="{05425056-2A84-4627-A920-A8F1AD9C3E26}"/>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654"/>
          <a:stretch/>
        </p:blipFill>
        <p:spPr bwMode="auto">
          <a:xfrm rot="10800000" flipH="1" flipV="1">
            <a:off x="4873977" y="1734674"/>
            <a:ext cx="3367112" cy="2749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ctángulo, Lista, Líneas, Lista De Compras, Caja">
            <a:extLst>
              <a:ext uri="{FF2B5EF4-FFF2-40B4-BE49-F238E27FC236}">
                <a16:creationId xmlns:a16="http://schemas.microsoft.com/office/drawing/2014/main" id="{26F953DE-6B84-43B6-BF52-9CC5C59748B3}"/>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977"/>
          <a:stretch/>
        </p:blipFill>
        <p:spPr bwMode="auto">
          <a:xfrm rot="10800000" flipH="1" flipV="1">
            <a:off x="4904159" y="4326416"/>
            <a:ext cx="3460425" cy="273077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9AB29CE-DDD6-4CAB-8437-00E36C65F8DC}"/>
              </a:ext>
            </a:extLst>
          </p:cNvPr>
          <p:cNvSpPr txBox="1"/>
          <p:nvPr/>
        </p:nvSpPr>
        <p:spPr>
          <a:xfrm>
            <a:off x="5145131" y="1828035"/>
            <a:ext cx="21275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dessins</a:t>
            </a:r>
          </a:p>
        </p:txBody>
      </p:sp>
      <p:sp>
        <p:nvSpPr>
          <p:cNvPr id="17" name="TextBox 16">
            <a:extLst>
              <a:ext uri="{FF2B5EF4-FFF2-40B4-BE49-F238E27FC236}">
                <a16:creationId xmlns:a16="http://schemas.microsoft.com/office/drawing/2014/main" id="{14272CB8-82B4-4738-A93E-EDDBA2F9B5D7}"/>
              </a:ext>
            </a:extLst>
          </p:cNvPr>
          <p:cNvSpPr txBox="1"/>
          <p:nvPr/>
        </p:nvSpPr>
        <p:spPr>
          <a:xfrm>
            <a:off x="5174159" y="2469686"/>
            <a:ext cx="2451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question</a:t>
            </a:r>
          </a:p>
        </p:txBody>
      </p:sp>
      <p:sp>
        <p:nvSpPr>
          <p:cNvPr id="18" name="TextBox 17">
            <a:extLst>
              <a:ext uri="{FF2B5EF4-FFF2-40B4-BE49-F238E27FC236}">
                <a16:creationId xmlns:a16="http://schemas.microsoft.com/office/drawing/2014/main" id="{A0904570-9506-47D4-AB30-0C25DBC82F62}"/>
              </a:ext>
            </a:extLst>
          </p:cNvPr>
          <p:cNvSpPr txBox="1"/>
          <p:nvPr/>
        </p:nvSpPr>
        <p:spPr>
          <a:xfrm>
            <a:off x="5174159" y="3089952"/>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mots</a:t>
            </a:r>
          </a:p>
        </p:txBody>
      </p:sp>
      <p:sp>
        <p:nvSpPr>
          <p:cNvPr id="19" name="TextBox 18">
            <a:extLst>
              <a:ext uri="{FF2B5EF4-FFF2-40B4-BE49-F238E27FC236}">
                <a16:creationId xmlns:a16="http://schemas.microsoft.com/office/drawing/2014/main" id="{DA9A3D9F-C19B-4E50-8E50-11E7E9C4619C}"/>
              </a:ext>
            </a:extLst>
          </p:cNvPr>
          <p:cNvSpPr txBox="1"/>
          <p:nvPr/>
        </p:nvSpPr>
        <p:spPr>
          <a:xfrm>
            <a:off x="5174159" y="3755969"/>
            <a:ext cx="25571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0" name="TextBox 19">
            <a:extLst>
              <a:ext uri="{FF2B5EF4-FFF2-40B4-BE49-F238E27FC236}">
                <a16:creationId xmlns:a16="http://schemas.microsoft.com/office/drawing/2014/main" id="{9FB6D76E-1CE1-4234-9160-30B4EA44141D}"/>
              </a:ext>
            </a:extLst>
          </p:cNvPr>
          <p:cNvSpPr txBox="1"/>
          <p:nvPr/>
        </p:nvSpPr>
        <p:spPr>
          <a:xfrm>
            <a:off x="5233843" y="4425699"/>
            <a:ext cx="2198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a:t>
            </a:r>
          </a:p>
        </p:txBody>
      </p:sp>
      <p:sp>
        <p:nvSpPr>
          <p:cNvPr id="21" name="TextBox 20">
            <a:extLst>
              <a:ext uri="{FF2B5EF4-FFF2-40B4-BE49-F238E27FC236}">
                <a16:creationId xmlns:a16="http://schemas.microsoft.com/office/drawing/2014/main" id="{AB805563-A9AB-4680-BAF4-225D1E975F86}"/>
              </a:ext>
            </a:extLst>
          </p:cNvPr>
          <p:cNvSpPr txBox="1"/>
          <p:nvPr/>
        </p:nvSpPr>
        <p:spPr>
          <a:xfrm>
            <a:off x="5188673" y="5069071"/>
            <a:ext cx="19784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mains</a:t>
            </a:r>
          </a:p>
        </p:txBody>
      </p:sp>
      <p:sp>
        <p:nvSpPr>
          <p:cNvPr id="22" name="TextBox 21">
            <a:extLst>
              <a:ext uri="{FF2B5EF4-FFF2-40B4-BE49-F238E27FC236}">
                <a16:creationId xmlns:a16="http://schemas.microsoft.com/office/drawing/2014/main" id="{26A639ED-D14A-4801-BFED-9CA91F3A09DB}"/>
              </a:ext>
            </a:extLst>
          </p:cNvPr>
          <p:cNvSpPr txBox="1"/>
          <p:nvPr/>
        </p:nvSpPr>
        <p:spPr>
          <a:xfrm>
            <a:off x="5174159" y="5631281"/>
            <a:ext cx="16818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tête</a:t>
            </a:r>
          </a:p>
        </p:txBody>
      </p:sp>
      <p:sp>
        <p:nvSpPr>
          <p:cNvPr id="23" name="TextBox 22">
            <a:extLst>
              <a:ext uri="{FF2B5EF4-FFF2-40B4-BE49-F238E27FC236}">
                <a16:creationId xmlns:a16="http://schemas.microsoft.com/office/drawing/2014/main" id="{8E1DAFD4-9CFE-42D3-BFC9-F870F2EA2D5B}"/>
              </a:ext>
            </a:extLst>
          </p:cNvPr>
          <p:cNvSpPr txBox="1"/>
          <p:nvPr/>
        </p:nvSpPr>
        <p:spPr>
          <a:xfrm>
            <a:off x="5174159" y="6297298"/>
            <a:ext cx="18165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 name="Action Button: Blank 23">
            <a:hlinkClick r:id="" action="ppaction://noaction" highlightClick="1">
              <a:snd r:embed="rId5" name="FUS7_4.wav"/>
            </a:hlinkClick>
            <a:extLst>
              <a:ext uri="{FF2B5EF4-FFF2-40B4-BE49-F238E27FC236}">
                <a16:creationId xmlns:a16="http://schemas.microsoft.com/office/drawing/2014/main" id="{0C1BDC1A-F8DB-4BAD-A277-3A65B2AF29AD}"/>
              </a:ext>
            </a:extLst>
          </p:cNvPr>
          <p:cNvSpPr/>
          <p:nvPr/>
        </p:nvSpPr>
        <p:spPr>
          <a:xfrm>
            <a:off x="337925" y="200532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5" name="Action Button: Blank 24">
            <a:hlinkClick r:id="" action="ppaction://noaction" highlightClick="1">
              <a:snd r:embed="rId6" name="FUS7_5.wav"/>
            </a:hlinkClick>
            <a:extLst>
              <a:ext uri="{FF2B5EF4-FFF2-40B4-BE49-F238E27FC236}">
                <a16:creationId xmlns:a16="http://schemas.microsoft.com/office/drawing/2014/main" id="{F68E01C0-7BA3-4A1A-8FAA-B7754BDBAE52}"/>
              </a:ext>
            </a:extLst>
          </p:cNvPr>
          <p:cNvSpPr/>
          <p:nvPr/>
        </p:nvSpPr>
        <p:spPr>
          <a:xfrm>
            <a:off x="337924" y="26200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6" name="Action Button: Blank 25">
            <a:hlinkClick r:id="" action="ppaction://noaction" highlightClick="1">
              <a:snd r:embed="rId7" name="FUS7_6.wav"/>
            </a:hlinkClick>
            <a:extLst>
              <a:ext uri="{FF2B5EF4-FFF2-40B4-BE49-F238E27FC236}">
                <a16:creationId xmlns:a16="http://schemas.microsoft.com/office/drawing/2014/main" id="{A26A3FDA-AA8C-4CA7-AABC-74D284C704D1}"/>
              </a:ext>
            </a:extLst>
          </p:cNvPr>
          <p:cNvSpPr/>
          <p:nvPr/>
        </p:nvSpPr>
        <p:spPr>
          <a:xfrm>
            <a:off x="337923" y="327019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7" name="Action Button: Blank 26">
            <a:hlinkClick r:id="" action="ppaction://noaction" highlightClick="1">
              <a:snd r:embed="rId8" name="FUS7_7.wav"/>
            </a:hlinkClick>
            <a:extLst>
              <a:ext uri="{FF2B5EF4-FFF2-40B4-BE49-F238E27FC236}">
                <a16:creationId xmlns:a16="http://schemas.microsoft.com/office/drawing/2014/main" id="{E8168F56-A2D6-48D8-A1C2-CCE53C082F8C}"/>
              </a:ext>
            </a:extLst>
          </p:cNvPr>
          <p:cNvSpPr/>
          <p:nvPr/>
        </p:nvSpPr>
        <p:spPr>
          <a:xfrm>
            <a:off x="337923" y="384551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8" name="Action Button: Blank 27">
            <a:hlinkClick r:id="" action="ppaction://noaction" highlightClick="1">
              <a:snd r:embed="rId9" name="FUS7_8.wav"/>
            </a:hlinkClick>
            <a:extLst>
              <a:ext uri="{FF2B5EF4-FFF2-40B4-BE49-F238E27FC236}">
                <a16:creationId xmlns:a16="http://schemas.microsoft.com/office/drawing/2014/main" id="{D35F1318-80B5-421D-BF66-5A66DDD13C42}"/>
              </a:ext>
            </a:extLst>
          </p:cNvPr>
          <p:cNvSpPr/>
          <p:nvPr/>
        </p:nvSpPr>
        <p:spPr>
          <a:xfrm>
            <a:off x="337923" y="4478889"/>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9" name="Action Button: Blank 28">
            <a:hlinkClick r:id="" action="ppaction://noaction" highlightClick="1">
              <a:snd r:embed="rId10" name="FUS7_9.wav"/>
            </a:hlinkClick>
            <a:extLst>
              <a:ext uri="{FF2B5EF4-FFF2-40B4-BE49-F238E27FC236}">
                <a16:creationId xmlns:a16="http://schemas.microsoft.com/office/drawing/2014/main" id="{C11CDF64-3A3D-46FA-BE00-4E53646F5C0C}"/>
              </a:ext>
            </a:extLst>
          </p:cNvPr>
          <p:cNvSpPr/>
          <p:nvPr/>
        </p:nvSpPr>
        <p:spPr>
          <a:xfrm>
            <a:off x="337922" y="509684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1" name="Action Button: Blank 30">
            <a:hlinkClick r:id="" action="ppaction://noaction" highlightClick="1">
              <a:snd r:embed="rId11" name="FUS7_10.wav"/>
            </a:hlinkClick>
            <a:extLst>
              <a:ext uri="{FF2B5EF4-FFF2-40B4-BE49-F238E27FC236}">
                <a16:creationId xmlns:a16="http://schemas.microsoft.com/office/drawing/2014/main" id="{2A3C45DB-F19C-4F66-BF6D-F9B9BC472494}"/>
              </a:ext>
            </a:extLst>
          </p:cNvPr>
          <p:cNvSpPr/>
          <p:nvPr/>
        </p:nvSpPr>
        <p:spPr>
          <a:xfrm>
            <a:off x="337921" y="5675054"/>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32" name="Action Button: Blank 31">
            <a:hlinkClick r:id="" action="ppaction://noaction" highlightClick="1">
              <a:snd r:embed="rId12" name="FUS7_11.wav"/>
            </a:hlinkClick>
            <a:extLst>
              <a:ext uri="{FF2B5EF4-FFF2-40B4-BE49-F238E27FC236}">
                <a16:creationId xmlns:a16="http://schemas.microsoft.com/office/drawing/2014/main" id="{07A01557-D314-4160-A58D-A7C4868E50E9}"/>
              </a:ext>
            </a:extLst>
          </p:cNvPr>
          <p:cNvSpPr/>
          <p:nvPr/>
        </p:nvSpPr>
        <p:spPr>
          <a:xfrm>
            <a:off x="327636" y="6272328"/>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7</a:t>
            </a:r>
          </a:p>
        </p:txBody>
      </p:sp>
      <p:pic>
        <p:nvPicPr>
          <p:cNvPr id="33" name="Picture 2" descr="Rectángulo, Lista, Líneas, Lista De Compras, Caja">
            <a:extLst>
              <a:ext uri="{FF2B5EF4-FFF2-40B4-BE49-F238E27FC236}">
                <a16:creationId xmlns:a16="http://schemas.microsoft.com/office/drawing/2014/main" id="{53FBB20C-1734-4F2A-92BD-E7CBBDA6FE10}"/>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561"/>
          <a:stretch/>
        </p:blipFill>
        <p:spPr bwMode="auto">
          <a:xfrm rot="10800000" flipH="1" flipV="1">
            <a:off x="9036606" y="1761882"/>
            <a:ext cx="3074603" cy="274994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ctángulo, Lista, Líneas, Lista De Compras, Caja">
            <a:extLst>
              <a:ext uri="{FF2B5EF4-FFF2-40B4-BE49-F238E27FC236}">
                <a16:creationId xmlns:a16="http://schemas.microsoft.com/office/drawing/2014/main" id="{2D2EC3BB-7011-43AE-B33A-18C21F154FD3}"/>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r="31783"/>
          <a:stretch/>
        </p:blipFill>
        <p:spPr bwMode="auto">
          <a:xfrm rot="10800000" flipH="1" flipV="1">
            <a:off x="9067932" y="4353624"/>
            <a:ext cx="3043277" cy="27307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2C73BF4-7FA8-4182-84F8-C76274ED133C}"/>
              </a:ext>
            </a:extLst>
          </p:cNvPr>
          <p:cNvSpPr txBox="1"/>
          <p:nvPr/>
        </p:nvSpPr>
        <p:spPr>
          <a:xfrm>
            <a:off x="9286164" y="1879845"/>
            <a:ext cx="185820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dessin</a:t>
            </a:r>
          </a:p>
        </p:txBody>
      </p:sp>
      <p:sp>
        <p:nvSpPr>
          <p:cNvPr id="36" name="TextBox 35">
            <a:extLst>
              <a:ext uri="{FF2B5EF4-FFF2-40B4-BE49-F238E27FC236}">
                <a16:creationId xmlns:a16="http://schemas.microsoft.com/office/drawing/2014/main" id="{A19671E5-8E34-4AFF-BF84-19819135B6BC}"/>
              </a:ext>
            </a:extLst>
          </p:cNvPr>
          <p:cNvSpPr txBox="1"/>
          <p:nvPr/>
        </p:nvSpPr>
        <p:spPr>
          <a:xfrm>
            <a:off x="9305194" y="2526915"/>
            <a:ext cx="245131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question</a:t>
            </a:r>
          </a:p>
        </p:txBody>
      </p:sp>
      <p:sp>
        <p:nvSpPr>
          <p:cNvPr id="37" name="TextBox 36">
            <a:extLst>
              <a:ext uri="{FF2B5EF4-FFF2-40B4-BE49-F238E27FC236}">
                <a16:creationId xmlns:a16="http://schemas.microsoft.com/office/drawing/2014/main" id="{5AFF5244-93E7-42F8-B484-792BD33823C2}"/>
              </a:ext>
            </a:extLst>
          </p:cNvPr>
          <p:cNvSpPr txBox="1"/>
          <p:nvPr/>
        </p:nvSpPr>
        <p:spPr>
          <a:xfrm>
            <a:off x="9286164" y="3157617"/>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mots</a:t>
            </a:r>
          </a:p>
        </p:txBody>
      </p:sp>
      <p:sp>
        <p:nvSpPr>
          <p:cNvPr id="38" name="TextBox 37">
            <a:extLst>
              <a:ext uri="{FF2B5EF4-FFF2-40B4-BE49-F238E27FC236}">
                <a16:creationId xmlns:a16="http://schemas.microsoft.com/office/drawing/2014/main" id="{A6129502-A2C1-4CB5-8312-72790C88EFFA}"/>
              </a:ext>
            </a:extLst>
          </p:cNvPr>
          <p:cNvSpPr txBox="1"/>
          <p:nvPr/>
        </p:nvSpPr>
        <p:spPr>
          <a:xfrm>
            <a:off x="9323444" y="3788319"/>
            <a:ext cx="22878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un</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monstre</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CC52DB8F-4768-42C8-A4E0-7BFA502FDDAA}"/>
              </a:ext>
            </a:extLst>
          </p:cNvPr>
          <p:cNvSpPr txBox="1"/>
          <p:nvPr/>
        </p:nvSpPr>
        <p:spPr>
          <a:xfrm>
            <a:off x="9304414" y="4419021"/>
            <a:ext cx="2198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bouche</a:t>
            </a:r>
          </a:p>
        </p:txBody>
      </p:sp>
      <p:sp>
        <p:nvSpPr>
          <p:cNvPr id="40" name="TextBox 39">
            <a:extLst>
              <a:ext uri="{FF2B5EF4-FFF2-40B4-BE49-F238E27FC236}">
                <a16:creationId xmlns:a16="http://schemas.microsoft.com/office/drawing/2014/main" id="{E8D81F0F-4680-43E0-8B3A-3300F3E2CFBE}"/>
              </a:ext>
            </a:extLst>
          </p:cNvPr>
          <p:cNvSpPr txBox="1"/>
          <p:nvPr/>
        </p:nvSpPr>
        <p:spPr>
          <a:xfrm>
            <a:off x="9304414" y="5102824"/>
            <a:ext cx="1895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main</a:t>
            </a:r>
          </a:p>
        </p:txBody>
      </p:sp>
      <p:sp>
        <p:nvSpPr>
          <p:cNvPr id="41" name="TextBox 40">
            <a:extLst>
              <a:ext uri="{FF2B5EF4-FFF2-40B4-BE49-F238E27FC236}">
                <a16:creationId xmlns:a16="http://schemas.microsoft.com/office/drawing/2014/main" id="{A7D9939E-CA79-4BCB-A000-4C60D3E77C67}"/>
              </a:ext>
            </a:extLst>
          </p:cNvPr>
          <p:cNvSpPr txBox="1"/>
          <p:nvPr/>
        </p:nvSpPr>
        <p:spPr>
          <a:xfrm>
            <a:off x="9285384" y="5733526"/>
            <a:ext cx="17652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des</a:t>
            </a: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têtes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2" name="TextBox 41">
            <a:extLst>
              <a:ext uri="{FF2B5EF4-FFF2-40B4-BE49-F238E27FC236}">
                <a16:creationId xmlns:a16="http://schemas.microsoft.com/office/drawing/2014/main" id="{29EA688E-47A6-4E31-BC23-4A91B5582E72}"/>
              </a:ext>
            </a:extLst>
          </p:cNvPr>
          <p:cNvSpPr txBox="1"/>
          <p:nvPr/>
        </p:nvSpPr>
        <p:spPr>
          <a:xfrm>
            <a:off x="9266239" y="6363242"/>
            <a:ext cx="18165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des </a:t>
            </a:r>
            <a:r>
              <a:rPr kumimoji="0" lang="en-GB" sz="2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pieds</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aphicFrame>
        <p:nvGraphicFramePr>
          <p:cNvPr id="43" name="Table 42">
            <a:extLst>
              <a:ext uri="{FF2B5EF4-FFF2-40B4-BE49-F238E27FC236}">
                <a16:creationId xmlns:a16="http://schemas.microsoft.com/office/drawing/2014/main" id="{C9AC4A2D-F7FD-4CED-A0BB-D6BC085C353A}"/>
              </a:ext>
            </a:extLst>
          </p:cNvPr>
          <p:cNvGraphicFramePr>
            <a:graphicFrameLocks noGrp="1"/>
          </p:cNvGraphicFramePr>
          <p:nvPr/>
        </p:nvGraphicFramePr>
        <p:xfrm>
          <a:off x="984436" y="1534396"/>
          <a:ext cx="3137655" cy="5235960"/>
        </p:xfrm>
        <a:graphic>
          <a:graphicData uri="http://schemas.openxmlformats.org/drawingml/2006/table">
            <a:tbl>
              <a:tblPr firstRow="1" bandRow="1"/>
              <a:tblGrid>
                <a:gridCol w="1470775">
                  <a:extLst>
                    <a:ext uri="{9D8B030D-6E8A-4147-A177-3AD203B41FA5}">
                      <a16:colId xmlns:a16="http://schemas.microsoft.com/office/drawing/2014/main" val="735433919"/>
                    </a:ext>
                  </a:extLst>
                </a:gridCol>
                <a:gridCol w="1666880">
                  <a:extLst>
                    <a:ext uri="{9D8B030D-6E8A-4147-A177-3AD203B41FA5}">
                      <a16:colId xmlns:a16="http://schemas.microsoft.com/office/drawing/2014/main" val="2236691562"/>
                    </a:ext>
                  </a:extLst>
                </a:gridCol>
              </a:tblGrid>
              <a:tr h="220762">
                <a:tc>
                  <a:txBody>
                    <a:bodyPr/>
                    <a:lstStyle/>
                    <a:p>
                      <a:pPr algn="ctr">
                        <a:lnSpc>
                          <a:spcPct val="100000"/>
                        </a:lnSpc>
                      </a:pPr>
                      <a:r>
                        <a:rPr lang="en-GB" sz="2000" b="1" dirty="0">
                          <a:solidFill>
                            <a:srgbClr val="002060"/>
                          </a:solidFill>
                          <a:latin typeface="Century Gothic" panose="020B0502020202020204" pitchFamily="34" charset="0"/>
                        </a:rPr>
                        <a:t>There is</a:t>
                      </a: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r>
                        <a:rPr lang="en-GB" sz="2000" b="1" dirty="0">
                          <a:solidFill>
                            <a:srgbClr val="002060"/>
                          </a:solidFill>
                          <a:latin typeface="Century Gothic" panose="020B0502020202020204" pitchFamily="34" charset="0"/>
                        </a:rPr>
                        <a:t>There are</a:t>
                      </a: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6869027"/>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70047410"/>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015203519"/>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5509886"/>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236083895"/>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87964868"/>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312007321"/>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71873048"/>
                  </a:ext>
                </a:extLst>
              </a:tr>
              <a:tr h="394295">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000" b="0" dirty="0">
                        <a:solidFill>
                          <a:srgbClr val="002060"/>
                        </a:solidFill>
                        <a:latin typeface="Century Gothic" panose="020B0502020202020204" pitchFamily="34" charset="0"/>
                      </a:endParaRPr>
                    </a:p>
                  </a:txBody>
                  <a:tcPr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77852702"/>
                  </a:ext>
                </a:extLst>
              </a:tr>
            </a:tbl>
          </a:graphicData>
        </a:graphic>
      </p:graphicFrame>
      <p:pic>
        <p:nvPicPr>
          <p:cNvPr id="44" name="Picture 43">
            <a:extLst>
              <a:ext uri="{FF2B5EF4-FFF2-40B4-BE49-F238E27FC236}">
                <a16:creationId xmlns:a16="http://schemas.microsoft.com/office/drawing/2014/main" id="{08DF2E83-E10E-4CFC-B93B-CF6F43A01CB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5323" y="1994920"/>
            <a:ext cx="449001" cy="467709"/>
          </a:xfrm>
          <a:prstGeom prst="rect">
            <a:avLst/>
          </a:prstGeom>
        </p:spPr>
      </p:pic>
      <p:pic>
        <p:nvPicPr>
          <p:cNvPr id="45" name="Picture 44">
            <a:extLst>
              <a:ext uri="{FF2B5EF4-FFF2-40B4-BE49-F238E27FC236}">
                <a16:creationId xmlns:a16="http://schemas.microsoft.com/office/drawing/2014/main" id="{BBAD2C16-E73B-4CD4-B9F7-60E08FF6108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5791" y="2613506"/>
            <a:ext cx="449001" cy="467709"/>
          </a:xfrm>
          <a:prstGeom prst="rect">
            <a:avLst/>
          </a:prstGeom>
        </p:spPr>
      </p:pic>
      <p:pic>
        <p:nvPicPr>
          <p:cNvPr id="46" name="Picture 45">
            <a:extLst>
              <a:ext uri="{FF2B5EF4-FFF2-40B4-BE49-F238E27FC236}">
                <a16:creationId xmlns:a16="http://schemas.microsoft.com/office/drawing/2014/main" id="{4BEDBDAF-9140-4F14-AFF4-CC42D1391D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9649" y="3197057"/>
            <a:ext cx="449001" cy="467709"/>
          </a:xfrm>
          <a:prstGeom prst="rect">
            <a:avLst/>
          </a:prstGeom>
        </p:spPr>
      </p:pic>
      <p:pic>
        <p:nvPicPr>
          <p:cNvPr id="47" name="Picture 46">
            <a:extLst>
              <a:ext uri="{FF2B5EF4-FFF2-40B4-BE49-F238E27FC236}">
                <a16:creationId xmlns:a16="http://schemas.microsoft.com/office/drawing/2014/main" id="{4244537A-F56D-4E29-8BE9-C2CD770015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4027" y="3788191"/>
            <a:ext cx="449001" cy="467709"/>
          </a:xfrm>
          <a:prstGeom prst="rect">
            <a:avLst/>
          </a:prstGeom>
        </p:spPr>
      </p:pic>
      <p:pic>
        <p:nvPicPr>
          <p:cNvPr id="48" name="Picture 47">
            <a:extLst>
              <a:ext uri="{FF2B5EF4-FFF2-40B4-BE49-F238E27FC236}">
                <a16:creationId xmlns:a16="http://schemas.microsoft.com/office/drawing/2014/main" id="{AAA12F4C-0C5D-4A9E-8C4A-45E45A3AB8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6131" y="4432407"/>
            <a:ext cx="449001" cy="467709"/>
          </a:xfrm>
          <a:prstGeom prst="rect">
            <a:avLst/>
          </a:prstGeom>
        </p:spPr>
      </p:pic>
      <p:pic>
        <p:nvPicPr>
          <p:cNvPr id="49" name="Picture 48">
            <a:extLst>
              <a:ext uri="{FF2B5EF4-FFF2-40B4-BE49-F238E27FC236}">
                <a16:creationId xmlns:a16="http://schemas.microsoft.com/office/drawing/2014/main" id="{E0EA95AA-D3AC-41D2-B0AC-95EDED9E67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9593" y="5068943"/>
            <a:ext cx="449001" cy="467709"/>
          </a:xfrm>
          <a:prstGeom prst="rect">
            <a:avLst/>
          </a:prstGeom>
        </p:spPr>
      </p:pic>
      <p:pic>
        <p:nvPicPr>
          <p:cNvPr id="50" name="Picture 49">
            <a:extLst>
              <a:ext uri="{FF2B5EF4-FFF2-40B4-BE49-F238E27FC236}">
                <a16:creationId xmlns:a16="http://schemas.microsoft.com/office/drawing/2014/main" id="{7D81F076-5B30-4C8D-8182-B06651EDEE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660" y="5663371"/>
            <a:ext cx="449001" cy="467709"/>
          </a:xfrm>
          <a:prstGeom prst="rect">
            <a:avLst/>
          </a:prstGeom>
        </p:spPr>
      </p:pic>
      <p:pic>
        <p:nvPicPr>
          <p:cNvPr id="51" name="Picture 50">
            <a:extLst>
              <a:ext uri="{FF2B5EF4-FFF2-40B4-BE49-F238E27FC236}">
                <a16:creationId xmlns:a16="http://schemas.microsoft.com/office/drawing/2014/main" id="{A1C296FD-61CD-42D6-8705-D74D349C14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53660" y="6216863"/>
            <a:ext cx="449001" cy="467709"/>
          </a:xfrm>
          <a:prstGeom prst="rect">
            <a:avLst/>
          </a:prstGeom>
        </p:spPr>
      </p:pic>
      <p:sp>
        <p:nvSpPr>
          <p:cNvPr id="52" name="Action Button: Blank 51">
            <a:hlinkClick r:id="" action="ppaction://noaction" highlightClick="1">
              <a:snd r:embed="rId5" name="FUS7_4.wav"/>
            </a:hlinkClick>
            <a:extLst>
              <a:ext uri="{FF2B5EF4-FFF2-40B4-BE49-F238E27FC236}">
                <a16:creationId xmlns:a16="http://schemas.microsoft.com/office/drawing/2014/main" id="{9C1DD47D-976F-425C-BD4C-FCE8CDECA2FE}"/>
              </a:ext>
            </a:extLst>
          </p:cNvPr>
          <p:cNvSpPr/>
          <p:nvPr/>
        </p:nvSpPr>
        <p:spPr>
          <a:xfrm>
            <a:off x="4541576" y="2050559"/>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3" name="Action Button: Blank 52">
            <a:hlinkClick r:id="" action="ppaction://noaction" highlightClick="1">
              <a:snd r:embed="rId6" name="FUS7_5.wav"/>
            </a:hlinkClick>
            <a:extLst>
              <a:ext uri="{FF2B5EF4-FFF2-40B4-BE49-F238E27FC236}">
                <a16:creationId xmlns:a16="http://schemas.microsoft.com/office/drawing/2014/main" id="{4DA0A66A-9130-4122-9A2A-B627411B0A74}"/>
              </a:ext>
            </a:extLst>
          </p:cNvPr>
          <p:cNvSpPr/>
          <p:nvPr/>
        </p:nvSpPr>
        <p:spPr>
          <a:xfrm>
            <a:off x="4541575" y="266529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4" name="Action Button: Blank 53">
            <a:hlinkClick r:id="" action="ppaction://noaction" highlightClick="1">
              <a:snd r:embed="rId7" name="FUS7_6.wav"/>
            </a:hlinkClick>
            <a:extLst>
              <a:ext uri="{FF2B5EF4-FFF2-40B4-BE49-F238E27FC236}">
                <a16:creationId xmlns:a16="http://schemas.microsoft.com/office/drawing/2014/main" id="{04AF9F1C-0ADC-46E0-9478-2B1CB826F7F2}"/>
              </a:ext>
            </a:extLst>
          </p:cNvPr>
          <p:cNvSpPr/>
          <p:nvPr/>
        </p:nvSpPr>
        <p:spPr>
          <a:xfrm>
            <a:off x="4541574" y="3315435"/>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Blank 54">
            <a:hlinkClick r:id="" action="ppaction://noaction" highlightClick="1">
              <a:snd r:embed="rId8" name="FUS7_7.wav"/>
            </a:hlinkClick>
            <a:extLst>
              <a:ext uri="{FF2B5EF4-FFF2-40B4-BE49-F238E27FC236}">
                <a16:creationId xmlns:a16="http://schemas.microsoft.com/office/drawing/2014/main" id="{29F2E955-BF0C-4C0C-A7FE-1963EC9D1BC2}"/>
              </a:ext>
            </a:extLst>
          </p:cNvPr>
          <p:cNvSpPr/>
          <p:nvPr/>
        </p:nvSpPr>
        <p:spPr>
          <a:xfrm>
            <a:off x="4541574" y="3890752"/>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6" name="Action Button: Blank 55">
            <a:hlinkClick r:id="" action="ppaction://noaction" highlightClick="1">
              <a:snd r:embed="rId9" name="FUS7_8.wav"/>
            </a:hlinkClick>
            <a:extLst>
              <a:ext uri="{FF2B5EF4-FFF2-40B4-BE49-F238E27FC236}">
                <a16:creationId xmlns:a16="http://schemas.microsoft.com/office/drawing/2014/main" id="{81885D84-CC6D-4A27-9052-633075264EF3}"/>
              </a:ext>
            </a:extLst>
          </p:cNvPr>
          <p:cNvSpPr/>
          <p:nvPr/>
        </p:nvSpPr>
        <p:spPr>
          <a:xfrm>
            <a:off x="4541574" y="4524128"/>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7" name="Action Button: Blank 56">
            <a:hlinkClick r:id="" action="ppaction://noaction" highlightClick="1">
              <a:snd r:embed="rId10" name="FUS7_9.wav"/>
            </a:hlinkClick>
            <a:extLst>
              <a:ext uri="{FF2B5EF4-FFF2-40B4-BE49-F238E27FC236}">
                <a16:creationId xmlns:a16="http://schemas.microsoft.com/office/drawing/2014/main" id="{5B2A8626-530E-4B34-AE22-ED20A2662468}"/>
              </a:ext>
            </a:extLst>
          </p:cNvPr>
          <p:cNvSpPr/>
          <p:nvPr/>
        </p:nvSpPr>
        <p:spPr>
          <a:xfrm>
            <a:off x="4541573" y="514208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8" name="Action Button: Blank 57">
            <a:hlinkClick r:id="" action="ppaction://noaction" highlightClick="1">
              <a:snd r:embed="rId11" name="FUS7_10.wav"/>
            </a:hlinkClick>
            <a:extLst>
              <a:ext uri="{FF2B5EF4-FFF2-40B4-BE49-F238E27FC236}">
                <a16:creationId xmlns:a16="http://schemas.microsoft.com/office/drawing/2014/main" id="{3A00E00D-403B-4921-B22C-DA3A94691E57}"/>
              </a:ext>
            </a:extLst>
          </p:cNvPr>
          <p:cNvSpPr/>
          <p:nvPr/>
        </p:nvSpPr>
        <p:spPr>
          <a:xfrm>
            <a:off x="4541572" y="5720293"/>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9" name="Action Button: Blank 58">
            <a:hlinkClick r:id="" action="ppaction://noaction" highlightClick="1">
              <a:snd r:embed="rId12" name="FUS7_11.wav"/>
            </a:hlinkClick>
            <a:extLst>
              <a:ext uri="{FF2B5EF4-FFF2-40B4-BE49-F238E27FC236}">
                <a16:creationId xmlns:a16="http://schemas.microsoft.com/office/drawing/2014/main" id="{684A3E19-ECDD-4E95-B74B-C25B6CF8CE29}"/>
              </a:ext>
            </a:extLst>
          </p:cNvPr>
          <p:cNvSpPr/>
          <p:nvPr/>
        </p:nvSpPr>
        <p:spPr>
          <a:xfrm>
            <a:off x="4531287" y="6317567"/>
            <a:ext cx="465513" cy="397632"/>
          </a:xfrm>
          <a:prstGeom prst="actionButtonBlank">
            <a:avLst/>
          </a:prstGeom>
          <a:solidFill>
            <a:srgbClr val="68D5C8"/>
          </a:solidFill>
          <a:ln w="190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60" name="Graphic 59" descr="Teacher">
            <a:extLst>
              <a:ext uri="{FF2B5EF4-FFF2-40B4-BE49-F238E27FC236}">
                <a16:creationId xmlns:a16="http://schemas.microsoft.com/office/drawing/2014/main" id="{3EC88685-8EB7-4210-B7B6-CA3D6A312D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652692"/>
            <a:ext cx="914400" cy="914400"/>
          </a:xfrm>
          <a:prstGeom prst="rect">
            <a:avLst/>
          </a:prstGeom>
        </p:spPr>
      </p:pic>
      <p:sp>
        <p:nvSpPr>
          <p:cNvPr id="61" name="Speech Bubble: Rectangle with Corners Rounded 60">
            <a:hlinkClick r:id="" action="ppaction://noaction">
              <a:snd r:embed="rId16" name="FUS7_2.wav"/>
            </a:hlinkClick>
            <a:extLst>
              <a:ext uri="{FF2B5EF4-FFF2-40B4-BE49-F238E27FC236}">
                <a16:creationId xmlns:a16="http://schemas.microsoft.com/office/drawing/2014/main" id="{96DE3471-8FA0-4F6B-91F6-98AD8EAA969F}"/>
              </a:ext>
            </a:extLst>
          </p:cNvPr>
          <p:cNvSpPr/>
          <p:nvPr/>
        </p:nvSpPr>
        <p:spPr>
          <a:xfrm>
            <a:off x="1077990" y="790383"/>
            <a:ext cx="3483382" cy="58803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panose="020F0502020204030204" pitchFamily="34" charset="0"/>
                <a:cs typeface="Calibri" panose="020F0502020204030204" pitchFamily="34" charset="0"/>
              </a:rPr>
              <a:t>é</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cide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nvGrpSpPr>
          <p:cNvPr id="62" name="Group 61">
            <a:extLst>
              <a:ext uri="{FF2B5EF4-FFF2-40B4-BE49-F238E27FC236}">
                <a16:creationId xmlns:a16="http://schemas.microsoft.com/office/drawing/2014/main" id="{C5D76654-80D8-4F84-9E88-281D0AEB22E0}"/>
              </a:ext>
            </a:extLst>
          </p:cNvPr>
          <p:cNvGrpSpPr/>
          <p:nvPr/>
        </p:nvGrpSpPr>
        <p:grpSpPr>
          <a:xfrm>
            <a:off x="8392596" y="1730380"/>
            <a:ext cx="883984" cy="5302431"/>
            <a:chOff x="8460328" y="1730380"/>
            <a:chExt cx="883984" cy="5302431"/>
          </a:xfrm>
        </p:grpSpPr>
        <p:pic>
          <p:nvPicPr>
            <p:cNvPr id="63" name="Picture 2" descr="Rectángulo, Lista, Líneas, Lista De Compras, Caja">
              <a:extLst>
                <a:ext uri="{FF2B5EF4-FFF2-40B4-BE49-F238E27FC236}">
                  <a16:creationId xmlns:a16="http://schemas.microsoft.com/office/drawing/2014/main" id="{6D36ADFF-2233-424A-A880-C9CF22A95805}"/>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68346" t="-263" r="13730"/>
            <a:stretch/>
          </p:blipFill>
          <p:spPr bwMode="auto">
            <a:xfrm rot="10800000" flipH="1" flipV="1">
              <a:off x="8461261" y="1730380"/>
              <a:ext cx="883051" cy="27571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ctángulo, Lista, Líneas, Lista De Compras, Caja">
              <a:extLst>
                <a:ext uri="{FF2B5EF4-FFF2-40B4-BE49-F238E27FC236}">
                  <a16:creationId xmlns:a16="http://schemas.microsoft.com/office/drawing/2014/main" id="{E4238E8A-5523-43B3-82A0-9E87AB9D62F8}"/>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68346" t="-263" r="13730"/>
            <a:stretch/>
          </p:blipFill>
          <p:spPr bwMode="auto">
            <a:xfrm rot="10800000" flipH="1" flipV="1">
              <a:off x="8460328" y="4275636"/>
              <a:ext cx="883051" cy="2757175"/>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Picture 64" descr="Shape, arrow&#10;&#10;Description automatically generated">
            <a:extLst>
              <a:ext uri="{FF2B5EF4-FFF2-40B4-BE49-F238E27FC236}">
                <a16:creationId xmlns:a16="http://schemas.microsoft.com/office/drawing/2014/main" id="{03624195-C566-49F8-B3ED-1FE38A2489E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1987017"/>
            <a:ext cx="510495" cy="346977"/>
          </a:xfrm>
          <a:prstGeom prst="rect">
            <a:avLst/>
          </a:prstGeom>
        </p:spPr>
      </p:pic>
      <p:pic>
        <p:nvPicPr>
          <p:cNvPr id="66" name="Picture 65">
            <a:extLst>
              <a:ext uri="{FF2B5EF4-FFF2-40B4-BE49-F238E27FC236}">
                <a16:creationId xmlns:a16="http://schemas.microsoft.com/office/drawing/2014/main" id="{348D6566-9BE4-48A8-B38F-0CB99DD073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5829" y="2617754"/>
            <a:ext cx="333097" cy="346976"/>
          </a:xfrm>
          <a:prstGeom prst="rect">
            <a:avLst/>
          </a:prstGeom>
        </p:spPr>
      </p:pic>
      <p:pic>
        <p:nvPicPr>
          <p:cNvPr id="67" name="Picture 66">
            <a:extLst>
              <a:ext uri="{FF2B5EF4-FFF2-40B4-BE49-F238E27FC236}">
                <a16:creationId xmlns:a16="http://schemas.microsoft.com/office/drawing/2014/main" id="{AA20CC58-A63B-4AEF-BA2A-ECB0325A8E0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45829" y="3188835"/>
            <a:ext cx="333097" cy="346976"/>
          </a:xfrm>
          <a:prstGeom prst="rect">
            <a:avLst/>
          </a:prstGeom>
        </p:spPr>
      </p:pic>
      <p:pic>
        <p:nvPicPr>
          <p:cNvPr id="68" name="Picture 67" descr="Shape, arrow&#10;&#10;Description automatically generated">
            <a:extLst>
              <a:ext uri="{FF2B5EF4-FFF2-40B4-BE49-F238E27FC236}">
                <a16:creationId xmlns:a16="http://schemas.microsoft.com/office/drawing/2014/main" id="{B577F30F-AC16-4EE4-890A-128DB0E356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3852860"/>
            <a:ext cx="510495" cy="346977"/>
          </a:xfrm>
          <a:prstGeom prst="rect">
            <a:avLst/>
          </a:prstGeom>
        </p:spPr>
      </p:pic>
      <p:pic>
        <p:nvPicPr>
          <p:cNvPr id="69" name="Picture 68">
            <a:extLst>
              <a:ext uri="{FF2B5EF4-FFF2-40B4-BE49-F238E27FC236}">
                <a16:creationId xmlns:a16="http://schemas.microsoft.com/office/drawing/2014/main" id="{901E97DD-FE7B-4600-9696-83F14C67CE4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2151" y="4502646"/>
            <a:ext cx="333097" cy="346976"/>
          </a:xfrm>
          <a:prstGeom prst="rect">
            <a:avLst/>
          </a:prstGeom>
        </p:spPr>
      </p:pic>
      <p:pic>
        <p:nvPicPr>
          <p:cNvPr id="70" name="Picture 69" descr="Shape, arrow&#10;&#10;Description automatically generated">
            <a:extLst>
              <a:ext uri="{FF2B5EF4-FFF2-40B4-BE49-F238E27FC236}">
                <a16:creationId xmlns:a16="http://schemas.microsoft.com/office/drawing/2014/main" id="{D950453C-D8D1-4593-9204-9406BD0FF0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1946" y="5208945"/>
            <a:ext cx="510495" cy="346977"/>
          </a:xfrm>
          <a:prstGeom prst="rect">
            <a:avLst/>
          </a:prstGeom>
        </p:spPr>
      </p:pic>
      <p:pic>
        <p:nvPicPr>
          <p:cNvPr id="71" name="Picture 70" descr="Shape, arrow&#10;&#10;Description automatically generated">
            <a:extLst>
              <a:ext uri="{FF2B5EF4-FFF2-40B4-BE49-F238E27FC236}">
                <a16:creationId xmlns:a16="http://schemas.microsoft.com/office/drawing/2014/main" id="{109CEE00-7859-4F62-8B0F-0578A8FB909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1008" y="5770948"/>
            <a:ext cx="510495" cy="346977"/>
          </a:xfrm>
          <a:prstGeom prst="rect">
            <a:avLst/>
          </a:prstGeom>
        </p:spPr>
      </p:pic>
      <p:pic>
        <p:nvPicPr>
          <p:cNvPr id="72" name="Picture 71">
            <a:extLst>
              <a:ext uri="{FF2B5EF4-FFF2-40B4-BE49-F238E27FC236}">
                <a16:creationId xmlns:a16="http://schemas.microsoft.com/office/drawing/2014/main" id="{3AF41E72-0DDC-4293-BD92-9D5193EDDF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2151" y="6426708"/>
            <a:ext cx="333097" cy="346976"/>
          </a:xfrm>
          <a:prstGeom prst="rect">
            <a:avLst/>
          </a:prstGeom>
        </p:spPr>
      </p:pic>
      <p:sp>
        <p:nvSpPr>
          <p:cNvPr id="73" name="Speech Bubble: Rectangle with Corners Rounded 72">
            <a:hlinkClick r:id="" action="ppaction://noaction">
              <a:snd r:embed="rId18" name="FUS7_3.wav"/>
            </a:hlinkClick>
            <a:extLst>
              <a:ext uri="{FF2B5EF4-FFF2-40B4-BE49-F238E27FC236}">
                <a16:creationId xmlns:a16="http://schemas.microsoft.com/office/drawing/2014/main" id="{40F1092D-AA0F-4309-995C-EB7EBF86B395}"/>
              </a:ext>
            </a:extLst>
          </p:cNvPr>
          <p:cNvSpPr/>
          <p:nvPr/>
        </p:nvSpPr>
        <p:spPr>
          <a:xfrm>
            <a:off x="5233844" y="1086872"/>
            <a:ext cx="5421596" cy="588031"/>
          </a:xfrm>
          <a:prstGeom prst="wedgeRoundRectCallout">
            <a:avLst>
              <a:gd name="adj1" fmla="val -59640"/>
              <a:gd name="adj2" fmla="val -5491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Vrai</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faux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bien la phrase.</a:t>
            </a:r>
          </a:p>
        </p:txBody>
      </p:sp>
      <p:sp>
        <p:nvSpPr>
          <p:cNvPr id="74" name="TextBox 73">
            <a:hlinkClick r:id="" action="ppaction://noaction">
              <a:snd r:embed="rId19" name="FUS7_1.wav"/>
            </a:hlinkClick>
            <a:extLst>
              <a:ext uri="{FF2B5EF4-FFF2-40B4-BE49-F238E27FC236}">
                <a16:creationId xmlns:a16="http://schemas.microsoft.com/office/drawing/2014/main" id="{68DD77F4-1E54-43D6-B3F5-66B141E272AF}"/>
              </a:ext>
            </a:extLst>
          </p:cNvPr>
          <p:cNvSpPr txBox="1"/>
          <p:nvPr/>
        </p:nvSpPr>
        <p:spPr>
          <a:xfrm>
            <a:off x="3053660" y="98086"/>
            <a:ext cx="112067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Jean-Michel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encore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4FC90292-FB38-4FD0-A1B1-D73407903D86}"/>
              </a:ext>
            </a:extLst>
          </p:cNvPr>
          <p:cNvSpPr txBox="1"/>
          <p:nvPr/>
        </p:nvSpPr>
        <p:spPr>
          <a:xfrm>
            <a:off x="7101191" y="568331"/>
            <a:ext cx="3850792" cy="40011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encore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once again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8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1"/>
                                        </p:tgtEl>
                                      </p:cBhvr>
                                    </p:animEffect>
                                    <p:set>
                                      <p:cBhvr>
                                        <p:cTn id="52" dur="1" fill="hold">
                                          <p:stCondLst>
                                            <p:cond delay="499"/>
                                          </p:stCondLst>
                                        </p:cTn>
                                        <p:tgtEl>
                                          <p:spTgt spid="61"/>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0" presetClass="entr" presetSubtype="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par>
                                <p:cTn id="102" presetID="10" presetClass="entr" presetSubtype="0" fill="hold"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fade">
                                      <p:cBhvr>
                                        <p:cTn id="104" dur="500"/>
                                        <p:tgtEl>
                                          <p:spTgt spid="15"/>
                                        </p:tgtEl>
                                      </p:cBhvr>
                                    </p:animEffect>
                                  </p:childTnLst>
                                </p:cTn>
                              </p:par>
                              <p:par>
                                <p:cTn id="105" presetID="10" presetClass="entr" presetSubtype="0" fill="hold" nodeType="with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500"/>
                                        <p:tgtEl>
                                          <p:spTgt spid="14"/>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5"/>
                                        </p:tgtEl>
                                        <p:attrNameLst>
                                          <p:attrName>style.visibility</p:attrName>
                                        </p:attrNameLst>
                                      </p:cBhvr>
                                      <p:to>
                                        <p:strVal val="visible"/>
                                      </p:to>
                                    </p:set>
                                    <p:animEffect transition="in" filter="fade">
                                      <p:cBhvr>
                                        <p:cTn id="116" dur="500"/>
                                        <p:tgtEl>
                                          <p:spTgt spid="6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66"/>
                                        </p:tgtEl>
                                        <p:attrNameLst>
                                          <p:attrName>style.visibility</p:attrName>
                                        </p:attrNameLst>
                                      </p:cBhvr>
                                      <p:to>
                                        <p:strVal val="visible"/>
                                      </p:to>
                                    </p:set>
                                    <p:animEffect transition="in" filter="fade">
                                      <p:cBhvr>
                                        <p:cTn id="126" dur="500"/>
                                        <p:tgtEl>
                                          <p:spTgt spid="6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500"/>
                                        <p:tgtEl>
                                          <p:spTgt spid="36"/>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67"/>
                                        </p:tgtEl>
                                        <p:attrNameLst>
                                          <p:attrName>style.visibility</p:attrName>
                                        </p:attrNameLst>
                                      </p:cBhvr>
                                      <p:to>
                                        <p:strVal val="visible"/>
                                      </p:to>
                                    </p:set>
                                    <p:animEffect transition="in" filter="fade">
                                      <p:cBhvr>
                                        <p:cTn id="136" dur="500"/>
                                        <p:tgtEl>
                                          <p:spTgt spid="67"/>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fade">
                                      <p:cBhvr>
                                        <p:cTn id="141" dur="500"/>
                                        <p:tgtEl>
                                          <p:spTgt spid="37"/>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fade">
                                      <p:cBhvr>
                                        <p:cTn id="146" dur="500"/>
                                        <p:tgtEl>
                                          <p:spTgt spid="68"/>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500"/>
                                        <p:tgtEl>
                                          <p:spTgt spid="3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69"/>
                                        </p:tgtEl>
                                        <p:attrNameLst>
                                          <p:attrName>style.visibility</p:attrName>
                                        </p:attrNameLst>
                                      </p:cBhvr>
                                      <p:to>
                                        <p:strVal val="visible"/>
                                      </p:to>
                                    </p:set>
                                    <p:animEffect transition="in" filter="fade">
                                      <p:cBhvr>
                                        <p:cTn id="156" dur="500"/>
                                        <p:tgtEl>
                                          <p:spTgt spid="6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fade">
                                      <p:cBhvr>
                                        <p:cTn id="161" dur="500"/>
                                        <p:tgtEl>
                                          <p:spTgt spid="39"/>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70"/>
                                        </p:tgtEl>
                                        <p:attrNameLst>
                                          <p:attrName>style.visibility</p:attrName>
                                        </p:attrNameLst>
                                      </p:cBhvr>
                                      <p:to>
                                        <p:strVal val="visible"/>
                                      </p:to>
                                    </p:set>
                                    <p:animEffect transition="in" filter="fade">
                                      <p:cBhvr>
                                        <p:cTn id="166" dur="500"/>
                                        <p:tgtEl>
                                          <p:spTgt spid="70"/>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fade">
                                      <p:cBhvr>
                                        <p:cTn id="171" dur="500"/>
                                        <p:tgtEl>
                                          <p:spTgt spid="4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71"/>
                                        </p:tgtEl>
                                        <p:attrNameLst>
                                          <p:attrName>style.visibility</p:attrName>
                                        </p:attrNameLst>
                                      </p:cBhvr>
                                      <p:to>
                                        <p:strVal val="visible"/>
                                      </p:to>
                                    </p:set>
                                    <p:animEffect transition="in" filter="fade">
                                      <p:cBhvr>
                                        <p:cTn id="176" dur="500"/>
                                        <p:tgtEl>
                                          <p:spTgt spid="71"/>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fade">
                                      <p:cBhvr>
                                        <p:cTn id="181" dur="500"/>
                                        <p:tgtEl>
                                          <p:spTgt spid="41"/>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72"/>
                                        </p:tgtEl>
                                        <p:attrNameLst>
                                          <p:attrName>style.visibility</p:attrName>
                                        </p:attrNameLst>
                                      </p:cBhvr>
                                      <p:to>
                                        <p:strVal val="visible"/>
                                      </p:to>
                                    </p:set>
                                    <p:animEffect transition="in" filter="fade">
                                      <p:cBhvr>
                                        <p:cTn id="186" dur="500"/>
                                        <p:tgtEl>
                                          <p:spTgt spid="72"/>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42"/>
                                        </p:tgtEl>
                                        <p:attrNameLst>
                                          <p:attrName>style.visibility</p:attrName>
                                        </p:attrNameLst>
                                      </p:cBhvr>
                                      <p:to>
                                        <p:strVal val="visible"/>
                                      </p:to>
                                    </p:set>
                                    <p:animEffect transition="in" filter="fade">
                                      <p:cBhvr>
                                        <p:cTn id="19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35" grpId="0"/>
      <p:bldP spid="36" grpId="0"/>
      <p:bldP spid="37" grpId="0"/>
      <p:bldP spid="38" grpId="0"/>
      <p:bldP spid="39" grpId="0"/>
      <p:bldP spid="40" grpId="0"/>
      <p:bldP spid="41" grpId="0"/>
      <p:bldP spid="42" grpId="0"/>
      <p:bldP spid="52" grpId="0" animBg="1"/>
      <p:bldP spid="53" grpId="0" animBg="1"/>
      <p:bldP spid="54" grpId="0" animBg="1"/>
      <p:bldP spid="55" grpId="0" animBg="1"/>
      <p:bldP spid="56" grpId="0" animBg="1"/>
      <p:bldP spid="57" grpId="0" animBg="1"/>
      <p:bldP spid="58" grpId="0" animBg="1"/>
      <p:bldP spid="59" grpId="0" animBg="1"/>
      <p:bldP spid="61" grpId="0" animBg="1"/>
      <p:bldP spid="61" grpId="1"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3">
            <a:extLst>
              <a:ext uri="{28A0092B-C50C-407E-A947-70E740481C1C}">
                <a14:useLocalDpi xmlns:a14="http://schemas.microsoft.com/office/drawing/2010/main" val="0"/>
              </a:ext>
            </a:extLst>
          </a:blip>
          <a:srcRect r="41841" b="50309"/>
          <a:stretch/>
        </p:blipFill>
        <p:spPr>
          <a:xfrm>
            <a:off x="217451" y="2023528"/>
            <a:ext cx="2703128" cy="2183277"/>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t>
            </a:r>
            <a:endParaRPr lang="en-GB" sz="32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78600" y="219337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a:t>
            </a:r>
          </a:p>
        </p:txBody>
      </p:sp>
      <p:pic>
        <p:nvPicPr>
          <p:cNvPr id="91" name="Picture 90" descr="Icon&#10;&#10;Description automatically generated">
            <a:extLst>
              <a:ext uri="{FF2B5EF4-FFF2-40B4-BE49-F238E27FC236}">
                <a16:creationId xmlns:a16="http://schemas.microsoft.com/office/drawing/2014/main" id="{D4742BB2-9737-4330-81B5-5E711679E9A4}"/>
              </a:ext>
            </a:extLst>
          </p:cNvPr>
          <p:cNvPicPr>
            <a:picLocks noChangeAspect="1"/>
          </p:cNvPicPr>
          <p:nvPr/>
        </p:nvPicPr>
        <p:blipFill rotWithShape="1">
          <a:blip r:embed="rId3">
            <a:extLst>
              <a:ext uri="{28A0092B-C50C-407E-A947-70E740481C1C}">
                <a14:useLocalDpi xmlns:a14="http://schemas.microsoft.com/office/drawing/2010/main" val="0"/>
              </a:ext>
            </a:extLst>
          </a:blip>
          <a:srcRect l="43000" t="50864"/>
          <a:stretch/>
        </p:blipFill>
        <p:spPr>
          <a:xfrm>
            <a:off x="-181016" y="4747754"/>
            <a:ext cx="2691076" cy="2192955"/>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1450241299"/>
              </p:ext>
            </p:extLst>
          </p:nvPr>
        </p:nvGraphicFramePr>
        <p:xfrm>
          <a:off x="2698495" y="1330060"/>
          <a:ext cx="8128000" cy="1970469"/>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1326028">
                <a:tc>
                  <a:txBody>
                    <a:bodyPr/>
                    <a:lstStyle/>
                    <a:p>
                      <a:pPr algn="ctr"/>
                      <a:r>
                        <a:rPr lang="en-GB" sz="2000" b="1" dirty="0">
                          <a:solidFill>
                            <a:srgbClr val="002060"/>
                          </a:solidFill>
                          <a:latin typeface="Century Gothic" panose="020B0502020202020204" pitchFamily="34" charset="0"/>
                        </a:rPr>
                        <a:t>Say the monster has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features</a:t>
                      </a:r>
                    </a:p>
                    <a:p>
                      <a:pPr algn="ctr"/>
                      <a:r>
                        <a:rPr lang="en-GB" sz="2000" b="1" i="1" dirty="0">
                          <a:solidFill>
                            <a:srgbClr val="002060"/>
                          </a:solidFill>
                          <a:latin typeface="Century Gothic" panose="020B0502020202020204" pitchFamily="34" charset="0"/>
                        </a:rPr>
                        <a:t>il 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 monster has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44441">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155297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42" name="TextBox 41">
            <a:extLst>
              <a:ext uri="{FF2B5EF4-FFF2-40B4-BE49-F238E27FC236}">
                <a16:creationId xmlns:a16="http://schemas.microsoft.com/office/drawing/2014/main" id="{48F37884-A7BB-48BC-9127-BF10D303BDC4}"/>
              </a:ext>
            </a:extLst>
          </p:cNvPr>
          <p:cNvSpPr txBox="1"/>
          <p:nvPr/>
        </p:nvSpPr>
        <p:spPr>
          <a:xfrm>
            <a:off x="141946" y="1029758"/>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3" name="TextBox 42">
            <a:extLst>
              <a:ext uri="{FF2B5EF4-FFF2-40B4-BE49-F238E27FC236}">
                <a16:creationId xmlns:a16="http://schemas.microsoft.com/office/drawing/2014/main" id="{89052D2B-CD3E-47A4-896F-86AD0533026C}"/>
              </a:ext>
            </a:extLst>
          </p:cNvPr>
          <p:cNvSpPr txBox="1"/>
          <p:nvPr/>
        </p:nvSpPr>
        <p:spPr>
          <a:xfrm>
            <a:off x="3371091" y="265378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46" name="TextBox 45">
            <a:extLst>
              <a:ext uri="{FF2B5EF4-FFF2-40B4-BE49-F238E27FC236}">
                <a16:creationId xmlns:a16="http://schemas.microsoft.com/office/drawing/2014/main" id="{48502993-F1C5-4B42-8DF7-528E7DAEEF39}"/>
              </a:ext>
            </a:extLst>
          </p:cNvPr>
          <p:cNvSpPr txBox="1"/>
          <p:nvPr/>
        </p:nvSpPr>
        <p:spPr>
          <a:xfrm>
            <a:off x="217451" y="445108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graphicFrame>
        <p:nvGraphicFramePr>
          <p:cNvPr id="47" name="Table 46">
            <a:extLst>
              <a:ext uri="{FF2B5EF4-FFF2-40B4-BE49-F238E27FC236}">
                <a16:creationId xmlns:a16="http://schemas.microsoft.com/office/drawing/2014/main" id="{B83EABC8-1F00-454C-9C7D-91B49AF7DF67}"/>
              </a:ext>
            </a:extLst>
          </p:cNvPr>
          <p:cNvGraphicFramePr>
            <a:graphicFrameLocks noGrp="1"/>
          </p:cNvGraphicFramePr>
          <p:nvPr>
            <p:extLst>
              <p:ext uri="{D42A27DB-BD31-4B8C-83A1-F6EECF244321}">
                <p14:modId xmlns:p14="http://schemas.microsoft.com/office/powerpoint/2010/main" val="1503094753"/>
              </p:ext>
            </p:extLst>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latin typeface="Century Gothic" panose="020B0502020202020204" pitchFamily="34" charset="0"/>
                        </a:rPr>
                        <a:t>Say it has these</a:t>
                      </a:r>
                      <a:r>
                        <a:rPr lang="en-GB" sz="2000" b="1" baseline="0"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Write here what your partner says the monster has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8" name="TextBox 47">
            <a:extLst>
              <a:ext uri="{FF2B5EF4-FFF2-40B4-BE49-F238E27FC236}">
                <a16:creationId xmlns:a16="http://schemas.microsoft.com/office/drawing/2014/main" id="{E489986E-DCDC-47FF-9339-DD28F4494085}"/>
              </a:ext>
            </a:extLst>
          </p:cNvPr>
          <p:cNvSpPr txBox="1"/>
          <p:nvPr/>
        </p:nvSpPr>
        <p:spPr>
          <a:xfrm>
            <a:off x="7366296" y="5053341"/>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49" name="Rounded Rectangle 3">
            <a:extLst>
              <a:ext uri="{FF2B5EF4-FFF2-40B4-BE49-F238E27FC236}">
                <a16:creationId xmlns:a16="http://schemas.microsoft.com/office/drawing/2014/main" id="{0AFD2A4D-4B38-40CA-BF97-0BC0556E33E2}"/>
              </a:ext>
            </a:extLst>
          </p:cNvPr>
          <p:cNvSpPr/>
          <p:nvPr/>
        </p:nvSpPr>
        <p:spPr>
          <a:xfrm>
            <a:off x="10009383" y="4842247"/>
            <a:ext cx="2009880"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7E6839AF-B87B-412F-98B7-8DFCCE5518BE}"/>
              </a:ext>
            </a:extLst>
          </p:cNvPr>
          <p:cNvSpPr txBox="1"/>
          <p:nvPr/>
        </p:nvSpPr>
        <p:spPr>
          <a:xfrm>
            <a:off x="3219050" y="505334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509578" y="2701054"/>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heads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10255746" y="2447309"/>
            <a:ext cx="1857654" cy="1052623"/>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2" name="Oval 61">
            <a:extLst>
              <a:ext uri="{FF2B5EF4-FFF2-40B4-BE49-F238E27FC236}">
                <a16:creationId xmlns:a16="http://schemas.microsoft.com/office/drawing/2014/main" id="{C779FB90-8A4E-4371-A90A-E0A2374D5A03}"/>
              </a:ext>
            </a:extLst>
          </p:cNvPr>
          <p:cNvSpPr/>
          <p:nvPr/>
        </p:nvSpPr>
        <p:spPr>
          <a:xfrm>
            <a:off x="3760321" y="2563868"/>
            <a:ext cx="2193340"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4" name="Straight Arrow Connector 63">
            <a:extLst>
              <a:ext uri="{FF2B5EF4-FFF2-40B4-BE49-F238E27FC236}">
                <a16:creationId xmlns:a16="http://schemas.microsoft.com/office/drawing/2014/main" id="{74E46B7A-ACED-4C53-9699-90C908E5B664}"/>
              </a:ext>
            </a:extLst>
          </p:cNvPr>
          <p:cNvCxnSpPr/>
          <p:nvPr/>
        </p:nvCxnSpPr>
        <p:spPr>
          <a:xfrm flipH="1">
            <a:off x="2740028" y="3077610"/>
            <a:ext cx="1132068" cy="400233"/>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CCEE97E-CF84-41D8-9AA4-4217202D87F9}"/>
              </a:ext>
            </a:extLst>
          </p:cNvPr>
          <p:cNvSpPr/>
          <p:nvPr/>
        </p:nvSpPr>
        <p:spPr>
          <a:xfrm>
            <a:off x="3413781" y="4943695"/>
            <a:ext cx="2474489" cy="7050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Arrow Connector 66">
            <a:extLst>
              <a:ext uri="{FF2B5EF4-FFF2-40B4-BE49-F238E27FC236}">
                <a16:creationId xmlns:a16="http://schemas.microsoft.com/office/drawing/2014/main" id="{4DA8DFBA-882F-45CA-9E3A-3F38CDA56F4D}"/>
              </a:ext>
            </a:extLst>
          </p:cNvPr>
          <p:cNvCxnSpPr>
            <a:cxnSpLocks/>
          </p:cNvCxnSpPr>
          <p:nvPr/>
        </p:nvCxnSpPr>
        <p:spPr>
          <a:xfrm flipH="1">
            <a:off x="2704010" y="5524346"/>
            <a:ext cx="921455" cy="32455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B30926A-5D00-4796-94EB-4F26B8C0514B}"/>
              </a:ext>
            </a:extLst>
          </p:cNvPr>
          <p:cNvSpPr txBox="1"/>
          <p:nvPr/>
        </p:nvSpPr>
        <p:spPr>
          <a:xfrm>
            <a:off x="273554" y="256547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mains.</a:t>
            </a:r>
          </a:p>
        </p:txBody>
      </p:sp>
      <p:sp>
        <p:nvSpPr>
          <p:cNvPr id="87" name="TextBox 86">
            <a:extLst>
              <a:ext uri="{FF2B5EF4-FFF2-40B4-BE49-F238E27FC236}">
                <a16:creationId xmlns:a16="http://schemas.microsoft.com/office/drawing/2014/main" id="{90F1A824-43D3-403A-82B4-B12AA195590F}"/>
              </a:ext>
            </a:extLst>
          </p:cNvPr>
          <p:cNvSpPr txBox="1"/>
          <p:nvPr/>
        </p:nvSpPr>
        <p:spPr>
          <a:xfrm>
            <a:off x="255539" y="527091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cinq </a:t>
            </a:r>
            <a:r>
              <a:rPr lang="en-GB" sz="2800" b="1" dirty="0" err="1">
                <a:solidFill>
                  <a:prstClr val="white"/>
                </a:solidFill>
                <a:latin typeface="Century Gothic" panose="020B0502020202020204" pitchFamily="34" charset="0"/>
              </a:rPr>
              <a:t>têtes</a:t>
            </a:r>
            <a:r>
              <a:rPr lang="en-GB" sz="2800" b="1" dirty="0">
                <a:solidFill>
                  <a:prstClr val="white"/>
                </a:solidFill>
                <a:latin typeface="Century Gothic" panose="020B0502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123410" y="499119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B</a:t>
            </a:r>
          </a:p>
        </p:txBody>
      </p:sp>
      <p:pic>
        <p:nvPicPr>
          <p:cNvPr id="7" name="Graphic 6" descr="Pencil">
            <a:extLst>
              <a:ext uri="{FF2B5EF4-FFF2-40B4-BE49-F238E27FC236}">
                <a16:creationId xmlns:a16="http://schemas.microsoft.com/office/drawing/2014/main" id="{6E9ABDA5-E454-486F-8686-B8D7DC4E16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64461" y="2591002"/>
            <a:ext cx="552050" cy="552050"/>
          </a:xfrm>
          <a:prstGeom prst="rect">
            <a:avLst/>
          </a:prstGeom>
        </p:spPr>
      </p:pic>
      <p:pic>
        <p:nvPicPr>
          <p:cNvPr id="88" name="Graphic 87" descr="Pencil">
            <a:extLst>
              <a:ext uri="{FF2B5EF4-FFF2-40B4-BE49-F238E27FC236}">
                <a16:creationId xmlns:a16="http://schemas.microsoft.com/office/drawing/2014/main" id="{761B361F-A600-4BEC-9958-3013D7BDDA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64461" y="4972296"/>
            <a:ext cx="552050" cy="552050"/>
          </a:xfrm>
          <a:prstGeom prst="rect">
            <a:avLst/>
          </a:prstGeom>
        </p:spPr>
      </p:pic>
      <p:sp>
        <p:nvSpPr>
          <p:cNvPr id="31" name="Speech Bubble: Rectangle with Corners Rounded 30">
            <a:extLst>
              <a:ext uri="{FF2B5EF4-FFF2-40B4-BE49-F238E27FC236}">
                <a16:creationId xmlns:a16="http://schemas.microsoft.com/office/drawing/2014/main" id="{6E4BB875-BC30-4784-AFA0-9BFF0D293B35}"/>
              </a:ext>
            </a:extLst>
          </p:cNvPr>
          <p:cNvSpPr/>
          <p:nvPr/>
        </p:nvSpPr>
        <p:spPr>
          <a:xfrm>
            <a:off x="5547970" y="564507"/>
            <a:ext cx="5364480" cy="694845"/>
          </a:xfrm>
          <a:prstGeom prst="wedgeRoundRectCallout">
            <a:avLst>
              <a:gd name="adj1" fmla="val -30955"/>
              <a:gd name="adj2" fmla="val 735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difference between ‘there is/are’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he/it has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Graphic 31" descr="Teacher">
            <a:extLst>
              <a:ext uri="{FF2B5EF4-FFF2-40B4-BE49-F238E27FC236}">
                <a16:creationId xmlns:a16="http://schemas.microsoft.com/office/drawing/2014/main" id="{6956B818-C631-42AB-B3E9-3007D8161D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63558" y="-69572"/>
            <a:ext cx="914400" cy="914400"/>
          </a:xfrm>
          <a:prstGeom prst="rect">
            <a:avLst/>
          </a:prstGeom>
        </p:spPr>
      </p:pic>
      <p:sp>
        <p:nvSpPr>
          <p:cNvPr id="37" name="Speech Bubble: Rectangle with Corners Rounded 36">
            <a:extLst>
              <a:ext uri="{FF2B5EF4-FFF2-40B4-BE49-F238E27FC236}">
                <a16:creationId xmlns:a16="http://schemas.microsoft.com/office/drawing/2014/main" id="{403F805D-7ED8-4443-8450-AEF07704D2DF}"/>
              </a:ext>
            </a:extLst>
          </p:cNvPr>
          <p:cNvSpPr/>
          <p:nvPr/>
        </p:nvSpPr>
        <p:spPr>
          <a:xfrm>
            <a:off x="3883061" y="77595"/>
            <a:ext cx="5345381" cy="455341"/>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8" name="CustomShape 7">
            <a:extLst>
              <a:ext uri="{FF2B5EF4-FFF2-40B4-BE49-F238E27FC236}">
                <a16:creationId xmlns:a16="http://schemas.microsoft.com/office/drawing/2014/main" id="{50C07F3C-CBA3-4CF6-AFAF-33C5CF8AAB0A}"/>
              </a:ext>
            </a:extLst>
          </p:cNvPr>
          <p:cNvSpPr/>
          <p:nvPr/>
        </p:nvSpPr>
        <p:spPr>
          <a:xfrm>
            <a:off x="3877958" y="33820"/>
            <a:ext cx="613142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avec ton/ta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partenaire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39" name="Google Shape;119;p1">
            <a:extLst>
              <a:ext uri="{FF2B5EF4-FFF2-40B4-BE49-F238E27FC236}">
                <a16:creationId xmlns:a16="http://schemas.microsoft.com/office/drawing/2014/main" id="{EABFCB30-04CF-484E-AAE7-F78794056DD4}"/>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22" presetClass="entr" presetSubtype="8" fill="hold" grpId="0" nodeType="withEffect">
                                  <p:stCondLst>
                                    <p:cond delay="0"/>
                                  </p:stCondLst>
                                  <p:iterate type="lt">
                                    <p:tmPct val="10000"/>
                                  </p:iterate>
                                  <p:childTnLst>
                                    <p:set>
                                      <p:cBhvr>
                                        <p:cTn id="27" dur="1" fill="hold">
                                          <p:stCondLst>
                                            <p:cond delay="0"/>
                                          </p:stCondLst>
                                        </p:cTn>
                                        <p:tgtEl>
                                          <p:spTgt spid="48"/>
                                        </p:tgtEl>
                                        <p:attrNameLst>
                                          <p:attrName>style.visibility</p:attrName>
                                        </p:attrNameLst>
                                      </p:cBhvr>
                                      <p:to>
                                        <p:strVal val="visible"/>
                                      </p:to>
                                    </p:set>
                                    <p:animEffect transition="in" filter="wipe(left)">
                                      <p:cBhvr>
                                        <p:cTn id="28" dur="20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wipe(up)">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22" presetClass="entr" presetSubtype="8" fill="hold" grpId="0" nodeType="withEffect">
                                  <p:stCondLst>
                                    <p:cond delay="0"/>
                                  </p:stCondLst>
                                  <p:iterate type="lt">
                                    <p:tmPct val="10000"/>
                                  </p:iterate>
                                  <p:childTnLst>
                                    <p:set>
                                      <p:cBhvr>
                                        <p:cTn id="48" dur="1" fill="hold">
                                          <p:stCondLst>
                                            <p:cond delay="0"/>
                                          </p:stCondLst>
                                        </p:cTn>
                                        <p:tgtEl>
                                          <p:spTgt spid="56"/>
                                        </p:tgtEl>
                                        <p:attrNameLst>
                                          <p:attrName>style.visibility</p:attrName>
                                        </p:attrNameLst>
                                      </p:cBhvr>
                                      <p:to>
                                        <p:strVal val="visible"/>
                                      </p:to>
                                    </p:set>
                                    <p:animEffect transition="in" filter="wipe(left)">
                                      <p:cBhvr>
                                        <p:cTn id="49"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6" grpId="0"/>
      <p:bldP spid="58" grpId="0" animBg="1"/>
      <p:bldP spid="62" grpId="0" animBg="1"/>
      <p:bldP spid="66" grpId="0" animBg="1"/>
      <p:bldP spid="3" grpId="0"/>
      <p:bldP spid="87"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7" name="Table 36">
            <a:extLst>
              <a:ext uri="{FF2B5EF4-FFF2-40B4-BE49-F238E27FC236}">
                <a16:creationId xmlns:a16="http://schemas.microsoft.com/office/drawing/2014/main" id="{AB3A997F-1C44-4008-ACA5-74B40F32CF87}"/>
              </a:ext>
            </a:extLst>
          </p:cNvPr>
          <p:cNvGraphicFramePr>
            <a:graphicFrameLocks noGrp="1"/>
          </p:cNvGraphicFramePr>
          <p:nvPr>
            <p:extLst>
              <p:ext uri="{D42A27DB-BD31-4B8C-83A1-F6EECF244321}">
                <p14:modId xmlns:p14="http://schemas.microsoft.com/office/powerpoint/2010/main" val="2219684277"/>
              </p:ext>
            </p:extLst>
          </p:nvPr>
        </p:nvGraphicFramePr>
        <p:xfrm>
          <a:off x="6785687" y="1615244"/>
          <a:ext cx="4064000" cy="4868924"/>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1094639">
                <a:tc>
                  <a:txBody>
                    <a:bodyPr/>
                    <a:lstStyle/>
                    <a:p>
                      <a:pPr algn="ctr"/>
                      <a:r>
                        <a:rPr lang="en-GB" sz="2000" b="1" dirty="0">
                          <a:solidFill>
                            <a:srgbClr val="002060"/>
                          </a:solidFill>
                          <a:latin typeface="Century Gothic" panose="020B0502020202020204" pitchFamily="34" charset="0"/>
                        </a:rPr>
                        <a:t>Write here what your partner says it has</a:t>
                      </a:r>
                      <a:endParaRPr lang="en-GB" sz="2000" b="1" i="1" dirty="0">
                        <a:solidFill>
                          <a:srgbClr val="002060"/>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754857">
                <a:tc>
                  <a:txBody>
                    <a:bodyPr/>
                    <a:lstStyle/>
                    <a:p>
                      <a:r>
                        <a:rPr lang="en-GB" sz="2000" dirty="0">
                          <a:solidFill>
                            <a:srgbClr val="002060"/>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754857">
                <a:tc>
                  <a:txBody>
                    <a:bodyPr/>
                    <a:lstStyle/>
                    <a:p>
                      <a:r>
                        <a:rPr lang="en-GB" sz="2000" dirty="0">
                          <a:solidFill>
                            <a:srgbClr val="002060"/>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9242420"/>
                  </a:ext>
                </a:extLst>
              </a:tr>
              <a:tr h="754857">
                <a:tc>
                  <a:txBody>
                    <a:bodyPr/>
                    <a:lstStyle/>
                    <a:p>
                      <a:r>
                        <a:rPr lang="en-GB" sz="2000" dirty="0">
                          <a:solidFill>
                            <a:srgbClr val="002060"/>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19057996"/>
                  </a:ext>
                </a:extLst>
              </a:tr>
              <a:tr h="754857">
                <a:tc>
                  <a:txBody>
                    <a:bodyPr/>
                    <a:lstStyle/>
                    <a:p>
                      <a:r>
                        <a:rPr lang="en-GB" sz="2000" dirty="0">
                          <a:solidFill>
                            <a:srgbClr val="002060"/>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58852883"/>
                  </a:ext>
                </a:extLst>
              </a:tr>
              <a:tr h="754857">
                <a:tc>
                  <a:txBody>
                    <a:bodyPr/>
                    <a:lstStyle/>
                    <a:p>
                      <a:r>
                        <a:rPr lang="en-GB" sz="2000" dirty="0">
                          <a:solidFill>
                            <a:srgbClr val="002060"/>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72279059"/>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a:t>
            </a:r>
            <a:endParaRPr lang="en-GB" sz="3200" dirty="0"/>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401956" y="11044"/>
            <a:ext cx="6044895"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Réponses</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1052313" y="1155671"/>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40" name="Table 39">
            <a:extLst>
              <a:ext uri="{FF2B5EF4-FFF2-40B4-BE49-F238E27FC236}">
                <a16:creationId xmlns:a16="http://schemas.microsoft.com/office/drawing/2014/main" id="{40806533-1F45-4980-BCE4-8659D63222C5}"/>
              </a:ext>
            </a:extLst>
          </p:cNvPr>
          <p:cNvGraphicFramePr>
            <a:graphicFrameLocks noGrp="1"/>
          </p:cNvGraphicFramePr>
          <p:nvPr>
            <p:extLst>
              <p:ext uri="{D42A27DB-BD31-4B8C-83A1-F6EECF244321}">
                <p14:modId xmlns:p14="http://schemas.microsoft.com/office/powerpoint/2010/main" val="1328358174"/>
              </p:ext>
            </p:extLst>
          </p:nvPr>
        </p:nvGraphicFramePr>
        <p:xfrm>
          <a:off x="320334" y="1544952"/>
          <a:ext cx="4064000" cy="5184547"/>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tblGrid>
              <a:tr h="797257">
                <a:tc>
                  <a:txBody>
                    <a:bodyPr/>
                    <a:lstStyle/>
                    <a:p>
                      <a:pPr algn="ctr"/>
                      <a:r>
                        <a:rPr lang="en-GB" sz="2000" b="1" dirty="0">
                          <a:solidFill>
                            <a:srgbClr val="002060"/>
                          </a:solidFill>
                          <a:latin typeface="Century Gothic" panose="020B0502020202020204" pitchFamily="34" charset="0"/>
                        </a:rPr>
                        <a:t>Say it has these things</a:t>
                      </a:r>
                    </a:p>
                    <a:p>
                      <a:pPr algn="ctr"/>
                      <a:r>
                        <a:rPr lang="en-GB" sz="2000" b="1" i="1" dirty="0">
                          <a:solidFill>
                            <a:srgbClr val="002060"/>
                          </a:solidFill>
                          <a:latin typeface="Century Gothic" panose="020B0502020202020204" pitchFamily="34" charset="0"/>
                        </a:rPr>
                        <a:t>il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877458">
                <a:tc>
                  <a:txBody>
                    <a:bodyPr/>
                    <a:lstStyle/>
                    <a:p>
                      <a:pPr algn="ctr"/>
                      <a:r>
                        <a:rPr lang="en-GB" sz="2400" dirty="0">
                          <a:solidFill>
                            <a:srgbClr val="002060"/>
                          </a:solidFill>
                          <a:latin typeface="Century Gothic" panose="020B0502020202020204" pitchFamily="34" charset="0"/>
                        </a:rPr>
                        <a:t>some hands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877458">
                <a:tc>
                  <a:txBody>
                    <a:bodyPr/>
                    <a:lstStyle/>
                    <a:p>
                      <a:pPr algn="ctr"/>
                      <a:r>
                        <a:rPr lang="en-GB" sz="2400" dirty="0">
                          <a:solidFill>
                            <a:srgbClr val="002060"/>
                          </a:solidFill>
                          <a:latin typeface="Century Gothic" panose="020B0502020202020204" pitchFamily="34" charset="0"/>
                        </a:rPr>
                        <a:t>a/one head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6877587"/>
                  </a:ext>
                </a:extLst>
              </a:tr>
              <a:tr h="877458">
                <a:tc>
                  <a:txBody>
                    <a:bodyPr/>
                    <a:lstStyle/>
                    <a:p>
                      <a:pPr algn="ctr"/>
                      <a:r>
                        <a:rPr lang="en-GB" sz="2400" dirty="0">
                          <a:solidFill>
                            <a:srgbClr val="002060"/>
                          </a:solidFill>
                          <a:latin typeface="Century Gothic" panose="020B0502020202020204" pitchFamily="34" charset="0"/>
                        </a:rPr>
                        <a:t>three mouths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09199218"/>
                  </a:ext>
                </a:extLst>
              </a:tr>
              <a:tr h="877458">
                <a:tc>
                  <a:txBody>
                    <a:bodyPr/>
                    <a:lstStyle/>
                    <a:p>
                      <a:pPr algn="ctr"/>
                      <a:r>
                        <a:rPr lang="en-GB" sz="2400" dirty="0">
                          <a:solidFill>
                            <a:srgbClr val="002060"/>
                          </a:solidFill>
                          <a:latin typeface="Century Gothic" panose="020B0502020202020204" pitchFamily="34" charset="0"/>
                        </a:rPr>
                        <a:t>six feet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287020"/>
                  </a:ext>
                </a:extLst>
              </a:tr>
              <a:tr h="877458">
                <a:tc>
                  <a:txBody>
                    <a:bodyPr/>
                    <a:lstStyle/>
                    <a:p>
                      <a:pPr algn="ctr"/>
                      <a:r>
                        <a:rPr lang="en-GB" sz="2400" dirty="0">
                          <a:solidFill>
                            <a:srgbClr val="002060"/>
                          </a:solidFill>
                          <a:latin typeface="Century Gothic" panose="020B0502020202020204" pitchFamily="34" charset="0"/>
                        </a:rPr>
                        <a:t>an/one eye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14323036"/>
                  </a:ext>
                </a:extLst>
              </a:tr>
            </a:tbl>
          </a:graphicData>
        </a:graphic>
      </p:graphicFrame>
      <p:sp>
        <p:nvSpPr>
          <p:cNvPr id="41" name="TextBox 40">
            <a:extLst>
              <a:ext uri="{FF2B5EF4-FFF2-40B4-BE49-F238E27FC236}">
                <a16:creationId xmlns:a16="http://schemas.microsoft.com/office/drawing/2014/main" id="{C4A2DD7E-AD57-46CD-8E07-89212C9F07C8}"/>
              </a:ext>
            </a:extLst>
          </p:cNvPr>
          <p:cNvSpPr txBox="1"/>
          <p:nvPr/>
        </p:nvSpPr>
        <p:spPr>
          <a:xfrm>
            <a:off x="123171" y="771464"/>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Round 1</a:t>
            </a:r>
          </a:p>
        </p:txBody>
      </p:sp>
      <p:sp>
        <p:nvSpPr>
          <p:cNvPr id="56" name="TextBox 55">
            <a:extLst>
              <a:ext uri="{FF2B5EF4-FFF2-40B4-BE49-F238E27FC236}">
                <a16:creationId xmlns:a16="http://schemas.microsoft.com/office/drawing/2014/main" id="{3AB60246-B55F-4390-AE8E-498D6633733B}"/>
              </a:ext>
            </a:extLst>
          </p:cNvPr>
          <p:cNvSpPr txBox="1"/>
          <p:nvPr/>
        </p:nvSpPr>
        <p:spPr>
          <a:xfrm>
            <a:off x="7331787" y="282791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hands</a:t>
            </a:r>
          </a:p>
        </p:txBody>
      </p:sp>
      <p:sp>
        <p:nvSpPr>
          <p:cNvPr id="58" name="Rounded Rectangle 39">
            <a:extLst>
              <a:ext uri="{FF2B5EF4-FFF2-40B4-BE49-F238E27FC236}">
                <a16:creationId xmlns:a16="http://schemas.microsoft.com/office/drawing/2014/main" id="{97285BC8-0587-4054-9ECB-3981EE61B889}"/>
              </a:ext>
            </a:extLst>
          </p:cNvPr>
          <p:cNvSpPr/>
          <p:nvPr/>
        </p:nvSpPr>
        <p:spPr>
          <a:xfrm>
            <a:off x="7366296" y="941200"/>
            <a:ext cx="3061722" cy="523220"/>
          </a:xfrm>
          <a:prstGeom prst="roundRect">
            <a:avLst/>
          </a:prstGeom>
          <a:solidFill>
            <a:srgbClr val="00A1DA"/>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B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B0007F78-C657-43F2-B9A5-277D1B0C9B0C}"/>
              </a:ext>
            </a:extLst>
          </p:cNvPr>
          <p:cNvSpPr/>
          <p:nvPr/>
        </p:nvSpPr>
        <p:spPr>
          <a:xfrm>
            <a:off x="320334" y="2356396"/>
            <a:ext cx="4064000" cy="4366707"/>
          </a:xfrm>
          <a:prstGeom prst="rect">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ction Button: Blank 52">
            <a:hlinkClick r:id="" action="ppaction://noaction" highlightClick="1"/>
            <a:extLst>
              <a:ext uri="{FF2B5EF4-FFF2-40B4-BE49-F238E27FC236}">
                <a16:creationId xmlns:a16="http://schemas.microsoft.com/office/drawing/2014/main" id="{C6647972-85BA-4546-BC03-CECBD9113939}"/>
              </a:ext>
            </a:extLst>
          </p:cNvPr>
          <p:cNvSpPr/>
          <p:nvPr/>
        </p:nvSpPr>
        <p:spPr>
          <a:xfrm>
            <a:off x="383855" y="4301330"/>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54" name="Action Button: Blank 53">
            <a:hlinkClick r:id="" action="ppaction://noaction" highlightClick="1"/>
            <a:extLst>
              <a:ext uri="{FF2B5EF4-FFF2-40B4-BE49-F238E27FC236}">
                <a16:creationId xmlns:a16="http://schemas.microsoft.com/office/drawing/2014/main" id="{16EBFF48-AC55-466C-B176-B97C63BCEA12}"/>
              </a:ext>
            </a:extLst>
          </p:cNvPr>
          <p:cNvSpPr/>
          <p:nvPr/>
        </p:nvSpPr>
        <p:spPr>
          <a:xfrm>
            <a:off x="383854" y="5159074"/>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55" name="Action Button: Blank 54">
            <a:hlinkClick r:id="" action="ppaction://noaction" highlightClick="1"/>
            <a:extLst>
              <a:ext uri="{FF2B5EF4-FFF2-40B4-BE49-F238E27FC236}">
                <a16:creationId xmlns:a16="http://schemas.microsoft.com/office/drawing/2014/main" id="{0730AF35-B853-4479-83E6-9A264BE74286}"/>
              </a:ext>
            </a:extLst>
          </p:cNvPr>
          <p:cNvSpPr/>
          <p:nvPr/>
        </p:nvSpPr>
        <p:spPr>
          <a:xfrm>
            <a:off x="383854" y="608653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36" name="Action Button: Blank 35">
            <a:hlinkClick r:id="" action="ppaction://noaction" highlightClick="1"/>
            <a:extLst>
              <a:ext uri="{FF2B5EF4-FFF2-40B4-BE49-F238E27FC236}">
                <a16:creationId xmlns:a16="http://schemas.microsoft.com/office/drawing/2014/main" id="{2565F3AB-5F9C-4254-B7D3-6C54C3C4C09F}"/>
              </a:ext>
            </a:extLst>
          </p:cNvPr>
          <p:cNvSpPr/>
          <p:nvPr/>
        </p:nvSpPr>
        <p:spPr>
          <a:xfrm>
            <a:off x="411783" y="3469746"/>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35" name="Action Button: Blank 34">
            <a:hlinkClick r:id="" action="ppaction://noaction" highlightClick="1"/>
            <a:extLst>
              <a:ext uri="{FF2B5EF4-FFF2-40B4-BE49-F238E27FC236}">
                <a16:creationId xmlns:a16="http://schemas.microsoft.com/office/drawing/2014/main" id="{80810376-DDB7-48C0-B1A7-A1F203C8CABC}"/>
              </a:ext>
            </a:extLst>
          </p:cNvPr>
          <p:cNvSpPr/>
          <p:nvPr/>
        </p:nvSpPr>
        <p:spPr>
          <a:xfrm>
            <a:off x="383856" y="2579609"/>
            <a:ext cx="465513" cy="397632"/>
          </a:xfrm>
          <a:prstGeom prst="actionButtonBlank">
            <a:avLst/>
          </a:prstGeom>
          <a:solidFill>
            <a:schemeClr val="bg1"/>
          </a:solidFill>
          <a:ln w="19050">
            <a:solidFill>
              <a:srgbClr val="0099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pic>
        <p:nvPicPr>
          <p:cNvPr id="4" name="Picture 3" descr="Icon&#10;&#10;Description automatically generated">
            <a:extLst>
              <a:ext uri="{FF2B5EF4-FFF2-40B4-BE49-F238E27FC236}">
                <a16:creationId xmlns:a16="http://schemas.microsoft.com/office/drawing/2014/main" id="{82165AEC-4384-4FE7-9264-8C39B7E544E6}"/>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3482016" y="1727210"/>
            <a:ext cx="2703128" cy="1348525"/>
          </a:xfrm>
          <a:prstGeom prst="rect">
            <a:avLst/>
          </a:prstGeom>
        </p:spPr>
      </p:pic>
      <p:sp>
        <p:nvSpPr>
          <p:cNvPr id="3" name="TextBox 2">
            <a:extLst>
              <a:ext uri="{FF2B5EF4-FFF2-40B4-BE49-F238E27FC236}">
                <a16:creationId xmlns:a16="http://schemas.microsoft.com/office/drawing/2014/main" id="{9B30926A-5D00-4796-94EB-4F26B8C0514B}"/>
              </a:ext>
            </a:extLst>
          </p:cNvPr>
          <p:cNvSpPr txBox="1"/>
          <p:nvPr/>
        </p:nvSpPr>
        <p:spPr>
          <a:xfrm>
            <a:off x="3569178" y="1839679"/>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des mains.</a:t>
            </a:r>
          </a:p>
        </p:txBody>
      </p:sp>
      <p:pic>
        <p:nvPicPr>
          <p:cNvPr id="38" name="Picture 37" descr="Icon&#10;&#10;Description automatically generated">
            <a:extLst>
              <a:ext uri="{FF2B5EF4-FFF2-40B4-BE49-F238E27FC236}">
                <a16:creationId xmlns:a16="http://schemas.microsoft.com/office/drawing/2014/main" id="{FC65BDD1-0971-4676-BBA5-C59DB1A0EDD7}"/>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3521179" y="2722636"/>
            <a:ext cx="2703128" cy="1348525"/>
          </a:xfrm>
          <a:prstGeom prst="rect">
            <a:avLst/>
          </a:prstGeom>
        </p:spPr>
      </p:pic>
      <p:sp>
        <p:nvSpPr>
          <p:cNvPr id="39" name="TextBox 38">
            <a:extLst>
              <a:ext uri="{FF2B5EF4-FFF2-40B4-BE49-F238E27FC236}">
                <a16:creationId xmlns:a16="http://schemas.microsoft.com/office/drawing/2014/main" id="{DC1F6F85-CFD2-4F5D-9C23-2C257904BE36}"/>
              </a:ext>
            </a:extLst>
          </p:cNvPr>
          <p:cNvSpPr txBox="1"/>
          <p:nvPr/>
        </p:nvSpPr>
        <p:spPr>
          <a:xfrm>
            <a:off x="3608341" y="2835105"/>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tête.</a:t>
            </a:r>
          </a:p>
        </p:txBody>
      </p:sp>
      <p:pic>
        <p:nvPicPr>
          <p:cNvPr id="44" name="Picture 43" descr="Icon&#10;&#10;Description automatically generated">
            <a:extLst>
              <a:ext uri="{FF2B5EF4-FFF2-40B4-BE49-F238E27FC236}">
                <a16:creationId xmlns:a16="http://schemas.microsoft.com/office/drawing/2014/main" id="{13203F90-33AE-4CBC-AA18-9B0FD60BE149}"/>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3521179" y="3650865"/>
            <a:ext cx="2703128" cy="1348525"/>
          </a:xfrm>
          <a:prstGeom prst="rect">
            <a:avLst/>
          </a:prstGeom>
        </p:spPr>
      </p:pic>
      <p:sp>
        <p:nvSpPr>
          <p:cNvPr id="45" name="TextBox 44">
            <a:extLst>
              <a:ext uri="{FF2B5EF4-FFF2-40B4-BE49-F238E27FC236}">
                <a16:creationId xmlns:a16="http://schemas.microsoft.com/office/drawing/2014/main" id="{92967846-EA2D-4346-AAD2-B96E9B1E58A0}"/>
              </a:ext>
            </a:extLst>
          </p:cNvPr>
          <p:cNvSpPr txBox="1"/>
          <p:nvPr/>
        </p:nvSpPr>
        <p:spPr>
          <a:xfrm>
            <a:off x="3608341" y="3822328"/>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trois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bouches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50" name="Picture 49" descr="Icon&#10;&#10;Description automatically generated">
            <a:extLst>
              <a:ext uri="{FF2B5EF4-FFF2-40B4-BE49-F238E27FC236}">
                <a16:creationId xmlns:a16="http://schemas.microsoft.com/office/drawing/2014/main" id="{5F3A274D-1008-46E5-BC18-4A4FA4B11A14}"/>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3539661" y="4625932"/>
            <a:ext cx="2703128" cy="1348525"/>
          </a:xfrm>
          <a:prstGeom prst="rect">
            <a:avLst/>
          </a:prstGeom>
        </p:spPr>
      </p:pic>
      <p:sp>
        <p:nvSpPr>
          <p:cNvPr id="51" name="TextBox 50">
            <a:extLst>
              <a:ext uri="{FF2B5EF4-FFF2-40B4-BE49-F238E27FC236}">
                <a16:creationId xmlns:a16="http://schemas.microsoft.com/office/drawing/2014/main" id="{05878D10-2399-45FE-A193-46B2A017B859}"/>
              </a:ext>
            </a:extLst>
          </p:cNvPr>
          <p:cNvSpPr txBox="1"/>
          <p:nvPr/>
        </p:nvSpPr>
        <p:spPr>
          <a:xfrm>
            <a:off x="3626823" y="4764279"/>
            <a:ext cx="208531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lang="en-GB" sz="2800" b="1" dirty="0">
                <a:solidFill>
                  <a:prstClr val="white"/>
                </a:solidFill>
                <a:latin typeface="Century Gothic" panose="020B0502020202020204" pitchFamily="34" charset="0"/>
              </a:rPr>
              <a:t>a six </a:t>
            </a:r>
            <a:r>
              <a:rPr lang="en-GB" sz="2800" b="1" dirty="0" err="1">
                <a:solidFill>
                  <a:prstClr val="white"/>
                </a:solidFill>
                <a:latin typeface="Century Gothic" panose="020B0502020202020204" pitchFamily="34" charset="0"/>
              </a:rPr>
              <a:t>pieds</a:t>
            </a:r>
            <a:r>
              <a:rPr lang="en-GB" sz="2800" b="1" dirty="0">
                <a:solidFill>
                  <a:prstClr val="white"/>
                </a:solidFill>
                <a:latin typeface="Century Gothic" panose="020B0502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9" name="Picture 58" descr="Icon&#10;&#10;Description automatically generated">
            <a:extLst>
              <a:ext uri="{FF2B5EF4-FFF2-40B4-BE49-F238E27FC236}">
                <a16:creationId xmlns:a16="http://schemas.microsoft.com/office/drawing/2014/main" id="{5193E8B6-3948-427E-A98B-B22DB31F6183}"/>
              </a:ext>
            </a:extLst>
          </p:cNvPr>
          <p:cNvPicPr>
            <a:picLocks noChangeAspect="1"/>
          </p:cNvPicPr>
          <p:nvPr/>
        </p:nvPicPr>
        <p:blipFill rotWithShape="1">
          <a:blip r:embed="rId4">
            <a:extLst>
              <a:ext uri="{28A0092B-C50C-407E-A947-70E740481C1C}">
                <a14:useLocalDpi xmlns:a14="http://schemas.microsoft.com/office/drawing/2010/main" val="0"/>
              </a:ext>
            </a:extLst>
          </a:blip>
          <a:srcRect r="41841" b="50309"/>
          <a:stretch/>
        </p:blipFill>
        <p:spPr>
          <a:xfrm>
            <a:off x="3587380" y="5584954"/>
            <a:ext cx="2703128" cy="1348525"/>
          </a:xfrm>
          <a:prstGeom prst="rect">
            <a:avLst/>
          </a:prstGeom>
        </p:spPr>
      </p:pic>
      <p:sp>
        <p:nvSpPr>
          <p:cNvPr id="60" name="TextBox 59">
            <a:extLst>
              <a:ext uri="{FF2B5EF4-FFF2-40B4-BE49-F238E27FC236}">
                <a16:creationId xmlns:a16="http://schemas.microsoft.com/office/drawing/2014/main" id="{8DB856CC-F92E-4393-AC4D-45B6463E33D1}"/>
              </a:ext>
            </a:extLst>
          </p:cNvPr>
          <p:cNvSpPr txBox="1"/>
          <p:nvPr/>
        </p:nvSpPr>
        <p:spPr>
          <a:xfrm>
            <a:off x="3668027" y="5958412"/>
            <a:ext cx="2085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 un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œil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1" name="TextBox 60">
            <a:extLst>
              <a:ext uri="{FF2B5EF4-FFF2-40B4-BE49-F238E27FC236}">
                <a16:creationId xmlns:a16="http://schemas.microsoft.com/office/drawing/2014/main" id="{D7374D58-9435-4F49-BD51-438DBA529134}"/>
              </a:ext>
            </a:extLst>
          </p:cNvPr>
          <p:cNvSpPr txBox="1"/>
          <p:nvPr/>
        </p:nvSpPr>
        <p:spPr>
          <a:xfrm>
            <a:off x="7455785" y="35684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head</a:t>
            </a:r>
          </a:p>
        </p:txBody>
      </p:sp>
      <p:sp>
        <p:nvSpPr>
          <p:cNvPr id="63" name="TextBox 62">
            <a:extLst>
              <a:ext uri="{FF2B5EF4-FFF2-40B4-BE49-F238E27FC236}">
                <a16:creationId xmlns:a16="http://schemas.microsoft.com/office/drawing/2014/main" id="{E76F34EA-836F-4FF1-ABE2-E5F817591C53}"/>
              </a:ext>
            </a:extLst>
          </p:cNvPr>
          <p:cNvSpPr txBox="1"/>
          <p:nvPr/>
        </p:nvSpPr>
        <p:spPr>
          <a:xfrm>
            <a:off x="7517980" y="4308918"/>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three mouths</a:t>
            </a:r>
          </a:p>
        </p:txBody>
      </p:sp>
      <p:sp>
        <p:nvSpPr>
          <p:cNvPr id="65" name="TextBox 64">
            <a:extLst>
              <a:ext uri="{FF2B5EF4-FFF2-40B4-BE49-F238E27FC236}">
                <a16:creationId xmlns:a16="http://schemas.microsoft.com/office/drawing/2014/main" id="{3BBD9F51-2105-463C-8B06-7A3A1FA89D5E}"/>
              </a:ext>
            </a:extLst>
          </p:cNvPr>
          <p:cNvSpPr txBox="1"/>
          <p:nvPr/>
        </p:nvSpPr>
        <p:spPr>
          <a:xfrm>
            <a:off x="7384967" y="5148684"/>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six feet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AE03E4F3-2639-4299-A258-739B089CF209}"/>
              </a:ext>
            </a:extLst>
          </p:cNvPr>
          <p:cNvSpPr txBox="1"/>
          <p:nvPr/>
        </p:nvSpPr>
        <p:spPr>
          <a:xfrm>
            <a:off x="7517980" y="5855703"/>
            <a:ext cx="30962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eye</a:t>
            </a:r>
          </a:p>
        </p:txBody>
      </p:sp>
      <p:sp>
        <p:nvSpPr>
          <p:cNvPr id="42" name="Google Shape;119;p1">
            <a:extLst>
              <a:ext uri="{FF2B5EF4-FFF2-40B4-BE49-F238E27FC236}">
                <a16:creationId xmlns:a16="http://schemas.microsoft.com/office/drawing/2014/main" id="{47F24BA1-C902-4878-A83A-C0DCFD5239B1}"/>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7845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 grpId="0"/>
      <p:bldP spid="39" grpId="0"/>
      <p:bldP spid="45" grpId="0"/>
      <p:bldP spid="51" grpId="0"/>
      <p:bldP spid="60" grpId="0"/>
      <p:bldP spid="61" grpId="0"/>
      <p:bldP spid="63" grpId="0"/>
      <p:bldP spid="65" grpId="0"/>
      <p:bldP spid="68"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2686</Words>
  <Application>Microsoft Office PowerPoint</Application>
  <PresentationFormat>Widescreen</PresentationFormat>
  <Paragraphs>543</Paragraphs>
  <Slides>17</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2_Office Theme</vt:lpstr>
      <vt:lpstr>3_Office Theme</vt:lpstr>
      <vt:lpstr>Saying how many and describing things </vt:lpstr>
      <vt:lpstr>prononcer</vt:lpstr>
      <vt:lpstr>prononciation</vt:lpstr>
      <vt:lpstr>Follow up 1: </vt:lpstr>
      <vt:lpstr>Combien (how many)</vt:lpstr>
      <vt:lpstr>Follow up 2</vt:lpstr>
      <vt:lpstr>Follow up 3:</vt:lpstr>
      <vt:lpstr>Follow up 4</vt:lpstr>
      <vt:lpstr>Follow up 4A</vt:lpstr>
      <vt:lpstr>Follow up 4</vt:lpstr>
      <vt:lpstr>Follow up 5: </vt:lpstr>
      <vt:lpstr>vocabulaire</vt:lpstr>
      <vt:lpstr>vocabulaire</vt:lpstr>
      <vt:lpstr>Follow up 4</vt:lpstr>
      <vt:lpstr>Follow up 4</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40</cp:revision>
  <dcterms:created xsi:type="dcterms:W3CDTF">2021-06-12T06:20:35Z</dcterms:created>
  <dcterms:modified xsi:type="dcterms:W3CDTF">2023-03-07T11:15:07Z</dcterms:modified>
</cp:coreProperties>
</file>