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827" r:id="rId3"/>
    <p:sldId id="852" r:id="rId4"/>
    <p:sldId id="853" r:id="rId5"/>
    <p:sldId id="854" r:id="rId6"/>
    <p:sldId id="855" r:id="rId7"/>
    <p:sldId id="858" r:id="rId8"/>
    <p:sldId id="857" r:id="rId9"/>
    <p:sldId id="840" r:id="rId10"/>
    <p:sldId id="841" r:id="rId11"/>
    <p:sldId id="842" r:id="rId12"/>
    <p:sldId id="843" r:id="rId13"/>
    <p:sldId id="844" r:id="rId14"/>
    <p:sldId id="845" r:id="rId15"/>
    <p:sldId id="846" r:id="rId16"/>
    <p:sldId id="847" r:id="rId17"/>
    <p:sldId id="848" r:id="rId18"/>
    <p:sldId id="625" r:id="rId19"/>
    <p:sldId id="837" r:id="rId20"/>
    <p:sldId id="851" r:id="rId21"/>
    <p:sldId id="850" r:id="rId22"/>
    <p:sldId id="849" r:id="rId23"/>
    <p:sldId id="50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63925" autoAdjust="0"/>
  </p:normalViewPr>
  <p:slideViewPr>
    <p:cSldViewPr snapToGrid="0">
      <p:cViewPr varScale="1">
        <p:scale>
          <a:sx n="73" d="100"/>
          <a:sy n="73" d="100"/>
        </p:scale>
        <p:origin x="141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introduce liaison after x- and s-</a:t>
            </a:r>
            <a:r>
              <a:rPr lang="fr-FR" sz="1200" b="0" dirty="0">
                <a:solidFill>
                  <a:srgbClr val="002060"/>
                </a:solidFill>
                <a:latin typeface="Century Gothic"/>
                <a:ea typeface="Century Gothic"/>
                <a:cs typeface="Century Gothic"/>
                <a:sym typeface="Century Gothic"/>
              </a:rPr>
              <a:t>: deu</a:t>
            </a:r>
            <a:r>
              <a:rPr lang="fr-FR" sz="1200" b="1" dirty="0">
                <a:solidFill>
                  <a:srgbClr val="002060"/>
                </a:solidFill>
                <a:latin typeface="Century Gothic"/>
                <a:ea typeface="Century Gothic"/>
                <a:cs typeface="Century Gothic"/>
                <a:sym typeface="Century Gothic"/>
              </a:rPr>
              <a:t>x</a:t>
            </a:r>
            <a:r>
              <a:rPr lang="fr-FR"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e</a:t>
            </a:r>
            <a:r>
              <a:rPr lang="fr-FR" sz="1200" b="0" dirty="0">
                <a:solidFill>
                  <a:srgbClr val="002060"/>
                </a:solidFill>
                <a:latin typeface="Century Gothic"/>
                <a:ea typeface="Century Gothic"/>
                <a:cs typeface="Century Gothic"/>
                <a:sym typeface="Century Gothic"/>
              </a:rPr>
              <a:t>nfants,  troi</a:t>
            </a:r>
            <a:r>
              <a:rPr lang="fr-FR" sz="1200" b="1" dirty="0">
                <a:solidFill>
                  <a:srgbClr val="002060"/>
                </a:solidFill>
                <a:latin typeface="Century Gothic"/>
                <a:ea typeface="Century Gothic"/>
                <a:cs typeface="Century Gothic"/>
                <a:sym typeface="Century Gothic"/>
              </a:rPr>
              <a:t>s</a:t>
            </a:r>
            <a:r>
              <a:rPr lang="fr-FR"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o</a:t>
            </a:r>
            <a:r>
              <a:rPr lang="fr-FR" sz="1200" b="0" dirty="0">
                <a:solidFill>
                  <a:srgbClr val="002060"/>
                </a:solidFill>
                <a:latin typeface="Century Gothic"/>
                <a:ea typeface="Century Gothic"/>
                <a:cs typeface="Century Gothic"/>
                <a:sym typeface="Century Gothic"/>
              </a:rPr>
              <a:t>ranges</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il y a </a:t>
            </a:r>
            <a:r>
              <a:rPr lang="fr-FR" sz="1200" b="0" i="0" strike="noStrike" spc="-1" dirty="0">
                <a:solidFill>
                  <a:srgbClr val="002060"/>
                </a:solidFill>
                <a:latin typeface="Century Gothic"/>
                <a:ea typeface="Century Gothic"/>
              </a:rPr>
              <a:t>[n/a] </a:t>
            </a:r>
            <a:r>
              <a:rPr lang="fr-FR" sz="1200" b="1" i="0" strike="noStrike" spc="-1" dirty="0">
                <a:solidFill>
                  <a:srgbClr val="002060"/>
                </a:solidFill>
                <a:latin typeface="Century Gothic"/>
                <a:ea typeface="Century Gothic"/>
              </a:rPr>
              <a:t>un </a:t>
            </a:r>
            <a:r>
              <a:rPr lang="fr-FR" sz="1200" b="0" i="0" strike="noStrike" spc="-1" dirty="0">
                <a:solidFill>
                  <a:srgbClr val="002060"/>
                </a:solidFill>
                <a:latin typeface="Century Gothic"/>
                <a:ea typeface="Century Gothic"/>
              </a:rPr>
              <a:t>[3] </a:t>
            </a:r>
            <a:r>
              <a:rPr lang="fr-FR" sz="1200" b="1" i="0" strike="noStrike" spc="-1" dirty="0">
                <a:solidFill>
                  <a:srgbClr val="002060"/>
                </a:solidFill>
                <a:latin typeface="Century Gothic"/>
                <a:ea typeface="Century Gothic"/>
              </a:rPr>
              <a:t>deux </a:t>
            </a:r>
            <a:r>
              <a:rPr lang="fr-FR" sz="1200" b="0" i="0" strike="noStrike" spc="-1" dirty="0">
                <a:solidFill>
                  <a:srgbClr val="002060"/>
                </a:solidFill>
                <a:latin typeface="Century Gothic"/>
                <a:ea typeface="Century Gothic"/>
              </a:rPr>
              <a:t>[41] </a:t>
            </a:r>
            <a:r>
              <a:rPr lang="fr-FR" sz="1200" b="1" i="0" strike="noStrike" spc="-1" dirty="0">
                <a:solidFill>
                  <a:srgbClr val="002060"/>
                </a:solidFill>
                <a:latin typeface="Century Gothic"/>
                <a:ea typeface="Century Gothic"/>
              </a:rPr>
              <a:t>trois </a:t>
            </a:r>
            <a:r>
              <a:rPr lang="fr-FR" sz="1200" b="0" i="0" strike="noStrike" spc="-1" dirty="0">
                <a:solidFill>
                  <a:srgbClr val="002060"/>
                </a:solidFill>
                <a:latin typeface="Century Gothic"/>
                <a:ea typeface="Century Gothic"/>
              </a:rPr>
              <a:t>[115] </a:t>
            </a:r>
            <a:r>
              <a:rPr lang="fr-FR" sz="1200" b="1" i="0" strike="noStrike" spc="-1" dirty="0">
                <a:solidFill>
                  <a:srgbClr val="002060"/>
                </a:solidFill>
                <a:latin typeface="Century Gothic"/>
                <a:ea typeface="Century Gothic"/>
              </a:rPr>
              <a:t>quatre </a:t>
            </a:r>
            <a:r>
              <a:rPr lang="fr-FR" sz="1200" b="0" i="0" strike="noStrike" spc="-1" dirty="0">
                <a:solidFill>
                  <a:srgbClr val="002060"/>
                </a:solidFill>
                <a:latin typeface="Century Gothic"/>
                <a:ea typeface="Century Gothic"/>
              </a:rPr>
              <a:t>[253] </a:t>
            </a:r>
            <a:r>
              <a:rPr lang="fr-FR" sz="1200" b="1" i="0" strike="noStrike" spc="-1" dirty="0">
                <a:solidFill>
                  <a:srgbClr val="002060"/>
                </a:solidFill>
                <a:latin typeface="Century Gothic"/>
                <a:ea typeface="Century Gothic"/>
              </a:rPr>
              <a:t>cinq </a:t>
            </a:r>
            <a:r>
              <a:rPr lang="fr-FR" sz="1200" b="0" i="0" strike="noStrike" spc="-1" dirty="0">
                <a:solidFill>
                  <a:srgbClr val="002060"/>
                </a:solidFill>
                <a:latin typeface="Century Gothic"/>
                <a:ea typeface="Century Gothic"/>
              </a:rPr>
              <a:t>[288] </a:t>
            </a:r>
            <a:r>
              <a:rPr lang="fr-FR" sz="1200" b="1" i="0" strike="noStrike" spc="-1" dirty="0">
                <a:solidFill>
                  <a:srgbClr val="002060"/>
                </a:solidFill>
                <a:latin typeface="Century Gothic"/>
                <a:ea typeface="Century Gothic"/>
              </a:rPr>
              <a:t>six </a:t>
            </a:r>
            <a:r>
              <a:rPr lang="fr-FR" sz="1200" b="0" i="0" strike="noStrike" spc="-1" dirty="0">
                <a:solidFill>
                  <a:srgbClr val="002060"/>
                </a:solidFill>
                <a:latin typeface="Century Gothic"/>
                <a:ea typeface="Century Gothic"/>
              </a:rPr>
              <a:t>[450] </a:t>
            </a:r>
            <a:r>
              <a:rPr lang="fr-FR" sz="1200" b="1" i="0" strike="noStrike" spc="-1" dirty="0">
                <a:solidFill>
                  <a:srgbClr val="002060"/>
                </a:solidFill>
                <a:latin typeface="Century Gothic"/>
                <a:ea typeface="Century Gothic"/>
              </a:rPr>
              <a:t>sept </a:t>
            </a:r>
            <a:r>
              <a:rPr lang="fr-FR" sz="1200" b="0" i="0" strike="noStrike" spc="-1" dirty="0">
                <a:solidFill>
                  <a:srgbClr val="002060"/>
                </a:solidFill>
                <a:latin typeface="Century Gothic"/>
                <a:ea typeface="Century Gothic"/>
              </a:rPr>
              <a:t>[905] </a:t>
            </a:r>
            <a:r>
              <a:rPr lang="fr-FR" sz="1200" b="1" i="0" strike="noStrike" spc="-1" dirty="0">
                <a:solidFill>
                  <a:srgbClr val="002060"/>
                </a:solidFill>
                <a:latin typeface="Century Gothic"/>
                <a:ea typeface="Century Gothic"/>
              </a:rPr>
              <a:t>huit </a:t>
            </a:r>
            <a:r>
              <a:rPr lang="fr-FR" sz="1200" b="0" i="0" strike="noStrike" spc="-1" dirty="0">
                <a:solidFill>
                  <a:srgbClr val="002060"/>
                </a:solidFill>
                <a:latin typeface="Century Gothic"/>
                <a:ea typeface="Century Gothic"/>
              </a:rPr>
              <a:t>[877] </a:t>
            </a:r>
            <a:r>
              <a:rPr lang="fr-FR" sz="1200" b="1" i="0" strike="noStrike" spc="-1" dirty="0">
                <a:solidFill>
                  <a:srgbClr val="002060"/>
                </a:solidFill>
                <a:latin typeface="Century Gothic"/>
                <a:ea typeface="Century Gothic"/>
              </a:rPr>
              <a:t>neuf </a:t>
            </a:r>
            <a:r>
              <a:rPr lang="fr-FR" sz="1200" b="0" i="0" strike="noStrike" spc="-1" dirty="0">
                <a:solidFill>
                  <a:srgbClr val="002060"/>
                </a:solidFill>
                <a:latin typeface="Century Gothic"/>
                <a:ea typeface="Century Gothic"/>
              </a:rPr>
              <a:t>[787] </a:t>
            </a:r>
            <a:r>
              <a:rPr lang="fr-FR" sz="1200" b="1" i="0" strike="noStrike" spc="-1" dirty="0">
                <a:solidFill>
                  <a:srgbClr val="002060"/>
                </a:solidFill>
                <a:latin typeface="Century Gothic"/>
                <a:ea typeface="Century Gothic"/>
              </a:rPr>
              <a:t>dix </a:t>
            </a:r>
            <a:r>
              <a:rPr lang="fr-FR" sz="1200" b="0" i="0" strike="noStrike" spc="-1" dirty="0">
                <a:solidFill>
                  <a:srgbClr val="002060"/>
                </a:solidFill>
                <a:latin typeface="Century Gothic"/>
                <a:ea typeface="Century Gothic"/>
              </a:rPr>
              <a:t>[372] </a:t>
            </a:r>
            <a:r>
              <a:rPr lang="fr-FR" sz="1200" b="1" i="0" strike="noStrike" spc="-1" dirty="0">
                <a:solidFill>
                  <a:srgbClr val="002060"/>
                </a:solidFill>
                <a:latin typeface="Century Gothic"/>
                <a:ea typeface="Century Gothic"/>
              </a:rPr>
              <a:t>onze </a:t>
            </a:r>
            <a:r>
              <a:rPr lang="fr-FR" sz="1200" b="0" i="0" strike="noStrike" spc="-1" dirty="0">
                <a:solidFill>
                  <a:srgbClr val="002060"/>
                </a:solidFill>
                <a:latin typeface="Century Gothic"/>
                <a:ea typeface="Century Gothic"/>
              </a:rPr>
              <a:t>[2447] </a:t>
            </a:r>
            <a:r>
              <a:rPr lang="fr-FR" sz="1200" b="1" i="0" strike="noStrike" spc="-1" dirty="0">
                <a:solidFill>
                  <a:srgbClr val="002060"/>
                </a:solidFill>
                <a:latin typeface="Century Gothic"/>
                <a:ea typeface="Century Gothic"/>
              </a:rPr>
              <a:t>douze [1664] </a:t>
            </a:r>
            <a:br>
              <a:rPr lang="en-GB" sz="1200" b="0" i="1" strike="noStrike" spc="-1" dirty="0">
                <a:solidFill>
                  <a:srgbClr val="002060"/>
                </a:solidFill>
                <a:latin typeface="Century Gothic"/>
                <a:ea typeface="Century Gothic"/>
              </a:rPr>
            </a:b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jouer [219] ami, amie [467] en ligne [n/a] dehors [1217] mon, ma [60] ton, ta [330] voici [1103]</a:t>
            </a:r>
          </a:p>
          <a:p>
            <a:pPr marL="0" indent="-216000">
              <a:lnSpc>
                <a:spcPct val="100000"/>
              </a:lnSpc>
            </a:pPr>
            <a:r>
              <a:rPr lang="en-GB" sz="1200" b="0" i="0" strike="noStrike" spc="-1" dirty="0">
                <a:solidFill>
                  <a:srgbClr val="002060"/>
                </a:solidFill>
                <a:effectLst/>
                <a:latin typeface="Century Gothic"/>
                <a:ea typeface="+mn-ea"/>
                <a:cs typeface="+mn-cs"/>
              </a:rPr>
              <a:t>Revisit 2: --</a:t>
            </a:r>
          </a:p>
          <a:p>
            <a:pPr marL="0" indent="-216000">
              <a:lnSpc>
                <a:spcPct val="100000"/>
              </a:lnSpc>
            </a:pPr>
            <a:endParaRPr lang="en-GB" sz="1200" b="1" i="1" strike="noStrike" spc="-1" dirty="0">
              <a:solidFill>
                <a:srgbClr val="002060"/>
              </a:solidFill>
              <a:effectLst/>
              <a:latin typeface="Century Gothic"/>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 If required, click on each number to hear it again.</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63565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97833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 If required, click on each number to hear it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564256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920134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 If required, click on each number to hear it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67835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791658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 If required, click on each number to hear it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2815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practise written comprehension and pronunciation/read aloud of numbers. </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3513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a:t>
            </a:r>
            <a:r>
              <a:rPr lang="en-GB" dirty="0" err="1"/>
              <a:t>il</a:t>
            </a:r>
            <a:r>
              <a:rPr lang="en-GB" dirty="0"/>
              <a:t> y a +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il a and il y a.</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numbers 1-6 and label two columns ‘he has’ and ‘there is, there are’.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and decide if they hear ‘</a:t>
            </a:r>
            <a:r>
              <a:rPr lang="en-GB" b="0" baseline="0" dirty="0" err="1"/>
              <a:t>il</a:t>
            </a:r>
            <a:r>
              <a:rPr lang="en-GB" b="0" baseline="0" dirty="0"/>
              <a:t> a’ or ‘</a:t>
            </a:r>
            <a:r>
              <a:rPr lang="en-GB" b="0" baseline="0" dirty="0" err="1"/>
              <a:t>il</a:t>
            </a:r>
            <a:r>
              <a:rPr lang="en-GB" b="0" baseline="0" dirty="0"/>
              <a:t> y a’.</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again, if required, and note the number of items that is mentioned.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the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a:r>
              <a:rPr lang="en-GB" b="1" dirty="0"/>
              <a:t>Transcript:</a:t>
            </a:r>
          </a:p>
          <a:p>
            <a:pPr marL="0" indent="0">
              <a:buNone/>
            </a:pPr>
            <a:r>
              <a:rPr lang="es-ES_tradnl" sz="1200" b="0" kern="1200" dirty="0">
                <a:solidFill>
                  <a:schemeClr val="tx1"/>
                </a:solidFill>
                <a:effectLst/>
                <a:latin typeface="+mn-lt"/>
                <a:ea typeface="+mn-ea"/>
                <a:cs typeface="+mn-cs"/>
              </a:rPr>
              <a:t>Il a une radio.</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trois télévisions.</a:t>
            </a:r>
          </a:p>
          <a:p>
            <a:pPr marL="0" indent="0">
              <a:buNone/>
            </a:pPr>
            <a:r>
              <a:rPr lang="es-ES_tradnl" sz="1200" b="0" kern="1200" dirty="0">
                <a:solidFill>
                  <a:schemeClr val="tx1"/>
                </a:solidFill>
                <a:effectLst/>
                <a:latin typeface="+mn-lt"/>
                <a:ea typeface="+mn-ea"/>
                <a:cs typeface="+mn-cs"/>
              </a:rPr>
              <a:t>Il y a huit images de pays.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a cinq livres de musique.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a dix crayons.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un chat.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5452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a:t>
            </a:r>
          </a:p>
          <a:p>
            <a:endParaRPr lang="en-US" b="1" dirty="0"/>
          </a:p>
          <a:p>
            <a:r>
              <a:rPr lang="en-US" b="1" dirty="0"/>
              <a:t>Aim: </a:t>
            </a:r>
            <a:r>
              <a:rPr lang="en-US" b="0" dirty="0"/>
              <a:t>to </a:t>
            </a:r>
            <a:r>
              <a:rPr lang="en-US" b="0" dirty="0" err="1"/>
              <a:t>practise</a:t>
            </a:r>
            <a:r>
              <a:rPr lang="en-US" b="0" dirty="0"/>
              <a:t> t- liaison in sentences with </a:t>
            </a:r>
            <a:r>
              <a:rPr lang="en-US" b="0" dirty="0" err="1"/>
              <a:t>c’est</a:t>
            </a:r>
            <a:r>
              <a:rPr lang="en-US" b="0" dirty="0"/>
              <a:t> + indefinite articles un/</a:t>
            </a:r>
            <a:r>
              <a:rPr lang="en-US" b="0" dirty="0" err="1"/>
              <a:t>une</a:t>
            </a:r>
            <a:r>
              <a:rPr lang="en-US" b="0" dirty="0"/>
              <a:t>.</a:t>
            </a:r>
          </a:p>
          <a:p>
            <a:endParaRPr lang="en-US" b="1" dirty="0"/>
          </a:p>
          <a:p>
            <a:r>
              <a:rPr lang="en-US" b="1" dirty="0"/>
              <a:t>Procedure:</a:t>
            </a:r>
          </a:p>
          <a:p>
            <a:pPr marL="228600" indent="-228600">
              <a:buAutoNum type="arabicPeriod"/>
            </a:pPr>
            <a:r>
              <a:rPr lang="en-US" b="0" dirty="0"/>
              <a:t>Click to reveal the picture.</a:t>
            </a:r>
          </a:p>
          <a:p>
            <a:pPr marL="228600" indent="-228600">
              <a:buAutoNum type="arabicPeriod"/>
            </a:pPr>
            <a:r>
              <a:rPr lang="en-US" b="0" dirty="0"/>
              <a:t>Elicit an oral response from pupils (</a:t>
            </a:r>
            <a:r>
              <a:rPr lang="en-US" b="0" dirty="0" err="1"/>
              <a:t>c’est</a:t>
            </a:r>
            <a:r>
              <a:rPr lang="en-US" b="0" dirty="0"/>
              <a:t> un pays/</a:t>
            </a:r>
            <a:r>
              <a:rPr lang="en-US" b="0" dirty="0" err="1"/>
              <a:t>une</a:t>
            </a:r>
            <a:r>
              <a:rPr lang="en-US" b="0" dirty="0"/>
              <a:t> </a:t>
            </a:r>
            <a:r>
              <a:rPr lang="en-US" b="0" dirty="0" err="1"/>
              <a:t>personne</a:t>
            </a:r>
            <a:r>
              <a:rPr lang="en-US" b="0" dirty="0"/>
              <a:t>/un sport).</a:t>
            </a:r>
          </a:p>
          <a:p>
            <a:pPr marL="228600" indent="-228600">
              <a:buAutoNum type="arabicPeriod"/>
            </a:pPr>
            <a:r>
              <a:rPr lang="en-US" b="0" dirty="0"/>
              <a:t>Click on the picture to confirm.</a:t>
            </a:r>
          </a:p>
          <a:p>
            <a:pPr marL="228600" indent="-228600">
              <a:buAutoNum type="arabicPeriod"/>
            </a:pPr>
            <a:r>
              <a:rPr lang="en-US" b="0" dirty="0"/>
              <a:t>Repeat steps 1-3 with the next five slides.</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C’est</a:t>
            </a:r>
            <a:r>
              <a:rPr lang="en-GB" b="0" baseline="0" dirty="0"/>
              <a:t> un pays.</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29527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lvl="0" indent="0">
              <a:buFont typeface="Arial" panose="020B0604020202020204" pitchFamily="34" charset="0"/>
              <a:buNone/>
            </a:pPr>
            <a:r>
              <a:rPr lang="en-GB" b="1" dirty="0"/>
              <a:t>Timing: 5 minutes</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Aim: </a:t>
            </a:r>
            <a:r>
              <a:rPr lang="en-GB" b="0" dirty="0"/>
              <a:t>to pay attention to the form of the noun and its match to number; to understand </a:t>
            </a:r>
            <a:r>
              <a:rPr lang="en-GB" b="0" dirty="0" err="1"/>
              <a:t>il</a:t>
            </a:r>
            <a:r>
              <a:rPr lang="en-GB" b="0" dirty="0"/>
              <a:t> a, </a:t>
            </a:r>
            <a:r>
              <a:rPr lang="en-GB" b="0" dirty="0" err="1"/>
              <a:t>il</a:t>
            </a:r>
            <a:r>
              <a:rPr lang="en-GB" b="0" dirty="0"/>
              <a:t> y a, numbers and previously taught vocabulary.</a:t>
            </a:r>
          </a:p>
          <a:p>
            <a:pPr marL="0" lvl="0" indent="0">
              <a:buFont typeface="Arial" panose="020B0604020202020204" pitchFamily="34" charset="0"/>
              <a:buNone/>
            </a:pPr>
            <a:b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These are the same items as in the previous task.  Pupils can therefore write A or B next to each number, depending on whether the singular or plural form is needed.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the spelling of the noun based on the number that it follows.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to reveal the correct noun.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Pupils complete 2 – 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then answer the comprehension questions.  Teacher gives pupils time in pairs and then solicits answers from pupils, clicking to reveal the answers.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p:txBody>
      </p:sp>
    </p:spTree>
    <p:extLst>
      <p:ext uri="{BB962C8B-B14F-4D97-AF65-F5344CB8AC3E}">
        <p14:creationId xmlns:p14="http://schemas.microsoft.com/office/powerpoint/2010/main" val="1157210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44527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Suggested additional activity - Bingo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numbers.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down 6 digits.  They can repeat numbers, if they wish.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 teacher calls out numbers 1-12, in any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call ‘Bingo’ if they have a horizontal row of four numbers checked off, and then play resumes for a full house.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b="0" dirty="0"/>
              <a:t>: A great alternative is to play ‘strip bingo’; this is where pupils have a strip of paper and write down 6 numbers in any order from left to right.  As the teacher calls out numbers, pupils can only rip off matching numbers from either end of their strip, if they hear them called.  It is the pupil whose final remaining number is called, who wins.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7338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C’est</a:t>
            </a:r>
            <a:r>
              <a:rPr lang="en-GB" b="0" baseline="0" dirty="0"/>
              <a:t> un pays.</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67389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C’est</a:t>
            </a:r>
            <a:r>
              <a:rPr lang="en-GB" b="0" baseline="0" dirty="0"/>
              <a:t> un sport.</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2954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C’est</a:t>
            </a:r>
            <a:r>
              <a:rPr lang="en-GB" b="0" baseline="0" dirty="0"/>
              <a:t> </a:t>
            </a:r>
            <a:r>
              <a:rPr lang="en-GB" b="0" baseline="0" dirty="0" err="1"/>
              <a:t>une</a:t>
            </a:r>
            <a:r>
              <a:rPr lang="en-GB" b="0" baseline="0" dirty="0"/>
              <a:t> </a:t>
            </a:r>
            <a:r>
              <a:rPr lang="en-GB" b="0" baseline="0" dirty="0" err="1"/>
              <a:t>personne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Picture attribution</a:t>
            </a:r>
            <a:r>
              <a:rPr lang="en-US" dirty="0"/>
              <a:t>:</a:t>
            </a:r>
            <a:br>
              <a:rPr lang="en-US" dirty="0"/>
            </a:br>
            <a:r>
              <a:rPr lang="en-US" dirty="0"/>
              <a:t>President.gov.ua, CC BY 4.0, via Wikimedia Commons</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67056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C’est</a:t>
            </a:r>
            <a:r>
              <a:rPr lang="en-GB" b="0" baseline="0" dirty="0"/>
              <a:t> </a:t>
            </a:r>
            <a:r>
              <a:rPr lang="en-GB" b="0" baseline="0" dirty="0" err="1"/>
              <a:t>une</a:t>
            </a:r>
            <a:r>
              <a:rPr lang="en-GB" b="0" baseline="0" dirty="0"/>
              <a:t> </a:t>
            </a:r>
            <a:r>
              <a:rPr lang="en-GB" b="0" baseline="0" dirty="0" err="1"/>
              <a:t>personne</a:t>
            </a:r>
            <a:r>
              <a:rPr lang="en-GB" b="0" baseline="0" dirty="0"/>
              <a:t> et un pays.</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76700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C’est</a:t>
            </a:r>
            <a:r>
              <a:rPr lang="en-GB" b="0" baseline="0" dirty="0"/>
              <a:t> un pays.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Picture attribution</a:t>
            </a:r>
            <a:r>
              <a:rPr lang="en-GB" b="0" baseline="0" dirty="0"/>
              <a:t>:</a:t>
            </a:r>
            <a:br>
              <a:rPr lang="en-GB" b="0" baseline="0" dirty="0"/>
            </a:br>
            <a:r>
              <a:rPr lang="en-US" b="0" baseline="0" dirty="0" err="1"/>
              <a:t>Flappiefh</a:t>
            </a:r>
            <a:r>
              <a:rPr lang="en-US" b="0" baseline="0" dirty="0"/>
              <a:t>, CC BY-SA 3.0 &gt;, via Wikimedia Commons</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96101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C’est</a:t>
            </a:r>
            <a:r>
              <a:rPr lang="en-GB" b="0" baseline="0" dirty="0"/>
              <a:t> </a:t>
            </a:r>
            <a:r>
              <a:rPr lang="en-GB" b="0" baseline="0" dirty="0" err="1"/>
              <a:t>une</a:t>
            </a:r>
            <a:r>
              <a:rPr lang="en-GB" b="0" baseline="0" dirty="0"/>
              <a:t> </a:t>
            </a:r>
            <a:r>
              <a:rPr lang="en-GB" b="0" baseline="0" dirty="0" err="1"/>
              <a:t>personne</a:t>
            </a:r>
            <a:r>
              <a:rPr lang="en-GB" b="0" baseline="0" dirty="0"/>
              <a:t> et un sport.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Attribution</a:t>
            </a:r>
            <a:r>
              <a:rPr lang="en-GB" b="0" baseline="0" dirty="0"/>
              <a:t>:</a:t>
            </a:r>
            <a:br>
              <a:rPr lang="en-GB" b="0" baseline="0" dirty="0"/>
            </a:br>
            <a:r>
              <a:rPr lang="en-GB" b="0" baseline="0" dirty="0"/>
              <a:t>Benoît </a:t>
            </a:r>
            <a:r>
              <a:rPr lang="en-GB" b="0" baseline="0" dirty="0" err="1"/>
              <a:t>Prieur</a:t>
            </a:r>
            <a:r>
              <a:rPr lang="en-GB" b="0" baseline="0" dirty="0"/>
              <a:t>, CC0, via Wikimedia Commons</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04059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 (8 slides)</a:t>
            </a:r>
            <a:br>
              <a:rPr lang="en-GB" dirty="0"/>
            </a:br>
            <a:br>
              <a:rPr lang="en-GB" b="1" dirty="0"/>
            </a:br>
            <a:r>
              <a:rPr lang="en-GB" b="1" dirty="0"/>
              <a:t>Aim: </a:t>
            </a:r>
            <a:r>
              <a:rPr lang="en-GB" b="0" dirty="0"/>
              <a:t>to introduce numbers 1-12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audio" Target="../media/audio17.wav"/><Relationship Id="rId3" Type="http://schemas.openxmlformats.org/officeDocument/2006/relationships/audio" Target="../media/audio14.wav"/><Relationship Id="rId7" Type="http://schemas.openxmlformats.org/officeDocument/2006/relationships/image" Target="../media/image25.png"/><Relationship Id="rId12" Type="http://schemas.openxmlformats.org/officeDocument/2006/relationships/image" Target="../media/image14.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13.png"/><Relationship Id="rId5" Type="http://schemas.openxmlformats.org/officeDocument/2006/relationships/audio" Target="../media/audio16.wav"/><Relationship Id="rId10" Type="http://schemas.openxmlformats.org/officeDocument/2006/relationships/image" Target="../media/image3.png"/><Relationship Id="rId4" Type="http://schemas.openxmlformats.org/officeDocument/2006/relationships/audio" Target="../media/audio15.wav"/><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audio" Target="../media/audio17.wav"/><Relationship Id="rId3" Type="http://schemas.openxmlformats.org/officeDocument/2006/relationships/audio" Target="../media/audio18.wav"/><Relationship Id="rId7" Type="http://schemas.openxmlformats.org/officeDocument/2006/relationships/image" Target="../media/image25.png"/><Relationship Id="rId12" Type="http://schemas.openxmlformats.org/officeDocument/2006/relationships/image" Target="../media/image14.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13.png"/><Relationship Id="rId5" Type="http://schemas.openxmlformats.org/officeDocument/2006/relationships/audio" Target="../media/audio20.wav"/><Relationship Id="rId10" Type="http://schemas.openxmlformats.org/officeDocument/2006/relationships/image" Target="../media/image6.png"/><Relationship Id="rId4" Type="http://schemas.openxmlformats.org/officeDocument/2006/relationships/audio" Target="../media/audio19.wav"/><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audio" Target="../media/audio17.wav"/><Relationship Id="rId3" Type="http://schemas.openxmlformats.org/officeDocument/2006/relationships/audio" Target="../media/audio18.wav"/><Relationship Id="rId7" Type="http://schemas.openxmlformats.org/officeDocument/2006/relationships/image" Target="../media/image25.png"/><Relationship Id="rId12" Type="http://schemas.openxmlformats.org/officeDocument/2006/relationships/image" Target="../media/image14.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13.png"/><Relationship Id="rId5" Type="http://schemas.openxmlformats.org/officeDocument/2006/relationships/audio" Target="../media/audio20.wav"/><Relationship Id="rId10" Type="http://schemas.openxmlformats.org/officeDocument/2006/relationships/image" Target="../media/image6.png"/><Relationship Id="rId4" Type="http://schemas.openxmlformats.org/officeDocument/2006/relationships/audio" Target="../media/audio19.wav"/><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17.wav"/><Relationship Id="rId3" Type="http://schemas.openxmlformats.org/officeDocument/2006/relationships/audio" Target="../media/audio21.wav"/><Relationship Id="rId7" Type="http://schemas.openxmlformats.org/officeDocument/2006/relationships/image" Target="../media/image25.png"/><Relationship Id="rId12" Type="http://schemas.openxmlformats.org/officeDocument/2006/relationships/image" Target="../media/image14.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13.png"/><Relationship Id="rId5" Type="http://schemas.openxmlformats.org/officeDocument/2006/relationships/audio" Target="../media/audio23.wav"/><Relationship Id="rId10" Type="http://schemas.openxmlformats.org/officeDocument/2006/relationships/image" Target="../media/image9.png"/><Relationship Id="rId4" Type="http://schemas.openxmlformats.org/officeDocument/2006/relationships/audio" Target="../media/audio22.wav"/><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17.wav"/><Relationship Id="rId3" Type="http://schemas.openxmlformats.org/officeDocument/2006/relationships/audio" Target="../media/audio21.wav"/><Relationship Id="rId7" Type="http://schemas.openxmlformats.org/officeDocument/2006/relationships/image" Target="../media/image25.png"/><Relationship Id="rId12" Type="http://schemas.openxmlformats.org/officeDocument/2006/relationships/image" Target="../media/image14.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13.png"/><Relationship Id="rId5" Type="http://schemas.openxmlformats.org/officeDocument/2006/relationships/audio" Target="../media/audio23.wav"/><Relationship Id="rId10" Type="http://schemas.openxmlformats.org/officeDocument/2006/relationships/image" Target="../media/image9.png"/><Relationship Id="rId4" Type="http://schemas.openxmlformats.org/officeDocument/2006/relationships/audio" Target="../media/audio22.wav"/><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17.wav"/><Relationship Id="rId3" Type="http://schemas.openxmlformats.org/officeDocument/2006/relationships/audio" Target="../media/audio24.wav"/><Relationship Id="rId7" Type="http://schemas.openxmlformats.org/officeDocument/2006/relationships/image" Target="../media/image25.png"/><Relationship Id="rId12" Type="http://schemas.openxmlformats.org/officeDocument/2006/relationships/image" Target="../media/image14.sv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13.png"/><Relationship Id="rId5" Type="http://schemas.openxmlformats.org/officeDocument/2006/relationships/audio" Target="../media/audio26.wav"/><Relationship Id="rId10" Type="http://schemas.openxmlformats.org/officeDocument/2006/relationships/image" Target="../media/image3.png"/><Relationship Id="rId4" Type="http://schemas.openxmlformats.org/officeDocument/2006/relationships/audio" Target="../media/audio25.wav"/><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17.wav"/><Relationship Id="rId3" Type="http://schemas.openxmlformats.org/officeDocument/2006/relationships/audio" Target="../media/audio24.wav"/><Relationship Id="rId7" Type="http://schemas.openxmlformats.org/officeDocument/2006/relationships/image" Target="../media/image25.png"/><Relationship Id="rId12" Type="http://schemas.openxmlformats.org/officeDocument/2006/relationships/image" Target="../media/image14.sv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13.png"/><Relationship Id="rId5" Type="http://schemas.openxmlformats.org/officeDocument/2006/relationships/audio" Target="../media/audio26.wav"/><Relationship Id="rId10" Type="http://schemas.openxmlformats.org/officeDocument/2006/relationships/image" Target="../media/image3.png"/><Relationship Id="rId4" Type="http://schemas.openxmlformats.org/officeDocument/2006/relationships/audio" Target="../media/audio25.wav"/><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image" Target="../media/image14.svg"/><Relationship Id="rId3" Type="http://schemas.openxmlformats.org/officeDocument/2006/relationships/audio" Target="../media/audio14.wav"/><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image" Target="../media/image13.png"/><Relationship Id="rId2" Type="http://schemas.openxmlformats.org/officeDocument/2006/relationships/notesSlide" Target="../notesSlides/notesSlide17.xml"/><Relationship Id="rId16"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6.wav"/><Relationship Id="rId15" Type="http://schemas.openxmlformats.org/officeDocument/2006/relationships/image" Target="../media/image24.png"/><Relationship Id="rId10" Type="http://schemas.openxmlformats.org/officeDocument/2006/relationships/audio" Target="../media/audio22.wav"/><Relationship Id="rId19" Type="http://schemas.openxmlformats.org/officeDocument/2006/relationships/audio" Target="../media/audio27.wav"/><Relationship Id="rId4" Type="http://schemas.openxmlformats.org/officeDocument/2006/relationships/audio" Target="../media/audio15.wav"/><Relationship Id="rId9" Type="http://schemas.openxmlformats.org/officeDocument/2006/relationships/audio" Target="../media/audio21.wav"/><Relationship Id="rId14" Type="http://schemas.openxmlformats.org/officeDocument/2006/relationships/audio" Target="../media/audio26.wav"/></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audio" Target="../media/audio28.wav"/><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image" Target="../media/image33.png"/><Relationship Id="rId5" Type="http://schemas.openxmlformats.org/officeDocument/2006/relationships/audio" Target="../media/audio30.wav"/><Relationship Id="rId10" Type="http://schemas.openxmlformats.org/officeDocument/2006/relationships/image" Target="../media/image32.png"/><Relationship Id="rId4" Type="http://schemas.openxmlformats.org/officeDocument/2006/relationships/audio" Target="../media/audio29.wav"/><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13.png"/><Relationship Id="rId3" Type="http://schemas.openxmlformats.org/officeDocument/2006/relationships/image" Target="../media/image36.png"/><Relationship Id="rId7" Type="http://schemas.openxmlformats.org/officeDocument/2006/relationships/audio" Target="../media/audio32.wav"/><Relationship Id="rId12" Type="http://schemas.openxmlformats.org/officeDocument/2006/relationships/audio" Target="../media/audio37.wav"/><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9.gif"/><Relationship Id="rId11" Type="http://schemas.openxmlformats.org/officeDocument/2006/relationships/audio" Target="../media/audio36.wav"/><Relationship Id="rId5" Type="http://schemas.openxmlformats.org/officeDocument/2006/relationships/image" Target="../media/image38.gif"/><Relationship Id="rId15" Type="http://schemas.openxmlformats.org/officeDocument/2006/relationships/audio" Target="../media/audio38.wav"/><Relationship Id="rId10" Type="http://schemas.openxmlformats.org/officeDocument/2006/relationships/audio" Target="../media/audio35.wav"/><Relationship Id="rId4" Type="http://schemas.openxmlformats.org/officeDocument/2006/relationships/image" Target="../media/image37.png"/><Relationship Id="rId9" Type="http://schemas.openxmlformats.org/officeDocument/2006/relationships/audio" Target="../media/audio34.wav"/><Relationship Id="rId14"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audio" Target="../media/audio3.wav"/></Relationships>
</file>

<file path=ppt/slides/_rels/slide20.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14.svg"/><Relationship Id="rId3" Type="http://schemas.openxmlformats.org/officeDocument/2006/relationships/audio" Target="../media/audio39.wav"/><Relationship Id="rId7" Type="http://schemas.openxmlformats.org/officeDocument/2006/relationships/audio" Target="../media/audio36.wav"/><Relationship Id="rId12"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image" Target="../media/image39.gif"/><Relationship Id="rId5" Type="http://schemas.openxmlformats.org/officeDocument/2006/relationships/audio" Target="../media/audio41.wav"/><Relationship Id="rId10" Type="http://schemas.openxmlformats.org/officeDocument/2006/relationships/image" Target="../media/image38.gif"/><Relationship Id="rId4" Type="http://schemas.openxmlformats.org/officeDocument/2006/relationships/audio" Target="../media/audio40.wav"/><Relationship Id="rId9" Type="http://schemas.openxmlformats.org/officeDocument/2006/relationships/image" Target="../media/image28.png"/><Relationship Id="rId14" Type="http://schemas.openxmlformats.org/officeDocument/2006/relationships/audio" Target="../media/audio43.wav"/></Relationships>
</file>

<file path=ppt/slides/_rels/slide21.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image" Target="../media/image26.png"/><Relationship Id="rId26" Type="http://schemas.openxmlformats.org/officeDocument/2006/relationships/image" Target="../media/image10.png"/><Relationship Id="rId3" Type="http://schemas.openxmlformats.org/officeDocument/2006/relationships/audio" Target="../media/audio14.wav"/><Relationship Id="rId21" Type="http://schemas.openxmlformats.org/officeDocument/2006/relationships/image" Target="../media/image5.png"/><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image" Target="../media/image2.png"/><Relationship Id="rId25" Type="http://schemas.openxmlformats.org/officeDocument/2006/relationships/image" Target="../media/image9.png"/><Relationship Id="rId2" Type="http://schemas.openxmlformats.org/officeDocument/2006/relationships/notesSlide" Target="../notesSlides/notesSlide21.xml"/><Relationship Id="rId16" Type="http://schemas.openxmlformats.org/officeDocument/2006/relationships/image" Target="../media/image28.png"/><Relationship Id="rId20" Type="http://schemas.openxmlformats.org/officeDocument/2006/relationships/image" Target="../media/image4.png"/><Relationship Id="rId29"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audio" Target="../media/audio23.wav"/><Relationship Id="rId24" Type="http://schemas.openxmlformats.org/officeDocument/2006/relationships/image" Target="../media/image8.png"/><Relationship Id="rId5" Type="http://schemas.openxmlformats.org/officeDocument/2006/relationships/audio" Target="../media/audio16.wav"/><Relationship Id="rId15" Type="http://schemas.openxmlformats.org/officeDocument/2006/relationships/image" Target="../media/image24.png"/><Relationship Id="rId23" Type="http://schemas.openxmlformats.org/officeDocument/2006/relationships/image" Target="../media/image7.png"/><Relationship Id="rId28" Type="http://schemas.openxmlformats.org/officeDocument/2006/relationships/image" Target="../media/image41.png"/><Relationship Id="rId10" Type="http://schemas.openxmlformats.org/officeDocument/2006/relationships/audio" Target="../media/audio22.wav"/><Relationship Id="rId19" Type="http://schemas.openxmlformats.org/officeDocument/2006/relationships/image" Target="../media/image3.png"/><Relationship Id="rId31" Type="http://schemas.openxmlformats.org/officeDocument/2006/relationships/audio" Target="../media/audio44.wav"/><Relationship Id="rId4" Type="http://schemas.openxmlformats.org/officeDocument/2006/relationships/audio" Target="../media/audio15.wav"/><Relationship Id="rId9" Type="http://schemas.openxmlformats.org/officeDocument/2006/relationships/audio" Target="../media/audio21.wav"/><Relationship Id="rId14" Type="http://schemas.openxmlformats.org/officeDocument/2006/relationships/audio" Target="../media/audio26.wav"/><Relationship Id="rId22" Type="http://schemas.openxmlformats.org/officeDocument/2006/relationships/image" Target="../media/image6.png"/><Relationship Id="rId27" Type="http://schemas.openxmlformats.org/officeDocument/2006/relationships/image" Target="../media/image40.png"/><Relationship Id="rId30" Type="http://schemas.openxmlformats.org/officeDocument/2006/relationships/image" Target="../media/image14.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audio" Target="../media/audio45.wav"/><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1.png"/><Relationship Id="rId7"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jp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1.png"/><Relationship Id="rId7"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11.png"/><Relationship Id="rId7"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image" Target="../media/image18.jpg"/></Relationships>
</file>

<file path=ppt/slides/_rels/slide6.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11.png"/><Relationship Id="rId7"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audio" Target="../media/audio9.wav"/><Relationship Id="rId4" Type="http://schemas.openxmlformats.org/officeDocument/2006/relationships/audio" Target="../media/audio1.wav"/><Relationship Id="rId9" Type="http://schemas.openxmlformats.org/officeDocument/2006/relationships/image" Target="../media/image19.jpg"/></Relationships>
</file>

<file path=ppt/slides/_rels/slide7.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11.png"/><Relationship Id="rId7"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svg"/><Relationship Id="rId11" Type="http://schemas.openxmlformats.org/officeDocument/2006/relationships/audio" Target="../media/audio11.wav"/><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1.png"/><Relationship Id="rId7"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svg"/><Relationship Id="rId11" Type="http://schemas.openxmlformats.org/officeDocument/2006/relationships/image" Target="../media/image23.jpg"/><Relationship Id="rId5" Type="http://schemas.openxmlformats.org/officeDocument/2006/relationships/image" Target="../media/image13.png"/><Relationship Id="rId10" Type="http://schemas.openxmlformats.org/officeDocument/2006/relationships/audio" Target="../media/audio13.wav"/><Relationship Id="rId4" Type="http://schemas.openxmlformats.org/officeDocument/2006/relationships/audio" Target="../media/audio1.wav"/><Relationship Id="rId9" Type="http://schemas.openxmlformats.org/officeDocument/2006/relationships/image" Target="../media/image22.jp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audio" Target="../media/audio17.wav"/><Relationship Id="rId3" Type="http://schemas.openxmlformats.org/officeDocument/2006/relationships/audio" Target="../media/audio14.wav"/><Relationship Id="rId7" Type="http://schemas.openxmlformats.org/officeDocument/2006/relationships/image" Target="../media/image25.png"/><Relationship Id="rId12"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13.png"/><Relationship Id="rId5" Type="http://schemas.openxmlformats.org/officeDocument/2006/relationships/audio" Target="../media/audio16.wav"/><Relationship Id="rId10" Type="http://schemas.openxmlformats.org/officeDocument/2006/relationships/image" Target="../media/image3.png"/><Relationship Id="rId4" Type="http://schemas.openxmlformats.org/officeDocument/2006/relationships/audio" Target="../media/audio15.wav"/><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29183"/>
            <a:ext cx="4350240" cy="6895699"/>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24132" y="5948969"/>
            <a:ext cx="4511040"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les nombres 1-12</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la liaison</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69017" y="22388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Saying how many and describing things</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7" name="Picture 10" descr="Contando, Matemáticas, Números">
            <a:extLst>
              <a:ext uri="{FF2B5EF4-FFF2-40B4-BE49-F238E27FC236}">
                <a16:creationId xmlns:a16="http://schemas.microsoft.com/office/drawing/2014/main" id="{93C58D30-9BFD-4F1A-8847-9181DBF19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055" y="3916052"/>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Contando, Matemáticas, Números">
            <a:extLst>
              <a:ext uri="{FF2B5EF4-FFF2-40B4-BE49-F238E27FC236}">
                <a16:creationId xmlns:a16="http://schemas.microsoft.com/office/drawing/2014/main" id="{6F9367B9-B144-4FF7-93D6-474F184C7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51" y="2193128"/>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Contando, Matemáticas, Números">
            <a:extLst>
              <a:ext uri="{FF2B5EF4-FFF2-40B4-BE49-F238E27FC236}">
                <a16:creationId xmlns:a16="http://schemas.microsoft.com/office/drawing/2014/main" id="{2AB91C97-640C-4C87-A3B4-44C889E343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619" y="2810079"/>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ontando, Cinco, Matemáticas, Números">
            <a:extLst>
              <a:ext uri="{FF2B5EF4-FFF2-40B4-BE49-F238E27FC236}">
                <a16:creationId xmlns:a16="http://schemas.microsoft.com/office/drawing/2014/main" id="{EF4F639F-AB54-4858-8292-1D9B5C2CFA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014" y="3158674"/>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ntando, Cuatro, Matemáticas, Números">
            <a:extLst>
              <a:ext uri="{FF2B5EF4-FFF2-40B4-BE49-F238E27FC236}">
                <a16:creationId xmlns:a16="http://schemas.microsoft.com/office/drawing/2014/main" id="{3461F49C-17B2-4C93-9288-59E4A3C058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053246" y="2275627"/>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ontando, Ocho, Matemáticas, Números">
            <a:extLst>
              <a:ext uri="{FF2B5EF4-FFF2-40B4-BE49-F238E27FC236}">
                <a16:creationId xmlns:a16="http://schemas.microsoft.com/office/drawing/2014/main" id="{82F10BB7-6FE2-42DF-BE55-CE46C66EE9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8014" y="3008901"/>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Contando, Matemáticas, Números">
            <a:extLst>
              <a:ext uri="{FF2B5EF4-FFF2-40B4-BE49-F238E27FC236}">
                <a16:creationId xmlns:a16="http://schemas.microsoft.com/office/drawing/2014/main" id="{72972FD5-A3D7-4646-8528-7998EC2F64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140274" y="4005806"/>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Contando, Matemáticas, Nueve, Números">
            <a:extLst>
              <a:ext uri="{FF2B5EF4-FFF2-40B4-BE49-F238E27FC236}">
                <a16:creationId xmlns:a16="http://schemas.microsoft.com/office/drawing/2014/main" id="{DBC81950-6D45-4A18-AE5A-10B6933A0B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0847" y="4078687"/>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2CA6E59-F692-49A7-9B55-A677C692912A}"/>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676271" y="2372349"/>
            <a:ext cx="1327349" cy="1043267"/>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5" name="Picture 10" descr="Contando, Matemáticas, Números">
            <a:hlinkClick r:id="" action="ppaction://noaction">
              <a:snd r:embed="rId5" name="S9_trois.wav"/>
            </a:hlinkClick>
            <a:extLst>
              <a:ext uri="{FF2B5EF4-FFF2-40B4-BE49-F238E27FC236}">
                <a16:creationId xmlns:a16="http://schemas.microsoft.com/office/drawing/2014/main" id="{5060E7F4-7C94-4CCB-A434-06D70F1B2C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ontando, Matemáticas, Números">
            <a:hlinkClick r:id="" action="ppaction://noaction">
              <a:snd r:embed="rId3" name="S9_un.wav"/>
            </a:hlinkClick>
            <a:extLst>
              <a:ext uri="{FF2B5EF4-FFF2-40B4-BE49-F238E27FC236}">
                <a16:creationId xmlns:a16="http://schemas.microsoft.com/office/drawing/2014/main" id="{13B9D976-6080-4D01-8F19-AFE92D7A60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ontando, Matemáticas, Números">
            <a:hlinkClick r:id="" action="ppaction://noaction">
              <a:snd r:embed="rId4" name="S9_deux.wav"/>
            </a:hlinkClick>
            <a:extLst>
              <a:ext uri="{FF2B5EF4-FFF2-40B4-BE49-F238E27FC236}">
                <a16:creationId xmlns:a16="http://schemas.microsoft.com/office/drawing/2014/main" id="{26B796BD-9A93-45D3-AA74-1F803811DA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87E5485-90F8-4A4A-B067-0D8E28462AFF}"/>
              </a:ext>
            </a:extLst>
          </p:cNvPr>
          <p:cNvSpPr txBox="1"/>
          <p:nvPr/>
        </p:nvSpPr>
        <p:spPr>
          <a:xfrm>
            <a:off x="888424" y="5199714"/>
            <a:ext cx="9717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u_</a:t>
            </a:r>
          </a:p>
        </p:txBody>
      </p:sp>
      <p:sp>
        <p:nvSpPr>
          <p:cNvPr id="19" name="TextBox 18">
            <a:extLst>
              <a:ext uri="{FF2B5EF4-FFF2-40B4-BE49-F238E27FC236}">
                <a16:creationId xmlns:a16="http://schemas.microsoft.com/office/drawing/2014/main" id="{99A5DDB8-8E8C-4BCD-8ECB-024787817DE3}"/>
              </a:ext>
            </a:extLst>
          </p:cNvPr>
          <p:cNvSpPr txBox="1"/>
          <p:nvPr/>
        </p:nvSpPr>
        <p:spPr>
          <a:xfrm>
            <a:off x="4513585" y="5199714"/>
            <a:ext cx="235833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d_ _ x</a:t>
            </a:r>
          </a:p>
        </p:txBody>
      </p:sp>
      <p:sp>
        <p:nvSpPr>
          <p:cNvPr id="20" name="TextBox 19">
            <a:extLst>
              <a:ext uri="{FF2B5EF4-FFF2-40B4-BE49-F238E27FC236}">
                <a16:creationId xmlns:a16="http://schemas.microsoft.com/office/drawing/2014/main" id="{5182C5A0-2817-45C5-AAA4-9A9AC40B350A}"/>
              </a:ext>
            </a:extLst>
          </p:cNvPr>
          <p:cNvSpPr txBox="1"/>
          <p:nvPr/>
        </p:nvSpPr>
        <p:spPr>
          <a:xfrm>
            <a:off x="8530189" y="5199714"/>
            <a:ext cx="220605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tr_ _s</a:t>
            </a:r>
          </a:p>
        </p:txBody>
      </p:sp>
      <p:pic>
        <p:nvPicPr>
          <p:cNvPr id="22" name="Graphic 21" descr="Teacher">
            <a:extLst>
              <a:ext uri="{FF2B5EF4-FFF2-40B4-BE49-F238E27FC236}">
                <a16:creationId xmlns:a16="http://schemas.microsoft.com/office/drawing/2014/main" id="{361AE191-2929-4A77-B201-25807E89AD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976" y="-77388"/>
            <a:ext cx="914400" cy="914400"/>
          </a:xfrm>
          <a:prstGeom prst="rect">
            <a:avLst/>
          </a:prstGeom>
        </p:spPr>
      </p:pic>
      <p:sp>
        <p:nvSpPr>
          <p:cNvPr id="23" name="Speech Bubble: Rectangle with Corners Rounded 22">
            <a:hlinkClick r:id="" action="ppaction://noaction">
              <a:snd r:embed="rId13" name="S9_1.wav"/>
            </a:hlinkClick>
            <a:extLst>
              <a:ext uri="{FF2B5EF4-FFF2-40B4-BE49-F238E27FC236}">
                <a16:creationId xmlns:a16="http://schemas.microsoft.com/office/drawing/2014/main" id="{267061BB-8C95-47C6-8C85-B7E9C8C8EA7F}"/>
              </a:ext>
            </a:extLst>
          </p:cNvPr>
          <p:cNvSpPr/>
          <p:nvPr/>
        </p:nvSpPr>
        <p:spPr>
          <a:xfrm>
            <a:off x="701859" y="194644"/>
            <a:ext cx="3389791"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sp>
        <p:nvSpPr>
          <p:cNvPr id="24" name="TextBox 23">
            <a:extLst>
              <a:ext uri="{FF2B5EF4-FFF2-40B4-BE49-F238E27FC236}">
                <a16:creationId xmlns:a16="http://schemas.microsoft.com/office/drawing/2014/main" id="{9F985BE5-EA13-4352-B30D-C399C9F174E6}"/>
              </a:ext>
            </a:extLst>
          </p:cNvPr>
          <p:cNvSpPr txBox="1"/>
          <p:nvPr/>
        </p:nvSpPr>
        <p:spPr>
          <a:xfrm>
            <a:off x="701859" y="180958"/>
            <a:ext cx="33897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Pratique les nombres.</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88417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S9_un.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subTnLst>
                                    <p:audio>
                                      <p:cMediaNode>
                                        <p:cTn display="0" masterRel="sameClick">
                                          <p:stCondLst>
                                            <p:cond evt="begin" delay="0">
                                              <p:tn val="13"/>
                                            </p:cond>
                                          </p:stCondLst>
                                          <p:endCondLst>
                                            <p:cond evt="onStopAudio" delay="0">
                                              <p:tgtEl>
                                                <p:sldTgt/>
                                              </p:tgtEl>
                                            </p:cond>
                                          </p:endCondLst>
                                        </p:cTn>
                                        <p:tgtEl>
                                          <p:sndTgt r:embed="rId4" name="S9_deux.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5" name="S9_trois.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5" name="Picture 18" descr="Contando, Matemáticas, Números">
            <a:extLst>
              <a:ext uri="{FF2B5EF4-FFF2-40B4-BE49-F238E27FC236}">
                <a16:creationId xmlns:a16="http://schemas.microsoft.com/office/drawing/2014/main" id="{D15D6562-0AAD-42FC-A159-C370F87AA8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ontando, Cinco, Matemáticas, Números">
            <a:extLst>
              <a:ext uri="{FF2B5EF4-FFF2-40B4-BE49-F238E27FC236}">
                <a16:creationId xmlns:a16="http://schemas.microsoft.com/office/drawing/2014/main" id="{22B08089-FEB6-4CFA-8BE1-2292D4D56C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19F5968-E09F-41AB-9A18-88B8152E5857}"/>
              </a:ext>
            </a:extLst>
          </p:cNvPr>
          <p:cNvSpPr txBox="1"/>
          <p:nvPr/>
        </p:nvSpPr>
        <p:spPr>
          <a:xfrm>
            <a:off x="555871" y="5199713"/>
            <a:ext cx="269176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Segoe Print" panose="02000600000000000000" pitchFamily="2" charset="0"/>
              </a:rPr>
              <a:t>quatre</a:t>
            </a:r>
            <a:endParaRPr kumimoji="0" lang="en-GB" sz="60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18" name="TextBox 17">
            <a:extLst>
              <a:ext uri="{FF2B5EF4-FFF2-40B4-BE49-F238E27FC236}">
                <a16:creationId xmlns:a16="http://schemas.microsoft.com/office/drawing/2014/main" id="{21AB470A-4410-4E72-AAC2-DD0BA4CD54F7}"/>
              </a:ext>
            </a:extLst>
          </p:cNvPr>
          <p:cNvSpPr txBox="1"/>
          <p:nvPr/>
        </p:nvSpPr>
        <p:spPr>
          <a:xfrm>
            <a:off x="4513585" y="5199714"/>
            <a:ext cx="174118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cinq</a:t>
            </a:r>
          </a:p>
        </p:txBody>
      </p:sp>
      <p:sp>
        <p:nvSpPr>
          <p:cNvPr id="19" name="TextBox 18">
            <a:extLst>
              <a:ext uri="{FF2B5EF4-FFF2-40B4-BE49-F238E27FC236}">
                <a16:creationId xmlns:a16="http://schemas.microsoft.com/office/drawing/2014/main" id="{BEC66582-66F7-4350-B613-6F201366DF68}"/>
              </a:ext>
            </a:extLst>
          </p:cNvPr>
          <p:cNvSpPr txBox="1"/>
          <p:nvPr/>
        </p:nvSpPr>
        <p:spPr>
          <a:xfrm>
            <a:off x="8530189" y="5199714"/>
            <a:ext cx="114486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six</a:t>
            </a:r>
          </a:p>
        </p:txBody>
      </p:sp>
      <p:pic>
        <p:nvPicPr>
          <p:cNvPr id="20" name="Picture 2" descr="Contando, Cuatro, Matemáticas, Números">
            <a:extLst>
              <a:ext uri="{FF2B5EF4-FFF2-40B4-BE49-F238E27FC236}">
                <a16:creationId xmlns:a16="http://schemas.microsoft.com/office/drawing/2014/main" id="{61965093-CD84-48AF-B589-8F6C6825AD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Teacher">
            <a:extLst>
              <a:ext uri="{FF2B5EF4-FFF2-40B4-BE49-F238E27FC236}">
                <a16:creationId xmlns:a16="http://schemas.microsoft.com/office/drawing/2014/main" id="{2F00EB7C-EA25-4C32-BA15-76B248594E0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976" y="-77388"/>
            <a:ext cx="914400" cy="914400"/>
          </a:xfrm>
          <a:prstGeom prst="rect">
            <a:avLst/>
          </a:prstGeom>
        </p:spPr>
      </p:pic>
      <p:sp>
        <p:nvSpPr>
          <p:cNvPr id="23" name="Speech Bubble: Rectangle with Corners Rounded 22">
            <a:hlinkClick r:id="" action="ppaction://noaction">
              <a:snd r:embed="rId13" name="S9_1.wav"/>
            </a:hlinkClick>
            <a:extLst>
              <a:ext uri="{FF2B5EF4-FFF2-40B4-BE49-F238E27FC236}">
                <a16:creationId xmlns:a16="http://schemas.microsoft.com/office/drawing/2014/main" id="{47D34276-D135-45D0-93C9-7FBDC36F57F3}"/>
              </a:ext>
            </a:extLst>
          </p:cNvPr>
          <p:cNvSpPr/>
          <p:nvPr/>
        </p:nvSpPr>
        <p:spPr>
          <a:xfrm>
            <a:off x="701859" y="194644"/>
            <a:ext cx="3389791"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sp>
        <p:nvSpPr>
          <p:cNvPr id="24" name="TextBox 23">
            <a:extLst>
              <a:ext uri="{FF2B5EF4-FFF2-40B4-BE49-F238E27FC236}">
                <a16:creationId xmlns:a16="http://schemas.microsoft.com/office/drawing/2014/main" id="{9E9E44FD-829D-45CB-AFA6-75D23F7C1D07}"/>
              </a:ext>
            </a:extLst>
          </p:cNvPr>
          <p:cNvSpPr txBox="1"/>
          <p:nvPr/>
        </p:nvSpPr>
        <p:spPr>
          <a:xfrm>
            <a:off x="701859" y="180958"/>
            <a:ext cx="33897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Pratique les nombres.</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14978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11_quatre.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S11_quatre.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S11_cinq.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S11_cinq.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S11_six.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S11_si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672E53A6-E21F-45C0-8107-2F9052A8053B}"/>
              </a:ext>
            </a:extLst>
          </p:cNvPr>
          <p:cNvSpPr txBox="1"/>
          <p:nvPr/>
        </p:nvSpPr>
        <p:spPr>
          <a:xfrm>
            <a:off x="501192" y="5199713"/>
            <a:ext cx="263886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q_ _tr_</a:t>
            </a:r>
          </a:p>
        </p:txBody>
      </p:sp>
      <p:sp>
        <p:nvSpPr>
          <p:cNvPr id="23" name="TextBox 22">
            <a:extLst>
              <a:ext uri="{FF2B5EF4-FFF2-40B4-BE49-F238E27FC236}">
                <a16:creationId xmlns:a16="http://schemas.microsoft.com/office/drawing/2014/main" id="{C2A6783C-69A7-4811-A47E-87EB95A59267}"/>
              </a:ext>
            </a:extLst>
          </p:cNvPr>
          <p:cNvSpPr txBox="1"/>
          <p:nvPr/>
        </p:nvSpPr>
        <p:spPr>
          <a:xfrm>
            <a:off x="4513585" y="5199714"/>
            <a:ext cx="171874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Segoe Print" panose="02000600000000000000" pitchFamily="2" charset="0"/>
              </a:rPr>
              <a:t>c_n</a:t>
            </a: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_</a:t>
            </a:r>
          </a:p>
        </p:txBody>
      </p:sp>
      <p:sp>
        <p:nvSpPr>
          <p:cNvPr id="24" name="TextBox 23">
            <a:extLst>
              <a:ext uri="{FF2B5EF4-FFF2-40B4-BE49-F238E27FC236}">
                <a16:creationId xmlns:a16="http://schemas.microsoft.com/office/drawing/2014/main" id="{6313BC7D-BC5A-4C5A-8546-3C5CE2295207}"/>
              </a:ext>
            </a:extLst>
          </p:cNvPr>
          <p:cNvSpPr txBox="1"/>
          <p:nvPr/>
        </p:nvSpPr>
        <p:spPr>
          <a:xfrm>
            <a:off x="8877894" y="5199713"/>
            <a:ext cx="124264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Segoe Print" panose="02000600000000000000" pitchFamily="2" charset="0"/>
              </a:rPr>
              <a:t>s_x</a:t>
            </a:r>
            <a:endParaRPr kumimoji="0" lang="en-GB" sz="6000" b="1" i="0" u="none" strike="noStrike" kern="1200" cap="none" spc="0" normalizeH="0" baseline="0" noProof="0" dirty="0">
              <a:ln>
                <a:noFill/>
              </a:ln>
              <a:solidFill>
                <a:srgbClr val="002060"/>
              </a:solidFill>
              <a:effectLst/>
              <a:uLnTx/>
              <a:uFillTx/>
              <a:latin typeface="Segoe Print" panose="02000600000000000000" pitchFamily="2" charset="0"/>
            </a:endParaRPr>
          </a:p>
        </p:txBody>
      </p:sp>
      <p:pic>
        <p:nvPicPr>
          <p:cNvPr id="25" name="Picture 18" descr="Contando, Matemáticas, Números">
            <a:hlinkClick r:id="" action="ppaction://noaction">
              <a:snd r:embed="rId5" name="S11_six.wav"/>
            </a:hlinkClick>
            <a:extLst>
              <a:ext uri="{FF2B5EF4-FFF2-40B4-BE49-F238E27FC236}">
                <a16:creationId xmlns:a16="http://schemas.microsoft.com/office/drawing/2014/main" id="{DF614FE8-B008-4D6D-B5A0-42623E7A45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ontando, Cinco, Matemáticas, Números">
            <a:hlinkClick r:id="" action="ppaction://noaction">
              <a:snd r:embed="rId4" name="S11_cinq.wav"/>
            </a:hlinkClick>
            <a:extLst>
              <a:ext uri="{FF2B5EF4-FFF2-40B4-BE49-F238E27FC236}">
                <a16:creationId xmlns:a16="http://schemas.microsoft.com/office/drawing/2014/main" id="{74B529E8-A8B3-4B30-A110-D0924EFBDF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ontando, Cuatro, Matemáticas, Números">
            <a:hlinkClick r:id="" action="ppaction://noaction">
              <a:snd r:embed="rId3" name="S11_quatre.wav"/>
            </a:hlinkClick>
            <a:extLst>
              <a:ext uri="{FF2B5EF4-FFF2-40B4-BE49-F238E27FC236}">
                <a16:creationId xmlns:a16="http://schemas.microsoft.com/office/drawing/2014/main" id="{C2C988D2-94DE-41F5-86A2-1B359FEBE4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Teacher">
            <a:extLst>
              <a:ext uri="{FF2B5EF4-FFF2-40B4-BE49-F238E27FC236}">
                <a16:creationId xmlns:a16="http://schemas.microsoft.com/office/drawing/2014/main" id="{7A193125-5FEE-453E-87BA-7D3A73CFAB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976" y="51821"/>
            <a:ext cx="914400" cy="914400"/>
          </a:xfrm>
          <a:prstGeom prst="rect">
            <a:avLst/>
          </a:prstGeom>
        </p:spPr>
      </p:pic>
      <p:sp>
        <p:nvSpPr>
          <p:cNvPr id="16" name="Speech Bubble: Rectangle with Corners Rounded 15">
            <a:hlinkClick r:id="" action="ppaction://noaction">
              <a:snd r:embed="rId13" name="S9_1.wav"/>
            </a:hlinkClick>
            <a:extLst>
              <a:ext uri="{FF2B5EF4-FFF2-40B4-BE49-F238E27FC236}">
                <a16:creationId xmlns:a16="http://schemas.microsoft.com/office/drawing/2014/main" id="{B9B02E7F-4A81-45CF-AEFF-5571C8E5C90B}"/>
              </a:ext>
            </a:extLst>
          </p:cNvPr>
          <p:cNvSpPr/>
          <p:nvPr/>
        </p:nvSpPr>
        <p:spPr>
          <a:xfrm>
            <a:off x="701859" y="194644"/>
            <a:ext cx="3389791"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sp>
        <p:nvSpPr>
          <p:cNvPr id="17" name="TextBox 16">
            <a:extLst>
              <a:ext uri="{FF2B5EF4-FFF2-40B4-BE49-F238E27FC236}">
                <a16:creationId xmlns:a16="http://schemas.microsoft.com/office/drawing/2014/main" id="{F2A88EF0-DB9C-435D-A317-B832A51F6B96}"/>
              </a:ext>
            </a:extLst>
          </p:cNvPr>
          <p:cNvSpPr txBox="1"/>
          <p:nvPr/>
        </p:nvSpPr>
        <p:spPr>
          <a:xfrm>
            <a:off x="721737" y="180958"/>
            <a:ext cx="33897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Pratique les nombres.</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87937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S11_quatre.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subTnLst>
                                    <p:audio>
                                      <p:cMediaNode>
                                        <p:cTn display="0" masterRel="sameClick">
                                          <p:stCondLst>
                                            <p:cond evt="begin" delay="0">
                                              <p:tn val="13"/>
                                            </p:cond>
                                          </p:stCondLst>
                                          <p:endCondLst>
                                            <p:cond evt="onStopAudio" delay="0">
                                              <p:tgtEl>
                                                <p:sldTgt/>
                                              </p:tgtEl>
                                            </p:cond>
                                          </p:endCondLst>
                                        </p:cTn>
                                        <p:tgtEl>
                                          <p:sndTgt r:embed="rId4" name="S11_cinq.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subTnLst>
                                    <p:audio>
                                      <p:cMediaNode>
                                        <p:cTn display="0" masterRel="sameClick">
                                          <p:stCondLst>
                                            <p:cond evt="begin" delay="0">
                                              <p:tn val="21"/>
                                            </p:cond>
                                          </p:stCondLst>
                                          <p:endCondLst>
                                            <p:cond evt="onStopAudio" delay="0">
                                              <p:tgtEl>
                                                <p:sldTgt/>
                                              </p:tgtEl>
                                            </p:cond>
                                          </p:endCondLst>
                                        </p:cTn>
                                        <p:tgtEl>
                                          <p:sndTgt r:embed="rId5" name="S11_six.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5E22CF32-369D-4303-ADF2-BBFD813FF402}"/>
              </a:ext>
            </a:extLst>
          </p:cNvPr>
          <p:cNvSpPr txBox="1"/>
          <p:nvPr/>
        </p:nvSpPr>
        <p:spPr>
          <a:xfrm>
            <a:off x="1261633" y="5199714"/>
            <a:ext cx="176362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sept</a:t>
            </a:r>
          </a:p>
        </p:txBody>
      </p:sp>
      <p:sp>
        <p:nvSpPr>
          <p:cNvPr id="23" name="TextBox 22">
            <a:extLst>
              <a:ext uri="{FF2B5EF4-FFF2-40B4-BE49-F238E27FC236}">
                <a16:creationId xmlns:a16="http://schemas.microsoft.com/office/drawing/2014/main" id="{86EF0127-A60F-4D0B-994C-D35C598337AE}"/>
              </a:ext>
            </a:extLst>
          </p:cNvPr>
          <p:cNvSpPr txBox="1"/>
          <p:nvPr/>
        </p:nvSpPr>
        <p:spPr>
          <a:xfrm>
            <a:off x="4513585" y="5199714"/>
            <a:ext cx="171393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Segoe Print" panose="02000600000000000000" pitchFamily="2" charset="0"/>
              </a:rPr>
              <a:t>huit</a:t>
            </a:r>
            <a:endParaRPr kumimoji="0" lang="en-GB" sz="60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4" name="TextBox 23">
            <a:extLst>
              <a:ext uri="{FF2B5EF4-FFF2-40B4-BE49-F238E27FC236}">
                <a16:creationId xmlns:a16="http://schemas.microsoft.com/office/drawing/2014/main" id="{19367E74-DD7D-4381-AA43-7F28A3C5F475}"/>
              </a:ext>
            </a:extLst>
          </p:cNvPr>
          <p:cNvSpPr txBox="1"/>
          <p:nvPr/>
        </p:nvSpPr>
        <p:spPr>
          <a:xfrm>
            <a:off x="8530189" y="5199714"/>
            <a:ext cx="184537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Segoe Print" panose="02000600000000000000" pitchFamily="2" charset="0"/>
              </a:rPr>
              <a:t>neuf</a:t>
            </a:r>
            <a:endParaRPr kumimoji="0" lang="en-GB" sz="6000" b="1" i="0" u="none" strike="noStrike" kern="1200" cap="none" spc="0" normalizeH="0" baseline="0" noProof="0" dirty="0">
              <a:ln>
                <a:noFill/>
              </a:ln>
              <a:solidFill>
                <a:srgbClr val="002060"/>
              </a:solidFill>
              <a:effectLst/>
              <a:uLnTx/>
              <a:uFillTx/>
              <a:latin typeface="Segoe Print" panose="02000600000000000000" pitchFamily="2" charset="0"/>
            </a:endParaRPr>
          </a:p>
        </p:txBody>
      </p:sp>
      <p:pic>
        <p:nvPicPr>
          <p:cNvPr id="25" name="Picture 8" descr="Contando, Ocho, Matemáticas, Números">
            <a:extLst>
              <a:ext uri="{FF2B5EF4-FFF2-40B4-BE49-F238E27FC236}">
                <a16:creationId xmlns:a16="http://schemas.microsoft.com/office/drawing/2014/main" id="{172ADEAA-03A1-450C-B403-EA0CC152F1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7181" y="1516546"/>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Contando, Matemáticas, Números">
            <a:extLst>
              <a:ext uri="{FF2B5EF4-FFF2-40B4-BE49-F238E27FC236}">
                <a16:creationId xmlns:a16="http://schemas.microsoft.com/office/drawing/2014/main" id="{7A5CF121-9EDC-4569-AA62-22DFCEE3B3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Contando, Matemáticas, Nueve, Números">
            <a:extLst>
              <a:ext uri="{FF2B5EF4-FFF2-40B4-BE49-F238E27FC236}">
                <a16:creationId xmlns:a16="http://schemas.microsoft.com/office/drawing/2014/main" id="{DCE8F141-91F3-4B53-A76E-83A13C357C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Teacher">
            <a:extLst>
              <a:ext uri="{FF2B5EF4-FFF2-40B4-BE49-F238E27FC236}">
                <a16:creationId xmlns:a16="http://schemas.microsoft.com/office/drawing/2014/main" id="{E5A79F48-FB38-4FD2-8D40-9236695DEE1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976" y="-77388"/>
            <a:ext cx="914400" cy="914400"/>
          </a:xfrm>
          <a:prstGeom prst="rect">
            <a:avLst/>
          </a:prstGeom>
        </p:spPr>
      </p:pic>
      <p:sp>
        <p:nvSpPr>
          <p:cNvPr id="16" name="Speech Bubble: Rectangle with Corners Rounded 15">
            <a:hlinkClick r:id="" action="ppaction://noaction">
              <a:snd r:embed="rId13" name="S9_1.wav"/>
            </a:hlinkClick>
            <a:extLst>
              <a:ext uri="{FF2B5EF4-FFF2-40B4-BE49-F238E27FC236}">
                <a16:creationId xmlns:a16="http://schemas.microsoft.com/office/drawing/2014/main" id="{A09275D7-D3C0-403F-ADAE-093540CB428B}"/>
              </a:ext>
            </a:extLst>
          </p:cNvPr>
          <p:cNvSpPr/>
          <p:nvPr/>
        </p:nvSpPr>
        <p:spPr>
          <a:xfrm>
            <a:off x="701859" y="194644"/>
            <a:ext cx="3389791"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sp>
        <p:nvSpPr>
          <p:cNvPr id="17" name="TextBox 16">
            <a:extLst>
              <a:ext uri="{FF2B5EF4-FFF2-40B4-BE49-F238E27FC236}">
                <a16:creationId xmlns:a16="http://schemas.microsoft.com/office/drawing/2014/main" id="{DC2E95A1-FE35-40EF-890B-1E495E4DDB18}"/>
              </a:ext>
            </a:extLst>
          </p:cNvPr>
          <p:cNvSpPr txBox="1"/>
          <p:nvPr/>
        </p:nvSpPr>
        <p:spPr>
          <a:xfrm>
            <a:off x="701859" y="180958"/>
            <a:ext cx="33897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Pratique les nombres.</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58791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13_sept.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subTnLst>
                                    <p:audio>
                                      <p:cMediaNode>
                                        <p:cTn display="0" masterRel="sameClick">
                                          <p:stCondLst>
                                            <p:cond evt="begin" delay="0">
                                              <p:tn val="9"/>
                                            </p:cond>
                                          </p:stCondLst>
                                          <p:endCondLst>
                                            <p:cond evt="onStopAudio" delay="0">
                                              <p:tgtEl>
                                                <p:sldTgt/>
                                              </p:tgtEl>
                                            </p:cond>
                                          </p:endCondLst>
                                        </p:cTn>
                                        <p:tgtEl>
                                          <p:sndTgt r:embed="rId3" name="S13_sept.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S13_hu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subTnLst>
                                    <p:audio>
                                      <p:cMediaNode>
                                        <p:cTn display="0" masterRel="sameClick">
                                          <p:stCondLst>
                                            <p:cond evt="begin" delay="0">
                                              <p:tn val="18"/>
                                            </p:cond>
                                          </p:stCondLst>
                                          <p:endCondLst>
                                            <p:cond evt="onStopAudio" delay="0">
                                              <p:tgtEl>
                                                <p:sldTgt/>
                                              </p:tgtEl>
                                            </p:cond>
                                          </p:endCondLst>
                                        </p:cTn>
                                        <p:tgtEl>
                                          <p:sndTgt r:embed="rId4" name="S13_huit.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S13_neuf.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subTnLst>
                                    <p:audio>
                                      <p:cMediaNode>
                                        <p:cTn display="0" masterRel="sameClick">
                                          <p:stCondLst>
                                            <p:cond evt="begin" delay="0">
                                              <p:tn val="27"/>
                                            </p:cond>
                                          </p:stCondLst>
                                          <p:endCondLst>
                                            <p:cond evt="onStopAudio" delay="0">
                                              <p:tgtEl>
                                                <p:sldTgt/>
                                              </p:tgtEl>
                                            </p:cond>
                                          </p:endCondLst>
                                        </p:cTn>
                                        <p:tgtEl>
                                          <p:sndTgt r:embed="rId5" name="S13_neuf.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5" name="TextBox 14">
            <a:extLst>
              <a:ext uri="{FF2B5EF4-FFF2-40B4-BE49-F238E27FC236}">
                <a16:creationId xmlns:a16="http://schemas.microsoft.com/office/drawing/2014/main" id="{16F58090-F875-4C94-8949-98BA4E2CEDDB}"/>
              </a:ext>
            </a:extLst>
          </p:cNvPr>
          <p:cNvSpPr txBox="1"/>
          <p:nvPr/>
        </p:nvSpPr>
        <p:spPr>
          <a:xfrm>
            <a:off x="501192" y="5199713"/>
            <a:ext cx="21226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s_ _ t</a:t>
            </a:r>
          </a:p>
        </p:txBody>
      </p:sp>
      <p:sp>
        <p:nvSpPr>
          <p:cNvPr id="16" name="TextBox 15">
            <a:extLst>
              <a:ext uri="{FF2B5EF4-FFF2-40B4-BE49-F238E27FC236}">
                <a16:creationId xmlns:a16="http://schemas.microsoft.com/office/drawing/2014/main" id="{367C0D28-8A2F-453A-8602-1DC0476DF615}"/>
              </a:ext>
            </a:extLst>
          </p:cNvPr>
          <p:cNvSpPr txBox="1"/>
          <p:nvPr/>
        </p:nvSpPr>
        <p:spPr>
          <a:xfrm>
            <a:off x="4523291" y="5199713"/>
            <a:ext cx="151195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_</a:t>
            </a:r>
            <a:r>
              <a:rPr kumimoji="0" lang="en-GB" sz="6000" b="1" i="0" u="none" strike="noStrike" kern="1200" cap="none" spc="0" normalizeH="0" baseline="0" noProof="0" dirty="0" err="1">
                <a:ln>
                  <a:noFill/>
                </a:ln>
                <a:solidFill>
                  <a:srgbClr val="002060"/>
                </a:solidFill>
                <a:effectLst/>
                <a:uLnTx/>
                <a:uFillTx/>
                <a:latin typeface="Segoe Print" panose="02000600000000000000" pitchFamily="2" charset="0"/>
              </a:rPr>
              <a:t>ui</a:t>
            </a: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_</a:t>
            </a:r>
          </a:p>
        </p:txBody>
      </p:sp>
      <p:sp>
        <p:nvSpPr>
          <p:cNvPr id="17" name="TextBox 16">
            <a:extLst>
              <a:ext uri="{FF2B5EF4-FFF2-40B4-BE49-F238E27FC236}">
                <a16:creationId xmlns:a16="http://schemas.microsoft.com/office/drawing/2014/main" id="{271521C1-83D5-463F-8C66-4E56FE81E4E8}"/>
              </a:ext>
            </a:extLst>
          </p:cNvPr>
          <p:cNvSpPr txBox="1"/>
          <p:nvPr/>
        </p:nvSpPr>
        <p:spPr>
          <a:xfrm>
            <a:off x="8490684" y="5199713"/>
            <a:ext cx="179889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Segoe Print" panose="02000600000000000000" pitchFamily="2" charset="0"/>
              </a:rPr>
              <a:t>n_u</a:t>
            </a: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_</a:t>
            </a:r>
          </a:p>
        </p:txBody>
      </p:sp>
      <p:pic>
        <p:nvPicPr>
          <p:cNvPr id="18" name="Picture 8" descr="Contando, Ocho, Matemáticas, Números">
            <a:hlinkClick r:id="" action="ppaction://noaction">
              <a:snd r:embed="rId4" name="S13_huit.wav"/>
            </a:hlinkClick>
            <a:extLst>
              <a:ext uri="{FF2B5EF4-FFF2-40B4-BE49-F238E27FC236}">
                <a16:creationId xmlns:a16="http://schemas.microsoft.com/office/drawing/2014/main" id="{6F3A242A-C53F-4A5C-A68C-BB9EBF71F0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7181" y="1516546"/>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Contando, Matemáticas, Números">
            <a:hlinkClick r:id="" action="ppaction://noaction">
              <a:snd r:embed="rId3" name="S13_sept.wav"/>
            </a:hlinkClick>
            <a:extLst>
              <a:ext uri="{FF2B5EF4-FFF2-40B4-BE49-F238E27FC236}">
                <a16:creationId xmlns:a16="http://schemas.microsoft.com/office/drawing/2014/main" id="{62AC83A3-DB65-478B-A9F0-51D02B94BB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Contando, Matemáticas, Nueve, Números">
            <a:hlinkClick r:id="" action="ppaction://noaction">
              <a:snd r:embed="rId5" name="S13_neuf.wav"/>
            </a:hlinkClick>
            <a:extLst>
              <a:ext uri="{FF2B5EF4-FFF2-40B4-BE49-F238E27FC236}">
                <a16:creationId xmlns:a16="http://schemas.microsoft.com/office/drawing/2014/main" id="{58F136FA-4ABC-4084-94D9-B54044F55D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Teacher">
            <a:extLst>
              <a:ext uri="{FF2B5EF4-FFF2-40B4-BE49-F238E27FC236}">
                <a16:creationId xmlns:a16="http://schemas.microsoft.com/office/drawing/2014/main" id="{D4206611-61FE-4C22-B232-9E50301535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976" y="51821"/>
            <a:ext cx="914400" cy="914400"/>
          </a:xfrm>
          <a:prstGeom prst="rect">
            <a:avLst/>
          </a:prstGeom>
        </p:spPr>
      </p:pic>
      <p:sp>
        <p:nvSpPr>
          <p:cNvPr id="23" name="Speech Bubble: Rectangle with Corners Rounded 22">
            <a:hlinkClick r:id="" action="ppaction://noaction">
              <a:snd r:embed="rId13" name="S9_1.wav"/>
            </a:hlinkClick>
            <a:extLst>
              <a:ext uri="{FF2B5EF4-FFF2-40B4-BE49-F238E27FC236}">
                <a16:creationId xmlns:a16="http://schemas.microsoft.com/office/drawing/2014/main" id="{A9521E1B-6307-446F-969F-44450A9C6140}"/>
              </a:ext>
            </a:extLst>
          </p:cNvPr>
          <p:cNvSpPr/>
          <p:nvPr/>
        </p:nvSpPr>
        <p:spPr>
          <a:xfrm>
            <a:off x="701859" y="194644"/>
            <a:ext cx="3389791"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sp>
        <p:nvSpPr>
          <p:cNvPr id="24" name="TextBox 23">
            <a:extLst>
              <a:ext uri="{FF2B5EF4-FFF2-40B4-BE49-F238E27FC236}">
                <a16:creationId xmlns:a16="http://schemas.microsoft.com/office/drawing/2014/main" id="{D35EE2DB-ED33-4273-AA96-59C56E5F8FF0}"/>
              </a:ext>
            </a:extLst>
          </p:cNvPr>
          <p:cNvSpPr txBox="1"/>
          <p:nvPr/>
        </p:nvSpPr>
        <p:spPr>
          <a:xfrm>
            <a:off x="701859" y="180958"/>
            <a:ext cx="33897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Pratique les nombres.</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162306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S13_sep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subTnLst>
                                    <p:audio>
                                      <p:cMediaNode>
                                        <p:cTn display="0" masterRel="sameClick">
                                          <p:stCondLst>
                                            <p:cond evt="begin" delay="0">
                                              <p:tn val="13"/>
                                            </p:cond>
                                          </p:stCondLst>
                                          <p:endCondLst>
                                            <p:cond evt="onStopAudio" delay="0">
                                              <p:tgtEl>
                                                <p:sldTgt/>
                                              </p:tgtEl>
                                            </p:cond>
                                          </p:endCondLst>
                                        </p:cTn>
                                        <p:tgtEl>
                                          <p:sndTgt r:embed="rId4" name="S13_hui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5" name="S13_neuf.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5" name="TextBox 14">
            <a:extLst>
              <a:ext uri="{FF2B5EF4-FFF2-40B4-BE49-F238E27FC236}">
                <a16:creationId xmlns:a16="http://schemas.microsoft.com/office/drawing/2014/main" id="{23679024-558C-4E85-8D15-79A45EC1B290}"/>
              </a:ext>
            </a:extLst>
          </p:cNvPr>
          <p:cNvSpPr txBox="1"/>
          <p:nvPr/>
        </p:nvSpPr>
        <p:spPr>
          <a:xfrm>
            <a:off x="1071133" y="5199714"/>
            <a:ext cx="13260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dix</a:t>
            </a:r>
          </a:p>
        </p:txBody>
      </p:sp>
      <p:sp>
        <p:nvSpPr>
          <p:cNvPr id="16" name="TextBox 15">
            <a:extLst>
              <a:ext uri="{FF2B5EF4-FFF2-40B4-BE49-F238E27FC236}">
                <a16:creationId xmlns:a16="http://schemas.microsoft.com/office/drawing/2014/main" id="{A83F9362-4EF0-453A-8A9D-BF8035693BD7}"/>
              </a:ext>
            </a:extLst>
          </p:cNvPr>
          <p:cNvSpPr txBox="1"/>
          <p:nvPr/>
        </p:nvSpPr>
        <p:spPr>
          <a:xfrm>
            <a:off x="4875535" y="5199714"/>
            <a:ext cx="19094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Segoe Print" panose="02000600000000000000" pitchFamily="2" charset="0"/>
              </a:rPr>
              <a:t>onze</a:t>
            </a:r>
            <a:endParaRPr kumimoji="0" lang="en-GB" sz="60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17" name="TextBox 16">
            <a:extLst>
              <a:ext uri="{FF2B5EF4-FFF2-40B4-BE49-F238E27FC236}">
                <a16:creationId xmlns:a16="http://schemas.microsoft.com/office/drawing/2014/main" id="{A3640915-BD82-4D2A-8CCA-E630E815AF08}"/>
              </a:ext>
            </a:extLst>
          </p:cNvPr>
          <p:cNvSpPr txBox="1"/>
          <p:nvPr/>
        </p:nvSpPr>
        <p:spPr>
          <a:xfrm>
            <a:off x="8968339" y="5199714"/>
            <a:ext cx="237597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Segoe Print" panose="02000600000000000000" pitchFamily="2" charset="0"/>
              </a:rPr>
              <a:t>douze</a:t>
            </a:r>
            <a:endParaRPr kumimoji="0" lang="en-GB" sz="6000" b="1" i="0" u="none" strike="noStrike" kern="1200" cap="none" spc="0" normalizeH="0" baseline="0" noProof="0" dirty="0">
              <a:ln>
                <a:noFill/>
              </a:ln>
              <a:solidFill>
                <a:srgbClr val="002060"/>
              </a:solidFill>
              <a:effectLst/>
              <a:uLnTx/>
              <a:uFillTx/>
              <a:latin typeface="Segoe Print" panose="02000600000000000000" pitchFamily="2" charset="0"/>
            </a:endParaRPr>
          </a:p>
        </p:txBody>
      </p:sp>
      <p:pic>
        <p:nvPicPr>
          <p:cNvPr id="18" name="Picture 6" descr="Contando, Matemáticas, Números">
            <a:extLst>
              <a:ext uri="{FF2B5EF4-FFF2-40B4-BE49-F238E27FC236}">
                <a16:creationId xmlns:a16="http://schemas.microsoft.com/office/drawing/2014/main" id="{062E4395-2BDC-4150-8771-BACB5AF79C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Número, Caligrafía, Rojo, Fuente">
            <a:extLst>
              <a:ext uri="{FF2B5EF4-FFF2-40B4-BE49-F238E27FC236}">
                <a16:creationId xmlns:a16="http://schemas.microsoft.com/office/drawing/2014/main" id="{1CF7732A-905B-4DFD-BC73-7B89360739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ntando, Matemáticas, Números">
            <a:extLst>
              <a:ext uri="{FF2B5EF4-FFF2-40B4-BE49-F238E27FC236}">
                <a16:creationId xmlns:a16="http://schemas.microsoft.com/office/drawing/2014/main" id="{AB9AF6C1-EC0B-4929-8F5D-2D06A99B19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4516"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ontando, Matemáticas, Números">
            <a:extLst>
              <a:ext uri="{FF2B5EF4-FFF2-40B4-BE49-F238E27FC236}">
                <a16:creationId xmlns:a16="http://schemas.microsoft.com/office/drawing/2014/main" id="{B9C78411-286B-4DA0-A58A-2B2E6F484D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ontando, Matemáticas, Números">
            <a:extLst>
              <a:ext uri="{FF2B5EF4-FFF2-40B4-BE49-F238E27FC236}">
                <a16:creationId xmlns:a16="http://schemas.microsoft.com/office/drawing/2014/main" id="{943F132C-2005-4B0D-BBC9-32F0F75312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Contando, Matemáticas, Números">
            <a:extLst>
              <a:ext uri="{FF2B5EF4-FFF2-40B4-BE49-F238E27FC236}">
                <a16:creationId xmlns:a16="http://schemas.microsoft.com/office/drawing/2014/main" id="{2FBBD584-B8EC-46CD-A671-B77369F6B6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Teacher">
            <a:extLst>
              <a:ext uri="{FF2B5EF4-FFF2-40B4-BE49-F238E27FC236}">
                <a16:creationId xmlns:a16="http://schemas.microsoft.com/office/drawing/2014/main" id="{1037DA81-B372-42F5-8BAE-E98FAE8AC45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976" y="-77388"/>
            <a:ext cx="914400" cy="914400"/>
          </a:xfrm>
          <a:prstGeom prst="rect">
            <a:avLst/>
          </a:prstGeom>
        </p:spPr>
      </p:pic>
      <p:sp>
        <p:nvSpPr>
          <p:cNvPr id="23" name="Speech Bubble: Rectangle with Corners Rounded 22">
            <a:hlinkClick r:id="" action="ppaction://noaction">
              <a:snd r:embed="rId13" name="S9_1.wav"/>
            </a:hlinkClick>
            <a:extLst>
              <a:ext uri="{FF2B5EF4-FFF2-40B4-BE49-F238E27FC236}">
                <a16:creationId xmlns:a16="http://schemas.microsoft.com/office/drawing/2014/main" id="{E5174313-1396-42B2-A8BA-DA533FFDBDF5}"/>
              </a:ext>
            </a:extLst>
          </p:cNvPr>
          <p:cNvSpPr/>
          <p:nvPr/>
        </p:nvSpPr>
        <p:spPr>
          <a:xfrm>
            <a:off x="701859" y="194644"/>
            <a:ext cx="3389791"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sp>
        <p:nvSpPr>
          <p:cNvPr id="24" name="TextBox 23">
            <a:extLst>
              <a:ext uri="{FF2B5EF4-FFF2-40B4-BE49-F238E27FC236}">
                <a16:creationId xmlns:a16="http://schemas.microsoft.com/office/drawing/2014/main" id="{30CA0184-721A-4902-AD86-161E020188C7}"/>
              </a:ext>
            </a:extLst>
          </p:cNvPr>
          <p:cNvSpPr txBox="1"/>
          <p:nvPr/>
        </p:nvSpPr>
        <p:spPr>
          <a:xfrm>
            <a:off x="701859" y="180958"/>
            <a:ext cx="33897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Pratique les nombres.</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27120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subTnLst>
                                    <p:audio>
                                      <p:cMediaNode>
                                        <p:cTn display="0" masterRel="sameClick">
                                          <p:stCondLst>
                                            <p:cond evt="begin" delay="0">
                                              <p:tn val="8"/>
                                            </p:cond>
                                          </p:stCondLst>
                                          <p:endCondLst>
                                            <p:cond evt="onStopAudio" delay="0">
                                              <p:tgtEl>
                                                <p:sldTgt/>
                                              </p:tgtEl>
                                            </p:cond>
                                          </p:endCondLst>
                                        </p:cTn>
                                        <p:tgtEl>
                                          <p:sndTgt r:embed="rId3" name="S15_dix.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subTnLst>
                                    <p:audio>
                                      <p:cMediaNode>
                                        <p:cTn display="0" masterRel="sameClick">
                                          <p:stCondLst>
                                            <p:cond evt="begin" delay="0">
                                              <p:tn val="13"/>
                                            </p:cond>
                                          </p:stCondLst>
                                          <p:endCondLst>
                                            <p:cond evt="onStopAudio" delay="0">
                                              <p:tgtEl>
                                                <p:sldTgt/>
                                              </p:tgtEl>
                                            </p:cond>
                                          </p:endCondLst>
                                        </p:cTn>
                                        <p:tgtEl>
                                          <p:sndTgt r:embed="rId3" name="S15_dix.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4" name="S15_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4" name="S15_onz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subTnLst>
                                    <p:audio>
                                      <p:cMediaNode>
                                        <p:cTn display="0" masterRel="sameClick">
                                          <p:stCondLst>
                                            <p:cond evt="begin" delay="0">
                                              <p:tn val="31"/>
                                            </p:cond>
                                          </p:stCondLst>
                                          <p:endCondLst>
                                            <p:cond evt="onStopAudio" delay="0">
                                              <p:tgtEl>
                                                <p:sldTgt/>
                                              </p:tgtEl>
                                            </p:cond>
                                          </p:endCondLst>
                                        </p:cTn>
                                        <p:tgtEl>
                                          <p:sndTgt r:embed="rId5" name="S15_douze.wav"/>
                                        </p:tgtEl>
                                      </p:cMediaNode>
                                    </p:audio>
                                  </p:sub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5" name="S15_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84E9DDBF-7809-44DD-A9B8-EF34CC1E35D6}"/>
              </a:ext>
            </a:extLst>
          </p:cNvPr>
          <p:cNvSpPr txBox="1"/>
          <p:nvPr/>
        </p:nvSpPr>
        <p:spPr>
          <a:xfrm>
            <a:off x="1071133" y="5199714"/>
            <a:ext cx="142378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Segoe Print" panose="02000600000000000000" pitchFamily="2" charset="0"/>
              </a:rPr>
              <a:t>d_x</a:t>
            </a:r>
            <a:endParaRPr kumimoji="0" lang="en-GB" sz="60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3" name="TextBox 22">
            <a:extLst>
              <a:ext uri="{FF2B5EF4-FFF2-40B4-BE49-F238E27FC236}">
                <a16:creationId xmlns:a16="http://schemas.microsoft.com/office/drawing/2014/main" id="{901E9A28-9713-40A6-91F6-E047AE2D6225}"/>
              </a:ext>
            </a:extLst>
          </p:cNvPr>
          <p:cNvSpPr txBox="1"/>
          <p:nvPr/>
        </p:nvSpPr>
        <p:spPr>
          <a:xfrm>
            <a:off x="4875535" y="5199714"/>
            <a:ext cx="227017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o_ _ e</a:t>
            </a:r>
          </a:p>
        </p:txBody>
      </p:sp>
      <p:sp>
        <p:nvSpPr>
          <p:cNvPr id="24" name="TextBox 23">
            <a:extLst>
              <a:ext uri="{FF2B5EF4-FFF2-40B4-BE49-F238E27FC236}">
                <a16:creationId xmlns:a16="http://schemas.microsoft.com/office/drawing/2014/main" id="{E211B510-0F43-4F78-8070-C22074CA587E}"/>
              </a:ext>
            </a:extLst>
          </p:cNvPr>
          <p:cNvSpPr txBox="1"/>
          <p:nvPr/>
        </p:nvSpPr>
        <p:spPr>
          <a:xfrm>
            <a:off x="8968339" y="5199714"/>
            <a:ext cx="297068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d_ _ _ e</a:t>
            </a:r>
          </a:p>
        </p:txBody>
      </p:sp>
      <p:pic>
        <p:nvPicPr>
          <p:cNvPr id="25" name="Picture 6" descr="Contando, Matemáticas, Números">
            <a:hlinkClick r:id="" action="ppaction://noaction">
              <a:snd r:embed="rId3" name="S15_dix.wav"/>
            </a:hlinkClick>
            <a:extLst>
              <a:ext uri="{FF2B5EF4-FFF2-40B4-BE49-F238E27FC236}">
                <a16:creationId xmlns:a16="http://schemas.microsoft.com/office/drawing/2014/main" id="{E1F11CD8-E796-46DF-B7F1-DDB560BAA4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úmero, Caligrafía, Rojo, Fuente">
            <a:hlinkClick r:id="" action="ppaction://noaction">
              <a:snd r:embed="rId3" name="S15_dix.wav"/>
            </a:hlinkClick>
            <a:extLst>
              <a:ext uri="{FF2B5EF4-FFF2-40B4-BE49-F238E27FC236}">
                <a16:creationId xmlns:a16="http://schemas.microsoft.com/office/drawing/2014/main" id="{2B99E175-B424-4D06-96E1-538BFD5B4B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ontando, Matemáticas, Números">
            <a:hlinkClick r:id="" action="ppaction://noaction">
              <a:snd r:embed="rId4" name="S15_onze.wav"/>
            </a:hlinkClick>
            <a:extLst>
              <a:ext uri="{FF2B5EF4-FFF2-40B4-BE49-F238E27FC236}">
                <a16:creationId xmlns:a16="http://schemas.microsoft.com/office/drawing/2014/main" id="{DD108A4D-FE96-4BD1-9614-545C661303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4516"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ontando, Matemáticas, Números">
            <a:hlinkClick r:id="" action="ppaction://noaction">
              <a:snd r:embed="rId4" name="S15_onze.wav"/>
            </a:hlinkClick>
            <a:extLst>
              <a:ext uri="{FF2B5EF4-FFF2-40B4-BE49-F238E27FC236}">
                <a16:creationId xmlns:a16="http://schemas.microsoft.com/office/drawing/2014/main" id="{88E0EE2F-FDDE-4118-81BB-B5CF25860A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ontando, Matemáticas, Números">
            <a:hlinkClick r:id="" action="ppaction://noaction">
              <a:snd r:embed="rId5" name="S15_douze.wav"/>
            </a:hlinkClick>
            <a:extLst>
              <a:ext uri="{FF2B5EF4-FFF2-40B4-BE49-F238E27FC236}">
                <a16:creationId xmlns:a16="http://schemas.microsoft.com/office/drawing/2014/main" id="{BB916F62-6F89-40BA-9746-95D8E1295E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Contando, Matemáticas, Números">
            <a:hlinkClick r:id="" action="ppaction://noaction">
              <a:snd r:embed="rId5" name="S15_douze.wav"/>
            </a:hlinkClick>
            <a:extLst>
              <a:ext uri="{FF2B5EF4-FFF2-40B4-BE49-F238E27FC236}">
                <a16:creationId xmlns:a16="http://schemas.microsoft.com/office/drawing/2014/main" id="{7E513761-FE48-4A69-9F46-AD818EE316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descr="Teacher">
            <a:extLst>
              <a:ext uri="{FF2B5EF4-FFF2-40B4-BE49-F238E27FC236}">
                <a16:creationId xmlns:a16="http://schemas.microsoft.com/office/drawing/2014/main" id="{69B358F2-CAB4-4E0C-8839-6C7B187D72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24212"/>
            <a:ext cx="914400" cy="914400"/>
          </a:xfrm>
          <a:prstGeom prst="rect">
            <a:avLst/>
          </a:prstGeom>
        </p:spPr>
      </p:pic>
      <p:sp>
        <p:nvSpPr>
          <p:cNvPr id="19" name="Speech Bubble: Rectangle with Corners Rounded 18">
            <a:hlinkClick r:id="" action="ppaction://noaction">
              <a:snd r:embed="rId13" name="S9_1.wav"/>
            </a:hlinkClick>
            <a:extLst>
              <a:ext uri="{FF2B5EF4-FFF2-40B4-BE49-F238E27FC236}">
                <a16:creationId xmlns:a16="http://schemas.microsoft.com/office/drawing/2014/main" id="{2BCE466C-E960-44C2-AD59-730E8070F87D}"/>
              </a:ext>
            </a:extLst>
          </p:cNvPr>
          <p:cNvSpPr/>
          <p:nvPr/>
        </p:nvSpPr>
        <p:spPr>
          <a:xfrm>
            <a:off x="701859" y="194644"/>
            <a:ext cx="3389791"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sp>
        <p:nvSpPr>
          <p:cNvPr id="20" name="TextBox 19">
            <a:extLst>
              <a:ext uri="{FF2B5EF4-FFF2-40B4-BE49-F238E27FC236}">
                <a16:creationId xmlns:a16="http://schemas.microsoft.com/office/drawing/2014/main" id="{76385205-32D5-46A0-AD37-9C8FE4025BE1}"/>
              </a:ext>
            </a:extLst>
          </p:cNvPr>
          <p:cNvSpPr txBox="1"/>
          <p:nvPr/>
        </p:nvSpPr>
        <p:spPr>
          <a:xfrm>
            <a:off x="701859" y="180958"/>
            <a:ext cx="33897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Pratique les nombres.</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86312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subTnLst>
                                    <p:audio>
                                      <p:cMediaNode>
                                        <p:cTn display="0" masterRel="sameClick">
                                          <p:stCondLst>
                                            <p:cond evt="begin" delay="0">
                                              <p:tn val="8"/>
                                            </p:cond>
                                          </p:stCondLst>
                                          <p:endCondLst>
                                            <p:cond evt="onStopAudio" delay="0">
                                              <p:tgtEl>
                                                <p:sldTgt/>
                                              </p:tgtEl>
                                            </p:cond>
                                          </p:endCondLst>
                                        </p:cTn>
                                        <p:tgtEl>
                                          <p:sndTgt r:embed="rId3" name="S15_dix.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subTnLst>
                                    <p:audio>
                                      <p:cMediaNode>
                                        <p:cTn display="0" masterRel="sameClick">
                                          <p:stCondLst>
                                            <p:cond evt="begin" delay="0">
                                              <p:tn val="19"/>
                                            </p:cond>
                                          </p:stCondLst>
                                          <p:endCondLst>
                                            <p:cond evt="onStopAudio" delay="0">
                                              <p:tgtEl>
                                                <p:sldTgt/>
                                              </p:tgtEl>
                                            </p:cond>
                                          </p:endCondLst>
                                        </p:cTn>
                                        <p:tgtEl>
                                          <p:sndTgt r:embed="rId4" name="S15_onze.wav"/>
                                        </p:tgtEl>
                                      </p:cMediaNode>
                                    </p:audio>
                                  </p:sub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5" name="S15_douze.wav"/>
                                        </p:tgtEl>
                                      </p:cMediaNode>
                                    </p:audio>
                                  </p:sub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6469" y="1072768"/>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9" name="TextBox 8">
            <a:extLst>
              <a:ext uri="{FF2B5EF4-FFF2-40B4-BE49-F238E27FC236}">
                <a16:creationId xmlns:a16="http://schemas.microsoft.com/office/drawing/2014/main" id="{98367CE7-C77F-4B41-924E-3D7EE4648D5E}"/>
              </a:ext>
            </a:extLst>
          </p:cNvPr>
          <p:cNvSpPr txBox="1"/>
          <p:nvPr/>
        </p:nvSpPr>
        <p:spPr>
          <a:xfrm>
            <a:off x="7927434" y="3222544"/>
            <a:ext cx="96532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un</a:t>
            </a:r>
          </a:p>
        </p:txBody>
      </p:sp>
      <p:sp>
        <p:nvSpPr>
          <p:cNvPr id="10" name="TextBox 9">
            <a:extLst>
              <a:ext uri="{FF2B5EF4-FFF2-40B4-BE49-F238E27FC236}">
                <a16:creationId xmlns:a16="http://schemas.microsoft.com/office/drawing/2014/main" id="{F937C1E7-AB83-45E9-AC8E-A24B73F6F36B}"/>
              </a:ext>
            </a:extLst>
          </p:cNvPr>
          <p:cNvSpPr txBox="1"/>
          <p:nvPr/>
        </p:nvSpPr>
        <p:spPr>
          <a:xfrm>
            <a:off x="197266" y="821204"/>
            <a:ext cx="218842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quatre</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11" name="TextBox 10">
            <a:extLst>
              <a:ext uri="{FF2B5EF4-FFF2-40B4-BE49-F238E27FC236}">
                <a16:creationId xmlns:a16="http://schemas.microsoft.com/office/drawing/2014/main" id="{4F5BE3F7-F456-467B-8DAB-41E8BA3D9C4A}"/>
              </a:ext>
            </a:extLst>
          </p:cNvPr>
          <p:cNvSpPr txBox="1"/>
          <p:nvPr/>
        </p:nvSpPr>
        <p:spPr>
          <a:xfrm>
            <a:off x="1477629" y="3231064"/>
            <a:ext cx="156645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trois</a:t>
            </a:r>
          </a:p>
        </p:txBody>
      </p:sp>
      <p:sp>
        <p:nvSpPr>
          <p:cNvPr id="12" name="TextBox 11">
            <a:extLst>
              <a:ext uri="{FF2B5EF4-FFF2-40B4-BE49-F238E27FC236}">
                <a16:creationId xmlns:a16="http://schemas.microsoft.com/office/drawing/2014/main" id="{B03CF213-DC5D-4EB9-B480-478A84C8DF57}"/>
              </a:ext>
            </a:extLst>
          </p:cNvPr>
          <p:cNvSpPr txBox="1"/>
          <p:nvPr/>
        </p:nvSpPr>
        <p:spPr>
          <a:xfrm>
            <a:off x="3250124" y="2220484"/>
            <a:ext cx="18124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deux</a:t>
            </a:r>
          </a:p>
        </p:txBody>
      </p:sp>
      <p:sp>
        <p:nvSpPr>
          <p:cNvPr id="13" name="TextBox 12">
            <a:extLst>
              <a:ext uri="{FF2B5EF4-FFF2-40B4-BE49-F238E27FC236}">
                <a16:creationId xmlns:a16="http://schemas.microsoft.com/office/drawing/2014/main" id="{09010ED3-CE61-482E-AAA3-3A58B9D435A4}"/>
              </a:ext>
            </a:extLst>
          </p:cNvPr>
          <p:cNvSpPr txBox="1"/>
          <p:nvPr/>
        </p:nvSpPr>
        <p:spPr>
          <a:xfrm>
            <a:off x="5600039" y="1591586"/>
            <a:ext cx="143020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cinq</a:t>
            </a:r>
          </a:p>
        </p:txBody>
      </p:sp>
      <p:sp>
        <p:nvSpPr>
          <p:cNvPr id="14" name="TextBox 13">
            <a:extLst>
              <a:ext uri="{FF2B5EF4-FFF2-40B4-BE49-F238E27FC236}">
                <a16:creationId xmlns:a16="http://schemas.microsoft.com/office/drawing/2014/main" id="{EE81F619-81AC-432F-B058-63A92AF1B1D5}"/>
              </a:ext>
            </a:extLst>
          </p:cNvPr>
          <p:cNvSpPr txBox="1"/>
          <p:nvPr/>
        </p:nvSpPr>
        <p:spPr>
          <a:xfrm>
            <a:off x="153861" y="2469487"/>
            <a:ext cx="95090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six</a:t>
            </a:r>
          </a:p>
        </p:txBody>
      </p:sp>
      <p:sp>
        <p:nvSpPr>
          <p:cNvPr id="15" name="TextBox 14">
            <a:extLst>
              <a:ext uri="{FF2B5EF4-FFF2-40B4-BE49-F238E27FC236}">
                <a16:creationId xmlns:a16="http://schemas.microsoft.com/office/drawing/2014/main" id="{8512F2A0-619F-4BA5-9AB9-4566AE703045}"/>
              </a:ext>
            </a:extLst>
          </p:cNvPr>
          <p:cNvSpPr txBox="1"/>
          <p:nvPr/>
        </p:nvSpPr>
        <p:spPr>
          <a:xfrm>
            <a:off x="7773084" y="1016548"/>
            <a:ext cx="144783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sept</a:t>
            </a:r>
          </a:p>
        </p:txBody>
      </p:sp>
      <p:sp>
        <p:nvSpPr>
          <p:cNvPr id="16" name="TextBox 15">
            <a:extLst>
              <a:ext uri="{FF2B5EF4-FFF2-40B4-BE49-F238E27FC236}">
                <a16:creationId xmlns:a16="http://schemas.microsoft.com/office/drawing/2014/main" id="{D75E740E-D554-4525-9846-7187A94FD522}"/>
              </a:ext>
            </a:extLst>
          </p:cNvPr>
          <p:cNvSpPr txBox="1"/>
          <p:nvPr/>
        </p:nvSpPr>
        <p:spPr>
          <a:xfrm>
            <a:off x="5779645" y="2584471"/>
            <a:ext cx="140615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huit</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17" name="TextBox 16">
            <a:extLst>
              <a:ext uri="{FF2B5EF4-FFF2-40B4-BE49-F238E27FC236}">
                <a16:creationId xmlns:a16="http://schemas.microsoft.com/office/drawing/2014/main" id="{107D6591-C1AF-4129-8688-5E3DC051A14C}"/>
              </a:ext>
            </a:extLst>
          </p:cNvPr>
          <p:cNvSpPr txBox="1"/>
          <p:nvPr/>
        </p:nvSpPr>
        <p:spPr>
          <a:xfrm>
            <a:off x="3948356" y="3180388"/>
            <a:ext cx="15119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neuf</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18" name="TextBox 17">
            <a:extLst>
              <a:ext uri="{FF2B5EF4-FFF2-40B4-BE49-F238E27FC236}">
                <a16:creationId xmlns:a16="http://schemas.microsoft.com/office/drawing/2014/main" id="{2A9F76BC-EF65-4CB5-8345-CE8C4564DA76}"/>
              </a:ext>
            </a:extLst>
          </p:cNvPr>
          <p:cNvSpPr txBox="1"/>
          <p:nvPr/>
        </p:nvSpPr>
        <p:spPr>
          <a:xfrm>
            <a:off x="1412739" y="1818385"/>
            <a:ext cx="109677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dix</a:t>
            </a:r>
          </a:p>
        </p:txBody>
      </p:sp>
      <p:sp>
        <p:nvSpPr>
          <p:cNvPr id="19" name="TextBox 18">
            <a:extLst>
              <a:ext uri="{FF2B5EF4-FFF2-40B4-BE49-F238E27FC236}">
                <a16:creationId xmlns:a16="http://schemas.microsoft.com/office/drawing/2014/main" id="{A23DC37D-28CD-4CBD-B2FA-2AE8098D8E24}"/>
              </a:ext>
            </a:extLst>
          </p:cNvPr>
          <p:cNvSpPr txBox="1"/>
          <p:nvPr/>
        </p:nvSpPr>
        <p:spPr>
          <a:xfrm>
            <a:off x="3555046" y="972585"/>
            <a:ext cx="15648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onze</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0" name="TextBox 19">
            <a:extLst>
              <a:ext uri="{FF2B5EF4-FFF2-40B4-BE49-F238E27FC236}">
                <a16:creationId xmlns:a16="http://schemas.microsoft.com/office/drawing/2014/main" id="{1ADA407C-D68E-419B-AD90-94252DC8EACD}"/>
              </a:ext>
            </a:extLst>
          </p:cNvPr>
          <p:cNvSpPr txBox="1"/>
          <p:nvPr/>
        </p:nvSpPr>
        <p:spPr>
          <a:xfrm>
            <a:off x="8125319" y="2175776"/>
            <a:ext cx="193674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douze</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1" name="TextBox 20">
            <a:extLst>
              <a:ext uri="{FF2B5EF4-FFF2-40B4-BE49-F238E27FC236}">
                <a16:creationId xmlns:a16="http://schemas.microsoft.com/office/drawing/2014/main" id="{7ECF1D3F-8758-4A66-BDD2-F0A2EFC60255}"/>
              </a:ext>
            </a:extLst>
          </p:cNvPr>
          <p:cNvSpPr txBox="1"/>
          <p:nvPr/>
        </p:nvSpPr>
        <p:spPr>
          <a:xfrm>
            <a:off x="143711" y="4844915"/>
            <a:ext cx="90120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un</a:t>
            </a:r>
          </a:p>
        </p:txBody>
      </p:sp>
      <p:sp>
        <p:nvSpPr>
          <p:cNvPr id="22" name="TextBox 21">
            <a:extLst>
              <a:ext uri="{FF2B5EF4-FFF2-40B4-BE49-F238E27FC236}">
                <a16:creationId xmlns:a16="http://schemas.microsoft.com/office/drawing/2014/main" id="{72145C65-0524-4116-8B93-F690C9B41CAA}"/>
              </a:ext>
            </a:extLst>
          </p:cNvPr>
          <p:cNvSpPr txBox="1"/>
          <p:nvPr/>
        </p:nvSpPr>
        <p:spPr>
          <a:xfrm>
            <a:off x="1563015" y="4859440"/>
            <a:ext cx="15287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deux</a:t>
            </a:r>
          </a:p>
        </p:txBody>
      </p:sp>
      <p:sp>
        <p:nvSpPr>
          <p:cNvPr id="23" name="TextBox 22">
            <a:extLst>
              <a:ext uri="{FF2B5EF4-FFF2-40B4-BE49-F238E27FC236}">
                <a16:creationId xmlns:a16="http://schemas.microsoft.com/office/drawing/2014/main" id="{1EFE3174-302C-4963-8B31-0CB06C83661E}"/>
              </a:ext>
            </a:extLst>
          </p:cNvPr>
          <p:cNvSpPr txBox="1"/>
          <p:nvPr/>
        </p:nvSpPr>
        <p:spPr>
          <a:xfrm>
            <a:off x="3251690" y="4866550"/>
            <a:ext cx="145264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trois</a:t>
            </a:r>
          </a:p>
        </p:txBody>
      </p:sp>
      <p:sp>
        <p:nvSpPr>
          <p:cNvPr id="24" name="TextBox 23">
            <a:extLst>
              <a:ext uri="{FF2B5EF4-FFF2-40B4-BE49-F238E27FC236}">
                <a16:creationId xmlns:a16="http://schemas.microsoft.com/office/drawing/2014/main" id="{BB736C9A-ECA0-4C40-A936-1ED633947302}"/>
              </a:ext>
            </a:extLst>
          </p:cNvPr>
          <p:cNvSpPr txBox="1"/>
          <p:nvPr/>
        </p:nvSpPr>
        <p:spPr>
          <a:xfrm>
            <a:off x="5119898" y="4853735"/>
            <a:ext cx="202170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quatre</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5" name="TextBox 24">
            <a:extLst>
              <a:ext uri="{FF2B5EF4-FFF2-40B4-BE49-F238E27FC236}">
                <a16:creationId xmlns:a16="http://schemas.microsoft.com/office/drawing/2014/main" id="{73473084-EEC1-4443-99D0-FAC1D048BD52}"/>
              </a:ext>
            </a:extLst>
          </p:cNvPr>
          <p:cNvSpPr txBox="1"/>
          <p:nvPr/>
        </p:nvSpPr>
        <p:spPr>
          <a:xfrm>
            <a:off x="7390846" y="4850673"/>
            <a:ext cx="13276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cinq</a:t>
            </a:r>
          </a:p>
        </p:txBody>
      </p:sp>
      <p:sp>
        <p:nvSpPr>
          <p:cNvPr id="26" name="TextBox 25">
            <a:extLst>
              <a:ext uri="{FF2B5EF4-FFF2-40B4-BE49-F238E27FC236}">
                <a16:creationId xmlns:a16="http://schemas.microsoft.com/office/drawing/2014/main" id="{965A20C6-4026-4E23-9FEA-E62760A86765}"/>
              </a:ext>
            </a:extLst>
          </p:cNvPr>
          <p:cNvSpPr txBox="1"/>
          <p:nvPr/>
        </p:nvSpPr>
        <p:spPr>
          <a:xfrm>
            <a:off x="9265388" y="4868055"/>
            <a:ext cx="88838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six</a:t>
            </a:r>
          </a:p>
        </p:txBody>
      </p:sp>
      <p:sp>
        <p:nvSpPr>
          <p:cNvPr id="27" name="TextBox 26">
            <a:extLst>
              <a:ext uri="{FF2B5EF4-FFF2-40B4-BE49-F238E27FC236}">
                <a16:creationId xmlns:a16="http://schemas.microsoft.com/office/drawing/2014/main" id="{4074AD8F-FD99-4669-B011-3635352C6722}"/>
              </a:ext>
            </a:extLst>
          </p:cNvPr>
          <p:cNvSpPr txBox="1"/>
          <p:nvPr/>
        </p:nvSpPr>
        <p:spPr>
          <a:xfrm>
            <a:off x="54874" y="5750133"/>
            <a:ext cx="134203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sept</a:t>
            </a:r>
          </a:p>
        </p:txBody>
      </p:sp>
      <p:sp>
        <p:nvSpPr>
          <p:cNvPr id="28" name="TextBox 27">
            <a:extLst>
              <a:ext uri="{FF2B5EF4-FFF2-40B4-BE49-F238E27FC236}">
                <a16:creationId xmlns:a16="http://schemas.microsoft.com/office/drawing/2014/main" id="{09BF18BB-E8A7-4A22-9A5C-D3CAC6107F15}"/>
              </a:ext>
            </a:extLst>
          </p:cNvPr>
          <p:cNvSpPr txBox="1"/>
          <p:nvPr/>
        </p:nvSpPr>
        <p:spPr>
          <a:xfrm>
            <a:off x="1930858" y="5768572"/>
            <a:ext cx="130516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huit</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9" name="TextBox 28">
            <a:extLst>
              <a:ext uri="{FF2B5EF4-FFF2-40B4-BE49-F238E27FC236}">
                <a16:creationId xmlns:a16="http://schemas.microsoft.com/office/drawing/2014/main" id="{097FD446-CD85-4502-8773-4DCC6965FA96}"/>
              </a:ext>
            </a:extLst>
          </p:cNvPr>
          <p:cNvSpPr txBox="1"/>
          <p:nvPr/>
        </p:nvSpPr>
        <p:spPr>
          <a:xfrm>
            <a:off x="3692886" y="5741074"/>
            <a:ext cx="140134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neuf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0" name="TextBox 29">
            <a:extLst>
              <a:ext uri="{FF2B5EF4-FFF2-40B4-BE49-F238E27FC236}">
                <a16:creationId xmlns:a16="http://schemas.microsoft.com/office/drawing/2014/main" id="{04782189-D0E7-426F-8323-2913A83B02C1}"/>
              </a:ext>
            </a:extLst>
          </p:cNvPr>
          <p:cNvSpPr txBox="1"/>
          <p:nvPr/>
        </p:nvSpPr>
        <p:spPr>
          <a:xfrm>
            <a:off x="5816721" y="5774622"/>
            <a:ext cx="102143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dix</a:t>
            </a:r>
          </a:p>
        </p:txBody>
      </p:sp>
      <p:sp>
        <p:nvSpPr>
          <p:cNvPr id="31" name="TextBox 30">
            <a:extLst>
              <a:ext uri="{FF2B5EF4-FFF2-40B4-BE49-F238E27FC236}">
                <a16:creationId xmlns:a16="http://schemas.microsoft.com/office/drawing/2014/main" id="{DA67EC88-8213-4D64-8F49-348764783EF5}"/>
              </a:ext>
            </a:extLst>
          </p:cNvPr>
          <p:cNvSpPr txBox="1"/>
          <p:nvPr/>
        </p:nvSpPr>
        <p:spPr>
          <a:xfrm>
            <a:off x="7287323" y="5757441"/>
            <a:ext cx="144943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onze</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3" name="TextBox 32">
            <a:extLst>
              <a:ext uri="{FF2B5EF4-FFF2-40B4-BE49-F238E27FC236}">
                <a16:creationId xmlns:a16="http://schemas.microsoft.com/office/drawing/2014/main" id="{A80B8ED8-2E6E-419A-9B13-18997BDBB495}"/>
              </a:ext>
            </a:extLst>
          </p:cNvPr>
          <p:cNvSpPr txBox="1"/>
          <p:nvPr/>
        </p:nvSpPr>
        <p:spPr>
          <a:xfrm>
            <a:off x="9158761" y="5729146"/>
            <a:ext cx="17908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douze</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4" name="TextBox 33">
            <a:extLst>
              <a:ext uri="{FF2B5EF4-FFF2-40B4-BE49-F238E27FC236}">
                <a16:creationId xmlns:a16="http://schemas.microsoft.com/office/drawing/2014/main" id="{DA8DB8FA-58A8-4CD6-BB82-2D9A6A130A7B}"/>
              </a:ext>
            </a:extLst>
          </p:cNvPr>
          <p:cNvSpPr txBox="1"/>
          <p:nvPr/>
        </p:nvSpPr>
        <p:spPr>
          <a:xfrm>
            <a:off x="-323850" y="4023961"/>
            <a:ext cx="114489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Modern Love" panose="04090805081005020601" pitchFamily="82" charset="0"/>
              </a:rPr>
              <a:t>- - - - - - - - - - - - - - - - - - - - - - - - - - - - - - -</a:t>
            </a:r>
          </a:p>
        </p:txBody>
      </p:sp>
      <p:sp>
        <p:nvSpPr>
          <p:cNvPr id="35" name="Google Shape;387;p19">
            <a:extLst>
              <a:ext uri="{FF2B5EF4-FFF2-40B4-BE49-F238E27FC236}">
                <a16:creationId xmlns:a16="http://schemas.microsoft.com/office/drawing/2014/main" id="{7697807A-0112-41B3-81A2-3BCA200044B2}"/>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6" name="Google Shape;388;p19">
            <a:extLst>
              <a:ext uri="{FF2B5EF4-FFF2-40B4-BE49-F238E27FC236}">
                <a16:creationId xmlns:a16="http://schemas.microsoft.com/office/drawing/2014/main" id="{9E21F0F6-A859-4530-A7B5-37E019819398}"/>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7" name="Google Shape;389;p19">
            <a:extLst>
              <a:ext uri="{FF2B5EF4-FFF2-40B4-BE49-F238E27FC236}">
                <a16:creationId xmlns:a16="http://schemas.microsoft.com/office/drawing/2014/main" id="{4D7F9CDB-F8D0-488D-AD10-07D50ADA4D3D}"/>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0;p19">
            <a:extLst>
              <a:ext uri="{FF2B5EF4-FFF2-40B4-BE49-F238E27FC236}">
                <a16:creationId xmlns:a16="http://schemas.microsoft.com/office/drawing/2014/main" id="{DB6DFCC1-0FE6-4634-8CF5-88683E27E347}"/>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1;p19">
            <a:extLst>
              <a:ext uri="{FF2B5EF4-FFF2-40B4-BE49-F238E27FC236}">
                <a16:creationId xmlns:a16="http://schemas.microsoft.com/office/drawing/2014/main" id="{8348F991-8E42-49C8-A5C8-3D2F6C959676}"/>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40" name="Google Shape;393;p19">
            <a:extLst>
              <a:ext uri="{FF2B5EF4-FFF2-40B4-BE49-F238E27FC236}">
                <a16:creationId xmlns:a16="http://schemas.microsoft.com/office/drawing/2014/main" id="{82BC4F28-6FC4-40AF-8C24-11A82F836120}"/>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800" b="0" i="0" u="none" strike="noStrike" kern="0" cap="none" spc="0" normalizeH="0" baseline="0" noProof="0">
              <a:ln>
                <a:noFill/>
              </a:ln>
              <a:solidFill>
                <a:srgbClr val="000000"/>
              </a:solidFill>
              <a:effectLst/>
              <a:uLnTx/>
              <a:uFillTx/>
              <a:latin typeface="Arial"/>
            </a:endParaRPr>
          </a:p>
        </p:txBody>
      </p:sp>
      <p:sp>
        <p:nvSpPr>
          <p:cNvPr id="41" name="Google Shape;394;p19">
            <a:extLst>
              <a:ext uri="{FF2B5EF4-FFF2-40B4-BE49-F238E27FC236}">
                <a16:creationId xmlns:a16="http://schemas.microsoft.com/office/drawing/2014/main" id="{1F58EAA3-A7A0-4A69-92ED-AACB7F152088}"/>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0" cap="none" spc="0" normalizeH="0" baseline="0" noProof="0" dirty="0">
              <a:ln>
                <a:noFill/>
              </a:ln>
              <a:solidFill>
                <a:srgbClr val="000000"/>
              </a:solidFill>
              <a:effectLst/>
              <a:uLnTx/>
              <a:uFillTx/>
              <a:latin typeface="Arial"/>
            </a:endParaRPr>
          </a:p>
        </p:txBody>
      </p:sp>
      <p:sp>
        <p:nvSpPr>
          <p:cNvPr id="42" name="Google Shape;395;p19">
            <a:extLst>
              <a:ext uri="{FF2B5EF4-FFF2-40B4-BE49-F238E27FC236}">
                <a16:creationId xmlns:a16="http://schemas.microsoft.com/office/drawing/2014/main" id="{C963AAED-93AD-405F-9488-B24DF355D699}"/>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800" b="0" i="0" u="none" strike="noStrike" kern="0" cap="none" spc="0" normalizeH="0" baseline="0" noProof="0" dirty="0">
              <a:ln>
                <a:noFill/>
              </a:ln>
              <a:solidFill>
                <a:srgbClr val="000000"/>
              </a:solidFill>
              <a:effectLst/>
              <a:uLnTx/>
              <a:uFillTx/>
              <a:latin typeface="Arial"/>
            </a:endParaRPr>
          </a:p>
        </p:txBody>
      </p:sp>
      <p:pic>
        <p:nvPicPr>
          <p:cNvPr id="43" name="Picture 42" descr="Icon&#10;&#10;Description automatically generated">
            <a:extLst>
              <a:ext uri="{FF2B5EF4-FFF2-40B4-BE49-F238E27FC236}">
                <a16:creationId xmlns:a16="http://schemas.microsoft.com/office/drawing/2014/main" id="{A4B1A9F6-CDA4-494E-878E-92B2BE4A244E}"/>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43686" y="37154"/>
            <a:ext cx="1101542" cy="1101542"/>
          </a:xfrm>
          <a:prstGeom prst="rect">
            <a:avLst/>
          </a:prstGeom>
        </p:spPr>
      </p:pic>
      <p:sp>
        <p:nvSpPr>
          <p:cNvPr id="44" name="Title 2">
            <a:extLst>
              <a:ext uri="{FF2B5EF4-FFF2-40B4-BE49-F238E27FC236}">
                <a16:creationId xmlns:a16="http://schemas.microsoft.com/office/drawing/2014/main" id="{620EB358-9918-40EB-A449-0180D38180DA}"/>
              </a:ext>
            </a:extLst>
          </p:cNvPr>
          <p:cNvSpPr txBox="1">
            <a:spLocks/>
          </p:cNvSpPr>
          <p:nvPr/>
        </p:nvSpPr>
        <p:spPr>
          <a:xfrm>
            <a:off x="10270457" y="107113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45" name="Graphic 44" descr="Teacher">
            <a:extLst>
              <a:ext uri="{FF2B5EF4-FFF2-40B4-BE49-F238E27FC236}">
                <a16:creationId xmlns:a16="http://schemas.microsoft.com/office/drawing/2014/main" id="{0C0B4133-AEAF-457A-9DBD-A6D3BF0F9E1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5976" y="-77388"/>
            <a:ext cx="914400" cy="914400"/>
          </a:xfrm>
          <a:prstGeom prst="rect">
            <a:avLst/>
          </a:prstGeom>
        </p:spPr>
      </p:pic>
      <p:sp>
        <p:nvSpPr>
          <p:cNvPr id="46" name="Speech Bubble: Rectangle with Corners Rounded 45">
            <a:hlinkClick r:id="" action="ppaction://noaction">
              <a:snd r:embed="rId19" name="S17_lis les nombres.wav"/>
            </a:hlinkClick>
            <a:extLst>
              <a:ext uri="{FF2B5EF4-FFF2-40B4-BE49-F238E27FC236}">
                <a16:creationId xmlns:a16="http://schemas.microsoft.com/office/drawing/2014/main" id="{E32CB947-98AF-4658-910A-07D99C5EAA75}"/>
              </a:ext>
            </a:extLst>
          </p:cNvPr>
          <p:cNvSpPr/>
          <p:nvPr/>
        </p:nvSpPr>
        <p:spPr>
          <a:xfrm>
            <a:off x="701859" y="194644"/>
            <a:ext cx="3389791"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sp>
        <p:nvSpPr>
          <p:cNvPr id="47" name="TextBox 46">
            <a:hlinkClick r:id="" action="ppaction://noaction">
              <a:snd r:embed="rId19" name="S17_lis les nombres.wav"/>
            </a:hlinkClick>
            <a:extLst>
              <a:ext uri="{FF2B5EF4-FFF2-40B4-BE49-F238E27FC236}">
                <a16:creationId xmlns:a16="http://schemas.microsoft.com/office/drawing/2014/main" id="{7B031ACA-EEA1-40FE-8CFA-705824BA8B9E}"/>
              </a:ext>
            </a:extLst>
          </p:cNvPr>
          <p:cNvSpPr txBox="1"/>
          <p:nvPr/>
        </p:nvSpPr>
        <p:spPr>
          <a:xfrm>
            <a:off x="814618" y="182257"/>
            <a:ext cx="33897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Lis les nombres.</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14905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S9_un.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3" name="S9_un.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S9_deux.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subTnLst>
                                    <p:audio>
                                      <p:cMediaNode>
                                        <p:cTn display="0" masterRel="sameClick">
                                          <p:stCondLst>
                                            <p:cond evt="begin" delay="0">
                                              <p:tn val="16"/>
                                            </p:cond>
                                          </p:stCondLst>
                                          <p:endCondLst>
                                            <p:cond evt="onStopAudio" delay="0">
                                              <p:tgtEl>
                                                <p:sldTgt/>
                                              </p:tgtEl>
                                            </p:cond>
                                          </p:endCondLst>
                                        </p:cTn>
                                        <p:tgtEl>
                                          <p:sndTgt r:embed="rId4" name="S9_deux.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5" name="S9_trois.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subTnLst>
                                    <p:audio>
                                      <p:cMediaNode>
                                        <p:cTn display="0" masterRel="sameClick">
                                          <p:stCondLst>
                                            <p:cond evt="begin" delay="0">
                                              <p:tn val="24"/>
                                            </p:cond>
                                          </p:stCondLst>
                                          <p:endCondLst>
                                            <p:cond evt="onStopAudio" delay="0">
                                              <p:tgtEl>
                                                <p:sldTgt/>
                                              </p:tgtEl>
                                            </p:cond>
                                          </p:endCondLst>
                                        </p:cTn>
                                        <p:tgtEl>
                                          <p:sndTgt r:embed="rId5" name="S9_trois.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S11_quatre.wav"/>
                                        </p:tgtEl>
                                      </p:cMediaNode>
                                    </p:audio>
                                  </p:sub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subTnLst>
                                    <p:audio>
                                      <p:cMediaNode>
                                        <p:cTn display="0" masterRel="sameClick">
                                          <p:stCondLst>
                                            <p:cond evt="begin" delay="0">
                                              <p:tn val="32"/>
                                            </p:cond>
                                          </p:stCondLst>
                                          <p:endCondLst>
                                            <p:cond evt="onStopAudio" delay="0">
                                              <p:tgtEl>
                                                <p:sldTgt/>
                                              </p:tgtEl>
                                            </p:cond>
                                          </p:endCondLst>
                                        </p:cTn>
                                        <p:tgtEl>
                                          <p:sndTgt r:embed="rId6" name="S11_quatre.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S11_cinq.wav"/>
                                        </p:tgtEl>
                                      </p:cMediaNode>
                                    </p:audio>
                                  </p:sub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7" name="S11_cinq.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8" name="S11_six.wav"/>
                                        </p:tgtEl>
                                      </p:cMediaNode>
                                    </p:audio>
                                  </p:sub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8" name="S11_six.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9" name="S13_sept.wav"/>
                                        </p:tgtEl>
                                      </p:cMediaNode>
                                    </p:audio>
                                  </p:sub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subTnLst>
                                    <p:audio>
                                      <p:cMediaNode>
                                        <p:cTn display="0" masterRel="sameClick">
                                          <p:stCondLst>
                                            <p:cond evt="begin" delay="0">
                                              <p:tn val="56"/>
                                            </p:cond>
                                          </p:stCondLst>
                                          <p:endCondLst>
                                            <p:cond evt="onStopAudio" delay="0">
                                              <p:tgtEl>
                                                <p:sldTgt/>
                                              </p:tgtEl>
                                            </p:cond>
                                          </p:endCondLst>
                                        </p:cTn>
                                        <p:tgtEl>
                                          <p:sndTgt r:embed="rId9" name="S13_sep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10" name="S13_huit.wav"/>
                                        </p:tgtEl>
                                      </p:cMediaNode>
                                    </p:audio>
                                  </p:sub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subTnLst>
                                    <p:audio>
                                      <p:cMediaNode>
                                        <p:cTn display="0" masterRel="sameClick">
                                          <p:stCondLst>
                                            <p:cond evt="begin" delay="0">
                                              <p:tn val="64"/>
                                            </p:cond>
                                          </p:stCondLst>
                                          <p:endCondLst>
                                            <p:cond evt="onStopAudio" delay="0">
                                              <p:tgtEl>
                                                <p:sldTgt/>
                                              </p:tgtEl>
                                            </p:cond>
                                          </p:endCondLst>
                                        </p:cTn>
                                        <p:tgtEl>
                                          <p:sndTgt r:embed="rId10" name="S13_huit.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11" name="S13_neuf.wav"/>
                                        </p:tgtEl>
                                      </p:cMediaNode>
                                    </p:audio>
                                  </p:subTnLst>
                                </p:cTn>
                              </p:par>
                              <p:par>
                                <p:cTn id="72" presetID="10" presetClass="entr" presetSubtype="0"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subTnLst>
                                    <p:audio>
                                      <p:cMediaNode>
                                        <p:cTn display="0" masterRel="sameClick">
                                          <p:stCondLst>
                                            <p:cond evt="begin" delay="0">
                                              <p:tn val="72"/>
                                            </p:cond>
                                          </p:stCondLst>
                                          <p:endCondLst>
                                            <p:cond evt="onStopAudio" delay="0">
                                              <p:tgtEl>
                                                <p:sldTgt/>
                                              </p:tgtEl>
                                            </p:cond>
                                          </p:endCondLst>
                                        </p:cTn>
                                        <p:tgtEl>
                                          <p:sndTgt r:embed="rId11" name="S13_neuf.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2" name="S15_dix.wav"/>
                                        </p:tgtEl>
                                      </p:cMediaNode>
                                    </p:audio>
                                  </p:subTnLst>
                                </p:cTn>
                              </p:par>
                              <p:par>
                                <p:cTn id="80" presetID="10"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subTnLst>
                                    <p:audio>
                                      <p:cMediaNode>
                                        <p:cTn display="0" masterRel="sameClick">
                                          <p:stCondLst>
                                            <p:cond evt="begin" delay="0">
                                              <p:tn val="80"/>
                                            </p:cond>
                                          </p:stCondLst>
                                          <p:endCondLst>
                                            <p:cond evt="onStopAudio" delay="0">
                                              <p:tgtEl>
                                                <p:sldTgt/>
                                              </p:tgtEl>
                                            </p:cond>
                                          </p:endCondLst>
                                        </p:cTn>
                                        <p:tgtEl>
                                          <p:sndTgt r:embed="rId12" name="S15_dix.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19"/>
                                        </p:tgtEl>
                                      </p:cBhvr>
                                    </p:animEffect>
                                    <p:set>
                                      <p:cBhvr>
                                        <p:cTn id="8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13" name="S15_onze.wav"/>
                                        </p:tgtEl>
                                      </p:cMediaNode>
                                    </p:audio>
                                  </p:subTnLst>
                                </p:cTn>
                              </p:par>
                              <p:par>
                                <p:cTn id="88" presetID="10" presetClass="entr" presetSubtype="0"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500"/>
                                        <p:tgtEl>
                                          <p:spTgt spid="31"/>
                                        </p:tgtEl>
                                      </p:cBhvr>
                                    </p:animEffect>
                                  </p:childTnLst>
                                  <p:subTnLst>
                                    <p:audio>
                                      <p:cMediaNode>
                                        <p:cTn display="0" masterRel="sameClick">
                                          <p:stCondLst>
                                            <p:cond evt="begin" delay="0">
                                              <p:tn val="88"/>
                                            </p:cond>
                                          </p:stCondLst>
                                          <p:endCondLst>
                                            <p:cond evt="onStopAudio" delay="0">
                                              <p:tgtEl>
                                                <p:sldTgt/>
                                              </p:tgtEl>
                                            </p:cond>
                                          </p:endCondLst>
                                        </p:cTn>
                                        <p:tgtEl>
                                          <p:sndTgt r:embed="rId13" name="S15_onze.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14" name="S15_douze.wav"/>
                                        </p:tgtEl>
                                      </p:cMediaNode>
                                    </p:audio>
                                  </p:subTnLst>
                                </p:cTn>
                              </p:par>
                              <p:par>
                                <p:cTn id="96" presetID="10" presetClass="entr" presetSubtype="0"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subTnLst>
                                    <p:audio>
                                      <p:cMediaNode>
                                        <p:cTn display="0" masterRel="sameClick">
                                          <p:stCondLst>
                                            <p:cond evt="begin" delay="0">
                                              <p:tn val="96"/>
                                            </p:cond>
                                          </p:stCondLst>
                                          <p:endCondLst>
                                            <p:cond evt="onStopAudio" delay="0">
                                              <p:tgtEl>
                                                <p:sldTgt/>
                                              </p:tgtEl>
                                            </p:cond>
                                          </p:endCondLst>
                                        </p:cTn>
                                        <p:tgtEl>
                                          <p:sndTgt r:embed="rId14" name="S15_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501410" y="1779585"/>
            <a:ext cx="3738081" cy="62324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hlinkClick r:id="" action="ppaction://noaction">
                  <a:snd r:embed="rId6" name="S18_il y a.wav"/>
                </a:hlinkClick>
              </a:rPr>
              <a:t>Il y a</a:t>
            </a:r>
            <a:endParaRPr lang="en-GB" sz="3600" b="1" i="0" u="none" strike="noStrike" cap="none" dirty="0">
              <a:solidFill>
                <a:srgbClr val="1E4E79"/>
              </a:solidFill>
              <a:latin typeface="Century Gothic"/>
              <a:ea typeface="Century Gothic"/>
              <a:cs typeface="Century Gothic"/>
              <a:sym typeface="Century Gothic"/>
              <a:hlinkClick r:id="" action="ppaction://noaction">
                <a:snd r:embed="rId6" name="S18_il y a.wav"/>
              </a:hlinkClick>
            </a:endParaRPr>
          </a:p>
        </p:txBody>
      </p:sp>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11124698"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how many of something there are, 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 a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number:</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7">
            <a:alphaModFix/>
          </a:blip>
          <a:srcRect/>
          <a:stretch/>
        </p:blipFill>
        <p:spPr>
          <a:xfrm>
            <a:off x="79635" y="2503949"/>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43792" y="1811072"/>
            <a:ext cx="29817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un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sport.</a:t>
            </a: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420444" y="2509310"/>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sport.</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4082561" y="1937202"/>
            <a:ext cx="3273798" cy="715926"/>
          </a:xfrm>
          <a:prstGeom prst="wedgeRoundRectCallout">
            <a:avLst>
              <a:gd name="adj1" fmla="val -117859"/>
              <a:gd name="adj2" fmla="val 227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Remember: </a:t>
            </a:r>
            <a:r>
              <a:rPr kumimoji="0" lang="en-GB" sz="2000" b="1" i="0" u="none" strike="noStrike" kern="1200" cap="none" spc="0" normalizeH="0" baseline="0" noProof="0" dirty="0">
                <a:ln>
                  <a:noFill/>
                </a:ln>
                <a:solidFill>
                  <a:srgbClr val="002060"/>
                </a:solidFill>
                <a:effectLst/>
                <a:uLnTx/>
                <a:uFillTx/>
                <a:latin typeface="Century Gothic" panose="020F0302020204030204"/>
              </a:rPr>
              <a:t>un/</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une</a:t>
            </a:r>
            <a:r>
              <a:rPr kumimoji="0" lang="en-GB" sz="2000" b="1" i="0" u="none" strike="noStrike" kern="1200" cap="none" spc="0" normalizeH="0" baseline="0" noProof="0" dirty="0">
                <a:ln>
                  <a:noFill/>
                </a:ln>
                <a:solidFill>
                  <a:srgbClr val="002060"/>
                </a:solidFill>
                <a:effectLst/>
                <a:uLnTx/>
                <a:uFillTx/>
                <a:latin typeface="Century Gothic" panose="020F0302020204030204"/>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means </a:t>
            </a:r>
            <a:r>
              <a:rPr kumimoji="0" lang="en-GB" sz="2000" b="1" i="0" u="none" strike="noStrike" kern="1200" cap="none" spc="0" normalizeH="0" baseline="0" noProof="0" dirty="0">
                <a:ln>
                  <a:noFill/>
                </a:ln>
                <a:solidFill>
                  <a:srgbClr val="002060"/>
                </a:solidFill>
                <a:effectLst/>
                <a:uLnTx/>
                <a:uFillTx/>
                <a:latin typeface="Century Gothic" panose="020F0302020204030204"/>
              </a:rPr>
              <a:t>a/an </a:t>
            </a:r>
            <a:r>
              <a:rPr kumimoji="0" lang="en-GB" sz="2000" b="0" i="0" u="none" strike="noStrike" kern="1200" cap="none" spc="0" normalizeH="0" baseline="0" noProof="0" dirty="0">
                <a:ln>
                  <a:noFill/>
                </a:ln>
                <a:solidFill>
                  <a:srgbClr val="002060"/>
                </a:solidFill>
                <a:effectLst/>
                <a:uLnTx/>
                <a:uFillTx/>
                <a:latin typeface="Century Gothic" panose="020F0302020204030204"/>
              </a:rPr>
              <a:t>and </a:t>
            </a:r>
            <a:r>
              <a:rPr kumimoji="0" lang="en-GB" sz="2000" b="1" i="0" u="none" strike="noStrike" kern="1200" cap="none" spc="0" normalizeH="0" baseline="0" noProof="0" dirty="0">
                <a:ln>
                  <a:noFill/>
                </a:ln>
                <a:solidFill>
                  <a:srgbClr val="002060"/>
                </a:solidFill>
                <a:effectLst/>
                <a:uLnTx/>
                <a:uFillTx/>
                <a:latin typeface="Century Gothic" panose="020F0302020204030204"/>
              </a:rPr>
              <a:t>one</a:t>
            </a:r>
            <a:r>
              <a:rPr kumimoji="0" lang="en-GB" sz="2000" b="0" i="0" u="none" strike="noStrike" kern="1200" cap="none" spc="0" normalizeH="0" baseline="0" noProof="0" dirty="0">
                <a:ln>
                  <a:noFill/>
                </a:ln>
                <a:solidFill>
                  <a:srgbClr val="002060"/>
                </a:solidFill>
                <a:effectLst/>
                <a:uLnTx/>
                <a:uFillTx/>
                <a:latin typeface="Century Gothic" panose="020F0302020204030204"/>
              </a:rPr>
              <a:t>.</a:t>
            </a: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8">
            <a:alphaModFix/>
          </a:blip>
          <a:srcRect/>
          <a:stretch/>
        </p:blipFill>
        <p:spPr>
          <a:xfrm>
            <a:off x="10820296" y="-2389"/>
            <a:ext cx="1330395" cy="1332245"/>
          </a:xfrm>
          <a:prstGeom prst="rect">
            <a:avLst/>
          </a:prstGeom>
          <a:noFill/>
          <a:ln>
            <a:noFill/>
          </a:ln>
        </p:spPr>
      </p:pic>
      <p:sp>
        <p:nvSpPr>
          <p:cNvPr id="32" name="Rectangle: Rounded Corners 31">
            <a:extLst>
              <a:ext uri="{FF2B5EF4-FFF2-40B4-BE49-F238E27FC236}">
                <a16:creationId xmlns:a16="http://schemas.microsoft.com/office/drawing/2014/main" id="{5C9565D9-2833-4DEA-9839-44C9E51E147F}"/>
              </a:ext>
            </a:extLst>
          </p:cNvPr>
          <p:cNvSpPr/>
          <p:nvPr/>
        </p:nvSpPr>
        <p:spPr>
          <a:xfrm>
            <a:off x="509174" y="3452931"/>
            <a:ext cx="3730318" cy="541624"/>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7" name="Google Shape;183;p8">
            <a:extLst>
              <a:ext uri="{FF2B5EF4-FFF2-40B4-BE49-F238E27FC236}">
                <a16:creationId xmlns:a16="http://schemas.microsoft.com/office/drawing/2014/main" id="{5AD39CC0-2CDB-45C1-8AE1-A63FCA92C594}"/>
              </a:ext>
            </a:extLst>
          </p:cNvPr>
          <p:cNvPicPr preferRelativeResize="0"/>
          <p:nvPr/>
        </p:nvPicPr>
        <p:blipFill rotWithShape="1">
          <a:blip r:embed="rId7">
            <a:alphaModFix/>
          </a:blip>
          <a:srcRect/>
          <a:stretch/>
        </p:blipFill>
        <p:spPr>
          <a:xfrm>
            <a:off x="79634" y="4024397"/>
            <a:ext cx="404055" cy="551001"/>
          </a:xfrm>
          <a:prstGeom prst="rect">
            <a:avLst/>
          </a:prstGeom>
          <a:noFill/>
          <a:ln>
            <a:noFill/>
          </a:ln>
        </p:spPr>
      </p:pic>
      <p:sp>
        <p:nvSpPr>
          <p:cNvPr id="42" name="Google Shape;171;p8">
            <a:extLst>
              <a:ext uri="{FF2B5EF4-FFF2-40B4-BE49-F238E27FC236}">
                <a16:creationId xmlns:a16="http://schemas.microsoft.com/office/drawing/2014/main" id="{3957B523-AF5D-4933-B7D0-64BB61A93A38}"/>
              </a:ext>
            </a:extLst>
          </p:cNvPr>
          <p:cNvSpPr txBox="1"/>
          <p:nvPr/>
        </p:nvSpPr>
        <p:spPr>
          <a:xfrm>
            <a:off x="551555" y="3429000"/>
            <a:ext cx="368793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y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deux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sport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45" name="Google Shape;171;p8">
            <a:extLst>
              <a:ext uri="{FF2B5EF4-FFF2-40B4-BE49-F238E27FC236}">
                <a16:creationId xmlns:a16="http://schemas.microsoft.com/office/drawing/2014/main" id="{499DCE83-EA06-4ABD-A01F-A01E58F872A8}"/>
              </a:ext>
            </a:extLst>
          </p:cNvPr>
          <p:cNvSpPr txBox="1"/>
          <p:nvPr/>
        </p:nvSpPr>
        <p:spPr>
          <a:xfrm>
            <a:off x="428207" y="4111031"/>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There are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two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sport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3" name="Oval 62">
            <a:extLst>
              <a:ext uri="{FF2B5EF4-FFF2-40B4-BE49-F238E27FC236}">
                <a16:creationId xmlns:a16="http://schemas.microsoft.com/office/drawing/2014/main" id="{F947F262-3249-4DA1-B408-45C48666BCA1}"/>
              </a:ext>
            </a:extLst>
          </p:cNvPr>
          <p:cNvSpPr/>
          <p:nvPr/>
        </p:nvSpPr>
        <p:spPr>
          <a:xfrm>
            <a:off x="3314572" y="3481488"/>
            <a:ext cx="422030" cy="46635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Speech Bubble: Rectangle with Corners Rounded 56">
            <a:extLst>
              <a:ext uri="{FF2B5EF4-FFF2-40B4-BE49-F238E27FC236}">
                <a16:creationId xmlns:a16="http://schemas.microsoft.com/office/drawing/2014/main" id="{A127708C-DD1A-42DF-9646-BAA5C769C1B4}"/>
              </a:ext>
            </a:extLst>
          </p:cNvPr>
          <p:cNvSpPr/>
          <p:nvPr/>
        </p:nvSpPr>
        <p:spPr>
          <a:xfrm>
            <a:off x="5117439" y="4185587"/>
            <a:ext cx="3874161" cy="1132391"/>
          </a:xfrm>
          <a:prstGeom prst="wedgeRoundRectCallout">
            <a:avLst>
              <a:gd name="adj1" fmla="val -78630"/>
              <a:gd name="adj2" fmla="val -9068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Add –s to make many French nouns plural, as in English. But it is silent!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58" name="Speech Bubble: Rectangle with Corners Rounded 57">
            <a:extLst>
              <a:ext uri="{FF2B5EF4-FFF2-40B4-BE49-F238E27FC236}">
                <a16:creationId xmlns:a16="http://schemas.microsoft.com/office/drawing/2014/main" id="{1F7CFCDB-4F01-4FB5-8BF8-DFAE1D2F196F}"/>
              </a:ext>
            </a:extLst>
          </p:cNvPr>
          <p:cNvSpPr/>
          <p:nvPr/>
        </p:nvSpPr>
        <p:spPr>
          <a:xfrm>
            <a:off x="369627" y="5542824"/>
            <a:ext cx="3155960" cy="963630"/>
          </a:xfrm>
          <a:prstGeom prst="wedgeRoundRectCallout">
            <a:avLst>
              <a:gd name="adj1" fmla="val -5677"/>
              <a:gd name="adj2" fmla="val -1467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Il y a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means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there is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there are.</a:t>
            </a:r>
            <a:endParaRPr kumimoji="0" lang="en-GB" sz="2000" b="1" i="0" u="none" strike="noStrike" kern="1200" cap="none" spc="0" normalizeH="0" baseline="0" noProof="0" dirty="0">
              <a:ln>
                <a:noFill/>
              </a:ln>
              <a:solidFill>
                <a:srgbClr val="002060"/>
              </a:solidFill>
              <a:effectLst/>
              <a:uLnTx/>
              <a:uFillTx/>
              <a:latin typeface="Century Gothic" panose="020F0302020204030204"/>
            </a:endParaRPr>
          </a:p>
        </p:txBody>
      </p:sp>
      <p:sp>
        <p:nvSpPr>
          <p:cNvPr id="4" name="Rectangle: Rounded Corners 3">
            <a:extLst>
              <a:ext uri="{FF2B5EF4-FFF2-40B4-BE49-F238E27FC236}">
                <a16:creationId xmlns:a16="http://schemas.microsoft.com/office/drawing/2014/main" id="{76A32FFD-B5EB-4569-A433-6E51534C8C60}"/>
              </a:ext>
            </a:extLst>
          </p:cNvPr>
          <p:cNvSpPr/>
          <p:nvPr/>
        </p:nvSpPr>
        <p:spPr>
          <a:xfrm>
            <a:off x="483689" y="2503949"/>
            <a:ext cx="1345111" cy="5231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Rectangle: Rounded Corners 58">
            <a:extLst>
              <a:ext uri="{FF2B5EF4-FFF2-40B4-BE49-F238E27FC236}">
                <a16:creationId xmlns:a16="http://schemas.microsoft.com/office/drawing/2014/main" id="{EC8CBC59-32B4-4F4A-8DB6-5F70F267929B}"/>
              </a:ext>
            </a:extLst>
          </p:cNvPr>
          <p:cNvSpPr/>
          <p:nvPr/>
        </p:nvSpPr>
        <p:spPr>
          <a:xfrm>
            <a:off x="471428" y="4101040"/>
            <a:ext cx="1717590" cy="551001"/>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5" name="Group 4">
            <a:extLst>
              <a:ext uri="{FF2B5EF4-FFF2-40B4-BE49-F238E27FC236}">
                <a16:creationId xmlns:a16="http://schemas.microsoft.com/office/drawing/2014/main" id="{C5957B8D-1CCA-4D37-9E0A-3795A63449E1}"/>
              </a:ext>
            </a:extLst>
          </p:cNvPr>
          <p:cNvGrpSpPr/>
          <p:nvPr/>
        </p:nvGrpSpPr>
        <p:grpSpPr>
          <a:xfrm>
            <a:off x="4934863" y="5309524"/>
            <a:ext cx="4968227" cy="1369101"/>
            <a:chOff x="4934862" y="5449892"/>
            <a:chExt cx="4968227" cy="1075033"/>
          </a:xfrm>
        </p:grpSpPr>
        <p:sp>
          <p:nvSpPr>
            <p:cNvPr id="60" name="Speech Bubble: Rectangle with Corners Rounded 59">
              <a:extLst>
                <a:ext uri="{FF2B5EF4-FFF2-40B4-BE49-F238E27FC236}">
                  <a16:creationId xmlns:a16="http://schemas.microsoft.com/office/drawing/2014/main" id="{EF4E3D25-0B71-416C-8C0C-E6CBCCBB4403}"/>
                </a:ext>
              </a:extLst>
            </p:cNvPr>
            <p:cNvSpPr/>
            <p:nvPr/>
          </p:nvSpPr>
          <p:spPr>
            <a:xfrm>
              <a:off x="4934862" y="5561295"/>
              <a:ext cx="4968227" cy="963630"/>
            </a:xfrm>
            <a:prstGeom prst="wedgeRoundRectCallout">
              <a:avLst>
                <a:gd name="adj1" fmla="val -27238"/>
                <a:gd name="adj2" fmla="val -37520"/>
                <a:gd name="adj3" fmla="val 16667"/>
              </a:avLst>
            </a:prstGeom>
            <a:solidFill>
              <a:srgbClr val="D5F7FF"/>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he has = ____  ___</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there is, there are = ___ ___ __</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65" name="Picture 2" descr="Warning, Exclamation, Caution, Sign">
              <a:extLst>
                <a:ext uri="{FF2B5EF4-FFF2-40B4-BE49-F238E27FC236}">
                  <a16:creationId xmlns:a16="http://schemas.microsoft.com/office/drawing/2014/main" id="{DA051284-A10B-4686-AE6B-C4597277E3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4520" y="5449892"/>
              <a:ext cx="595032" cy="57474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0411F3B4-172A-418F-A2EA-BB5CBDA84EB3}"/>
              </a:ext>
            </a:extLst>
          </p:cNvPr>
          <p:cNvSpPr txBox="1"/>
          <p:nvPr/>
        </p:nvSpPr>
        <p:spPr>
          <a:xfrm>
            <a:off x="7657051" y="5476634"/>
            <a:ext cx="10000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a</a:t>
            </a:r>
          </a:p>
        </p:txBody>
      </p:sp>
      <p:sp>
        <p:nvSpPr>
          <p:cNvPr id="66" name="TextBox 65">
            <a:extLst>
              <a:ext uri="{FF2B5EF4-FFF2-40B4-BE49-F238E27FC236}">
                <a16:creationId xmlns:a16="http://schemas.microsoft.com/office/drawing/2014/main" id="{9E0F2460-8FBF-4300-A364-9D97A04C8806}"/>
              </a:ext>
            </a:extLst>
          </p:cNvPr>
          <p:cNvSpPr txBox="1"/>
          <p:nvPr/>
        </p:nvSpPr>
        <p:spPr>
          <a:xfrm>
            <a:off x="8315832" y="6041489"/>
            <a:ext cx="13748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y  a</a:t>
            </a:r>
          </a:p>
        </p:txBody>
      </p:sp>
      <p:pic>
        <p:nvPicPr>
          <p:cNvPr id="7" name="Picture 6" descr="A picture containing text, vector graphics&#10;&#10;Description automatically generated">
            <a:extLst>
              <a:ext uri="{FF2B5EF4-FFF2-40B4-BE49-F238E27FC236}">
                <a16:creationId xmlns:a16="http://schemas.microsoft.com/office/drawing/2014/main" id="{4B03F138-92AE-4F12-AF3A-97C084BEF9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0548" y="1266332"/>
            <a:ext cx="1544625" cy="1612659"/>
          </a:xfrm>
          <a:prstGeom prst="rect">
            <a:avLst/>
          </a:prstGeom>
        </p:spPr>
      </p:pic>
      <p:grpSp>
        <p:nvGrpSpPr>
          <p:cNvPr id="14" name="Group 13">
            <a:extLst>
              <a:ext uri="{FF2B5EF4-FFF2-40B4-BE49-F238E27FC236}">
                <a16:creationId xmlns:a16="http://schemas.microsoft.com/office/drawing/2014/main" id="{0FB1A198-58E8-480C-A056-EBA771984E8D}"/>
              </a:ext>
            </a:extLst>
          </p:cNvPr>
          <p:cNvGrpSpPr/>
          <p:nvPr/>
        </p:nvGrpSpPr>
        <p:grpSpPr>
          <a:xfrm>
            <a:off x="6255305" y="2957005"/>
            <a:ext cx="1271403" cy="1009310"/>
            <a:chOff x="8991600" y="5648206"/>
            <a:chExt cx="1578528" cy="1209794"/>
          </a:xfrm>
        </p:grpSpPr>
        <p:pic>
          <p:nvPicPr>
            <p:cNvPr id="9" name="Picture 8" descr="Icon&#10;&#10;Description automatically generated">
              <a:extLst>
                <a:ext uri="{FF2B5EF4-FFF2-40B4-BE49-F238E27FC236}">
                  <a16:creationId xmlns:a16="http://schemas.microsoft.com/office/drawing/2014/main" id="{F52E0D6C-7F75-4459-805E-73F329489D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1600" y="5648206"/>
              <a:ext cx="1578528" cy="1209794"/>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06B3671A-80A8-4B30-A82A-280111AB66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6107" y="5704072"/>
              <a:ext cx="340879" cy="337417"/>
            </a:xfrm>
            <a:prstGeom prst="rect">
              <a:avLst/>
            </a:prstGeom>
          </p:spPr>
        </p:pic>
      </p:grpSp>
      <p:pic>
        <p:nvPicPr>
          <p:cNvPr id="13" name="Picture 12">
            <a:extLst>
              <a:ext uri="{FF2B5EF4-FFF2-40B4-BE49-F238E27FC236}">
                <a16:creationId xmlns:a16="http://schemas.microsoft.com/office/drawing/2014/main" id="{E805438C-A953-4ABF-B719-0F7E7667B7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92953" y="3306498"/>
            <a:ext cx="703384" cy="642937"/>
          </a:xfrm>
          <a:prstGeom prst="rect">
            <a:avLst/>
          </a:prstGeom>
        </p:spPr>
      </p:pic>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S18_il y a un spor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S18_il y a 2 sport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5" name="S18_il a.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S18_il y 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6" grpId="0" animBg="1"/>
      <p:bldP spid="50" grpId="0"/>
      <p:bldP spid="51" grpId="0"/>
      <p:bldP spid="24" grpId="0" animBg="1"/>
      <p:bldP spid="32" grpId="0" animBg="1"/>
      <p:bldP spid="42" grpId="0"/>
      <p:bldP spid="45" grpId="0"/>
      <p:bldP spid="63" grpId="0" animBg="1"/>
      <p:bldP spid="57" grpId="0" animBg="1"/>
      <p:bldP spid="58" grpId="0" animBg="1"/>
      <p:bldP spid="4" grpId="0" animBg="1"/>
      <p:bldP spid="59" grpId="0" animBg="1"/>
      <p:bldP spid="6" grpId="0"/>
      <p:bldP spid="6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4" name="Google Shape;108;p3">
            <a:extLst>
              <a:ext uri="{FF2B5EF4-FFF2-40B4-BE49-F238E27FC236}">
                <a16:creationId xmlns:a16="http://schemas.microsoft.com/office/drawing/2014/main" id="{65688D1E-5B60-4761-A7D3-786313999804}"/>
              </a:ext>
            </a:extLst>
          </p:cNvPr>
          <p:cNvSpPr txBox="1"/>
          <p:nvPr/>
        </p:nvSpPr>
        <p:spPr>
          <a:xfrm>
            <a:off x="133928" y="627941"/>
            <a:ext cx="938844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 she say what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 (he) has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what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is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house generally?</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41" name="Picture 40">
            <a:extLst>
              <a:ext uri="{FF2B5EF4-FFF2-40B4-BE49-F238E27FC236}">
                <a16:creationId xmlns:a16="http://schemas.microsoft.com/office/drawing/2014/main" id="{925A91EC-E621-4F83-A095-491505814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3295" y="3288082"/>
            <a:ext cx="384106" cy="400110"/>
          </a:xfrm>
          <a:prstGeom prst="rect">
            <a:avLst/>
          </a:prstGeom>
        </p:spPr>
      </p:pic>
      <p:pic>
        <p:nvPicPr>
          <p:cNvPr id="47" name="Picture 46">
            <a:extLst>
              <a:ext uri="{FF2B5EF4-FFF2-40B4-BE49-F238E27FC236}">
                <a16:creationId xmlns:a16="http://schemas.microsoft.com/office/drawing/2014/main" id="{82AEE19F-EEA8-475F-A466-E9F1DE03C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4166" y="2644878"/>
            <a:ext cx="384106" cy="400110"/>
          </a:xfrm>
          <a:prstGeom prst="rect">
            <a:avLst/>
          </a:prstGeom>
        </p:spPr>
      </p:pic>
      <p:pic>
        <p:nvPicPr>
          <p:cNvPr id="53" name="Picture 52">
            <a:extLst>
              <a:ext uri="{FF2B5EF4-FFF2-40B4-BE49-F238E27FC236}">
                <a16:creationId xmlns:a16="http://schemas.microsoft.com/office/drawing/2014/main" id="{8109D50C-001E-4A55-B400-D7F58EE49A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3947" y="3987006"/>
            <a:ext cx="384106" cy="400110"/>
          </a:xfrm>
          <a:prstGeom prst="rect">
            <a:avLst/>
          </a:prstGeom>
        </p:spPr>
      </p:pic>
      <p:graphicFrame>
        <p:nvGraphicFramePr>
          <p:cNvPr id="4" name="Table 4">
            <a:extLst>
              <a:ext uri="{FF2B5EF4-FFF2-40B4-BE49-F238E27FC236}">
                <a16:creationId xmlns:a16="http://schemas.microsoft.com/office/drawing/2014/main" id="{81D3F67C-9186-43A3-BA0D-661F0C43B901}"/>
              </a:ext>
            </a:extLst>
          </p:cNvPr>
          <p:cNvGraphicFramePr>
            <a:graphicFrameLocks noGrp="1"/>
          </p:cNvGraphicFramePr>
          <p:nvPr/>
        </p:nvGraphicFramePr>
        <p:xfrm>
          <a:off x="133928" y="1845034"/>
          <a:ext cx="10444335" cy="4665496"/>
        </p:xfrm>
        <a:graphic>
          <a:graphicData uri="http://schemas.openxmlformats.org/drawingml/2006/table">
            <a:tbl>
              <a:tblPr firstRow="1" bandRow="1">
                <a:tableStyleId>{5940675A-B579-460E-94D1-54222C63F5DA}</a:tableStyleId>
              </a:tblPr>
              <a:tblGrid>
                <a:gridCol w="1134863">
                  <a:extLst>
                    <a:ext uri="{9D8B030D-6E8A-4147-A177-3AD203B41FA5}">
                      <a16:colId xmlns:a16="http://schemas.microsoft.com/office/drawing/2014/main" val="2636944253"/>
                    </a:ext>
                  </a:extLst>
                </a:gridCol>
                <a:gridCol w="3206470">
                  <a:extLst>
                    <a:ext uri="{9D8B030D-6E8A-4147-A177-3AD203B41FA5}">
                      <a16:colId xmlns:a16="http://schemas.microsoft.com/office/drawing/2014/main" val="219902312"/>
                    </a:ext>
                  </a:extLst>
                </a:gridCol>
                <a:gridCol w="2955271">
                  <a:extLst>
                    <a:ext uri="{9D8B030D-6E8A-4147-A177-3AD203B41FA5}">
                      <a16:colId xmlns:a16="http://schemas.microsoft.com/office/drawing/2014/main" val="575553335"/>
                    </a:ext>
                  </a:extLst>
                </a:gridCol>
                <a:gridCol w="3147731">
                  <a:extLst>
                    <a:ext uri="{9D8B030D-6E8A-4147-A177-3AD203B41FA5}">
                      <a16:colId xmlns:a16="http://schemas.microsoft.com/office/drawing/2014/main" val="1930233970"/>
                    </a:ext>
                  </a:extLst>
                </a:gridCol>
              </a:tblGrid>
              <a:tr h="675650">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623010333"/>
                  </a:ext>
                </a:extLst>
              </a:tr>
              <a:tr h="675650">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451443675"/>
                  </a:ext>
                </a:extLst>
              </a:tr>
              <a:tr h="675650">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965475899"/>
                  </a:ext>
                </a:extLst>
              </a:tr>
              <a:tr h="675650">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714968627"/>
                  </a:ext>
                </a:extLst>
              </a:tr>
              <a:tr h="611596">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566515792"/>
                  </a:ext>
                </a:extLst>
              </a:tr>
              <a:tr h="675650">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944666402"/>
                  </a:ext>
                </a:extLst>
              </a:tr>
              <a:tr h="675650">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137042109"/>
                  </a:ext>
                </a:extLst>
              </a:tr>
            </a:tbl>
          </a:graphicData>
        </a:graphic>
      </p:graphicFrame>
      <p:pic>
        <p:nvPicPr>
          <p:cNvPr id="7" name="Picture 6">
            <a:extLst>
              <a:ext uri="{FF2B5EF4-FFF2-40B4-BE49-F238E27FC236}">
                <a16:creationId xmlns:a16="http://schemas.microsoft.com/office/drawing/2014/main" id="{7F168960-F0E5-4099-A5D6-B13A263EB218}"/>
              </a:ext>
            </a:extLst>
          </p:cNvPr>
          <p:cNvPicPr>
            <a:picLocks noChangeAspect="1"/>
          </p:cNvPicPr>
          <p:nvPr/>
        </p:nvPicPr>
        <p:blipFill rotWithShape="1">
          <a:blip r:embed="rId5">
            <a:extLst>
              <a:ext uri="{28A0092B-C50C-407E-A947-70E740481C1C}">
                <a14:useLocalDpi xmlns:a14="http://schemas.microsoft.com/office/drawing/2010/main" val="0"/>
              </a:ext>
            </a:extLst>
          </a:blip>
          <a:srcRect b="73467"/>
          <a:stretch/>
        </p:blipFill>
        <p:spPr>
          <a:xfrm>
            <a:off x="9268159" y="859253"/>
            <a:ext cx="1422149" cy="954067"/>
          </a:xfrm>
          <a:prstGeom prst="rect">
            <a:avLst/>
          </a:prstGeom>
        </p:spPr>
      </p:pic>
      <p:pic>
        <p:nvPicPr>
          <p:cNvPr id="9" name="Picture 8">
            <a:extLst>
              <a:ext uri="{FF2B5EF4-FFF2-40B4-BE49-F238E27FC236}">
                <a16:creationId xmlns:a16="http://schemas.microsoft.com/office/drawing/2014/main" id="{6CDF9B4E-E351-44E5-B9DF-63BE8E9CEFA9}"/>
              </a:ext>
            </a:extLst>
          </p:cNvPr>
          <p:cNvPicPr>
            <a:picLocks noChangeAspect="1"/>
          </p:cNvPicPr>
          <p:nvPr/>
        </p:nvPicPr>
        <p:blipFill rotWithShape="1">
          <a:blip r:embed="rId6">
            <a:extLst>
              <a:ext uri="{28A0092B-C50C-407E-A947-70E740481C1C}">
                <a14:useLocalDpi xmlns:a14="http://schemas.microsoft.com/office/drawing/2010/main" val="0"/>
              </a:ext>
            </a:extLst>
          </a:blip>
          <a:srcRect b="67348"/>
          <a:stretch/>
        </p:blipFill>
        <p:spPr>
          <a:xfrm>
            <a:off x="1545929" y="1853084"/>
            <a:ext cx="703062" cy="643748"/>
          </a:xfrm>
          <a:prstGeom prst="rect">
            <a:avLst/>
          </a:prstGeom>
        </p:spPr>
      </p:pic>
      <p:sp>
        <p:nvSpPr>
          <p:cNvPr id="10" name="TextBox 9">
            <a:extLst>
              <a:ext uri="{FF2B5EF4-FFF2-40B4-BE49-F238E27FC236}">
                <a16:creationId xmlns:a16="http://schemas.microsoft.com/office/drawing/2014/main" id="{DD7595E0-D68C-484D-AEC2-6BEB1FB7666C}"/>
              </a:ext>
            </a:extLst>
          </p:cNvPr>
          <p:cNvSpPr txBox="1"/>
          <p:nvPr/>
        </p:nvSpPr>
        <p:spPr>
          <a:xfrm>
            <a:off x="2350394" y="1983346"/>
            <a:ext cx="20606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has]</a:t>
            </a:r>
          </a:p>
        </p:txBody>
      </p:sp>
      <p:sp>
        <p:nvSpPr>
          <p:cNvPr id="36" name="TextBox 35">
            <a:extLst>
              <a:ext uri="{FF2B5EF4-FFF2-40B4-BE49-F238E27FC236}">
                <a16:creationId xmlns:a16="http://schemas.microsoft.com/office/drawing/2014/main" id="{49C1E4E3-628B-4946-91B0-2EC46D93226B}"/>
              </a:ext>
            </a:extLst>
          </p:cNvPr>
          <p:cNvSpPr txBox="1"/>
          <p:nvPr/>
        </p:nvSpPr>
        <p:spPr>
          <a:xfrm>
            <a:off x="4369708" y="1998734"/>
            <a:ext cx="341128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rPr>
              <a:t>[there is/there are]</a:t>
            </a:r>
          </a:p>
        </p:txBody>
      </p:sp>
      <p:sp>
        <p:nvSpPr>
          <p:cNvPr id="37" name="TextBox 36">
            <a:extLst>
              <a:ext uri="{FF2B5EF4-FFF2-40B4-BE49-F238E27FC236}">
                <a16:creationId xmlns:a16="http://schemas.microsoft.com/office/drawing/2014/main" id="{CD0276F8-01CA-4C5D-8874-0C034452A708}"/>
              </a:ext>
            </a:extLst>
          </p:cNvPr>
          <p:cNvSpPr txBox="1"/>
          <p:nvPr/>
        </p:nvSpPr>
        <p:spPr>
          <a:xfrm>
            <a:off x="7279028" y="1983345"/>
            <a:ext cx="34112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rPr>
              <a:t>nombre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38" name="Picture 37">
            <a:extLst>
              <a:ext uri="{FF2B5EF4-FFF2-40B4-BE49-F238E27FC236}">
                <a16:creationId xmlns:a16="http://schemas.microsoft.com/office/drawing/2014/main" id="{9AACF26F-5DEA-48AD-816E-B37D93F390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4166" y="4610272"/>
            <a:ext cx="384106" cy="400110"/>
          </a:xfrm>
          <a:prstGeom prst="rect">
            <a:avLst/>
          </a:prstGeom>
        </p:spPr>
      </p:pic>
      <p:pic>
        <p:nvPicPr>
          <p:cNvPr id="39" name="Picture 38">
            <a:extLst>
              <a:ext uri="{FF2B5EF4-FFF2-40B4-BE49-F238E27FC236}">
                <a16:creationId xmlns:a16="http://schemas.microsoft.com/office/drawing/2014/main" id="{CB7BDA72-D51E-4401-9091-3AB68EE47A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1147" y="5273145"/>
            <a:ext cx="384106" cy="400110"/>
          </a:xfrm>
          <a:prstGeom prst="rect">
            <a:avLst/>
          </a:prstGeom>
        </p:spPr>
      </p:pic>
      <p:pic>
        <p:nvPicPr>
          <p:cNvPr id="40" name="Picture 39">
            <a:extLst>
              <a:ext uri="{FF2B5EF4-FFF2-40B4-BE49-F238E27FC236}">
                <a16:creationId xmlns:a16="http://schemas.microsoft.com/office/drawing/2014/main" id="{BF4FD3D6-2014-4591-92CF-FC223AEF0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3295" y="5964108"/>
            <a:ext cx="384106" cy="400110"/>
          </a:xfrm>
          <a:prstGeom prst="rect">
            <a:avLst/>
          </a:prstGeom>
        </p:spPr>
      </p:pic>
      <p:sp>
        <p:nvSpPr>
          <p:cNvPr id="11" name="TextBox 10">
            <a:extLst>
              <a:ext uri="{FF2B5EF4-FFF2-40B4-BE49-F238E27FC236}">
                <a16:creationId xmlns:a16="http://schemas.microsoft.com/office/drawing/2014/main" id="{595CC414-C30A-4BEA-B189-02CF6CC08C17}"/>
              </a:ext>
            </a:extLst>
          </p:cNvPr>
          <p:cNvSpPr txBox="1"/>
          <p:nvPr/>
        </p:nvSpPr>
        <p:spPr>
          <a:xfrm>
            <a:off x="7916387" y="2499684"/>
            <a:ext cx="20116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A6500"/>
                </a:solidFill>
                <a:effectLst/>
                <a:uLnTx/>
                <a:uFillTx/>
                <a:latin typeface="Cavolini" panose="03000502040302020204" pitchFamily="66" charset="0"/>
                <a:cs typeface="Cavolini" panose="03000502040302020204" pitchFamily="66" charset="0"/>
              </a:rPr>
              <a:t>1</a:t>
            </a:r>
          </a:p>
        </p:txBody>
      </p:sp>
      <p:sp>
        <p:nvSpPr>
          <p:cNvPr id="42" name="TextBox 41">
            <a:extLst>
              <a:ext uri="{FF2B5EF4-FFF2-40B4-BE49-F238E27FC236}">
                <a16:creationId xmlns:a16="http://schemas.microsoft.com/office/drawing/2014/main" id="{CAB28F26-55BD-4E03-9CD3-087C361EAB06}"/>
              </a:ext>
            </a:extLst>
          </p:cNvPr>
          <p:cNvSpPr txBox="1"/>
          <p:nvPr/>
        </p:nvSpPr>
        <p:spPr>
          <a:xfrm>
            <a:off x="7916387" y="3134194"/>
            <a:ext cx="20116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A6500"/>
                </a:solidFill>
                <a:effectLst/>
                <a:uLnTx/>
                <a:uFillTx/>
                <a:latin typeface="Cavolini" panose="03000502040302020204" pitchFamily="66" charset="0"/>
                <a:cs typeface="Cavolini" panose="03000502040302020204" pitchFamily="66" charset="0"/>
              </a:rPr>
              <a:t>3</a:t>
            </a:r>
          </a:p>
        </p:txBody>
      </p:sp>
      <p:sp>
        <p:nvSpPr>
          <p:cNvPr id="43" name="TextBox 42">
            <a:extLst>
              <a:ext uri="{FF2B5EF4-FFF2-40B4-BE49-F238E27FC236}">
                <a16:creationId xmlns:a16="http://schemas.microsoft.com/office/drawing/2014/main" id="{8A5A892D-A016-4880-9995-E8550F58D406}"/>
              </a:ext>
            </a:extLst>
          </p:cNvPr>
          <p:cNvSpPr txBox="1"/>
          <p:nvPr/>
        </p:nvSpPr>
        <p:spPr>
          <a:xfrm>
            <a:off x="7885841" y="3823839"/>
            <a:ext cx="20116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A6500"/>
                </a:solidFill>
                <a:effectLst/>
                <a:uLnTx/>
                <a:uFillTx/>
                <a:latin typeface="Cavolini" panose="03000502040302020204" pitchFamily="66" charset="0"/>
                <a:cs typeface="Cavolini" panose="03000502040302020204" pitchFamily="66" charset="0"/>
              </a:rPr>
              <a:t>8</a:t>
            </a:r>
          </a:p>
        </p:txBody>
      </p:sp>
      <p:sp>
        <p:nvSpPr>
          <p:cNvPr id="44" name="TextBox 43">
            <a:extLst>
              <a:ext uri="{FF2B5EF4-FFF2-40B4-BE49-F238E27FC236}">
                <a16:creationId xmlns:a16="http://schemas.microsoft.com/office/drawing/2014/main" id="{AFB6454B-D1F7-4E6A-9D26-F44BDEB596D5}"/>
              </a:ext>
            </a:extLst>
          </p:cNvPr>
          <p:cNvSpPr txBox="1"/>
          <p:nvPr/>
        </p:nvSpPr>
        <p:spPr>
          <a:xfrm>
            <a:off x="7855208" y="4440108"/>
            <a:ext cx="20116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A6500"/>
                </a:solidFill>
                <a:effectLst/>
                <a:uLnTx/>
                <a:uFillTx/>
                <a:latin typeface="Cavolini" panose="03000502040302020204" pitchFamily="66" charset="0"/>
                <a:cs typeface="Cavolini" panose="03000502040302020204" pitchFamily="66" charset="0"/>
              </a:rPr>
              <a:t>5</a:t>
            </a:r>
          </a:p>
        </p:txBody>
      </p:sp>
      <p:sp>
        <p:nvSpPr>
          <p:cNvPr id="58" name="TextBox 57">
            <a:extLst>
              <a:ext uri="{FF2B5EF4-FFF2-40B4-BE49-F238E27FC236}">
                <a16:creationId xmlns:a16="http://schemas.microsoft.com/office/drawing/2014/main" id="{541F34A2-DBBF-4696-BBAD-9AB9E6E1BEEF}"/>
              </a:ext>
            </a:extLst>
          </p:cNvPr>
          <p:cNvSpPr txBox="1"/>
          <p:nvPr/>
        </p:nvSpPr>
        <p:spPr>
          <a:xfrm>
            <a:off x="7885841" y="5120233"/>
            <a:ext cx="20116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A6500"/>
                </a:solidFill>
                <a:effectLst/>
                <a:uLnTx/>
                <a:uFillTx/>
                <a:latin typeface="Cavolini" panose="03000502040302020204" pitchFamily="66" charset="0"/>
                <a:cs typeface="Cavolini" panose="03000502040302020204" pitchFamily="66" charset="0"/>
              </a:rPr>
              <a:t>10</a:t>
            </a:r>
          </a:p>
        </p:txBody>
      </p:sp>
      <p:sp>
        <p:nvSpPr>
          <p:cNvPr id="59" name="TextBox 58">
            <a:extLst>
              <a:ext uri="{FF2B5EF4-FFF2-40B4-BE49-F238E27FC236}">
                <a16:creationId xmlns:a16="http://schemas.microsoft.com/office/drawing/2014/main" id="{2AF5022C-A901-4A73-85D9-993AC5EF2405}"/>
              </a:ext>
            </a:extLst>
          </p:cNvPr>
          <p:cNvSpPr txBox="1"/>
          <p:nvPr/>
        </p:nvSpPr>
        <p:spPr>
          <a:xfrm>
            <a:off x="7874535" y="5760937"/>
            <a:ext cx="20116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A6500"/>
                </a:solidFill>
                <a:effectLst/>
                <a:uLnTx/>
                <a:uFillTx/>
                <a:latin typeface="Cavolini" panose="03000502040302020204" pitchFamily="66" charset="0"/>
                <a:cs typeface="Cavolini" panose="03000502040302020204" pitchFamily="66" charset="0"/>
              </a:rPr>
              <a:t>1</a:t>
            </a:r>
          </a:p>
        </p:txBody>
      </p:sp>
      <p:sp>
        <p:nvSpPr>
          <p:cNvPr id="29" name="CustomShape 23">
            <a:hlinkClick r:id="" action="ppaction://noaction">
              <a:snd r:embed="rId7" name="S19_2.wav"/>
            </a:hlinkClick>
            <a:extLst>
              <a:ext uri="{FF2B5EF4-FFF2-40B4-BE49-F238E27FC236}">
                <a16:creationId xmlns:a16="http://schemas.microsoft.com/office/drawing/2014/main" id="{CB73AB5D-F244-4241-81E4-DCB1D86D59E2}"/>
              </a:ext>
            </a:extLst>
          </p:cNvPr>
          <p:cNvSpPr/>
          <p:nvPr/>
        </p:nvSpPr>
        <p:spPr>
          <a:xfrm>
            <a:off x="474571" y="2671369"/>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4" name="CustomShape 23">
            <a:hlinkClick r:id="" action="ppaction://noaction">
              <a:snd r:embed="rId8" name="S19_3.wav"/>
            </a:hlinkClick>
            <a:extLst>
              <a:ext uri="{FF2B5EF4-FFF2-40B4-BE49-F238E27FC236}">
                <a16:creationId xmlns:a16="http://schemas.microsoft.com/office/drawing/2014/main" id="{90B2F28D-4EB2-41BD-9F69-F2A2A5527988}"/>
              </a:ext>
            </a:extLst>
          </p:cNvPr>
          <p:cNvSpPr/>
          <p:nvPr/>
        </p:nvSpPr>
        <p:spPr>
          <a:xfrm>
            <a:off x="477810" y="337319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CustomShape 23">
            <a:hlinkClick r:id="" action="ppaction://noaction">
              <a:snd r:embed="rId9" name="S19_4.wav"/>
            </a:hlinkClick>
            <a:extLst>
              <a:ext uri="{FF2B5EF4-FFF2-40B4-BE49-F238E27FC236}">
                <a16:creationId xmlns:a16="http://schemas.microsoft.com/office/drawing/2014/main" id="{87968B7F-3859-4FC4-B3E1-8651F8BB28C0}"/>
              </a:ext>
            </a:extLst>
          </p:cNvPr>
          <p:cNvSpPr/>
          <p:nvPr/>
        </p:nvSpPr>
        <p:spPr>
          <a:xfrm>
            <a:off x="474571" y="402715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0" name="S19_5.wav"/>
            </a:hlinkClick>
            <a:extLst>
              <a:ext uri="{FF2B5EF4-FFF2-40B4-BE49-F238E27FC236}">
                <a16:creationId xmlns:a16="http://schemas.microsoft.com/office/drawing/2014/main" id="{4A8B38D9-69AD-4A57-96DB-2344EFAEAE7B}"/>
              </a:ext>
            </a:extLst>
          </p:cNvPr>
          <p:cNvSpPr/>
          <p:nvPr/>
        </p:nvSpPr>
        <p:spPr>
          <a:xfrm>
            <a:off x="474571" y="4669589"/>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0" name="CustomShape 23">
            <a:hlinkClick r:id="" action="ppaction://noaction">
              <a:snd r:embed="rId11" name="S19_6.wav"/>
            </a:hlinkClick>
            <a:extLst>
              <a:ext uri="{FF2B5EF4-FFF2-40B4-BE49-F238E27FC236}">
                <a16:creationId xmlns:a16="http://schemas.microsoft.com/office/drawing/2014/main" id="{F5598EA8-765A-4C26-A80D-35506583ACF5}"/>
              </a:ext>
            </a:extLst>
          </p:cNvPr>
          <p:cNvSpPr/>
          <p:nvPr/>
        </p:nvSpPr>
        <p:spPr>
          <a:xfrm>
            <a:off x="480130" y="527314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1" name="CustomShape 23">
            <a:hlinkClick r:id="" action="ppaction://noaction">
              <a:snd r:embed="rId12" name="S19_7.wav"/>
            </a:hlinkClick>
            <a:extLst>
              <a:ext uri="{FF2B5EF4-FFF2-40B4-BE49-F238E27FC236}">
                <a16:creationId xmlns:a16="http://schemas.microsoft.com/office/drawing/2014/main" id="{469DD40F-5C85-413A-85D1-A212BB147E13}"/>
              </a:ext>
            </a:extLst>
          </p:cNvPr>
          <p:cNvSpPr/>
          <p:nvPr/>
        </p:nvSpPr>
        <p:spPr>
          <a:xfrm>
            <a:off x="484510" y="596598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31" name="Graphic 30" descr="Teacher">
            <a:extLst>
              <a:ext uri="{FF2B5EF4-FFF2-40B4-BE49-F238E27FC236}">
                <a16:creationId xmlns:a16="http://schemas.microsoft.com/office/drawing/2014/main" id="{8769261B-D13A-4E74-A4D1-4094D7087B9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84153"/>
            <a:ext cx="914400" cy="914400"/>
          </a:xfrm>
          <a:prstGeom prst="rect">
            <a:avLst/>
          </a:prstGeom>
        </p:spPr>
      </p:pic>
      <p:sp>
        <p:nvSpPr>
          <p:cNvPr id="32" name="Speech Bubble: Rectangle with Corners Rounded 31">
            <a:hlinkClick r:id="" action="ppaction://noaction">
              <a:snd r:embed="rId15" name="S19_1.wav"/>
            </a:hlinkClick>
            <a:extLst>
              <a:ext uri="{FF2B5EF4-FFF2-40B4-BE49-F238E27FC236}">
                <a16:creationId xmlns:a16="http://schemas.microsoft.com/office/drawing/2014/main" id="{F1D508CF-9E66-4376-9BEB-6F23EF6B5AC0}"/>
              </a:ext>
            </a:extLst>
          </p:cNvPr>
          <p:cNvSpPr/>
          <p:nvPr/>
        </p:nvSpPr>
        <p:spPr>
          <a:xfrm>
            <a:off x="727835" y="187879"/>
            <a:ext cx="6177462"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sp>
        <p:nvSpPr>
          <p:cNvPr id="33" name="TextBox 32">
            <a:hlinkClick r:id="" action="ppaction://noaction">
              <a:snd r:embed="rId15" name="S19_1.wav"/>
            </a:hlinkClick>
            <a:extLst>
              <a:ext uri="{FF2B5EF4-FFF2-40B4-BE49-F238E27FC236}">
                <a16:creationId xmlns:a16="http://schemas.microsoft.com/office/drawing/2014/main" id="{5102D793-5D1D-4E68-8B9F-94BD0EF6A603}"/>
              </a:ext>
            </a:extLst>
          </p:cNvPr>
          <p:cNvSpPr txBox="1"/>
          <p:nvPr/>
        </p:nvSpPr>
        <p:spPr>
          <a:xfrm>
            <a:off x="757502" y="175521"/>
            <a:ext cx="61774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Adèle parle.  Elle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décrit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des choses.</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125957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2" grpId="0"/>
      <p:bldP spid="43" grpId="0"/>
      <p:bldP spid="44" grpId="0"/>
      <p:bldP spid="58" grpId="0"/>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690725" y="45002"/>
            <a:ext cx="446733" cy="461665"/>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4172" y="1028750"/>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S2_1.wav"/>
            </a:hlinkClick>
            <a:extLst>
              <a:ext uri="{FF2B5EF4-FFF2-40B4-BE49-F238E27FC236}">
                <a16:creationId xmlns:a16="http://schemas.microsoft.com/office/drawing/2014/main" id="{EEF0836E-4EB6-44DB-9265-9E9C6562164B}"/>
              </a:ext>
            </a:extLst>
          </p:cNvPr>
          <p:cNvSpPr/>
          <p:nvPr/>
        </p:nvSpPr>
        <p:spPr>
          <a:xfrm>
            <a:off x="54542" y="-10653"/>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172398" y="2113804"/>
            <a:ext cx="2977561" cy="821241"/>
          </a:xfrm>
          <a:prstGeom prst="wedgeRoundRectCallout">
            <a:avLst>
              <a:gd name="adj1" fmla="val 34798"/>
              <a:gd name="adj2" fmla="val 96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⚠Remember the liaison: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rPr>
              <a:t>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n(e)…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5" name="Picture 4" descr="Map&#10;&#10;Description automatically generated">
            <a:hlinkClick r:id="" action="ppaction://noaction">
              <a:snd r:embed="rId5" name="S2_3.wav"/>
            </a:hlinkClick>
            <a:extLst>
              <a:ext uri="{FF2B5EF4-FFF2-40B4-BE49-F238E27FC236}">
                <a16:creationId xmlns:a16="http://schemas.microsoft.com/office/drawing/2014/main" id="{C6BF52E5-C47C-45B8-AB1E-538E5E4D0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1479" y="1132775"/>
            <a:ext cx="7021017" cy="5503705"/>
          </a:xfrm>
          <a:prstGeom prst="rect">
            <a:avLst/>
          </a:prstGeom>
        </p:spPr>
      </p:pic>
      <p:pic>
        <p:nvPicPr>
          <p:cNvPr id="9" name="Graphic 8" descr="Teacher">
            <a:extLst>
              <a:ext uri="{FF2B5EF4-FFF2-40B4-BE49-F238E27FC236}">
                <a16:creationId xmlns:a16="http://schemas.microsoft.com/office/drawing/2014/main" id="{AEAE7CC9-A685-40A5-8ABA-878C4AEE86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396" y="312411"/>
            <a:ext cx="914400" cy="914400"/>
          </a:xfrm>
          <a:prstGeom prst="rect">
            <a:avLst/>
          </a:prstGeom>
        </p:spPr>
      </p:pic>
      <p:sp>
        <p:nvSpPr>
          <p:cNvPr id="10" name="Speech Bubble: Rectangle with Corners Rounded 9">
            <a:hlinkClick r:id="" action="ppaction://noaction">
              <a:snd r:embed="rId9" name="S2_2.wav"/>
            </a:hlinkClick>
            <a:extLst>
              <a:ext uri="{FF2B5EF4-FFF2-40B4-BE49-F238E27FC236}">
                <a16:creationId xmlns:a16="http://schemas.microsoft.com/office/drawing/2014/main" id="{29692238-FFD1-474E-8624-5ABE0C64467D}"/>
              </a:ext>
            </a:extLst>
          </p:cNvPr>
          <p:cNvSpPr/>
          <p:nvPr/>
        </p:nvSpPr>
        <p:spPr>
          <a:xfrm>
            <a:off x="803836" y="532227"/>
            <a:ext cx="11057218"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sp>
        <p:nvSpPr>
          <p:cNvPr id="14" name="TextBox 13">
            <a:hlinkClick r:id="" action="ppaction://noaction">
              <a:snd r:embed="rId9" name="S2_2.wav"/>
            </a:hlinkClick>
            <a:extLst>
              <a:ext uri="{FF2B5EF4-FFF2-40B4-BE49-F238E27FC236}">
                <a16:creationId xmlns:a16="http://schemas.microsoft.com/office/drawing/2014/main" id="{90C91791-BA8F-4E3D-B22B-5A5338AAD330}"/>
              </a:ext>
            </a:extLst>
          </p:cNvPr>
          <p:cNvSpPr txBox="1"/>
          <p:nvPr/>
        </p:nvSpPr>
        <p:spPr>
          <a:xfrm>
            <a:off x="803836" y="492839"/>
            <a:ext cx="112337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Regarde l’image. C’est un pays ? C’est une personne ? Ou c’est un sport ?</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14155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45390" y="1189968"/>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80" name="Speech Bubble: Oval 79">
            <a:extLst>
              <a:ext uri="{FF2B5EF4-FFF2-40B4-BE49-F238E27FC236}">
                <a16:creationId xmlns:a16="http://schemas.microsoft.com/office/drawing/2014/main" id="{276D5CBE-E7A6-4B68-91F6-650A153EB83D}"/>
              </a:ext>
            </a:extLst>
          </p:cNvPr>
          <p:cNvSpPr/>
          <p:nvPr/>
        </p:nvSpPr>
        <p:spPr>
          <a:xfrm>
            <a:off x="876226" y="668221"/>
            <a:ext cx="9246732" cy="4091790"/>
          </a:xfrm>
          <a:prstGeom prst="wedgeEllipseCallout">
            <a:avLst>
              <a:gd name="adj1" fmla="val 57627"/>
              <a:gd name="adj2" fmla="val -7701"/>
            </a:avLst>
          </a:prstGeom>
          <a:solidFill>
            <a:srgbClr val="EEDDFF"/>
          </a:solidFill>
          <a:ln w="3810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81" name="TextBox 80">
            <a:extLst>
              <a:ext uri="{FF2B5EF4-FFF2-40B4-BE49-F238E27FC236}">
                <a16:creationId xmlns:a16="http://schemas.microsoft.com/office/drawing/2014/main" id="{8078A296-F2BB-492D-81A2-1B97DDDDF831}"/>
              </a:ext>
            </a:extLst>
          </p:cNvPr>
          <p:cNvSpPr txBox="1"/>
          <p:nvPr/>
        </p:nvSpPr>
        <p:spPr>
          <a:xfrm>
            <a:off x="3083888" y="1124608"/>
            <a:ext cx="70390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sym typeface="Century Gothic"/>
              </a:rPr>
              <a:t>Il a </a:t>
            </a: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sym typeface="Century Gothic"/>
              </a:rPr>
              <a:t>une</a:t>
            </a: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sym typeface="Century Gothic"/>
              </a:rPr>
              <a:t> </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sym typeface="Century Gothic"/>
              </a:rPr>
              <a:t>radios.| radio.</a:t>
            </a:r>
          </a:p>
        </p:txBody>
      </p:sp>
      <p:sp>
        <p:nvSpPr>
          <p:cNvPr id="82" name="TextBox 81">
            <a:extLst>
              <a:ext uri="{FF2B5EF4-FFF2-40B4-BE49-F238E27FC236}">
                <a16:creationId xmlns:a16="http://schemas.microsoft.com/office/drawing/2014/main" id="{5C0C2C37-B1DD-4002-A930-DE58195E82B2}"/>
              </a:ext>
            </a:extLst>
          </p:cNvPr>
          <p:cNvSpPr txBox="1"/>
          <p:nvPr/>
        </p:nvSpPr>
        <p:spPr>
          <a:xfrm>
            <a:off x="1866143" y="1691734"/>
            <a:ext cx="7272475" cy="523220"/>
          </a:xfrm>
          <a:prstGeom prst="rect">
            <a:avLst/>
          </a:prstGeom>
          <a:noFill/>
        </p:spPr>
        <p:txBody>
          <a:bodyPr wrap="square">
            <a:spAutoFit/>
          </a:bodyPr>
          <a:lstStyle/>
          <a:p>
            <a:pPr lvl="0">
              <a:buClr>
                <a:srgbClr val="002060"/>
              </a:buClr>
              <a:buSzPts val="1200"/>
              <a:defRPr/>
            </a:pPr>
            <a:r>
              <a:rPr lang="en-GB" sz="2800" b="1" dirty="0">
                <a:solidFill>
                  <a:srgbClr val="002060"/>
                </a:solidFill>
                <a:latin typeface="Segoe Print" panose="02000600000000000000" pitchFamily="2" charset="0"/>
                <a:sym typeface="Century Gothic"/>
              </a:rPr>
              <a:t>Il y a trois </a:t>
            </a:r>
            <a:r>
              <a:rPr lang="en-GB" sz="2800" dirty="0" err="1">
                <a:solidFill>
                  <a:srgbClr val="002060"/>
                </a:solidFill>
                <a:latin typeface="Segoe Print" panose="02000600000000000000" pitchFamily="2" charset="0"/>
                <a:sym typeface="Century Gothic"/>
              </a:rPr>
              <a:t>télévisions</a:t>
            </a:r>
            <a:r>
              <a:rPr lang="en-GB" sz="2800" dirty="0">
                <a:solidFill>
                  <a:srgbClr val="002060"/>
                </a:solidFill>
                <a:latin typeface="Segoe Print" panose="02000600000000000000" pitchFamily="2" charset="0"/>
                <a:sym typeface="Century Gothic"/>
              </a:rPr>
              <a:t>.| </a:t>
            </a:r>
            <a:r>
              <a:rPr lang="en-GB" sz="2800" dirty="0" err="1">
                <a:solidFill>
                  <a:srgbClr val="002060"/>
                </a:solidFill>
                <a:latin typeface="Segoe Print" panose="02000600000000000000" pitchFamily="2" charset="0"/>
                <a:sym typeface="Century Gothic"/>
              </a:rPr>
              <a:t>télévision</a:t>
            </a:r>
            <a:r>
              <a:rPr lang="en-GB" sz="2800" dirty="0">
                <a:solidFill>
                  <a:srgbClr val="002060"/>
                </a:solidFill>
                <a:latin typeface="Segoe Print" panose="02000600000000000000" pitchFamily="2" charset="0"/>
                <a:sym typeface="Century Gothic"/>
              </a:rPr>
              <a:t>.</a:t>
            </a:r>
          </a:p>
        </p:txBody>
      </p:sp>
      <p:sp>
        <p:nvSpPr>
          <p:cNvPr id="83" name="TextBox 82">
            <a:extLst>
              <a:ext uri="{FF2B5EF4-FFF2-40B4-BE49-F238E27FC236}">
                <a16:creationId xmlns:a16="http://schemas.microsoft.com/office/drawing/2014/main" id="{306A8264-A96D-425B-958E-2C455D048CF9}"/>
              </a:ext>
            </a:extLst>
          </p:cNvPr>
          <p:cNvSpPr txBox="1"/>
          <p:nvPr/>
        </p:nvSpPr>
        <p:spPr>
          <a:xfrm>
            <a:off x="2522726" y="2275213"/>
            <a:ext cx="929264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sym typeface="Century Gothic"/>
              </a:rPr>
              <a:t>Il y a </a:t>
            </a:r>
            <a:r>
              <a:rPr kumimoji="0" lang="en-GB" sz="2800" b="1" i="0" u="none" strike="noStrike" kern="1200" cap="none" spc="0" normalizeH="0" baseline="0" noProof="0" dirty="0" err="1">
                <a:ln>
                  <a:noFill/>
                </a:ln>
                <a:solidFill>
                  <a:srgbClr val="002060"/>
                </a:solidFill>
                <a:effectLst/>
                <a:uLnTx/>
                <a:uFillTx/>
                <a:latin typeface="Segoe Print" panose="02000600000000000000" pitchFamily="2" charset="0"/>
                <a:sym typeface="Century Gothic"/>
              </a:rPr>
              <a:t>huit</a:t>
            </a: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sym typeface="Century Gothic"/>
              </a:rPr>
              <a:t> </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sym typeface="Century Gothic"/>
              </a:rPr>
              <a:t>image. | images.</a:t>
            </a:r>
          </a:p>
        </p:txBody>
      </p:sp>
      <p:sp>
        <p:nvSpPr>
          <p:cNvPr id="85" name="TextBox 84">
            <a:extLst>
              <a:ext uri="{FF2B5EF4-FFF2-40B4-BE49-F238E27FC236}">
                <a16:creationId xmlns:a16="http://schemas.microsoft.com/office/drawing/2014/main" id="{1364C151-F57C-488F-A5F0-BAC271CE0033}"/>
              </a:ext>
            </a:extLst>
          </p:cNvPr>
          <p:cNvSpPr txBox="1"/>
          <p:nvPr/>
        </p:nvSpPr>
        <p:spPr>
          <a:xfrm>
            <a:off x="3166271" y="2852069"/>
            <a:ext cx="98322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sym typeface="Century Gothic"/>
              </a:rPr>
              <a:t>Il a cinq </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sym typeface="Century Gothic"/>
              </a:rPr>
              <a:t>livre. | livres.</a:t>
            </a:r>
          </a:p>
        </p:txBody>
      </p:sp>
      <p:sp>
        <p:nvSpPr>
          <p:cNvPr id="89" name="TextBox 88">
            <a:extLst>
              <a:ext uri="{FF2B5EF4-FFF2-40B4-BE49-F238E27FC236}">
                <a16:creationId xmlns:a16="http://schemas.microsoft.com/office/drawing/2014/main" id="{1114B2CD-A2AF-4C02-AA03-8D5AF14A5AD5}"/>
              </a:ext>
            </a:extLst>
          </p:cNvPr>
          <p:cNvSpPr txBox="1"/>
          <p:nvPr/>
        </p:nvSpPr>
        <p:spPr>
          <a:xfrm>
            <a:off x="2753239" y="3408520"/>
            <a:ext cx="639060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sym typeface="Century Gothic"/>
              </a:rPr>
              <a:t>Il a dix </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sym typeface="Century Gothic"/>
              </a:rPr>
              <a:t>crayons. | crayon.</a:t>
            </a:r>
          </a:p>
        </p:txBody>
      </p:sp>
      <p:sp>
        <p:nvSpPr>
          <p:cNvPr id="92" name="TextBox 91">
            <a:extLst>
              <a:ext uri="{FF2B5EF4-FFF2-40B4-BE49-F238E27FC236}">
                <a16:creationId xmlns:a16="http://schemas.microsoft.com/office/drawing/2014/main" id="{484F609F-F622-486E-A64C-B656AC4E2C93}"/>
              </a:ext>
            </a:extLst>
          </p:cNvPr>
          <p:cNvSpPr txBox="1"/>
          <p:nvPr/>
        </p:nvSpPr>
        <p:spPr>
          <a:xfrm>
            <a:off x="3038873" y="4011199"/>
            <a:ext cx="49214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sym typeface="Century Gothic"/>
              </a:rPr>
              <a:t>Il y a un </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sym typeface="Century Gothic"/>
              </a:rPr>
              <a:t>chats.| chat.</a:t>
            </a:r>
          </a:p>
        </p:txBody>
      </p:sp>
      <p:pic>
        <p:nvPicPr>
          <p:cNvPr id="93" name="Picture 92">
            <a:extLst>
              <a:ext uri="{FF2B5EF4-FFF2-40B4-BE49-F238E27FC236}">
                <a16:creationId xmlns:a16="http://schemas.microsoft.com/office/drawing/2014/main" id="{5DA9DB02-39E5-4D8F-803D-FF3371C1BB68}"/>
              </a:ext>
            </a:extLst>
          </p:cNvPr>
          <p:cNvPicPr>
            <a:picLocks noChangeAspect="1"/>
          </p:cNvPicPr>
          <p:nvPr/>
        </p:nvPicPr>
        <p:blipFill rotWithShape="1">
          <a:blip r:embed="rId10">
            <a:extLst>
              <a:ext uri="{28A0092B-C50C-407E-A947-70E740481C1C}">
                <a14:useLocalDpi xmlns:a14="http://schemas.microsoft.com/office/drawing/2010/main" val="0"/>
              </a:ext>
            </a:extLst>
          </a:blip>
          <a:srcRect b="-1854"/>
          <a:stretch/>
        </p:blipFill>
        <p:spPr>
          <a:xfrm>
            <a:off x="10122958" y="1824107"/>
            <a:ext cx="1941700" cy="5000442"/>
          </a:xfrm>
          <a:prstGeom prst="rect">
            <a:avLst/>
          </a:prstGeom>
        </p:spPr>
      </p:pic>
      <p:sp>
        <p:nvSpPr>
          <p:cNvPr id="95" name="TextBox 94">
            <a:extLst>
              <a:ext uri="{FF2B5EF4-FFF2-40B4-BE49-F238E27FC236}">
                <a16:creationId xmlns:a16="http://schemas.microsoft.com/office/drawing/2014/main" id="{0218DEE5-A695-40C3-A99C-6F0023E06CE9}"/>
              </a:ext>
            </a:extLst>
          </p:cNvPr>
          <p:cNvSpPr txBox="1"/>
          <p:nvPr/>
        </p:nvSpPr>
        <p:spPr>
          <a:xfrm>
            <a:off x="-78450" y="5012205"/>
            <a:ext cx="10379410" cy="19389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How many items does Pierre have in total?</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Does Pierre himself have anything to 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b.  What can Pierre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 Would you prefer to have what Pierre has or what is lying round the house?</a:t>
            </a:r>
          </a:p>
        </p:txBody>
      </p:sp>
      <p:sp>
        <p:nvSpPr>
          <p:cNvPr id="2" name="TextBox 1">
            <a:extLst>
              <a:ext uri="{FF2B5EF4-FFF2-40B4-BE49-F238E27FC236}">
                <a16:creationId xmlns:a16="http://schemas.microsoft.com/office/drawing/2014/main" id="{CAA87D27-902B-4836-AF86-67EA8E86B9FC}"/>
              </a:ext>
            </a:extLst>
          </p:cNvPr>
          <p:cNvSpPr txBox="1"/>
          <p:nvPr/>
        </p:nvSpPr>
        <p:spPr>
          <a:xfrm>
            <a:off x="4794693" y="465411"/>
            <a:ext cx="8046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a:t>
            </a:r>
          </a:p>
        </p:txBody>
      </p:sp>
      <p:sp>
        <p:nvSpPr>
          <p:cNvPr id="96" name="TextBox 95">
            <a:extLst>
              <a:ext uri="{FF2B5EF4-FFF2-40B4-BE49-F238E27FC236}">
                <a16:creationId xmlns:a16="http://schemas.microsoft.com/office/drawing/2014/main" id="{E3C24AFB-A954-406F-9A7E-C77551A1B895}"/>
              </a:ext>
            </a:extLst>
          </p:cNvPr>
          <p:cNvSpPr txBox="1"/>
          <p:nvPr/>
        </p:nvSpPr>
        <p:spPr>
          <a:xfrm>
            <a:off x="6079322" y="497223"/>
            <a:ext cx="8046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B</a:t>
            </a:r>
          </a:p>
        </p:txBody>
      </p:sp>
      <p:sp>
        <p:nvSpPr>
          <p:cNvPr id="97" name="Rectangle: Rounded Corners 96">
            <a:extLst>
              <a:ext uri="{FF2B5EF4-FFF2-40B4-BE49-F238E27FC236}">
                <a16:creationId xmlns:a16="http://schemas.microsoft.com/office/drawing/2014/main" id="{5D27D0CB-1F2D-442A-BFA9-6E6B92C558E6}"/>
              </a:ext>
            </a:extLst>
          </p:cNvPr>
          <p:cNvSpPr/>
          <p:nvPr/>
        </p:nvSpPr>
        <p:spPr>
          <a:xfrm>
            <a:off x="5965082" y="1115864"/>
            <a:ext cx="1306916" cy="5231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8" name="Rectangle: Rounded Corners 97">
            <a:extLst>
              <a:ext uri="{FF2B5EF4-FFF2-40B4-BE49-F238E27FC236}">
                <a16:creationId xmlns:a16="http://schemas.microsoft.com/office/drawing/2014/main" id="{E3EF5F78-03FD-4C7D-9B73-5277BE2E4FFB}"/>
              </a:ext>
            </a:extLst>
          </p:cNvPr>
          <p:cNvSpPr/>
          <p:nvPr/>
        </p:nvSpPr>
        <p:spPr>
          <a:xfrm>
            <a:off x="3937807" y="1628704"/>
            <a:ext cx="1911200" cy="5231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9" name="Rectangle: Rounded Corners 98">
            <a:extLst>
              <a:ext uri="{FF2B5EF4-FFF2-40B4-BE49-F238E27FC236}">
                <a16:creationId xmlns:a16="http://schemas.microsoft.com/office/drawing/2014/main" id="{4319DEB5-126F-4AFD-8EF4-C698E15F13A0}"/>
              </a:ext>
            </a:extLst>
          </p:cNvPr>
          <p:cNvSpPr/>
          <p:nvPr/>
        </p:nvSpPr>
        <p:spPr>
          <a:xfrm>
            <a:off x="5948542" y="2248642"/>
            <a:ext cx="1620920" cy="5231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0" name="Rectangle: Rounded Corners 99">
            <a:extLst>
              <a:ext uri="{FF2B5EF4-FFF2-40B4-BE49-F238E27FC236}">
                <a16:creationId xmlns:a16="http://schemas.microsoft.com/office/drawing/2014/main" id="{F0AB327F-BDBA-4D85-BCD2-DF85BDA9D071}"/>
              </a:ext>
            </a:extLst>
          </p:cNvPr>
          <p:cNvSpPr/>
          <p:nvPr/>
        </p:nvSpPr>
        <p:spPr>
          <a:xfrm>
            <a:off x="5965082" y="2831664"/>
            <a:ext cx="1306916" cy="5231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1" name="Rectangle: Rounded Corners 100">
            <a:extLst>
              <a:ext uri="{FF2B5EF4-FFF2-40B4-BE49-F238E27FC236}">
                <a16:creationId xmlns:a16="http://schemas.microsoft.com/office/drawing/2014/main" id="{B8CD146D-BE7F-483A-B151-5709CC73E76C}"/>
              </a:ext>
            </a:extLst>
          </p:cNvPr>
          <p:cNvSpPr/>
          <p:nvPr/>
        </p:nvSpPr>
        <p:spPr>
          <a:xfrm>
            <a:off x="4170864" y="3367686"/>
            <a:ext cx="1571585" cy="5231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2" name="Rectangle: Rounded Corners 101">
            <a:extLst>
              <a:ext uri="{FF2B5EF4-FFF2-40B4-BE49-F238E27FC236}">
                <a16:creationId xmlns:a16="http://schemas.microsoft.com/office/drawing/2014/main" id="{EC0A1232-443E-45B4-B40E-75AA84371DB5}"/>
              </a:ext>
            </a:extLst>
          </p:cNvPr>
          <p:cNvSpPr/>
          <p:nvPr/>
        </p:nvSpPr>
        <p:spPr>
          <a:xfrm>
            <a:off x="6001742" y="3927158"/>
            <a:ext cx="1060163" cy="5231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3" name="TextBox 102">
            <a:extLst>
              <a:ext uri="{FF2B5EF4-FFF2-40B4-BE49-F238E27FC236}">
                <a16:creationId xmlns:a16="http://schemas.microsoft.com/office/drawing/2014/main" id="{83F5E321-C6F8-4ACC-AE70-C952D7836DF7}"/>
              </a:ext>
            </a:extLst>
          </p:cNvPr>
          <p:cNvSpPr txBox="1"/>
          <p:nvPr/>
        </p:nvSpPr>
        <p:spPr>
          <a:xfrm>
            <a:off x="6764789" y="4800845"/>
            <a:ext cx="8046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rPr>
              <a:t>16</a:t>
            </a:r>
          </a:p>
        </p:txBody>
      </p:sp>
      <p:sp>
        <p:nvSpPr>
          <p:cNvPr id="104" name="TextBox 103">
            <a:extLst>
              <a:ext uri="{FF2B5EF4-FFF2-40B4-BE49-F238E27FC236}">
                <a16:creationId xmlns:a16="http://schemas.microsoft.com/office/drawing/2014/main" id="{69C8CAFA-261B-4195-95A1-86C2E97FC57D}"/>
              </a:ext>
            </a:extLst>
          </p:cNvPr>
          <p:cNvSpPr txBox="1"/>
          <p:nvPr/>
        </p:nvSpPr>
        <p:spPr>
          <a:xfrm>
            <a:off x="6729781" y="5247709"/>
            <a:ext cx="664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no</a:t>
            </a:r>
          </a:p>
        </p:txBody>
      </p:sp>
      <p:sp>
        <p:nvSpPr>
          <p:cNvPr id="105" name="TextBox 104">
            <a:extLst>
              <a:ext uri="{FF2B5EF4-FFF2-40B4-BE49-F238E27FC236}">
                <a16:creationId xmlns:a16="http://schemas.microsoft.com/office/drawing/2014/main" id="{614ACD55-A58C-44CC-A99F-9E33D0489524}"/>
              </a:ext>
            </a:extLst>
          </p:cNvPr>
          <p:cNvSpPr txBox="1"/>
          <p:nvPr/>
        </p:nvSpPr>
        <p:spPr>
          <a:xfrm>
            <a:off x="3581014" y="5716375"/>
            <a:ext cx="92926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listen</a:t>
            </a:r>
            <a:r>
              <a:rPr kumimoji="0" lang="en-GB" sz="2400" b="1" i="0" u="none" strike="noStrike" kern="1200" cap="none" spc="0" normalizeH="0" noProof="0" dirty="0">
                <a:ln>
                  <a:noFill/>
                </a:ln>
                <a:solidFill>
                  <a:srgbClr val="FF0066"/>
                </a:solidFill>
                <a:effectLst/>
                <a:uLnTx/>
                <a:uFillTx/>
                <a:latin typeface="Century Gothic" panose="020B0502020202020204" pitchFamily="34" charset="0"/>
              </a:rPr>
              <a:t> to radio,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read a book, draw</a:t>
            </a:r>
          </a:p>
        </p:txBody>
      </p:sp>
      <p:pic>
        <p:nvPicPr>
          <p:cNvPr id="107" name="Picture 106">
            <a:extLst>
              <a:ext uri="{FF2B5EF4-FFF2-40B4-BE49-F238E27FC236}">
                <a16:creationId xmlns:a16="http://schemas.microsoft.com/office/drawing/2014/main" id="{D834E40B-56C8-429D-9123-2ED005A4D01F}"/>
              </a:ext>
            </a:extLst>
          </p:cNvPr>
          <p:cNvPicPr>
            <a:picLocks noChangeAspect="1"/>
          </p:cNvPicPr>
          <p:nvPr/>
        </p:nvPicPr>
        <p:blipFill rotWithShape="1">
          <a:blip r:embed="rId11">
            <a:extLst>
              <a:ext uri="{28A0092B-C50C-407E-A947-70E740481C1C}">
                <a14:useLocalDpi xmlns:a14="http://schemas.microsoft.com/office/drawing/2010/main" val="0"/>
              </a:ext>
            </a:extLst>
          </a:blip>
          <a:srcRect l="-593" t="-887" r="593" b="-178"/>
          <a:stretch/>
        </p:blipFill>
        <p:spPr>
          <a:xfrm>
            <a:off x="2969" y="1086792"/>
            <a:ext cx="1359799" cy="3853802"/>
          </a:xfrm>
          <a:prstGeom prst="rect">
            <a:avLst/>
          </a:prstGeom>
        </p:spPr>
      </p:pic>
      <p:pic>
        <p:nvPicPr>
          <p:cNvPr id="27" name="Graphic 26" descr="Teacher">
            <a:extLst>
              <a:ext uri="{FF2B5EF4-FFF2-40B4-BE49-F238E27FC236}">
                <a16:creationId xmlns:a16="http://schemas.microsoft.com/office/drawing/2014/main" id="{0A84501E-D999-4381-B78B-F26D5CB33B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84153"/>
            <a:ext cx="914400" cy="914400"/>
          </a:xfrm>
          <a:prstGeom prst="rect">
            <a:avLst/>
          </a:prstGeom>
        </p:spPr>
      </p:pic>
      <p:sp>
        <p:nvSpPr>
          <p:cNvPr id="28" name="Speech Bubble: Rectangle with Corners Rounded 27">
            <a:hlinkClick r:id="" action="ppaction://noaction">
              <a:snd r:embed="rId14" name="S20_1.wav"/>
            </a:hlinkClick>
            <a:extLst>
              <a:ext uri="{FF2B5EF4-FFF2-40B4-BE49-F238E27FC236}">
                <a16:creationId xmlns:a16="http://schemas.microsoft.com/office/drawing/2014/main" id="{09531E2D-42F7-4A52-96FF-4844082AFD20}"/>
              </a:ext>
            </a:extLst>
          </p:cNvPr>
          <p:cNvSpPr/>
          <p:nvPr/>
        </p:nvSpPr>
        <p:spPr>
          <a:xfrm>
            <a:off x="715350" y="123696"/>
            <a:ext cx="7453273"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sp>
        <p:nvSpPr>
          <p:cNvPr id="30" name="TextBox 29">
            <a:hlinkClick r:id="" action="ppaction://noaction">
              <a:snd r:embed="rId14" name="S20_1.wav"/>
            </a:hlinkClick>
            <a:extLst>
              <a:ext uri="{FF2B5EF4-FFF2-40B4-BE49-F238E27FC236}">
                <a16:creationId xmlns:a16="http://schemas.microsoft.com/office/drawing/2014/main" id="{84D0F02D-B755-41AF-93A5-90F41D1E142F}"/>
              </a:ext>
            </a:extLst>
          </p:cNvPr>
          <p:cNvSpPr txBox="1"/>
          <p:nvPr/>
        </p:nvSpPr>
        <p:spPr>
          <a:xfrm>
            <a:off x="814875" y="88804"/>
            <a:ext cx="745327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Lis les phrases et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décide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Identifie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le mot correct.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197662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20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20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20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20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19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19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00" grpId="0" animBg="1"/>
      <p:bldP spid="101" grpId="0" animBg="1"/>
      <p:bldP spid="102" grpId="0" animBg="1"/>
      <p:bldP spid="103" grpId="0"/>
      <p:bldP spid="104" grpId="0"/>
      <p:bldP spid="1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sp>
        <p:nvSpPr>
          <p:cNvPr id="21" name="TextBox 20">
            <a:extLst>
              <a:ext uri="{FF2B5EF4-FFF2-40B4-BE49-F238E27FC236}">
                <a16:creationId xmlns:a16="http://schemas.microsoft.com/office/drawing/2014/main" id="{7ECF1D3F-8758-4A66-BDD2-F0A2EFC60255}"/>
              </a:ext>
            </a:extLst>
          </p:cNvPr>
          <p:cNvSpPr txBox="1"/>
          <p:nvPr/>
        </p:nvSpPr>
        <p:spPr>
          <a:xfrm>
            <a:off x="143711" y="4844915"/>
            <a:ext cx="90120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un</a:t>
            </a:r>
          </a:p>
        </p:txBody>
      </p:sp>
      <p:sp>
        <p:nvSpPr>
          <p:cNvPr id="22" name="TextBox 21">
            <a:extLst>
              <a:ext uri="{FF2B5EF4-FFF2-40B4-BE49-F238E27FC236}">
                <a16:creationId xmlns:a16="http://schemas.microsoft.com/office/drawing/2014/main" id="{72145C65-0524-4116-8B93-F690C9B41CAA}"/>
              </a:ext>
            </a:extLst>
          </p:cNvPr>
          <p:cNvSpPr txBox="1"/>
          <p:nvPr/>
        </p:nvSpPr>
        <p:spPr>
          <a:xfrm>
            <a:off x="1563015" y="4859440"/>
            <a:ext cx="15287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deux</a:t>
            </a:r>
          </a:p>
        </p:txBody>
      </p:sp>
      <p:sp>
        <p:nvSpPr>
          <p:cNvPr id="23" name="TextBox 22">
            <a:extLst>
              <a:ext uri="{FF2B5EF4-FFF2-40B4-BE49-F238E27FC236}">
                <a16:creationId xmlns:a16="http://schemas.microsoft.com/office/drawing/2014/main" id="{1EFE3174-302C-4963-8B31-0CB06C83661E}"/>
              </a:ext>
            </a:extLst>
          </p:cNvPr>
          <p:cNvSpPr txBox="1"/>
          <p:nvPr/>
        </p:nvSpPr>
        <p:spPr>
          <a:xfrm>
            <a:off x="3251690" y="4866550"/>
            <a:ext cx="145264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trois</a:t>
            </a:r>
          </a:p>
        </p:txBody>
      </p:sp>
      <p:sp>
        <p:nvSpPr>
          <p:cNvPr id="24" name="TextBox 23">
            <a:extLst>
              <a:ext uri="{FF2B5EF4-FFF2-40B4-BE49-F238E27FC236}">
                <a16:creationId xmlns:a16="http://schemas.microsoft.com/office/drawing/2014/main" id="{BB736C9A-ECA0-4C40-A936-1ED633947302}"/>
              </a:ext>
            </a:extLst>
          </p:cNvPr>
          <p:cNvSpPr txBox="1"/>
          <p:nvPr/>
        </p:nvSpPr>
        <p:spPr>
          <a:xfrm>
            <a:off x="5119898" y="4853735"/>
            <a:ext cx="202170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quatre</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5" name="TextBox 24">
            <a:extLst>
              <a:ext uri="{FF2B5EF4-FFF2-40B4-BE49-F238E27FC236}">
                <a16:creationId xmlns:a16="http://schemas.microsoft.com/office/drawing/2014/main" id="{73473084-EEC1-4443-99D0-FAC1D048BD52}"/>
              </a:ext>
            </a:extLst>
          </p:cNvPr>
          <p:cNvSpPr txBox="1"/>
          <p:nvPr/>
        </p:nvSpPr>
        <p:spPr>
          <a:xfrm>
            <a:off x="7390846" y="4850673"/>
            <a:ext cx="13276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cinq</a:t>
            </a:r>
          </a:p>
        </p:txBody>
      </p:sp>
      <p:sp>
        <p:nvSpPr>
          <p:cNvPr id="26" name="TextBox 25">
            <a:extLst>
              <a:ext uri="{FF2B5EF4-FFF2-40B4-BE49-F238E27FC236}">
                <a16:creationId xmlns:a16="http://schemas.microsoft.com/office/drawing/2014/main" id="{965A20C6-4026-4E23-9FEA-E62760A86765}"/>
              </a:ext>
            </a:extLst>
          </p:cNvPr>
          <p:cNvSpPr txBox="1"/>
          <p:nvPr/>
        </p:nvSpPr>
        <p:spPr>
          <a:xfrm>
            <a:off x="9265388" y="4868055"/>
            <a:ext cx="88838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six</a:t>
            </a:r>
          </a:p>
        </p:txBody>
      </p:sp>
      <p:sp>
        <p:nvSpPr>
          <p:cNvPr id="27" name="TextBox 26">
            <a:extLst>
              <a:ext uri="{FF2B5EF4-FFF2-40B4-BE49-F238E27FC236}">
                <a16:creationId xmlns:a16="http://schemas.microsoft.com/office/drawing/2014/main" id="{4074AD8F-FD99-4669-B011-3635352C6722}"/>
              </a:ext>
            </a:extLst>
          </p:cNvPr>
          <p:cNvSpPr txBox="1"/>
          <p:nvPr/>
        </p:nvSpPr>
        <p:spPr>
          <a:xfrm>
            <a:off x="54874" y="5750133"/>
            <a:ext cx="134203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sept</a:t>
            </a:r>
          </a:p>
        </p:txBody>
      </p:sp>
      <p:sp>
        <p:nvSpPr>
          <p:cNvPr id="28" name="TextBox 27">
            <a:extLst>
              <a:ext uri="{FF2B5EF4-FFF2-40B4-BE49-F238E27FC236}">
                <a16:creationId xmlns:a16="http://schemas.microsoft.com/office/drawing/2014/main" id="{09BF18BB-E8A7-4A22-9A5C-D3CAC6107F15}"/>
              </a:ext>
            </a:extLst>
          </p:cNvPr>
          <p:cNvSpPr txBox="1"/>
          <p:nvPr/>
        </p:nvSpPr>
        <p:spPr>
          <a:xfrm>
            <a:off x="1930858" y="5768572"/>
            <a:ext cx="130516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huit</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9" name="TextBox 28">
            <a:extLst>
              <a:ext uri="{FF2B5EF4-FFF2-40B4-BE49-F238E27FC236}">
                <a16:creationId xmlns:a16="http://schemas.microsoft.com/office/drawing/2014/main" id="{097FD446-CD85-4502-8773-4DCC6965FA96}"/>
              </a:ext>
            </a:extLst>
          </p:cNvPr>
          <p:cNvSpPr txBox="1"/>
          <p:nvPr/>
        </p:nvSpPr>
        <p:spPr>
          <a:xfrm>
            <a:off x="3692886" y="5741074"/>
            <a:ext cx="140134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neuf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0" name="TextBox 29">
            <a:extLst>
              <a:ext uri="{FF2B5EF4-FFF2-40B4-BE49-F238E27FC236}">
                <a16:creationId xmlns:a16="http://schemas.microsoft.com/office/drawing/2014/main" id="{04782189-D0E7-426F-8323-2913A83B02C1}"/>
              </a:ext>
            </a:extLst>
          </p:cNvPr>
          <p:cNvSpPr txBox="1"/>
          <p:nvPr/>
        </p:nvSpPr>
        <p:spPr>
          <a:xfrm>
            <a:off x="5816721" y="5774622"/>
            <a:ext cx="102143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dix</a:t>
            </a:r>
          </a:p>
        </p:txBody>
      </p:sp>
      <p:sp>
        <p:nvSpPr>
          <p:cNvPr id="31" name="TextBox 30">
            <a:extLst>
              <a:ext uri="{FF2B5EF4-FFF2-40B4-BE49-F238E27FC236}">
                <a16:creationId xmlns:a16="http://schemas.microsoft.com/office/drawing/2014/main" id="{DA67EC88-8213-4D64-8F49-348764783EF5}"/>
              </a:ext>
            </a:extLst>
          </p:cNvPr>
          <p:cNvSpPr txBox="1"/>
          <p:nvPr/>
        </p:nvSpPr>
        <p:spPr>
          <a:xfrm>
            <a:off x="7287323" y="5757441"/>
            <a:ext cx="144943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onze</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3" name="TextBox 32">
            <a:extLst>
              <a:ext uri="{FF2B5EF4-FFF2-40B4-BE49-F238E27FC236}">
                <a16:creationId xmlns:a16="http://schemas.microsoft.com/office/drawing/2014/main" id="{A80B8ED8-2E6E-419A-9B13-18997BDBB495}"/>
              </a:ext>
            </a:extLst>
          </p:cNvPr>
          <p:cNvSpPr txBox="1"/>
          <p:nvPr/>
        </p:nvSpPr>
        <p:spPr>
          <a:xfrm>
            <a:off x="9158761" y="5729146"/>
            <a:ext cx="17908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douze</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4" name="TextBox 33">
            <a:extLst>
              <a:ext uri="{FF2B5EF4-FFF2-40B4-BE49-F238E27FC236}">
                <a16:creationId xmlns:a16="http://schemas.microsoft.com/office/drawing/2014/main" id="{DA8DB8FA-58A8-4CD6-BB82-2D9A6A130A7B}"/>
              </a:ext>
            </a:extLst>
          </p:cNvPr>
          <p:cNvSpPr txBox="1"/>
          <p:nvPr/>
        </p:nvSpPr>
        <p:spPr>
          <a:xfrm>
            <a:off x="-323850" y="4023961"/>
            <a:ext cx="114489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Modern Love" panose="04090805081005020601" pitchFamily="82" charset="0"/>
              </a:rPr>
              <a:t>- - - - - - - - - - - - - - - - - - - - - - - - - - - - - - -</a:t>
            </a:r>
          </a:p>
        </p:txBody>
      </p:sp>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47" name="Picture 10" descr="Contando, Matemáticas, Números">
            <a:extLst>
              <a:ext uri="{FF2B5EF4-FFF2-40B4-BE49-F238E27FC236}">
                <a16:creationId xmlns:a16="http://schemas.microsoft.com/office/drawing/2014/main" id="{523088A4-4347-4BE5-AE90-17EFC0CE619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06500" y="2576964"/>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Contando, Matemáticas, Números">
            <a:extLst>
              <a:ext uri="{FF2B5EF4-FFF2-40B4-BE49-F238E27FC236}">
                <a16:creationId xmlns:a16="http://schemas.microsoft.com/office/drawing/2014/main" id="{181B4A9F-A783-4988-B45E-D1FCCF554B4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74763" y="1066686"/>
            <a:ext cx="698990" cy="108518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Contando, Matemáticas, Números">
            <a:extLst>
              <a:ext uri="{FF2B5EF4-FFF2-40B4-BE49-F238E27FC236}">
                <a16:creationId xmlns:a16="http://schemas.microsoft.com/office/drawing/2014/main" id="{FD8AD6EA-796E-4984-B895-0136E3DCA20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9872" y="1029662"/>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8" descr="Contando, Matemáticas, Números">
            <a:extLst>
              <a:ext uri="{FF2B5EF4-FFF2-40B4-BE49-F238E27FC236}">
                <a16:creationId xmlns:a16="http://schemas.microsoft.com/office/drawing/2014/main" id="{4BD913D4-9F5A-4C81-9E9F-FBD576EBA51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14730" y="2733193"/>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Contando, Cinco, Matemáticas, Números">
            <a:extLst>
              <a:ext uri="{FF2B5EF4-FFF2-40B4-BE49-F238E27FC236}">
                <a16:creationId xmlns:a16="http://schemas.microsoft.com/office/drawing/2014/main" id="{E4A1A110-0986-448B-A776-7C97EF0C213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ontando, Cuatro, Matemáticas, Números">
            <a:extLst>
              <a:ext uri="{FF2B5EF4-FFF2-40B4-BE49-F238E27FC236}">
                <a16:creationId xmlns:a16="http://schemas.microsoft.com/office/drawing/2014/main" id="{2F2E84A6-9CE3-4F1D-9CC1-4E45C54E957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164379" y="1078349"/>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Contando, Ocho, Matemáticas, Números">
            <a:extLst>
              <a:ext uri="{FF2B5EF4-FFF2-40B4-BE49-F238E27FC236}">
                <a16:creationId xmlns:a16="http://schemas.microsoft.com/office/drawing/2014/main" id="{223EFB8A-CAA3-43C2-AB71-801967BFCDF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31710" y="983707"/>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Contando, Matemáticas, Números">
            <a:extLst>
              <a:ext uri="{FF2B5EF4-FFF2-40B4-BE49-F238E27FC236}">
                <a16:creationId xmlns:a16="http://schemas.microsoft.com/office/drawing/2014/main" id="{32513A89-99E7-482D-AE0B-528A5D53049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131856" y="1031407"/>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Contando, Matemáticas, Nueve, Números">
            <a:extLst>
              <a:ext uri="{FF2B5EF4-FFF2-40B4-BE49-F238E27FC236}">
                <a16:creationId xmlns:a16="http://schemas.microsoft.com/office/drawing/2014/main" id="{98D61808-BA45-412B-99B7-BEB9ACC5593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731223" y="2059109"/>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D0614A07-92A2-4880-A363-1CB8B0727369}"/>
              </a:ext>
            </a:extLst>
          </p:cNvPr>
          <p:cNvPicPr>
            <a:picLocks noChangeAspect="1"/>
          </p:cNvPicPr>
          <p:nvPr/>
        </p:nvPicPr>
        <p:blipFill>
          <a:blip r:embed="rId26"/>
          <a:stretch>
            <a:fillRect/>
          </a:stretch>
        </p:blipFill>
        <p:spPr>
          <a:xfrm>
            <a:off x="1836835" y="1082099"/>
            <a:ext cx="1327349" cy="1043267"/>
          </a:xfrm>
          <a:prstGeom prst="rect">
            <a:avLst/>
          </a:prstGeom>
        </p:spPr>
      </p:pic>
      <p:pic>
        <p:nvPicPr>
          <p:cNvPr id="57" name="Picture 56">
            <a:extLst>
              <a:ext uri="{FF2B5EF4-FFF2-40B4-BE49-F238E27FC236}">
                <a16:creationId xmlns:a16="http://schemas.microsoft.com/office/drawing/2014/main" id="{5D501653-F77C-456E-88BB-86E919A6368F}"/>
              </a:ext>
            </a:extLst>
          </p:cNvPr>
          <p:cNvPicPr>
            <a:picLocks noChangeAspect="1"/>
          </p:cNvPicPr>
          <p:nvPr/>
        </p:nvPicPr>
        <p:blipFill>
          <a:blip r:embed="rId27"/>
          <a:stretch>
            <a:fillRect/>
          </a:stretch>
        </p:blipFill>
        <p:spPr>
          <a:xfrm>
            <a:off x="2258665" y="2652060"/>
            <a:ext cx="1332577" cy="1102287"/>
          </a:xfrm>
          <a:prstGeom prst="rect">
            <a:avLst/>
          </a:prstGeom>
        </p:spPr>
      </p:pic>
      <p:pic>
        <p:nvPicPr>
          <p:cNvPr id="58" name="Picture 57">
            <a:extLst>
              <a:ext uri="{FF2B5EF4-FFF2-40B4-BE49-F238E27FC236}">
                <a16:creationId xmlns:a16="http://schemas.microsoft.com/office/drawing/2014/main" id="{86E665D7-0654-44B1-9DCB-7AF4DFD2205F}"/>
              </a:ext>
            </a:extLst>
          </p:cNvPr>
          <p:cNvPicPr>
            <a:picLocks noChangeAspect="1"/>
          </p:cNvPicPr>
          <p:nvPr/>
        </p:nvPicPr>
        <p:blipFill>
          <a:blip r:embed="rId28"/>
          <a:stretch>
            <a:fillRect/>
          </a:stretch>
        </p:blipFill>
        <p:spPr>
          <a:xfrm>
            <a:off x="8031984" y="2735016"/>
            <a:ext cx="1608134" cy="1199894"/>
          </a:xfrm>
          <a:prstGeom prst="rect">
            <a:avLst/>
          </a:prstGeom>
        </p:spPr>
      </p:pic>
      <p:pic>
        <p:nvPicPr>
          <p:cNvPr id="45" name="Graphic 44" descr="Teacher">
            <a:extLst>
              <a:ext uri="{FF2B5EF4-FFF2-40B4-BE49-F238E27FC236}">
                <a16:creationId xmlns:a16="http://schemas.microsoft.com/office/drawing/2014/main" id="{CCE99117-3345-4B17-9EED-B3132F3A698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0" y="-84153"/>
            <a:ext cx="914400" cy="914400"/>
          </a:xfrm>
          <a:prstGeom prst="rect">
            <a:avLst/>
          </a:prstGeom>
        </p:spPr>
      </p:pic>
      <p:sp>
        <p:nvSpPr>
          <p:cNvPr id="46" name="Speech Bubble: Rectangle with Corners Rounded 45">
            <a:hlinkClick r:id="" action="ppaction://noaction">
              <a:snd r:embed="rId31" name="S21_1.wav"/>
            </a:hlinkClick>
            <a:extLst>
              <a:ext uri="{FF2B5EF4-FFF2-40B4-BE49-F238E27FC236}">
                <a16:creationId xmlns:a16="http://schemas.microsoft.com/office/drawing/2014/main" id="{44CEC90C-BE0C-40D0-8D1E-598E50873D40}"/>
              </a:ext>
            </a:extLst>
          </p:cNvPr>
          <p:cNvSpPr/>
          <p:nvPr/>
        </p:nvSpPr>
        <p:spPr>
          <a:xfrm>
            <a:off x="715350" y="123696"/>
            <a:ext cx="7453273"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sp>
        <p:nvSpPr>
          <p:cNvPr id="59" name="TextBox 58">
            <a:hlinkClick r:id="" action="ppaction://noaction">
              <a:snd r:embed="rId31" name="S21_1.wav"/>
            </a:hlinkClick>
            <a:extLst>
              <a:ext uri="{FF2B5EF4-FFF2-40B4-BE49-F238E27FC236}">
                <a16:creationId xmlns:a16="http://schemas.microsoft.com/office/drawing/2014/main" id="{D185E4C8-2A86-4940-820A-4512F8F4F773}"/>
              </a:ext>
            </a:extLst>
          </p:cNvPr>
          <p:cNvSpPr txBox="1"/>
          <p:nvPr/>
        </p:nvSpPr>
        <p:spPr>
          <a:xfrm>
            <a:off x="678583" y="83104"/>
            <a:ext cx="745327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les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nombres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dans le bon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ordre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0" name="Google Shape;410;p19">
            <a:extLst>
              <a:ext uri="{FF2B5EF4-FFF2-40B4-BE49-F238E27FC236}">
                <a16:creationId xmlns:a16="http://schemas.microsoft.com/office/drawing/2014/main" id="{2E95D46A-DED7-45A0-BDDD-2D822BDE7B8E}"/>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1" name="Google Shape;387;p19">
            <a:extLst>
              <a:ext uri="{FF2B5EF4-FFF2-40B4-BE49-F238E27FC236}">
                <a16:creationId xmlns:a16="http://schemas.microsoft.com/office/drawing/2014/main" id="{72D1337C-622A-4E88-BCF5-3719DF650011}"/>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2" name="Google Shape;388;p19">
            <a:extLst>
              <a:ext uri="{FF2B5EF4-FFF2-40B4-BE49-F238E27FC236}">
                <a16:creationId xmlns:a16="http://schemas.microsoft.com/office/drawing/2014/main" id="{30E63C50-9345-4113-B566-2D6A269162A0}"/>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3" name="Google Shape;389;p19">
            <a:extLst>
              <a:ext uri="{FF2B5EF4-FFF2-40B4-BE49-F238E27FC236}">
                <a16:creationId xmlns:a16="http://schemas.microsoft.com/office/drawing/2014/main" id="{018FED7B-E4B6-4FE5-A894-C791FA3C7498}"/>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4" name="Google Shape;390;p19">
            <a:extLst>
              <a:ext uri="{FF2B5EF4-FFF2-40B4-BE49-F238E27FC236}">
                <a16:creationId xmlns:a16="http://schemas.microsoft.com/office/drawing/2014/main" id="{0C32FF06-FD56-4A9E-B735-BF97F4917BA5}"/>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65" name="Google Shape;391;p19">
            <a:extLst>
              <a:ext uri="{FF2B5EF4-FFF2-40B4-BE49-F238E27FC236}">
                <a16:creationId xmlns:a16="http://schemas.microsoft.com/office/drawing/2014/main" id="{BFB16CA7-ECB4-4D9E-A840-C2395C8C0BE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66" name="Google Shape;393;p19">
            <a:extLst>
              <a:ext uri="{FF2B5EF4-FFF2-40B4-BE49-F238E27FC236}">
                <a16:creationId xmlns:a16="http://schemas.microsoft.com/office/drawing/2014/main" id="{FA0F3A9E-1CC6-40C1-888B-963AC5292DA5}"/>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Century Gothic"/>
              </a:rPr>
              <a:t>6</a:t>
            </a: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 name="Google Shape;394;p19">
            <a:extLst>
              <a:ext uri="{FF2B5EF4-FFF2-40B4-BE49-F238E27FC236}">
                <a16:creationId xmlns:a16="http://schemas.microsoft.com/office/drawing/2014/main" id="{0B6EBA01-381D-4579-B942-DE2706D78AEF}"/>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 name="Google Shape;395;p19">
            <a:extLst>
              <a:ext uri="{FF2B5EF4-FFF2-40B4-BE49-F238E27FC236}">
                <a16:creationId xmlns:a16="http://schemas.microsoft.com/office/drawing/2014/main" id="{AD6DE0F9-D0D0-4846-958C-87784DEDAEB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3532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S9_un.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3" name="S9_un.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9"/>
                                        </p:tgtEl>
                                      </p:cBhvr>
                                    </p:animEffect>
                                    <p:set>
                                      <p:cBhvr>
                                        <p:cTn id="1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S9_deux.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subTnLst>
                                    <p:audio>
                                      <p:cMediaNode>
                                        <p:cTn display="0" masterRel="sameClick">
                                          <p:stCondLst>
                                            <p:cond evt="begin" delay="0">
                                              <p:tn val="16"/>
                                            </p:cond>
                                          </p:stCondLst>
                                          <p:endCondLst>
                                            <p:cond evt="onStopAudio" delay="0">
                                              <p:tgtEl>
                                                <p:sldTgt/>
                                              </p:tgtEl>
                                            </p:cond>
                                          </p:endCondLst>
                                        </p:cTn>
                                        <p:tgtEl>
                                          <p:sndTgt r:embed="rId4" name="S9_deux.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7"/>
                                        </p:tgtEl>
                                      </p:cBhvr>
                                    </p:animEffect>
                                    <p:set>
                                      <p:cBhvr>
                                        <p:cTn id="23"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5" name="S9_trois.wav"/>
                                        </p:tgtEl>
                                      </p:cMediaNode>
                                    </p:audio>
                                  </p:sub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subTnLst>
                                    <p:audio>
                                      <p:cMediaNode>
                                        <p:cTn display="0" masterRel="sameClick">
                                          <p:stCondLst>
                                            <p:cond evt="begin" delay="0">
                                              <p:tn val="24"/>
                                            </p:cond>
                                          </p:stCondLst>
                                          <p:endCondLst>
                                            <p:cond evt="onStopAudio" delay="0">
                                              <p:tgtEl>
                                                <p:sldTgt/>
                                              </p:tgtEl>
                                            </p:cond>
                                          </p:endCondLst>
                                        </p:cTn>
                                        <p:tgtEl>
                                          <p:sndTgt r:embed="rId5" name="S9_trois.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2"/>
                                        </p:tgtEl>
                                      </p:cBhvr>
                                    </p:animEffect>
                                    <p:set>
                                      <p:cBhvr>
                                        <p:cTn id="31"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S11_quatre.wav"/>
                                        </p:tgtEl>
                                      </p:cMediaNode>
                                    </p:audio>
                                  </p:sub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subTnLst>
                                    <p:audio>
                                      <p:cMediaNode>
                                        <p:cTn display="0" masterRel="sameClick">
                                          <p:stCondLst>
                                            <p:cond evt="begin" delay="0">
                                              <p:tn val="32"/>
                                            </p:cond>
                                          </p:stCondLst>
                                          <p:endCondLst>
                                            <p:cond evt="onStopAudio" delay="0">
                                              <p:tgtEl>
                                                <p:sldTgt/>
                                              </p:tgtEl>
                                            </p:cond>
                                          </p:endCondLst>
                                        </p:cTn>
                                        <p:tgtEl>
                                          <p:sndTgt r:embed="rId6" name="S11_quatre.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51"/>
                                        </p:tgtEl>
                                      </p:cBhvr>
                                    </p:animEffect>
                                    <p:set>
                                      <p:cBhvr>
                                        <p:cTn id="39"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S11_cinq.wav"/>
                                        </p:tgtEl>
                                      </p:cMediaNode>
                                    </p:audio>
                                  </p:sub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7" name="S11_cinq.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0"/>
                                        </p:tgtEl>
                                      </p:cBhvr>
                                    </p:animEffect>
                                    <p:set>
                                      <p:cBhvr>
                                        <p:cTn id="47"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8" name="S11_six.wav"/>
                                        </p:tgtEl>
                                      </p:cMediaNode>
                                    </p:audio>
                                  </p:sub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8" name="S11_six.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4"/>
                                        </p:tgtEl>
                                      </p:cBhvr>
                                    </p:animEffect>
                                    <p:set>
                                      <p:cBhvr>
                                        <p:cTn id="55"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9" name="S13_sept.wav"/>
                                        </p:tgtEl>
                                      </p:cMediaNode>
                                    </p:audio>
                                  </p:sub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subTnLst>
                                    <p:audio>
                                      <p:cMediaNode>
                                        <p:cTn display="0" masterRel="sameClick">
                                          <p:stCondLst>
                                            <p:cond evt="begin" delay="0">
                                              <p:tn val="56"/>
                                            </p:cond>
                                          </p:stCondLst>
                                          <p:endCondLst>
                                            <p:cond evt="onStopAudio" delay="0">
                                              <p:tgtEl>
                                                <p:sldTgt/>
                                              </p:tgtEl>
                                            </p:cond>
                                          </p:endCondLst>
                                        </p:cTn>
                                        <p:tgtEl>
                                          <p:sndTgt r:embed="rId9" name="S13_sep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53"/>
                                        </p:tgtEl>
                                      </p:cBhvr>
                                    </p:animEffect>
                                    <p:set>
                                      <p:cBhvr>
                                        <p:cTn id="63"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10" name="S13_huit.wav"/>
                                        </p:tgtEl>
                                      </p:cMediaNode>
                                    </p:audio>
                                  </p:sub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subTnLst>
                                    <p:audio>
                                      <p:cMediaNode>
                                        <p:cTn display="0" masterRel="sameClick">
                                          <p:stCondLst>
                                            <p:cond evt="begin" delay="0">
                                              <p:tn val="64"/>
                                            </p:cond>
                                          </p:stCondLst>
                                          <p:endCondLst>
                                            <p:cond evt="onStopAudio" delay="0">
                                              <p:tgtEl>
                                                <p:sldTgt/>
                                              </p:tgtEl>
                                            </p:cond>
                                          </p:endCondLst>
                                        </p:cTn>
                                        <p:tgtEl>
                                          <p:sndTgt r:embed="rId10" name="S13_huit.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55"/>
                                        </p:tgtEl>
                                      </p:cBhvr>
                                    </p:animEffect>
                                    <p:set>
                                      <p:cBhvr>
                                        <p:cTn id="71"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11" name="S13_neuf.wav"/>
                                        </p:tgtEl>
                                      </p:cMediaNode>
                                    </p:audio>
                                  </p:subTnLst>
                                </p:cTn>
                              </p:par>
                              <p:par>
                                <p:cTn id="72" presetID="10" presetClass="entr" presetSubtype="0"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subTnLst>
                                    <p:audio>
                                      <p:cMediaNode>
                                        <p:cTn display="0" masterRel="sameClick">
                                          <p:stCondLst>
                                            <p:cond evt="begin" delay="0">
                                              <p:tn val="72"/>
                                            </p:cond>
                                          </p:stCondLst>
                                          <p:endCondLst>
                                            <p:cond evt="onStopAudio" delay="0">
                                              <p:tgtEl>
                                                <p:sldTgt/>
                                              </p:tgtEl>
                                            </p:cond>
                                          </p:endCondLst>
                                        </p:cTn>
                                        <p:tgtEl>
                                          <p:sndTgt r:embed="rId11" name="S13_neuf.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56"/>
                                        </p:tgtEl>
                                      </p:cBhvr>
                                    </p:animEffect>
                                    <p:set>
                                      <p:cBhvr>
                                        <p:cTn id="79"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2" name="S15_dix.wav"/>
                                        </p:tgtEl>
                                      </p:cMediaNode>
                                    </p:audio>
                                  </p:subTnLst>
                                </p:cTn>
                              </p:par>
                              <p:par>
                                <p:cTn id="80" presetID="10"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subTnLst>
                                    <p:audio>
                                      <p:cMediaNode>
                                        <p:cTn display="0" masterRel="sameClick">
                                          <p:stCondLst>
                                            <p:cond evt="begin" delay="0">
                                              <p:tn val="80"/>
                                            </p:cond>
                                          </p:stCondLst>
                                          <p:endCondLst>
                                            <p:cond evt="onStopAudio" delay="0">
                                              <p:tgtEl>
                                                <p:sldTgt/>
                                              </p:tgtEl>
                                            </p:cond>
                                          </p:endCondLst>
                                        </p:cTn>
                                        <p:tgtEl>
                                          <p:sndTgt r:embed="rId12" name="S15_dix.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57"/>
                                        </p:tgtEl>
                                      </p:cBhvr>
                                    </p:animEffect>
                                    <p:set>
                                      <p:cBhvr>
                                        <p:cTn id="87"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13" name="S15_onze.wav"/>
                                        </p:tgtEl>
                                      </p:cMediaNode>
                                    </p:audio>
                                  </p:subTnLst>
                                </p:cTn>
                              </p:par>
                              <p:par>
                                <p:cTn id="88" presetID="10" presetClass="entr" presetSubtype="0"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500"/>
                                        <p:tgtEl>
                                          <p:spTgt spid="31"/>
                                        </p:tgtEl>
                                      </p:cBhvr>
                                    </p:animEffect>
                                  </p:childTnLst>
                                  <p:subTnLst>
                                    <p:audio>
                                      <p:cMediaNode>
                                        <p:cTn display="0" masterRel="sameClick">
                                          <p:stCondLst>
                                            <p:cond evt="begin" delay="0">
                                              <p:tn val="88"/>
                                            </p:cond>
                                          </p:stCondLst>
                                          <p:endCondLst>
                                            <p:cond evt="onStopAudio" delay="0">
                                              <p:tgtEl>
                                                <p:sldTgt/>
                                              </p:tgtEl>
                                            </p:cond>
                                          </p:endCondLst>
                                        </p:cTn>
                                        <p:tgtEl>
                                          <p:sndTgt r:embed="rId13" name="S15_onze.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58"/>
                                        </p:tgtEl>
                                      </p:cBhvr>
                                    </p:animEffect>
                                    <p:set>
                                      <p:cBhvr>
                                        <p:cTn id="95"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14" name="S15_douze.wav"/>
                                        </p:tgtEl>
                                      </p:cMediaNode>
                                    </p:audio>
                                  </p:subTnLst>
                                </p:cTn>
                              </p:par>
                              <p:par>
                                <p:cTn id="96" presetID="10" presetClass="entr" presetSubtype="0"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subTnLst>
                                    <p:audio>
                                      <p:cMediaNode>
                                        <p:cTn display="0" masterRel="sameClick">
                                          <p:stCondLst>
                                            <p:cond evt="begin" delay="0">
                                              <p:tn val="96"/>
                                            </p:cond>
                                          </p:stCondLst>
                                          <p:endCondLst>
                                            <p:cond evt="onStopAudio" delay="0">
                                              <p:tgtEl>
                                                <p:sldTgt/>
                                              </p:tgtEl>
                                            </p:cond>
                                          </p:endCondLst>
                                        </p:cTn>
                                        <p:tgtEl>
                                          <p:sndTgt r:embed="rId14" name="S15_dou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68"/>
                    </p:tgtEl>
                  </p:cond>
                </p:stCondLst>
                <p:endSync evt="end" delay="0">
                  <p:rtn val="all"/>
                </p:endSync>
                <p:childTnLst>
                  <p:par>
                    <p:cTn id="100" fill="hold">
                      <p:stCondLst>
                        <p:cond delay="0"/>
                      </p:stCondLst>
                      <p:childTnLst>
                        <p:par>
                          <p:cTn id="101" fill="hold">
                            <p:stCondLst>
                              <p:cond delay="0"/>
                            </p:stCondLst>
                            <p:childTnLst>
                              <p:par>
                                <p:cTn id="102" presetID="12" presetClass="exit" presetSubtype="4" fill="remove" grpId="0" nodeType="clickEffect">
                                  <p:stCondLst>
                                    <p:cond delay="0"/>
                                  </p:stCondLst>
                                  <p:childTnLst>
                                    <p:anim calcmode="lin" valueType="num">
                                      <p:cBhvr additive="base">
                                        <p:cTn id="103" dur="59000"/>
                                        <p:tgtEl>
                                          <p:spTgt spid="62"/>
                                        </p:tgtEl>
                                        <p:attrNameLst>
                                          <p:attrName>ppt_y</p:attrName>
                                        </p:attrNameLst>
                                      </p:cBhvr>
                                      <p:tavLst>
                                        <p:tav tm="0">
                                          <p:val>
                                            <p:strVal val="#ppt_y"/>
                                          </p:val>
                                        </p:tav>
                                        <p:tav tm="100000">
                                          <p:val>
                                            <p:strVal val="#ppt_y+#ppt_h*1.125000"/>
                                          </p:val>
                                        </p:tav>
                                      </p:tavLst>
                                    </p:anim>
                                    <p:animEffect transition="out" filter="wipe(down)">
                                      <p:cBhvr>
                                        <p:cTn id="104" dur="59000"/>
                                        <p:tgtEl>
                                          <p:spTgt spid="62"/>
                                        </p:tgtEl>
                                      </p:cBhvr>
                                    </p:animEffect>
                                    <p:set>
                                      <p:cBhvr>
                                        <p:cTn id="105" dur="1" fill="hold">
                                          <p:stCondLst>
                                            <p:cond delay="58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childTnLst>
        </p:cTn>
      </p:par>
    </p:tnLst>
    <p:bldLst>
      <p:bldP spid="21" grpId="0"/>
      <p:bldP spid="22" grpId="0"/>
      <p:bldP spid="23" grpId="0"/>
      <p:bldP spid="24" grpId="0"/>
      <p:bldP spid="25" grpId="0"/>
      <p:bldP spid="26" grpId="0"/>
      <p:bldP spid="27" grpId="0"/>
      <p:bldP spid="28" grpId="0"/>
      <p:bldP spid="29" grpId="0"/>
      <p:bldP spid="30" grpId="0"/>
      <p:bldP spid="31" grpId="0"/>
      <p:bldP spid="33" grpId="0"/>
      <p:bldP spid="6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1" name="Picture 20" descr="Pagar, Dígito, Número, Abundancia">
            <a:extLst>
              <a:ext uri="{FF2B5EF4-FFF2-40B4-BE49-F238E27FC236}">
                <a16:creationId xmlns:a16="http://schemas.microsoft.com/office/drawing/2014/main" id="{3AA95BEF-6532-440E-9AD3-3A27BC4CA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174" y="593508"/>
            <a:ext cx="2376207" cy="13390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2" name="Table 31">
            <a:extLst>
              <a:ext uri="{FF2B5EF4-FFF2-40B4-BE49-F238E27FC236}">
                <a16:creationId xmlns:a16="http://schemas.microsoft.com/office/drawing/2014/main" id="{1C8535AB-DA5C-42F8-A700-1371D690ED00}"/>
              </a:ext>
            </a:extLst>
          </p:cNvPr>
          <p:cNvGraphicFramePr>
            <a:graphicFrameLocks noGrp="1"/>
          </p:cNvGraphicFramePr>
          <p:nvPr/>
        </p:nvGraphicFramePr>
        <p:xfrm>
          <a:off x="2122195" y="2061003"/>
          <a:ext cx="7324167" cy="3526224"/>
        </p:xfrm>
        <a:graphic>
          <a:graphicData uri="http://schemas.openxmlformats.org/drawingml/2006/table">
            <a:tbl>
              <a:tblPr firstRow="1" bandRow="1"/>
              <a:tblGrid>
                <a:gridCol w="2441389">
                  <a:extLst>
                    <a:ext uri="{9D8B030D-6E8A-4147-A177-3AD203B41FA5}">
                      <a16:colId xmlns:a16="http://schemas.microsoft.com/office/drawing/2014/main" val="3798252510"/>
                    </a:ext>
                  </a:extLst>
                </a:gridCol>
                <a:gridCol w="2441389">
                  <a:extLst>
                    <a:ext uri="{9D8B030D-6E8A-4147-A177-3AD203B41FA5}">
                      <a16:colId xmlns:a16="http://schemas.microsoft.com/office/drawing/2014/main" val="2138714969"/>
                    </a:ext>
                  </a:extLst>
                </a:gridCol>
                <a:gridCol w="2441389">
                  <a:extLst>
                    <a:ext uri="{9D8B030D-6E8A-4147-A177-3AD203B41FA5}">
                      <a16:colId xmlns:a16="http://schemas.microsoft.com/office/drawing/2014/main" val="833131367"/>
                    </a:ext>
                  </a:extLst>
                </a:gridCol>
              </a:tblGrid>
              <a:tr h="1763112">
                <a:tc>
                  <a:txBody>
                    <a:bodyPr/>
                    <a:lstStyle/>
                    <a:p>
                      <a:pPr>
                        <a:lnSpc>
                          <a:spcPct val="100000"/>
                        </a:lnSpc>
                      </a:pPr>
                      <a:endParaRPr lang="en-GB" sz="24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ctr">
                        <a:lnSpc>
                          <a:spcPct val="100000"/>
                        </a:lnSpc>
                      </a:pPr>
                      <a:endParaRPr lang="en-GB" sz="24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l">
                        <a:lnSpc>
                          <a:spcPct val="100000"/>
                        </a:lnSpc>
                      </a:pPr>
                      <a:endParaRPr lang="en-GB" sz="24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FFFFFF"/>
                    </a:solidFill>
                  </a:tcPr>
                </a:tc>
                <a:extLst>
                  <a:ext uri="{0D108BD9-81ED-4DB2-BD59-A6C34878D82A}">
                    <a16:rowId xmlns:a16="http://schemas.microsoft.com/office/drawing/2014/main" val="4279378274"/>
                  </a:ext>
                </a:extLst>
              </a:tr>
              <a:tr h="176311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bl>
          </a:graphicData>
        </a:graphic>
      </p:graphicFrame>
      <p:pic>
        <p:nvPicPr>
          <p:cNvPr id="7" name="Graphic 6" descr="Teacher">
            <a:extLst>
              <a:ext uri="{FF2B5EF4-FFF2-40B4-BE49-F238E27FC236}">
                <a16:creationId xmlns:a16="http://schemas.microsoft.com/office/drawing/2014/main" id="{F56B6166-4FC5-4BD0-9D89-C57E4F974C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84153"/>
            <a:ext cx="914400" cy="914400"/>
          </a:xfrm>
          <a:prstGeom prst="rect">
            <a:avLst/>
          </a:prstGeom>
        </p:spPr>
      </p:pic>
      <p:sp>
        <p:nvSpPr>
          <p:cNvPr id="8" name="Speech Bubble: Rectangle with Corners Rounded 7">
            <a:hlinkClick r:id="" action="ppaction://noaction">
              <a:snd r:embed="rId7" name="S22_1.wav"/>
            </a:hlinkClick>
            <a:extLst>
              <a:ext uri="{FF2B5EF4-FFF2-40B4-BE49-F238E27FC236}">
                <a16:creationId xmlns:a16="http://schemas.microsoft.com/office/drawing/2014/main" id="{8D841825-0F21-434B-9825-0BEA37F4B29A}"/>
              </a:ext>
            </a:extLst>
          </p:cNvPr>
          <p:cNvSpPr/>
          <p:nvPr/>
        </p:nvSpPr>
        <p:spPr>
          <a:xfrm>
            <a:off x="715350" y="123696"/>
            <a:ext cx="3426445"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sp>
        <p:nvSpPr>
          <p:cNvPr id="9" name="TextBox 8">
            <a:hlinkClick r:id="" action="ppaction://noaction">
              <a:snd r:embed="rId7" name="S22_1.wav"/>
            </a:hlinkClick>
            <a:extLst>
              <a:ext uri="{FF2B5EF4-FFF2-40B4-BE49-F238E27FC236}">
                <a16:creationId xmlns:a16="http://schemas.microsoft.com/office/drawing/2014/main" id="{A319AAD2-98FA-4A06-9DB2-A13AC7E4CF9C}"/>
              </a:ext>
            </a:extLst>
          </p:cNvPr>
          <p:cNvSpPr txBox="1"/>
          <p:nvPr/>
        </p:nvSpPr>
        <p:spPr>
          <a:xfrm>
            <a:off x="814876" y="110192"/>
            <a:ext cx="30256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Écris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six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nombres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2365271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690725" y="45002"/>
            <a:ext cx="446733" cy="461665"/>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4172" y="1028750"/>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S2_1.wav"/>
            </a:hlinkClick>
            <a:extLst>
              <a:ext uri="{FF2B5EF4-FFF2-40B4-BE49-F238E27FC236}">
                <a16:creationId xmlns:a16="http://schemas.microsoft.com/office/drawing/2014/main" id="{EEF0836E-4EB6-44DB-9265-9E9C6562164B}"/>
              </a:ext>
            </a:extLst>
          </p:cNvPr>
          <p:cNvSpPr/>
          <p:nvPr/>
        </p:nvSpPr>
        <p:spPr>
          <a:xfrm>
            <a:off x="133350" y="34646"/>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172398" y="2113804"/>
            <a:ext cx="2977561" cy="821241"/>
          </a:xfrm>
          <a:prstGeom prst="wedgeRoundRectCallout">
            <a:avLst>
              <a:gd name="adj1" fmla="val 34798"/>
              <a:gd name="adj2" fmla="val 96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⚠Remember the liaison: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rPr>
              <a:t>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n(e)…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9" name="Graphic 8" descr="Teacher">
            <a:extLst>
              <a:ext uri="{FF2B5EF4-FFF2-40B4-BE49-F238E27FC236}">
                <a16:creationId xmlns:a16="http://schemas.microsoft.com/office/drawing/2014/main" id="{AEAE7CC9-A685-40A5-8ABA-878C4AEE86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96" y="312411"/>
            <a:ext cx="914400" cy="914400"/>
          </a:xfrm>
          <a:prstGeom prst="rect">
            <a:avLst/>
          </a:prstGeom>
        </p:spPr>
      </p:pic>
      <p:sp>
        <p:nvSpPr>
          <p:cNvPr id="10" name="Speech Bubble: Rectangle with Corners Rounded 9">
            <a:hlinkClick r:id="" action="ppaction://noaction">
              <a:snd r:embed="rId7" name="S2_2.wav"/>
            </a:hlinkClick>
            <a:extLst>
              <a:ext uri="{FF2B5EF4-FFF2-40B4-BE49-F238E27FC236}">
                <a16:creationId xmlns:a16="http://schemas.microsoft.com/office/drawing/2014/main" id="{29692238-FFD1-474E-8624-5ABE0C64467D}"/>
              </a:ext>
            </a:extLst>
          </p:cNvPr>
          <p:cNvSpPr/>
          <p:nvPr/>
        </p:nvSpPr>
        <p:spPr>
          <a:xfrm>
            <a:off x="803836" y="532227"/>
            <a:ext cx="11057218"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pic>
        <p:nvPicPr>
          <p:cNvPr id="7" name="Picture 6" descr="A lake surrounded by trees and mountains&#10;&#10;Description automatically generated with low confidence">
            <a:hlinkClick r:id="" action="ppaction://noaction">
              <a:snd r:embed="rId8" name="S2_3.wav"/>
            </a:hlinkClick>
            <a:extLst>
              <a:ext uri="{FF2B5EF4-FFF2-40B4-BE49-F238E27FC236}">
                <a16:creationId xmlns:a16="http://schemas.microsoft.com/office/drawing/2014/main" id="{70FC3640-01CC-4CE1-8491-B639FDE9F0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1454" y="1226811"/>
            <a:ext cx="7627722" cy="5136794"/>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318E269B-CA59-44AC-9136-1B2AB55329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1454" y="5023724"/>
            <a:ext cx="1587044" cy="1339881"/>
          </a:xfrm>
          <a:prstGeom prst="rect">
            <a:avLst/>
          </a:prstGeom>
        </p:spPr>
      </p:pic>
      <p:sp>
        <p:nvSpPr>
          <p:cNvPr id="11" name="TextBox 10">
            <a:hlinkClick r:id="" action="ppaction://noaction">
              <a:snd r:embed="rId7" name="S2_2.wav"/>
            </a:hlinkClick>
            <a:extLst>
              <a:ext uri="{FF2B5EF4-FFF2-40B4-BE49-F238E27FC236}">
                <a16:creationId xmlns:a16="http://schemas.microsoft.com/office/drawing/2014/main" id="{DDBD6566-89EA-4626-AE0D-7DB248BECC4D}"/>
              </a:ext>
            </a:extLst>
          </p:cNvPr>
          <p:cNvSpPr txBox="1"/>
          <p:nvPr/>
        </p:nvSpPr>
        <p:spPr>
          <a:xfrm>
            <a:off x="803836" y="492839"/>
            <a:ext cx="112337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Regarde l’image. C’est un pays ? C’est une personne ? Ou c’est un sport ?</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04215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40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4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690725" y="45002"/>
            <a:ext cx="446733" cy="461665"/>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4172" y="1028750"/>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S2_1.wav"/>
            </a:hlinkClick>
            <a:extLst>
              <a:ext uri="{FF2B5EF4-FFF2-40B4-BE49-F238E27FC236}">
                <a16:creationId xmlns:a16="http://schemas.microsoft.com/office/drawing/2014/main" id="{EEF0836E-4EB6-44DB-9265-9E9C6562164B}"/>
              </a:ext>
            </a:extLst>
          </p:cNvPr>
          <p:cNvSpPr/>
          <p:nvPr/>
        </p:nvSpPr>
        <p:spPr>
          <a:xfrm>
            <a:off x="133350" y="34646"/>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172398" y="2113804"/>
            <a:ext cx="2977561" cy="821241"/>
          </a:xfrm>
          <a:prstGeom prst="wedgeRoundRectCallout">
            <a:avLst>
              <a:gd name="adj1" fmla="val 34798"/>
              <a:gd name="adj2" fmla="val 96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⚠Remember the liaison: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rPr>
              <a:t>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n(e)…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9" name="Graphic 8" descr="Teacher">
            <a:extLst>
              <a:ext uri="{FF2B5EF4-FFF2-40B4-BE49-F238E27FC236}">
                <a16:creationId xmlns:a16="http://schemas.microsoft.com/office/drawing/2014/main" id="{AEAE7CC9-A685-40A5-8ABA-878C4AEE86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96" y="312411"/>
            <a:ext cx="914400" cy="914400"/>
          </a:xfrm>
          <a:prstGeom prst="rect">
            <a:avLst/>
          </a:prstGeom>
        </p:spPr>
      </p:pic>
      <p:sp>
        <p:nvSpPr>
          <p:cNvPr id="10" name="Speech Bubble: Rectangle with Corners Rounded 9">
            <a:hlinkClick r:id="" action="ppaction://noaction">
              <a:snd r:embed="rId7" name="S2_2.wav"/>
            </a:hlinkClick>
            <a:extLst>
              <a:ext uri="{FF2B5EF4-FFF2-40B4-BE49-F238E27FC236}">
                <a16:creationId xmlns:a16="http://schemas.microsoft.com/office/drawing/2014/main" id="{29692238-FFD1-474E-8624-5ABE0C64467D}"/>
              </a:ext>
            </a:extLst>
          </p:cNvPr>
          <p:cNvSpPr/>
          <p:nvPr/>
        </p:nvSpPr>
        <p:spPr>
          <a:xfrm>
            <a:off x="803836" y="532227"/>
            <a:ext cx="11057218"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pic>
        <p:nvPicPr>
          <p:cNvPr id="5" name="Picture 4" descr="A picture containing ground, person, outdoor&#10;&#10;Description automatically generated">
            <a:hlinkClick r:id="" action="ppaction://noaction">
              <a:snd r:embed="rId8" name="S4_1.wav"/>
            </a:hlinkClick>
            <a:extLst>
              <a:ext uri="{FF2B5EF4-FFF2-40B4-BE49-F238E27FC236}">
                <a16:creationId xmlns:a16="http://schemas.microsoft.com/office/drawing/2014/main" id="{984F2802-9969-4EF8-B9B6-3AFD2C6F08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7968" y="1226811"/>
            <a:ext cx="7717537" cy="5124927"/>
          </a:xfrm>
          <a:prstGeom prst="rect">
            <a:avLst/>
          </a:prstGeom>
        </p:spPr>
      </p:pic>
      <p:sp>
        <p:nvSpPr>
          <p:cNvPr id="8" name="Speech Bubble: Rectangle with Corners Rounded 7">
            <a:hlinkClick r:id="" action="ppaction://noaction">
              <a:snd r:embed="rId10" name="S4_2.wav"/>
            </a:hlinkClick>
            <a:extLst>
              <a:ext uri="{FF2B5EF4-FFF2-40B4-BE49-F238E27FC236}">
                <a16:creationId xmlns:a16="http://schemas.microsoft.com/office/drawing/2014/main" id="{DE27552E-0449-446F-AE5F-FEC5B3C3C031}"/>
              </a:ext>
            </a:extLst>
          </p:cNvPr>
          <p:cNvSpPr/>
          <p:nvPr/>
        </p:nvSpPr>
        <p:spPr>
          <a:xfrm>
            <a:off x="8290560" y="5125138"/>
            <a:ext cx="3746982" cy="1459519"/>
          </a:xfrm>
          <a:prstGeom prst="wedgeRoundRectCallout">
            <a:avLst>
              <a:gd name="adj1" fmla="val -65410"/>
              <a:gd name="adj2" fmla="val 21876"/>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La pétanque </a:t>
            </a:r>
            <a:r>
              <a:rPr lang="en-GB" sz="2400" dirty="0" err="1">
                <a:latin typeface="Century Gothic" panose="020B0502020202020204" pitchFamily="34" charset="0"/>
              </a:rPr>
              <a:t>est</a:t>
            </a:r>
            <a:r>
              <a:rPr lang="en-GB" sz="2400" dirty="0">
                <a:latin typeface="Century Gothic" panose="020B0502020202020204" pitchFamily="34" charset="0"/>
              </a:rPr>
              <a:t> un sport </a:t>
            </a:r>
            <a:r>
              <a:rPr lang="en-GB" sz="2400" dirty="0" err="1">
                <a:latin typeface="Century Gothic" panose="020B0502020202020204" pitchFamily="34" charset="0"/>
              </a:rPr>
              <a:t>français</a:t>
            </a:r>
            <a:r>
              <a:rPr lang="en-GB" sz="2400" dirty="0">
                <a:latin typeface="Century Gothic" panose="020B0502020202020204" pitchFamily="34" charset="0"/>
              </a:rPr>
              <a:t>, </a:t>
            </a:r>
            <a:r>
              <a:rPr lang="en-GB" sz="2400" dirty="0" err="1">
                <a:latin typeface="Century Gothic" panose="020B0502020202020204" pitchFamily="34" charset="0"/>
              </a:rPr>
              <a:t>comme</a:t>
            </a:r>
            <a:r>
              <a:rPr lang="en-GB" sz="2400" dirty="0">
                <a:latin typeface="Century Gothic" panose="020B0502020202020204" pitchFamily="34" charset="0"/>
              </a:rPr>
              <a:t> les boules*.</a:t>
            </a:r>
          </a:p>
        </p:txBody>
      </p:sp>
      <p:sp>
        <p:nvSpPr>
          <p:cNvPr id="11" name="TextBox 10">
            <a:extLst>
              <a:ext uri="{FF2B5EF4-FFF2-40B4-BE49-F238E27FC236}">
                <a16:creationId xmlns:a16="http://schemas.microsoft.com/office/drawing/2014/main" id="{6DC927ED-D1AA-41D2-8ED3-F099BA0A9754}"/>
              </a:ext>
            </a:extLst>
          </p:cNvPr>
          <p:cNvSpPr txBox="1"/>
          <p:nvPr/>
        </p:nvSpPr>
        <p:spPr>
          <a:xfrm>
            <a:off x="28396" y="6433370"/>
            <a:ext cx="2373428" cy="400110"/>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les boules - bowls</a:t>
            </a:r>
          </a:p>
        </p:txBody>
      </p:sp>
      <p:sp>
        <p:nvSpPr>
          <p:cNvPr id="12" name="TextBox 11">
            <a:hlinkClick r:id="" action="ppaction://noaction">
              <a:snd r:embed="rId7" name="S2_2.wav"/>
            </a:hlinkClick>
            <a:extLst>
              <a:ext uri="{FF2B5EF4-FFF2-40B4-BE49-F238E27FC236}">
                <a16:creationId xmlns:a16="http://schemas.microsoft.com/office/drawing/2014/main" id="{3BF900CA-CE2E-47C7-A46C-509AFB981DC2}"/>
              </a:ext>
            </a:extLst>
          </p:cNvPr>
          <p:cNvSpPr txBox="1"/>
          <p:nvPr/>
        </p:nvSpPr>
        <p:spPr>
          <a:xfrm>
            <a:off x="803836" y="492839"/>
            <a:ext cx="112337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Regarde l’image. C’est un pays ? C’est une personne ? Ou c’est un sport ?</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253480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4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690725" y="45002"/>
            <a:ext cx="446733" cy="461665"/>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4172" y="1028750"/>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S2_1.wav"/>
            </a:hlinkClick>
            <a:extLst>
              <a:ext uri="{FF2B5EF4-FFF2-40B4-BE49-F238E27FC236}">
                <a16:creationId xmlns:a16="http://schemas.microsoft.com/office/drawing/2014/main" id="{EEF0836E-4EB6-44DB-9265-9E9C6562164B}"/>
              </a:ext>
            </a:extLst>
          </p:cNvPr>
          <p:cNvSpPr/>
          <p:nvPr/>
        </p:nvSpPr>
        <p:spPr>
          <a:xfrm>
            <a:off x="133350" y="34646"/>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172398" y="2113804"/>
            <a:ext cx="2977561" cy="821241"/>
          </a:xfrm>
          <a:prstGeom prst="wedgeRoundRectCallout">
            <a:avLst>
              <a:gd name="adj1" fmla="val 34798"/>
              <a:gd name="adj2" fmla="val 96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⚠Remember the liaison: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rPr>
              <a:t>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n(e)…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9" name="Graphic 8" descr="Teacher">
            <a:extLst>
              <a:ext uri="{FF2B5EF4-FFF2-40B4-BE49-F238E27FC236}">
                <a16:creationId xmlns:a16="http://schemas.microsoft.com/office/drawing/2014/main" id="{AEAE7CC9-A685-40A5-8ABA-878C4AEE86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96" y="312411"/>
            <a:ext cx="914400" cy="914400"/>
          </a:xfrm>
          <a:prstGeom prst="rect">
            <a:avLst/>
          </a:prstGeom>
        </p:spPr>
      </p:pic>
      <p:sp>
        <p:nvSpPr>
          <p:cNvPr id="10" name="Speech Bubble: Rectangle with Corners Rounded 9">
            <a:hlinkClick r:id="" action="ppaction://noaction">
              <a:snd r:embed="rId7" name="S2_2.wav"/>
            </a:hlinkClick>
            <a:extLst>
              <a:ext uri="{FF2B5EF4-FFF2-40B4-BE49-F238E27FC236}">
                <a16:creationId xmlns:a16="http://schemas.microsoft.com/office/drawing/2014/main" id="{29692238-FFD1-474E-8624-5ABE0C64467D}"/>
              </a:ext>
            </a:extLst>
          </p:cNvPr>
          <p:cNvSpPr/>
          <p:nvPr/>
        </p:nvSpPr>
        <p:spPr>
          <a:xfrm>
            <a:off x="803836" y="532227"/>
            <a:ext cx="11057218"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pic>
        <p:nvPicPr>
          <p:cNvPr id="5" name="Picture 4" descr="A person in a suit smiling&#10;&#10;Description automatically generated with medium confidence">
            <a:hlinkClick r:id="" action="ppaction://noaction">
              <a:snd r:embed="rId8" name="S5_1.wav"/>
            </a:hlinkClick>
            <a:extLst>
              <a:ext uri="{FF2B5EF4-FFF2-40B4-BE49-F238E27FC236}">
                <a16:creationId xmlns:a16="http://schemas.microsoft.com/office/drawing/2014/main" id="{01260228-A011-4F45-8AD8-7ACC02B4EC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50336" y="1076354"/>
            <a:ext cx="4131564" cy="5747000"/>
          </a:xfrm>
          <a:prstGeom prst="rect">
            <a:avLst/>
          </a:prstGeom>
        </p:spPr>
      </p:pic>
      <p:sp>
        <p:nvSpPr>
          <p:cNvPr id="13" name="Speech Bubble: Rectangle with Corners Rounded 12">
            <a:hlinkClick r:id="" action="ppaction://noaction">
              <a:snd r:embed="rId10" name="S5_2.wav"/>
            </a:hlinkClick>
            <a:extLst>
              <a:ext uri="{FF2B5EF4-FFF2-40B4-BE49-F238E27FC236}">
                <a16:creationId xmlns:a16="http://schemas.microsoft.com/office/drawing/2014/main" id="{40E541FA-DFA5-43DC-B8DC-3D33DE1D05FF}"/>
              </a:ext>
            </a:extLst>
          </p:cNvPr>
          <p:cNvSpPr/>
          <p:nvPr/>
        </p:nvSpPr>
        <p:spPr>
          <a:xfrm>
            <a:off x="7665841" y="5259250"/>
            <a:ext cx="3746982" cy="1459519"/>
          </a:xfrm>
          <a:prstGeom prst="wedgeRoundRectCallout">
            <a:avLst>
              <a:gd name="adj1" fmla="val -65410"/>
              <a:gd name="adj2" fmla="val 21876"/>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C’est</a:t>
            </a:r>
            <a:r>
              <a:rPr lang="en-GB" sz="2400" dirty="0">
                <a:latin typeface="Century Gothic" panose="020B0502020202020204" pitchFamily="34" charset="0"/>
              </a:rPr>
              <a:t> Emmanuel Macron, le </a:t>
            </a:r>
            <a:r>
              <a:rPr lang="en-GB" sz="2400" dirty="0" err="1">
                <a:latin typeface="Century Gothic" panose="020B0502020202020204" pitchFamily="34" charset="0"/>
              </a:rPr>
              <a:t>Président</a:t>
            </a:r>
            <a:r>
              <a:rPr lang="en-GB" sz="2400" dirty="0">
                <a:latin typeface="Century Gothic" panose="020B0502020202020204" pitchFamily="34" charset="0"/>
              </a:rPr>
              <a:t> de la France.</a:t>
            </a:r>
          </a:p>
        </p:txBody>
      </p:sp>
      <p:sp>
        <p:nvSpPr>
          <p:cNvPr id="11" name="TextBox 10">
            <a:hlinkClick r:id="" action="ppaction://noaction">
              <a:snd r:embed="rId7" name="S2_2.wav"/>
            </a:hlinkClick>
            <a:extLst>
              <a:ext uri="{FF2B5EF4-FFF2-40B4-BE49-F238E27FC236}">
                <a16:creationId xmlns:a16="http://schemas.microsoft.com/office/drawing/2014/main" id="{56955523-320B-452C-AD63-93AB173F568B}"/>
              </a:ext>
            </a:extLst>
          </p:cNvPr>
          <p:cNvSpPr txBox="1"/>
          <p:nvPr/>
        </p:nvSpPr>
        <p:spPr>
          <a:xfrm>
            <a:off x="803836" y="492839"/>
            <a:ext cx="112337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Regarde l’image. C’est un pays ? C’est une personne ? Ou c’est un sport ?</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222928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4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690725" y="45002"/>
            <a:ext cx="446733" cy="461665"/>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4172" y="1028750"/>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S2_1.wav"/>
            </a:hlinkClick>
            <a:extLst>
              <a:ext uri="{FF2B5EF4-FFF2-40B4-BE49-F238E27FC236}">
                <a16:creationId xmlns:a16="http://schemas.microsoft.com/office/drawing/2014/main" id="{EEF0836E-4EB6-44DB-9265-9E9C6562164B}"/>
              </a:ext>
            </a:extLst>
          </p:cNvPr>
          <p:cNvSpPr/>
          <p:nvPr/>
        </p:nvSpPr>
        <p:spPr>
          <a:xfrm>
            <a:off x="133350" y="34646"/>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172398" y="2113804"/>
            <a:ext cx="2977561" cy="821241"/>
          </a:xfrm>
          <a:prstGeom prst="wedgeRoundRectCallout">
            <a:avLst>
              <a:gd name="adj1" fmla="val 34798"/>
              <a:gd name="adj2" fmla="val 96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⚠Remember the liaison: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rPr>
              <a:t>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n(e)…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9" name="Graphic 8" descr="Teacher">
            <a:extLst>
              <a:ext uri="{FF2B5EF4-FFF2-40B4-BE49-F238E27FC236}">
                <a16:creationId xmlns:a16="http://schemas.microsoft.com/office/drawing/2014/main" id="{AEAE7CC9-A685-40A5-8ABA-878C4AEE86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96" y="312411"/>
            <a:ext cx="914400" cy="914400"/>
          </a:xfrm>
          <a:prstGeom prst="rect">
            <a:avLst/>
          </a:prstGeom>
        </p:spPr>
      </p:pic>
      <p:sp>
        <p:nvSpPr>
          <p:cNvPr id="10" name="Speech Bubble: Rectangle with Corners Rounded 9">
            <a:hlinkClick r:id="" action="ppaction://noaction">
              <a:snd r:embed="rId7" name="S2_2.wav"/>
            </a:hlinkClick>
            <a:extLst>
              <a:ext uri="{FF2B5EF4-FFF2-40B4-BE49-F238E27FC236}">
                <a16:creationId xmlns:a16="http://schemas.microsoft.com/office/drawing/2014/main" id="{29692238-FFD1-474E-8624-5ABE0C64467D}"/>
              </a:ext>
            </a:extLst>
          </p:cNvPr>
          <p:cNvSpPr/>
          <p:nvPr/>
        </p:nvSpPr>
        <p:spPr>
          <a:xfrm>
            <a:off x="803836" y="532227"/>
            <a:ext cx="11057218"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pic>
        <p:nvPicPr>
          <p:cNvPr id="5" name="Picture 4" descr="A picture containing water, outdoor, tree, palm&#10;&#10;Description automatically generated">
            <a:hlinkClick r:id="" action="ppaction://noaction">
              <a:snd r:embed="rId8" name="S6_1.wav"/>
            </a:hlinkClick>
            <a:extLst>
              <a:ext uri="{FF2B5EF4-FFF2-40B4-BE49-F238E27FC236}">
                <a16:creationId xmlns:a16="http://schemas.microsoft.com/office/drawing/2014/main" id="{F1334C4A-AC6C-4851-A93D-07DAF4F618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2744" y="1226811"/>
            <a:ext cx="8016585" cy="5310988"/>
          </a:xfrm>
          <a:prstGeom prst="rect">
            <a:avLst/>
          </a:prstGeom>
        </p:spPr>
      </p:pic>
      <p:sp>
        <p:nvSpPr>
          <p:cNvPr id="13" name="Speech Bubble: Rectangle with Corners Rounded 12">
            <a:hlinkClick r:id="" action="ppaction://noaction">
              <a:snd r:embed="rId10" name="S6_2.wav"/>
            </a:hlinkClick>
            <a:extLst>
              <a:ext uri="{FF2B5EF4-FFF2-40B4-BE49-F238E27FC236}">
                <a16:creationId xmlns:a16="http://schemas.microsoft.com/office/drawing/2014/main" id="{14D5D4BA-31ED-45F3-9E28-CCBC6D3D66DE}"/>
              </a:ext>
            </a:extLst>
          </p:cNvPr>
          <p:cNvSpPr/>
          <p:nvPr/>
        </p:nvSpPr>
        <p:spPr>
          <a:xfrm>
            <a:off x="8343342" y="5568714"/>
            <a:ext cx="3746982" cy="1087580"/>
          </a:xfrm>
          <a:prstGeom prst="wedgeRoundRectCallout">
            <a:avLst>
              <a:gd name="adj1" fmla="val -65410"/>
              <a:gd name="adj2" fmla="val 21876"/>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C’est</a:t>
            </a:r>
            <a:r>
              <a:rPr lang="en-GB" sz="2400" dirty="0">
                <a:latin typeface="Century Gothic" panose="020B0502020202020204" pitchFamily="34" charset="0"/>
              </a:rPr>
              <a:t> </a:t>
            </a:r>
            <a:r>
              <a:rPr lang="en-GB" sz="2400" dirty="0" err="1">
                <a:latin typeface="Century Gothic" panose="020B0502020202020204" pitchFamily="34" charset="0"/>
              </a:rPr>
              <a:t>Haïti</a:t>
            </a:r>
            <a:r>
              <a:rPr lang="en-GB" sz="2400" dirty="0">
                <a:latin typeface="Century Gothic" panose="020B0502020202020204" pitchFamily="34" charset="0"/>
              </a:rPr>
              <a:t>, un pays et </a:t>
            </a:r>
            <a:r>
              <a:rPr lang="en-GB" sz="2400" dirty="0" err="1">
                <a:latin typeface="Century Gothic" panose="020B0502020202020204" pitchFamily="34" charset="0"/>
              </a:rPr>
              <a:t>une</a:t>
            </a:r>
            <a:r>
              <a:rPr lang="en-GB" sz="2400" dirty="0">
                <a:latin typeface="Century Gothic" panose="020B0502020202020204" pitchFamily="34" charset="0"/>
              </a:rPr>
              <a:t> </a:t>
            </a:r>
            <a:r>
              <a:rPr lang="en-GB" sz="2400" dirty="0" err="1">
                <a:latin typeface="Century Gothic" panose="020B0502020202020204" pitchFamily="34" charset="0"/>
              </a:rPr>
              <a:t>ile</a:t>
            </a:r>
            <a:r>
              <a:rPr lang="en-GB" sz="2400" dirty="0">
                <a:latin typeface="Century Gothic" panose="020B0502020202020204" pitchFamily="34" charset="0"/>
              </a:rPr>
              <a:t>.</a:t>
            </a:r>
          </a:p>
        </p:txBody>
      </p:sp>
      <p:sp>
        <p:nvSpPr>
          <p:cNvPr id="11" name="TextBox 10">
            <a:hlinkClick r:id="" action="ppaction://noaction">
              <a:snd r:embed="rId7" name="S2_2.wav"/>
            </a:hlinkClick>
            <a:extLst>
              <a:ext uri="{FF2B5EF4-FFF2-40B4-BE49-F238E27FC236}">
                <a16:creationId xmlns:a16="http://schemas.microsoft.com/office/drawing/2014/main" id="{52AB3FD6-A7A9-40D6-9ED3-ED41DBFD7276}"/>
              </a:ext>
            </a:extLst>
          </p:cNvPr>
          <p:cNvSpPr txBox="1"/>
          <p:nvPr/>
        </p:nvSpPr>
        <p:spPr>
          <a:xfrm>
            <a:off x="803836" y="492839"/>
            <a:ext cx="112337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Regarde l’image. C’est un pays ? C’est une personne ? Ou c’est un sport ?</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74196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4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690725" y="45002"/>
            <a:ext cx="446733" cy="461665"/>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4172" y="1028750"/>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S2_1.wav"/>
            </a:hlinkClick>
            <a:extLst>
              <a:ext uri="{FF2B5EF4-FFF2-40B4-BE49-F238E27FC236}">
                <a16:creationId xmlns:a16="http://schemas.microsoft.com/office/drawing/2014/main" id="{EEF0836E-4EB6-44DB-9265-9E9C6562164B}"/>
              </a:ext>
            </a:extLst>
          </p:cNvPr>
          <p:cNvSpPr/>
          <p:nvPr/>
        </p:nvSpPr>
        <p:spPr>
          <a:xfrm>
            <a:off x="133350" y="34646"/>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172398" y="2113804"/>
            <a:ext cx="2977561" cy="821241"/>
          </a:xfrm>
          <a:prstGeom prst="wedgeRoundRectCallout">
            <a:avLst>
              <a:gd name="adj1" fmla="val 34798"/>
              <a:gd name="adj2" fmla="val 96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⚠Remember the liaison: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rPr>
              <a:t>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n(e)…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9" name="Graphic 8" descr="Teacher">
            <a:extLst>
              <a:ext uri="{FF2B5EF4-FFF2-40B4-BE49-F238E27FC236}">
                <a16:creationId xmlns:a16="http://schemas.microsoft.com/office/drawing/2014/main" id="{AEAE7CC9-A685-40A5-8ABA-878C4AEE86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96" y="312411"/>
            <a:ext cx="914400" cy="914400"/>
          </a:xfrm>
          <a:prstGeom prst="rect">
            <a:avLst/>
          </a:prstGeom>
        </p:spPr>
      </p:pic>
      <p:sp>
        <p:nvSpPr>
          <p:cNvPr id="10" name="Speech Bubble: Rectangle with Corners Rounded 9">
            <a:hlinkClick r:id="" action="ppaction://noaction">
              <a:snd r:embed="rId7" name="S2_2.wav"/>
            </a:hlinkClick>
            <a:extLst>
              <a:ext uri="{FF2B5EF4-FFF2-40B4-BE49-F238E27FC236}">
                <a16:creationId xmlns:a16="http://schemas.microsoft.com/office/drawing/2014/main" id="{29692238-FFD1-474E-8624-5ABE0C64467D}"/>
              </a:ext>
            </a:extLst>
          </p:cNvPr>
          <p:cNvSpPr/>
          <p:nvPr/>
        </p:nvSpPr>
        <p:spPr>
          <a:xfrm>
            <a:off x="803836" y="532227"/>
            <a:ext cx="11057218"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pic>
        <p:nvPicPr>
          <p:cNvPr id="8" name="Picture 7" descr="A body of water with a city in the background&#10;&#10;Description automatically generated with medium confidence">
            <a:hlinkClick r:id="" action="ppaction://noaction">
              <a:snd r:embed="rId8" name="S7_1.wav"/>
            </a:hlinkClick>
            <a:extLst>
              <a:ext uri="{FF2B5EF4-FFF2-40B4-BE49-F238E27FC236}">
                <a16:creationId xmlns:a16="http://schemas.microsoft.com/office/drawing/2014/main" id="{863B97B6-791F-41AE-A694-FC45A3D952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395" y="1425109"/>
            <a:ext cx="8712290" cy="4900663"/>
          </a:xfrm>
          <a:prstGeom prst="rect">
            <a:avLst/>
          </a:prstGeom>
        </p:spPr>
      </p:pic>
      <p:pic>
        <p:nvPicPr>
          <p:cNvPr id="5" name="Picture 4" descr="A close-up of the earth&#10;&#10;Description automatically generated with medium confidence">
            <a:extLst>
              <a:ext uri="{FF2B5EF4-FFF2-40B4-BE49-F238E27FC236}">
                <a16:creationId xmlns:a16="http://schemas.microsoft.com/office/drawing/2014/main" id="{5E4D1198-053D-4AB6-82FD-35998A8709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129736"/>
            <a:ext cx="2535936" cy="2535936"/>
          </a:xfrm>
          <a:prstGeom prst="rect">
            <a:avLst/>
          </a:prstGeom>
        </p:spPr>
      </p:pic>
      <p:sp>
        <p:nvSpPr>
          <p:cNvPr id="15" name="Speech Bubble: Rectangle with Corners Rounded 14">
            <a:hlinkClick r:id="" action="ppaction://noaction">
              <a:snd r:embed="rId11" name="S7_2.wav"/>
            </a:hlinkClick>
            <a:extLst>
              <a:ext uri="{FF2B5EF4-FFF2-40B4-BE49-F238E27FC236}">
                <a16:creationId xmlns:a16="http://schemas.microsoft.com/office/drawing/2014/main" id="{E51DD9BC-BDE7-48DA-8347-87DB09BE51DF}"/>
              </a:ext>
            </a:extLst>
          </p:cNvPr>
          <p:cNvSpPr/>
          <p:nvPr/>
        </p:nvSpPr>
        <p:spPr>
          <a:xfrm>
            <a:off x="8343342" y="4547616"/>
            <a:ext cx="3746982" cy="2108678"/>
          </a:xfrm>
          <a:prstGeom prst="wedgeRoundRectCallout">
            <a:avLst>
              <a:gd name="adj1" fmla="val -65410"/>
              <a:gd name="adj2" fmla="val 21876"/>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C’est</a:t>
            </a:r>
            <a:r>
              <a:rPr lang="en-GB" sz="2400" dirty="0">
                <a:latin typeface="Century Gothic" panose="020B0502020202020204" pitchFamily="34" charset="0"/>
              </a:rPr>
              <a:t> le </a:t>
            </a:r>
            <a:r>
              <a:rPr lang="en-GB" sz="2400" dirty="0" err="1">
                <a:latin typeface="Century Gothic" panose="020B0502020202020204" pitchFamily="34" charset="0"/>
              </a:rPr>
              <a:t>Sénégal</a:t>
            </a:r>
            <a:r>
              <a:rPr lang="en-GB" sz="2400" dirty="0">
                <a:latin typeface="Century Gothic" panose="020B0502020202020204" pitchFamily="34" charset="0"/>
              </a:rPr>
              <a:t>, un pays </a:t>
            </a:r>
            <a:r>
              <a:rPr lang="en-GB" sz="2400" dirty="0" err="1">
                <a:latin typeface="Century Gothic" panose="020B0502020202020204" pitchFamily="34" charset="0"/>
              </a:rPr>
              <a:t>en</a:t>
            </a:r>
            <a:r>
              <a:rPr lang="en-GB" sz="2400" dirty="0">
                <a:latin typeface="Century Gothic" panose="020B0502020202020204" pitchFamily="34" charset="0"/>
              </a:rPr>
              <a:t> Afrique.  La langue </a:t>
            </a:r>
            <a:r>
              <a:rPr lang="en-GB" sz="2400" dirty="0" err="1">
                <a:latin typeface="Century Gothic" panose="020B0502020202020204" pitchFamily="34" charset="0"/>
              </a:rPr>
              <a:t>officielle</a:t>
            </a:r>
            <a:r>
              <a:rPr lang="en-GB" sz="2400" dirty="0">
                <a:latin typeface="Century Gothic" panose="020B0502020202020204" pitchFamily="34" charset="0"/>
              </a:rPr>
              <a:t> </a:t>
            </a:r>
            <a:r>
              <a:rPr lang="en-GB" sz="2400" dirty="0" err="1">
                <a:latin typeface="Century Gothic" panose="020B0502020202020204" pitchFamily="34" charset="0"/>
              </a:rPr>
              <a:t>est</a:t>
            </a:r>
            <a:r>
              <a:rPr lang="en-GB" sz="2400" dirty="0">
                <a:latin typeface="Century Gothic" panose="020B0502020202020204" pitchFamily="34" charset="0"/>
              </a:rPr>
              <a:t> le </a:t>
            </a:r>
            <a:r>
              <a:rPr lang="en-GB" sz="2400" dirty="0" err="1">
                <a:latin typeface="Century Gothic" panose="020B0502020202020204" pitchFamily="34" charset="0"/>
              </a:rPr>
              <a:t>français</a:t>
            </a:r>
            <a:r>
              <a:rPr lang="en-GB" sz="2400" dirty="0">
                <a:latin typeface="Century Gothic" panose="020B0502020202020204" pitchFamily="34" charset="0"/>
              </a:rPr>
              <a:t>, </a:t>
            </a:r>
            <a:r>
              <a:rPr lang="en-GB" sz="2400" dirty="0" err="1">
                <a:latin typeface="Century Gothic" panose="020B0502020202020204" pitchFamily="34" charset="0"/>
              </a:rPr>
              <a:t>mais</a:t>
            </a:r>
            <a:r>
              <a:rPr lang="en-GB" sz="2400" dirty="0">
                <a:latin typeface="Century Gothic" panose="020B0502020202020204" pitchFamily="34" charset="0"/>
              </a:rPr>
              <a:t> la </a:t>
            </a:r>
            <a:r>
              <a:rPr lang="en-GB" sz="2400" dirty="0" err="1">
                <a:latin typeface="Century Gothic" panose="020B0502020202020204" pitchFamily="34" charset="0"/>
              </a:rPr>
              <a:t>majorité</a:t>
            </a:r>
            <a:r>
              <a:rPr lang="en-GB" sz="2400" dirty="0">
                <a:latin typeface="Century Gothic" panose="020B0502020202020204" pitchFamily="34" charset="0"/>
              </a:rPr>
              <a:t> parle </a:t>
            </a:r>
            <a:r>
              <a:rPr lang="en-GB" sz="2400" dirty="0" err="1">
                <a:latin typeface="Century Gothic" panose="020B0502020202020204" pitchFamily="34" charset="0"/>
              </a:rPr>
              <a:t>wolof</a:t>
            </a:r>
            <a:r>
              <a:rPr lang="en-GB" sz="2400" dirty="0">
                <a:latin typeface="Century Gothic" panose="020B0502020202020204" pitchFamily="34" charset="0"/>
              </a:rPr>
              <a:t>. </a:t>
            </a:r>
          </a:p>
        </p:txBody>
      </p:sp>
      <p:sp>
        <p:nvSpPr>
          <p:cNvPr id="12" name="TextBox 11">
            <a:hlinkClick r:id="" action="ppaction://noaction">
              <a:snd r:embed="rId7" name="S2_2.wav"/>
            </a:hlinkClick>
            <a:extLst>
              <a:ext uri="{FF2B5EF4-FFF2-40B4-BE49-F238E27FC236}">
                <a16:creationId xmlns:a16="http://schemas.microsoft.com/office/drawing/2014/main" id="{5308514A-CC9E-48BC-8693-7BE71BEF9F0B}"/>
              </a:ext>
            </a:extLst>
          </p:cNvPr>
          <p:cNvSpPr txBox="1"/>
          <p:nvPr/>
        </p:nvSpPr>
        <p:spPr>
          <a:xfrm>
            <a:off x="803836" y="492839"/>
            <a:ext cx="112337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Regarde l’image. C’est un pays ? C’est une personne ? Ou c’est un sport ?</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132858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4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40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690725" y="45002"/>
            <a:ext cx="446733" cy="461665"/>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4172" y="1028750"/>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S2_1.wav"/>
            </a:hlinkClick>
            <a:extLst>
              <a:ext uri="{FF2B5EF4-FFF2-40B4-BE49-F238E27FC236}">
                <a16:creationId xmlns:a16="http://schemas.microsoft.com/office/drawing/2014/main" id="{EEF0836E-4EB6-44DB-9265-9E9C6562164B}"/>
              </a:ext>
            </a:extLst>
          </p:cNvPr>
          <p:cNvSpPr/>
          <p:nvPr/>
        </p:nvSpPr>
        <p:spPr>
          <a:xfrm>
            <a:off x="133350" y="34646"/>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172398" y="2113804"/>
            <a:ext cx="2977561" cy="821241"/>
          </a:xfrm>
          <a:prstGeom prst="wedgeRoundRectCallout">
            <a:avLst>
              <a:gd name="adj1" fmla="val 34798"/>
              <a:gd name="adj2" fmla="val 96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⚠Remember the liaison: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C’es</a:t>
            </a:r>
            <a:r>
              <a:rPr kumimoji="0" lang="en-GB" sz="2000" b="1" i="0" u="none" strike="noStrike" kern="1200" cap="none" spc="0" normalizeH="0" baseline="0" noProof="0" dirty="0" err="1">
                <a:ln>
                  <a:noFill/>
                </a:ln>
                <a:solidFill>
                  <a:srgbClr val="FF0066"/>
                </a:solidFill>
                <a:effectLst/>
                <a:uLnTx/>
                <a:uFillTx/>
                <a:latin typeface="Century Gothic" panose="020B0502020202020204" pitchFamily="34" charset="0"/>
              </a:rPr>
              <a:t>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n(e)…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9" name="Graphic 8" descr="Teacher">
            <a:extLst>
              <a:ext uri="{FF2B5EF4-FFF2-40B4-BE49-F238E27FC236}">
                <a16:creationId xmlns:a16="http://schemas.microsoft.com/office/drawing/2014/main" id="{AEAE7CC9-A685-40A5-8ABA-878C4AEE86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96" y="312411"/>
            <a:ext cx="914400" cy="914400"/>
          </a:xfrm>
          <a:prstGeom prst="rect">
            <a:avLst/>
          </a:prstGeom>
        </p:spPr>
      </p:pic>
      <p:sp>
        <p:nvSpPr>
          <p:cNvPr id="10" name="Speech Bubble: Rectangle with Corners Rounded 9">
            <a:hlinkClick r:id="" action="ppaction://noaction">
              <a:snd r:embed="rId7" name="S2_2.wav"/>
            </a:hlinkClick>
            <a:extLst>
              <a:ext uri="{FF2B5EF4-FFF2-40B4-BE49-F238E27FC236}">
                <a16:creationId xmlns:a16="http://schemas.microsoft.com/office/drawing/2014/main" id="{29692238-FFD1-474E-8624-5ABE0C64467D}"/>
              </a:ext>
            </a:extLst>
          </p:cNvPr>
          <p:cNvSpPr/>
          <p:nvPr/>
        </p:nvSpPr>
        <p:spPr>
          <a:xfrm>
            <a:off x="803836" y="532227"/>
            <a:ext cx="11057218"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pic>
        <p:nvPicPr>
          <p:cNvPr id="5" name="Picture 4" descr="A picture containing text, fabric&#10;&#10;Description automatically generated">
            <a:hlinkClick r:id="" action="ppaction://noaction">
              <a:snd r:embed="rId8" name="S8_1.wav"/>
            </a:hlinkClick>
            <a:extLst>
              <a:ext uri="{FF2B5EF4-FFF2-40B4-BE49-F238E27FC236}">
                <a16:creationId xmlns:a16="http://schemas.microsoft.com/office/drawing/2014/main" id="{B85264E2-4629-4FE2-AE5A-C3F8BEB4B3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0682" y="1464101"/>
            <a:ext cx="3657600" cy="4876800"/>
          </a:xfrm>
          <a:prstGeom prst="rect">
            <a:avLst/>
          </a:prstGeom>
        </p:spPr>
      </p:pic>
      <p:sp>
        <p:nvSpPr>
          <p:cNvPr id="13" name="Speech Bubble: Rectangle with Corners Rounded 12">
            <a:hlinkClick r:id="" action="ppaction://noaction">
              <a:snd r:embed="rId10" name="S8_2.wav"/>
            </a:hlinkClick>
            <a:extLst>
              <a:ext uri="{FF2B5EF4-FFF2-40B4-BE49-F238E27FC236}">
                <a16:creationId xmlns:a16="http://schemas.microsoft.com/office/drawing/2014/main" id="{8C0BADA7-AD39-465E-9A13-EFFB6FAC7B13}"/>
              </a:ext>
            </a:extLst>
          </p:cNvPr>
          <p:cNvSpPr/>
          <p:nvPr/>
        </p:nvSpPr>
        <p:spPr>
          <a:xfrm>
            <a:off x="7735856" y="4335236"/>
            <a:ext cx="4125198" cy="2199138"/>
          </a:xfrm>
          <a:prstGeom prst="wedgeRoundRectCallout">
            <a:avLst>
              <a:gd name="adj1" fmla="val -65410"/>
              <a:gd name="adj2" fmla="val 21876"/>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Le football </a:t>
            </a:r>
            <a:r>
              <a:rPr lang="en-GB" sz="2400" dirty="0" err="1">
                <a:latin typeface="Century Gothic" panose="020B0502020202020204" pitchFamily="34" charset="0"/>
              </a:rPr>
              <a:t>est</a:t>
            </a:r>
            <a:r>
              <a:rPr lang="en-GB" sz="2400" dirty="0">
                <a:latin typeface="Century Gothic" panose="020B0502020202020204" pitchFamily="34" charset="0"/>
              </a:rPr>
              <a:t> un sport très </a:t>
            </a:r>
            <a:r>
              <a:rPr lang="en-GB" sz="2400" dirty="0" err="1">
                <a:latin typeface="Century Gothic" panose="020B0502020202020204" pitchFamily="34" charset="0"/>
              </a:rPr>
              <a:t>populaire</a:t>
            </a:r>
            <a:r>
              <a:rPr lang="en-GB" sz="2400" dirty="0">
                <a:latin typeface="Century Gothic" panose="020B0502020202020204" pitchFamily="34" charset="0"/>
              </a:rPr>
              <a:t> au </a:t>
            </a:r>
            <a:r>
              <a:rPr lang="en-GB" sz="2400" dirty="0" err="1">
                <a:latin typeface="Century Gothic" panose="020B0502020202020204" pitchFamily="34" charset="0"/>
              </a:rPr>
              <a:t>Sénégal</a:t>
            </a:r>
            <a:r>
              <a:rPr lang="en-GB" sz="2400" dirty="0">
                <a:latin typeface="Century Gothic" panose="020B0502020202020204" pitchFamily="34" charset="0"/>
              </a:rPr>
              <a:t>. </a:t>
            </a:r>
            <a:r>
              <a:rPr lang="en-GB" sz="2400" dirty="0" err="1">
                <a:latin typeface="Century Gothic" panose="020B0502020202020204" pitchFamily="34" charset="0"/>
              </a:rPr>
              <a:t>En</a:t>
            </a:r>
            <a:r>
              <a:rPr lang="en-GB" sz="2400" dirty="0">
                <a:latin typeface="Century Gothic" panose="020B0502020202020204" pitchFamily="34" charset="0"/>
              </a:rPr>
              <a:t> 2022, le </a:t>
            </a:r>
            <a:r>
              <a:rPr lang="en-GB" sz="2400" dirty="0" err="1">
                <a:latin typeface="Century Gothic" panose="020B0502020202020204" pitchFamily="34" charset="0"/>
              </a:rPr>
              <a:t>Sénégal</a:t>
            </a:r>
            <a:r>
              <a:rPr lang="en-GB" sz="2400" dirty="0">
                <a:latin typeface="Century Gothic" panose="020B0502020202020204" pitchFamily="34" charset="0"/>
              </a:rPr>
              <a:t> </a:t>
            </a:r>
            <a:r>
              <a:rPr lang="en-GB" sz="2400" dirty="0" err="1">
                <a:latin typeface="Century Gothic" panose="020B0502020202020204" pitchFamily="34" charset="0"/>
              </a:rPr>
              <a:t>participe</a:t>
            </a:r>
            <a:r>
              <a:rPr lang="en-GB" sz="2400" dirty="0">
                <a:latin typeface="Century Gothic" panose="020B0502020202020204" pitchFamily="34" charset="0"/>
              </a:rPr>
              <a:t> à la coupe du monde au Qatar.</a:t>
            </a:r>
          </a:p>
        </p:txBody>
      </p:sp>
      <p:pic>
        <p:nvPicPr>
          <p:cNvPr id="12" name="Picture 11">
            <a:extLst>
              <a:ext uri="{FF2B5EF4-FFF2-40B4-BE49-F238E27FC236}">
                <a16:creationId xmlns:a16="http://schemas.microsoft.com/office/drawing/2014/main" id="{4D03A26B-3AA2-4C18-92A3-1B504BB11AD9}"/>
              </a:ext>
            </a:extLst>
          </p:cNvPr>
          <p:cNvPicPr>
            <a:picLocks noChangeAspect="1"/>
          </p:cNvPicPr>
          <p:nvPr/>
        </p:nvPicPr>
        <p:blipFill rotWithShape="1">
          <a:blip r:embed="rId11">
            <a:extLst>
              <a:ext uri="{28A0092B-C50C-407E-A947-70E740481C1C}">
                <a14:useLocalDpi xmlns:a14="http://schemas.microsoft.com/office/drawing/2010/main" val="0"/>
              </a:ext>
            </a:extLst>
          </a:blip>
          <a:srcRect l="39940" t="9494" r="40180" b="9296"/>
          <a:stretch/>
        </p:blipFill>
        <p:spPr>
          <a:xfrm>
            <a:off x="7645706" y="2185709"/>
            <a:ext cx="919220" cy="2065317"/>
          </a:xfrm>
          <a:prstGeom prst="rect">
            <a:avLst/>
          </a:prstGeom>
        </p:spPr>
      </p:pic>
      <p:sp>
        <p:nvSpPr>
          <p:cNvPr id="15" name="TextBox 14">
            <a:hlinkClick r:id="" action="ppaction://noaction">
              <a:snd r:embed="rId7" name="S2_2.wav"/>
            </a:hlinkClick>
            <a:extLst>
              <a:ext uri="{FF2B5EF4-FFF2-40B4-BE49-F238E27FC236}">
                <a16:creationId xmlns:a16="http://schemas.microsoft.com/office/drawing/2014/main" id="{F043370A-4202-4D85-89FD-DFEC99B43FBA}"/>
              </a:ext>
            </a:extLst>
          </p:cNvPr>
          <p:cNvSpPr txBox="1"/>
          <p:nvPr/>
        </p:nvSpPr>
        <p:spPr>
          <a:xfrm>
            <a:off x="803836" y="492839"/>
            <a:ext cx="112337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Regarde l’image. C’est un pays ? C’est une personne ? Ou c’est un sport ?</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75317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4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22" name="Picture 10" descr="Contando, Matemáticas, Números">
            <a:extLst>
              <a:ext uri="{FF2B5EF4-FFF2-40B4-BE49-F238E27FC236}">
                <a16:creationId xmlns:a16="http://schemas.microsoft.com/office/drawing/2014/main" id="{B78BCA0A-0EE9-452D-BF5F-A0DA6706B6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ontando, Matemáticas, Números">
            <a:extLst>
              <a:ext uri="{FF2B5EF4-FFF2-40B4-BE49-F238E27FC236}">
                <a16:creationId xmlns:a16="http://schemas.microsoft.com/office/drawing/2014/main" id="{23B355C7-BD85-458D-A720-D758A3B41A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Contando, Matemáticas, Números">
            <a:extLst>
              <a:ext uri="{FF2B5EF4-FFF2-40B4-BE49-F238E27FC236}">
                <a16:creationId xmlns:a16="http://schemas.microsoft.com/office/drawing/2014/main" id="{B120CB07-7052-415E-863B-225DBB7E1C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6AADF83-150E-45C9-97B9-65FCCE4AC01A}"/>
              </a:ext>
            </a:extLst>
          </p:cNvPr>
          <p:cNvSpPr txBox="1"/>
          <p:nvPr/>
        </p:nvSpPr>
        <p:spPr>
          <a:xfrm>
            <a:off x="888424" y="5199714"/>
            <a:ext cx="116089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un</a:t>
            </a:r>
          </a:p>
        </p:txBody>
      </p:sp>
      <p:sp>
        <p:nvSpPr>
          <p:cNvPr id="26" name="TextBox 25">
            <a:extLst>
              <a:ext uri="{FF2B5EF4-FFF2-40B4-BE49-F238E27FC236}">
                <a16:creationId xmlns:a16="http://schemas.microsoft.com/office/drawing/2014/main" id="{93BAD31A-F2E4-4A1A-A0E4-8EEC97EFA1F0}"/>
              </a:ext>
            </a:extLst>
          </p:cNvPr>
          <p:cNvSpPr txBox="1"/>
          <p:nvPr/>
        </p:nvSpPr>
        <p:spPr>
          <a:xfrm>
            <a:off x="4513585" y="5199714"/>
            <a:ext cx="197201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deux</a:t>
            </a:r>
          </a:p>
        </p:txBody>
      </p:sp>
      <p:sp>
        <p:nvSpPr>
          <p:cNvPr id="27" name="TextBox 26">
            <a:extLst>
              <a:ext uri="{FF2B5EF4-FFF2-40B4-BE49-F238E27FC236}">
                <a16:creationId xmlns:a16="http://schemas.microsoft.com/office/drawing/2014/main" id="{41722BFE-5080-4E8A-9F1D-6E7D9111B947}"/>
              </a:ext>
            </a:extLst>
          </p:cNvPr>
          <p:cNvSpPr txBox="1"/>
          <p:nvPr/>
        </p:nvSpPr>
        <p:spPr>
          <a:xfrm>
            <a:off x="8530189" y="5199714"/>
            <a:ext cx="191430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Segoe Print" panose="02000600000000000000" pitchFamily="2" charset="0"/>
              </a:rPr>
              <a:t>trois</a:t>
            </a:r>
          </a:p>
        </p:txBody>
      </p:sp>
      <p:pic>
        <p:nvPicPr>
          <p:cNvPr id="15" name="Graphic 14" descr="Teacher">
            <a:extLst>
              <a:ext uri="{FF2B5EF4-FFF2-40B4-BE49-F238E27FC236}">
                <a16:creationId xmlns:a16="http://schemas.microsoft.com/office/drawing/2014/main" id="{AB51A347-2C42-41AB-8413-B57BCE484E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976" y="-77388"/>
            <a:ext cx="914400" cy="914400"/>
          </a:xfrm>
          <a:prstGeom prst="rect">
            <a:avLst/>
          </a:prstGeom>
        </p:spPr>
      </p:pic>
      <p:sp>
        <p:nvSpPr>
          <p:cNvPr id="16" name="Speech Bubble: Rectangle with Corners Rounded 15">
            <a:hlinkClick r:id="" action="ppaction://noaction">
              <a:snd r:embed="rId13" name="S9_1.wav"/>
            </a:hlinkClick>
            <a:extLst>
              <a:ext uri="{FF2B5EF4-FFF2-40B4-BE49-F238E27FC236}">
                <a16:creationId xmlns:a16="http://schemas.microsoft.com/office/drawing/2014/main" id="{2EF0B10C-B163-44D1-B8D9-05C59F67AA67}"/>
              </a:ext>
            </a:extLst>
          </p:cNvPr>
          <p:cNvSpPr/>
          <p:nvPr/>
        </p:nvSpPr>
        <p:spPr>
          <a:xfrm>
            <a:off x="701859" y="194644"/>
            <a:ext cx="3389791" cy="461665"/>
          </a:xfrm>
          <a:prstGeom prst="wedgeRoundRectCallout">
            <a:avLst>
              <a:gd name="adj1" fmla="val -52455"/>
              <a:gd name="adj2" fmla="val -234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2400" dirty="0">
              <a:solidFill>
                <a:schemeClr val="bg1"/>
              </a:solidFill>
            </a:endParaRPr>
          </a:p>
        </p:txBody>
      </p:sp>
      <p:sp>
        <p:nvSpPr>
          <p:cNvPr id="17" name="TextBox 16">
            <a:extLst>
              <a:ext uri="{FF2B5EF4-FFF2-40B4-BE49-F238E27FC236}">
                <a16:creationId xmlns:a16="http://schemas.microsoft.com/office/drawing/2014/main" id="{06063977-DED5-4CB1-90A8-09C20C370A5D}"/>
              </a:ext>
            </a:extLst>
          </p:cNvPr>
          <p:cNvSpPr txBox="1"/>
          <p:nvPr/>
        </p:nvSpPr>
        <p:spPr>
          <a:xfrm>
            <a:off x="701859" y="180958"/>
            <a:ext cx="33897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prstClr val="white"/>
                </a:solidFill>
                <a:effectLst/>
                <a:uLnTx/>
                <a:uFillTx/>
                <a:latin typeface="Century gothic"/>
                <a:ea typeface="Century Gothic"/>
              </a:rPr>
              <a:t>Pratique les nombres.</a:t>
            </a:r>
            <a:endParaRPr kumimoji="0" lang="en-GB" sz="24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6610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S9_u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3" name="S9_u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subTnLst>
                                    <p:audio>
                                      <p:cMediaNode>
                                        <p:cTn display="0" masterRel="sameClick">
                                          <p:stCondLst>
                                            <p:cond evt="begin" delay="0">
                                              <p:tn val="15"/>
                                            </p:cond>
                                          </p:stCondLst>
                                          <p:endCondLst>
                                            <p:cond evt="onStopAudio" delay="0">
                                              <p:tgtEl>
                                                <p:sldTgt/>
                                              </p:tgtEl>
                                            </p:cond>
                                          </p:endCondLst>
                                        </p:cTn>
                                        <p:tgtEl>
                                          <p:sndTgt r:embed="rId4" name="S9_deux.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4" name="S9_deux.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5" name="S9_troi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subTnLst>
                                    <p:audio>
                                      <p:cMediaNode>
                                        <p:cTn display="0" masterRel="sameClick">
                                          <p:stCondLst>
                                            <p:cond evt="begin" delay="0">
                                              <p:tn val="30"/>
                                            </p:cond>
                                          </p:stCondLst>
                                          <p:endCondLst>
                                            <p:cond evt="onStopAudio" delay="0">
                                              <p:tgtEl>
                                                <p:sldTgt/>
                                              </p:tgtEl>
                                            </p:cond>
                                          </p:endCondLst>
                                        </p:cTn>
                                        <p:tgtEl>
                                          <p:sndTgt r:embed="rId5" name="S9_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2281</TotalTime>
  <Words>2129</Words>
  <Application>Microsoft Office PowerPoint</Application>
  <PresentationFormat>Widescreen</PresentationFormat>
  <Paragraphs>343</Paragraphs>
  <Slides>23</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Calibri</vt:lpstr>
      <vt:lpstr>Cavolini</vt:lpstr>
      <vt:lpstr>Century gothic</vt:lpstr>
      <vt:lpstr>Century gothic</vt:lpstr>
      <vt:lpstr>Eras Demi ITC</vt:lpstr>
      <vt:lpstr>Modern Love</vt:lpstr>
      <vt:lpstr>Segoe Print</vt:lpstr>
      <vt:lpstr>Symbol</vt:lpstr>
      <vt:lpstr>Wingdings</vt:lpstr>
      <vt:lpstr>1_Office Theme</vt:lpstr>
      <vt:lpstr>Saying how many and describing things</vt:lpstr>
      <vt:lpstr>prononcer</vt:lpstr>
      <vt:lpstr>prononcer</vt:lpstr>
      <vt:lpstr>prononcer</vt:lpstr>
      <vt:lpstr>prononcer</vt:lpstr>
      <vt:lpstr>prononcer</vt:lpstr>
      <vt:lpstr>prononcer</vt:lpstr>
      <vt:lpstr>prononcer</vt:lpstr>
      <vt:lpstr>vocabulaire</vt:lpstr>
      <vt:lpstr>vocabulaire</vt:lpstr>
      <vt:lpstr>vocabulaire</vt:lpstr>
      <vt:lpstr>vocabulaire</vt:lpstr>
      <vt:lpstr>vocabulaire</vt:lpstr>
      <vt:lpstr>vocabulaire</vt:lpstr>
      <vt:lpstr>vocabulaire</vt:lpstr>
      <vt:lpstr>vocabulaire</vt:lpstr>
      <vt:lpstr>parler</vt:lpstr>
      <vt:lpstr>Il y a</vt:lpstr>
      <vt:lpstr>écouter</vt:lpstr>
      <vt:lpstr>lire</vt:lpstr>
      <vt:lpstr>parler</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32</cp:revision>
  <dcterms:created xsi:type="dcterms:W3CDTF">2021-07-02T19:27:01Z</dcterms:created>
  <dcterms:modified xsi:type="dcterms:W3CDTF">2023-02-20T06:01:57Z</dcterms:modified>
</cp:coreProperties>
</file>