
<file path=[Content_Types].xml><?xml version="1.0" encoding="utf-8"?>
<Types xmlns="http://schemas.openxmlformats.org/package/2006/content-types">
  <Default Extension="gif" ContentType="image/gif"/>
  <Default Extension="jpeg" ContentType="image/jpeg"/>
  <Default Extension="jpg" ContentType="image/pn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6.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18"/>
  </p:notesMasterIdLst>
  <p:sldIdLst>
    <p:sldId id="257" r:id="rId5"/>
    <p:sldId id="823" r:id="rId6"/>
    <p:sldId id="831" r:id="rId7"/>
    <p:sldId id="840" r:id="rId8"/>
    <p:sldId id="833" r:id="rId9"/>
    <p:sldId id="834" r:id="rId10"/>
    <p:sldId id="837" r:id="rId11"/>
    <p:sldId id="506" r:id="rId12"/>
    <p:sldId id="839" r:id="rId13"/>
    <p:sldId id="801" r:id="rId14"/>
    <p:sldId id="841" r:id="rId15"/>
    <p:sldId id="366" r:id="rId16"/>
    <p:sldId id="54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859D"/>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5" autoAdjust="0"/>
    <p:restoredTop sz="66157" autoAdjust="0"/>
  </p:normalViewPr>
  <p:slideViewPr>
    <p:cSldViewPr snapToGrid="0">
      <p:cViewPr varScale="1">
        <p:scale>
          <a:sx n="75" d="100"/>
          <a:sy n="75" d="100"/>
        </p:scale>
        <p:origin x="1200" y="5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0" indent="-216000" algn="l">
              <a:lnSpc>
                <a:spcPct val="100000"/>
              </a:lnSpc>
            </a:pPr>
            <a:r>
              <a:rPr lang="en-GB" sz="18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800" b="1" strike="noStrike" spc="-1" dirty="0">
                <a:latin typeface="Arial"/>
              </a:rPr>
              <a:t>on the slide.</a:t>
            </a:r>
          </a:p>
          <a:p>
            <a:pPr marL="0" indent="-216000" algn="l">
              <a:lnSpc>
                <a:spcPct val="100000"/>
              </a:lnSpc>
            </a:pPr>
            <a:r>
              <a:rPr lang="en-GB" sz="18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800" b="1" strike="noStrike" spc="-1" dirty="0">
                <a:latin typeface="Arial"/>
              </a:rPr>
              <a:t>slides where these appear, and try to copy it/them.</a:t>
            </a:r>
          </a:p>
          <a:p>
            <a:pPr marL="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introduce liaison after x- and s-</a:t>
            </a:r>
            <a:r>
              <a:rPr lang="fr-FR" sz="1800" b="0" dirty="0">
                <a:solidFill>
                  <a:srgbClr val="002060"/>
                </a:solidFill>
                <a:latin typeface="Century Gothic"/>
                <a:ea typeface="Century Gothic"/>
                <a:cs typeface="Century Gothic"/>
                <a:sym typeface="Century Gothic"/>
              </a:rPr>
              <a:t>: deu</a:t>
            </a:r>
            <a:r>
              <a:rPr lang="fr-FR" sz="1800" b="1" dirty="0">
                <a:solidFill>
                  <a:srgbClr val="002060"/>
                </a:solidFill>
                <a:latin typeface="Century Gothic"/>
                <a:ea typeface="Century Gothic"/>
                <a:cs typeface="Century Gothic"/>
                <a:sym typeface="Century Gothic"/>
              </a:rPr>
              <a:t>x</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e</a:t>
            </a:r>
            <a:r>
              <a:rPr lang="fr-FR" sz="1800" b="0" dirty="0">
                <a:solidFill>
                  <a:srgbClr val="002060"/>
                </a:solidFill>
                <a:latin typeface="Century Gothic"/>
                <a:ea typeface="Century Gothic"/>
                <a:cs typeface="Century Gothic"/>
                <a:sym typeface="Century Gothic"/>
              </a:rPr>
              <a:t>nfants,  troi</a:t>
            </a:r>
            <a:r>
              <a:rPr lang="fr-FR" sz="1800" b="1" dirty="0">
                <a:solidFill>
                  <a:srgbClr val="002060"/>
                </a:solidFill>
                <a:latin typeface="Century Gothic"/>
                <a:ea typeface="Century Gothic"/>
                <a:cs typeface="Century Gothic"/>
                <a:sym typeface="Century Gothic"/>
              </a:rPr>
              <a:t>s</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o</a:t>
            </a:r>
            <a:r>
              <a:rPr lang="fr-FR" sz="1800" b="0" dirty="0">
                <a:solidFill>
                  <a:srgbClr val="002060"/>
                </a:solidFill>
                <a:latin typeface="Century Gothic"/>
                <a:ea typeface="Century Gothic"/>
                <a:cs typeface="Century Gothic"/>
                <a:sym typeface="Century Gothic"/>
              </a:rPr>
              <a:t>ranges</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il y a </a:t>
            </a:r>
            <a:r>
              <a:rPr lang="fr-FR" sz="1800" b="0" i="0" strike="noStrike" spc="-1" dirty="0">
                <a:solidFill>
                  <a:srgbClr val="002060"/>
                </a:solidFill>
                <a:latin typeface="Century Gothic"/>
                <a:ea typeface="Century Gothic"/>
              </a:rPr>
              <a:t>[n/a] </a:t>
            </a:r>
            <a:r>
              <a:rPr lang="fr-FR" sz="1800" b="1" i="0" strike="noStrike" spc="-1" dirty="0">
                <a:solidFill>
                  <a:srgbClr val="002060"/>
                </a:solidFill>
                <a:latin typeface="Century Gothic"/>
                <a:ea typeface="Century Gothic"/>
              </a:rPr>
              <a:t>un </a:t>
            </a:r>
            <a:r>
              <a:rPr lang="fr-FR" sz="1800" b="0" i="0" strike="noStrike" spc="-1" dirty="0">
                <a:solidFill>
                  <a:srgbClr val="002060"/>
                </a:solidFill>
                <a:latin typeface="Century Gothic"/>
                <a:ea typeface="Century Gothic"/>
              </a:rPr>
              <a:t>[3] </a:t>
            </a:r>
            <a:r>
              <a:rPr lang="fr-FR" sz="1800" b="1" i="0" strike="noStrike" spc="-1" dirty="0">
                <a:solidFill>
                  <a:srgbClr val="002060"/>
                </a:solidFill>
                <a:latin typeface="Century Gothic"/>
                <a:ea typeface="Century Gothic"/>
              </a:rPr>
              <a:t>deux </a:t>
            </a:r>
            <a:r>
              <a:rPr lang="fr-FR" sz="1800" b="0" i="0" strike="noStrike" spc="-1" dirty="0">
                <a:solidFill>
                  <a:srgbClr val="002060"/>
                </a:solidFill>
                <a:latin typeface="Century Gothic"/>
                <a:ea typeface="Century Gothic"/>
              </a:rPr>
              <a:t>[41] </a:t>
            </a:r>
            <a:r>
              <a:rPr lang="fr-FR" sz="1800" b="1" i="0" strike="noStrike" spc="-1" dirty="0">
                <a:solidFill>
                  <a:srgbClr val="002060"/>
                </a:solidFill>
                <a:latin typeface="Century Gothic"/>
                <a:ea typeface="Century Gothic"/>
              </a:rPr>
              <a:t>trois </a:t>
            </a:r>
            <a:r>
              <a:rPr lang="fr-FR" sz="1800" b="0" i="0" strike="noStrike" spc="-1" dirty="0">
                <a:solidFill>
                  <a:srgbClr val="002060"/>
                </a:solidFill>
                <a:latin typeface="Century Gothic"/>
                <a:ea typeface="Century Gothic"/>
              </a:rPr>
              <a:t>[115] </a:t>
            </a:r>
            <a:r>
              <a:rPr lang="fr-FR" sz="1800" b="1" i="0" strike="noStrike" spc="-1" dirty="0">
                <a:solidFill>
                  <a:srgbClr val="002060"/>
                </a:solidFill>
                <a:latin typeface="Century Gothic"/>
                <a:ea typeface="Century Gothic"/>
              </a:rPr>
              <a:t>quatre </a:t>
            </a:r>
            <a:r>
              <a:rPr lang="fr-FR" sz="1800" b="0" i="0" strike="noStrike" spc="-1" dirty="0">
                <a:solidFill>
                  <a:srgbClr val="002060"/>
                </a:solidFill>
                <a:latin typeface="Century Gothic"/>
                <a:ea typeface="Century Gothic"/>
              </a:rPr>
              <a:t>[253] </a:t>
            </a:r>
            <a:r>
              <a:rPr lang="fr-FR" sz="1800" b="1" i="0" strike="noStrike" spc="-1" dirty="0">
                <a:solidFill>
                  <a:srgbClr val="002060"/>
                </a:solidFill>
                <a:latin typeface="Century Gothic"/>
                <a:ea typeface="Century Gothic"/>
              </a:rPr>
              <a:t>cinq </a:t>
            </a:r>
            <a:r>
              <a:rPr lang="fr-FR" sz="1800" b="0" i="0" strike="noStrike" spc="-1" dirty="0">
                <a:solidFill>
                  <a:srgbClr val="002060"/>
                </a:solidFill>
                <a:latin typeface="Century Gothic"/>
                <a:ea typeface="Century Gothic"/>
              </a:rPr>
              <a:t>[288] </a:t>
            </a:r>
            <a:r>
              <a:rPr lang="fr-FR" sz="1800" b="1" i="0" strike="noStrike" spc="-1" dirty="0">
                <a:solidFill>
                  <a:srgbClr val="002060"/>
                </a:solidFill>
                <a:latin typeface="Century Gothic"/>
                <a:ea typeface="Century Gothic"/>
              </a:rPr>
              <a:t>six </a:t>
            </a:r>
            <a:r>
              <a:rPr lang="fr-FR" sz="1800" b="0" i="0" strike="noStrike" spc="-1" dirty="0">
                <a:solidFill>
                  <a:srgbClr val="002060"/>
                </a:solidFill>
                <a:latin typeface="Century Gothic"/>
                <a:ea typeface="Century Gothic"/>
              </a:rPr>
              <a:t>[450] </a:t>
            </a:r>
            <a:r>
              <a:rPr lang="fr-FR" sz="1800" b="1" i="0" strike="noStrike" spc="-1" dirty="0">
                <a:solidFill>
                  <a:srgbClr val="002060"/>
                </a:solidFill>
                <a:latin typeface="Century Gothic"/>
                <a:ea typeface="Century Gothic"/>
              </a:rPr>
              <a:t>sept </a:t>
            </a:r>
            <a:r>
              <a:rPr lang="fr-FR" sz="1800" b="0" i="0" strike="noStrike" spc="-1" dirty="0">
                <a:solidFill>
                  <a:srgbClr val="002060"/>
                </a:solidFill>
                <a:latin typeface="Century Gothic"/>
                <a:ea typeface="Century Gothic"/>
              </a:rPr>
              <a:t>[905] </a:t>
            </a:r>
            <a:r>
              <a:rPr lang="fr-FR" sz="1800" b="1" i="0" strike="noStrike" spc="-1" dirty="0">
                <a:solidFill>
                  <a:srgbClr val="002060"/>
                </a:solidFill>
                <a:latin typeface="Century Gothic"/>
                <a:ea typeface="Century Gothic"/>
              </a:rPr>
              <a:t>huit </a:t>
            </a:r>
            <a:r>
              <a:rPr lang="fr-FR" sz="1800" b="0" i="0" strike="noStrike" spc="-1" dirty="0">
                <a:solidFill>
                  <a:srgbClr val="002060"/>
                </a:solidFill>
                <a:latin typeface="Century Gothic"/>
                <a:ea typeface="Century Gothic"/>
              </a:rPr>
              <a:t>[877] </a:t>
            </a:r>
            <a:r>
              <a:rPr lang="fr-FR" sz="1800" b="1" i="0" strike="noStrike" spc="-1" dirty="0">
                <a:solidFill>
                  <a:srgbClr val="002060"/>
                </a:solidFill>
                <a:latin typeface="Century Gothic"/>
                <a:ea typeface="Century Gothic"/>
              </a:rPr>
              <a:t>neuf </a:t>
            </a:r>
            <a:r>
              <a:rPr lang="fr-FR" sz="1800" b="0" i="0" strike="noStrike" spc="-1" dirty="0">
                <a:solidFill>
                  <a:srgbClr val="002060"/>
                </a:solidFill>
                <a:latin typeface="Century Gothic"/>
                <a:ea typeface="Century Gothic"/>
              </a:rPr>
              <a:t>[787] </a:t>
            </a:r>
            <a:r>
              <a:rPr lang="fr-FR" sz="1800" b="1" i="0" strike="noStrike" spc="-1" dirty="0">
                <a:solidFill>
                  <a:srgbClr val="002060"/>
                </a:solidFill>
                <a:latin typeface="Century Gothic"/>
                <a:ea typeface="Century Gothic"/>
              </a:rPr>
              <a:t>dix </a:t>
            </a:r>
            <a:r>
              <a:rPr lang="fr-FR" sz="1800" b="0" i="0" strike="noStrike" spc="-1" dirty="0">
                <a:solidFill>
                  <a:srgbClr val="002060"/>
                </a:solidFill>
                <a:latin typeface="Century Gothic"/>
                <a:ea typeface="Century Gothic"/>
              </a:rPr>
              <a:t>[372] </a:t>
            </a:r>
            <a:r>
              <a:rPr lang="fr-FR" sz="1800" b="1" i="0" strike="noStrike" spc="-1" dirty="0">
                <a:solidFill>
                  <a:srgbClr val="002060"/>
                </a:solidFill>
                <a:latin typeface="Century Gothic"/>
                <a:ea typeface="Century Gothic"/>
              </a:rPr>
              <a:t>onze </a:t>
            </a:r>
            <a:r>
              <a:rPr lang="fr-FR" sz="1800" b="0" i="0" strike="noStrike" spc="-1" dirty="0">
                <a:solidFill>
                  <a:srgbClr val="002060"/>
                </a:solidFill>
                <a:latin typeface="Century Gothic"/>
                <a:ea typeface="Century Gothic"/>
              </a:rPr>
              <a:t>[2447] </a:t>
            </a:r>
            <a:r>
              <a:rPr lang="fr-FR" sz="1800" b="1" i="0" strike="noStrike" spc="-1" dirty="0">
                <a:solidFill>
                  <a:srgbClr val="002060"/>
                </a:solidFill>
                <a:latin typeface="Century Gothic"/>
                <a:ea typeface="Century Gothic"/>
              </a:rPr>
              <a:t>douze [1664] </a:t>
            </a:r>
            <a:br>
              <a:rPr lang="en-GB" sz="1800" b="0" i="1" strike="noStrike" spc="-1" dirty="0">
                <a:solidFill>
                  <a:srgbClr val="002060"/>
                </a:solidFill>
                <a:latin typeface="Century Gothic"/>
                <a:ea typeface="Century Gothic"/>
              </a:rPr>
            </a:b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jouer [219] ami, amie [467] en ligne [n/a] dehors [1217] mon, ma [60] ton, ta [330] voici [1103]</a:t>
            </a:r>
          </a:p>
          <a:p>
            <a:pPr marL="0" indent="-216000">
              <a:lnSpc>
                <a:spcPct val="100000"/>
              </a:lnSpc>
            </a:pPr>
            <a:r>
              <a:rPr lang="en-GB" sz="1800" b="0" i="0" strike="noStrike" spc="-1" dirty="0">
                <a:solidFill>
                  <a:srgbClr val="002060"/>
                </a:solidFill>
                <a:effectLst/>
                <a:latin typeface="Century Gothic"/>
                <a:ea typeface="+mn-ea"/>
                <a:cs typeface="+mn-cs"/>
              </a:rPr>
              <a:t>Revisit 2: --</a:t>
            </a: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numbers.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Pupils work out the Maths sums and write the answers as French numbers.</a:t>
            </a:r>
          </a:p>
          <a:p>
            <a:pPr marL="229320" indent="-228600">
              <a:lnSpc>
                <a:spcPct val="100000"/>
              </a:lnSpc>
              <a:buAutoNum type="arabicPeriod"/>
            </a:pPr>
            <a:r>
              <a:rPr lang="en-GB" sz="1200" b="0" strike="noStrike" spc="-1" dirty="0">
                <a:solidFill>
                  <a:srgbClr val="000000"/>
                </a:solidFill>
                <a:latin typeface="+mn-lt"/>
              </a:rPr>
              <a:t>Click to reveal the written answers.</a:t>
            </a:r>
          </a:p>
          <a:p>
            <a:pPr marL="720" indent="0">
              <a:lnSpc>
                <a:spcPct val="100000"/>
              </a:lnSpc>
              <a:buNone/>
            </a:pPr>
            <a:endParaRPr lang="en-GB" sz="1200" b="0" strike="noStrike" spc="-1" dirty="0">
              <a:solidFill>
                <a:srgbClr val="000000"/>
              </a:solidFill>
              <a:latin typeface="+mn-lt"/>
            </a:endParaRPr>
          </a:p>
          <a:p>
            <a:pPr marL="0" lvl="0" indent="0" algn="l" rtl="0">
              <a:spcBef>
                <a:spcPts val="0"/>
              </a:spcBef>
              <a:spcAft>
                <a:spcPts val="0"/>
              </a:spcAft>
              <a:buNone/>
            </a:pPr>
            <a:r>
              <a:rPr lang="en-GB" b="1" dirty="0"/>
              <a:t>Additional Task suggestions</a:t>
            </a:r>
            <a:r>
              <a:rPr lang="en-GB" dirty="0"/>
              <a:t>:</a:t>
            </a:r>
            <a:br>
              <a:rPr lang="en-GB" dirty="0"/>
            </a:br>
            <a:r>
              <a:rPr lang="en-GB" dirty="0"/>
              <a:t>1. More confident pupils could write out the whole sums in French words e.g. deux + trois = cinq.</a:t>
            </a:r>
          </a:p>
          <a:p>
            <a:pPr marL="0" lvl="0" indent="0" algn="l" rtl="0">
              <a:spcBef>
                <a:spcPts val="0"/>
              </a:spcBef>
              <a:spcAft>
                <a:spcPts val="0"/>
              </a:spcAft>
              <a:buNone/>
            </a:pPr>
            <a:r>
              <a:rPr lang="en-GB" dirty="0"/>
              <a:t>2. Pupils could write their own word sums for others to complete. </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Note</a:t>
            </a:r>
            <a:r>
              <a:rPr lang="en-GB" dirty="0"/>
              <a:t>: to listen to how the full sums sound in French, click the numbered buttons.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numbers and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[1] with the pupils. Click to listen. Pupils write the English.</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2-8 and click to correct with the class.</a:t>
            </a:r>
          </a:p>
          <a:p>
            <a:pPr marL="0" lvl="0" indent="0" algn="l" rtl="0">
              <a:spcBef>
                <a:spcPts val="0"/>
              </a:spcBef>
              <a:spcAft>
                <a:spcPts val="0"/>
              </a:spcAft>
              <a:buNone/>
            </a:pPr>
            <a:endParaRPr lang="en-GB" b="0"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chemeClr val="tx1"/>
              </a:solidFill>
              <a:effectLst/>
              <a:latin typeface="+mn-lt"/>
              <a:ea typeface="+mn-ea"/>
              <a:cs typeface="+mn-cs"/>
              <a:sym typeface="Century Gothic"/>
            </a:endParaRPr>
          </a:p>
          <a:p>
            <a:pPr marL="0" lvl="0" indent="0" algn="l" rtl="0">
              <a:spcBef>
                <a:spcPts val="0"/>
              </a:spcBef>
              <a:spcAft>
                <a:spcPts val="0"/>
              </a:spcAft>
              <a:buNone/>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y a un lit</a:t>
            </a:r>
            <a:endParaRPr lang="en-GB"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y a onze dessins.</a:t>
            </a:r>
            <a:endParaRPr lang="en-GB"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y a neuf messages.</a:t>
            </a:r>
            <a:endParaRPr lang="en-GB"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y a huit textes.</a:t>
            </a:r>
            <a:endParaRPr lang="en-GB"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y a quatre mots.</a:t>
            </a:r>
            <a:endParaRPr lang="en-GB"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y a une affiche.</a:t>
            </a:r>
            <a:endParaRPr lang="en-GB"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y a douze amis.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fr-FR"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Il y a sept chats.</a:t>
            </a:r>
            <a:endParaRPr lang="en-GB" b="0"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0739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3 minutes</a:t>
            </a:r>
          </a:p>
          <a:p>
            <a:endParaRPr lang="en-US" b="1" dirty="0"/>
          </a:p>
          <a:p>
            <a:r>
              <a:rPr lang="en-US" b="1" dirty="0"/>
              <a:t>Aim: </a:t>
            </a:r>
            <a:r>
              <a:rPr lang="en-US" b="0" dirty="0"/>
              <a:t>to </a:t>
            </a:r>
            <a:r>
              <a:rPr lang="en-US" b="0" dirty="0" err="1"/>
              <a:t>practise</a:t>
            </a:r>
            <a:r>
              <a:rPr lang="en-US" b="0" dirty="0"/>
              <a:t> s- and x-liaison in with numbers and previously taught nouns.</a:t>
            </a:r>
          </a:p>
          <a:p>
            <a:endParaRPr lang="en-US" b="1" dirty="0"/>
          </a:p>
          <a:p>
            <a:r>
              <a:rPr lang="en-US" b="1" dirty="0"/>
              <a:t>Procedure:</a:t>
            </a:r>
          </a:p>
          <a:p>
            <a:pPr marL="228600" indent="-228600">
              <a:buAutoNum type="arabicPeriod"/>
            </a:pPr>
            <a:r>
              <a:rPr lang="en-US" b="0" dirty="0"/>
              <a:t>Do the first one with pupils.</a:t>
            </a:r>
          </a:p>
          <a:p>
            <a:pPr marL="228600" indent="-228600">
              <a:buAutoNum type="arabicPeriod"/>
            </a:pPr>
            <a:r>
              <a:rPr lang="en-US" b="0" dirty="0"/>
              <a:t>Remind them of the liaison rules, using the callouts. Click to remove them.</a:t>
            </a:r>
          </a:p>
          <a:p>
            <a:pPr marL="228600" indent="-228600">
              <a:buAutoNum type="arabicPeriod"/>
            </a:pPr>
            <a:r>
              <a:rPr lang="en-US" b="0" dirty="0"/>
              <a:t>Give pupils time in pairs to </a:t>
            </a:r>
            <a:r>
              <a:rPr lang="en-US" b="0" dirty="0" err="1"/>
              <a:t>practise</a:t>
            </a:r>
            <a:r>
              <a:rPr lang="en-US" b="0" dirty="0"/>
              <a:t> pronunciation.</a:t>
            </a:r>
          </a:p>
          <a:p>
            <a:pPr marL="228600" indent="-228600">
              <a:buAutoNum type="arabicPeriod"/>
            </a:pPr>
            <a:r>
              <a:rPr lang="en-US" b="0" dirty="0"/>
              <a:t>Elicit responses chorally, and click to reveal liaison or no liaison, and to hear the audio.</a:t>
            </a:r>
          </a:p>
          <a:p>
            <a:pPr marL="228600" indent="-228600">
              <a:buAutoNum type="arabicPeriod"/>
            </a:pPr>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six affiches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trois chaises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deux </a:t>
            </a:r>
            <a:r>
              <a:rPr lang="en-GB" sz="1200" b="0" kern="1200" dirty="0" err="1">
                <a:solidFill>
                  <a:schemeClr val="tx1"/>
                </a:solidFill>
                <a:effectLst/>
                <a:latin typeface="+mn-lt"/>
                <a:ea typeface="+mn-ea"/>
                <a:cs typeface="+mn-cs"/>
              </a:rPr>
              <a:t>lits</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dix mots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trois </a:t>
            </a:r>
            <a:r>
              <a:rPr lang="en-GB" sz="1200" b="0" kern="1200" dirty="0" err="1">
                <a:solidFill>
                  <a:schemeClr val="tx1"/>
                </a:solidFill>
                <a:effectLst/>
                <a:latin typeface="+mn-lt"/>
                <a:ea typeface="+mn-ea"/>
                <a:cs typeface="+mn-cs"/>
              </a:rPr>
              <a:t>universités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six chats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trois </a:t>
            </a:r>
            <a:r>
              <a:rPr lang="en-GB" sz="1200" b="0" kern="1200" dirty="0" err="1">
                <a:solidFill>
                  <a:schemeClr val="tx1"/>
                </a:solidFill>
                <a:effectLst/>
                <a:latin typeface="+mn-lt"/>
                <a:ea typeface="+mn-ea"/>
                <a:cs typeface="+mn-cs"/>
              </a:rPr>
              <a:t>émission</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deux 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dix </a:t>
            </a:r>
            <a:r>
              <a:rPr lang="en-GB" sz="1200" b="0" kern="1200" dirty="0" err="1">
                <a:solidFill>
                  <a:schemeClr val="tx1"/>
                </a:solidFill>
                <a:effectLst/>
                <a:latin typeface="+mn-lt"/>
                <a:ea typeface="+mn-ea"/>
                <a:cs typeface="+mn-cs"/>
              </a:rPr>
              <a:t>idées</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deux sports</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2.</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persons of </a:t>
            </a:r>
            <a:r>
              <a:rPr lang="en-GB" b="0" dirty="0" err="1"/>
              <a:t>avoir</a:t>
            </a:r>
            <a:r>
              <a:rPr lang="en-GB" b="0" dirty="0"/>
              <a:t>, </a:t>
            </a:r>
            <a:r>
              <a:rPr lang="en-GB" b="0" dirty="0" err="1"/>
              <a:t>il</a:t>
            </a:r>
            <a:r>
              <a:rPr lang="en-GB" b="0" dirty="0"/>
              <a:t> y a and introduce plural marking of regular nouns.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information, using the animated sequence.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singular parts of </a:t>
            </a:r>
            <a:r>
              <a:rPr lang="en-GB" b="0" dirty="0" err="1"/>
              <a:t>avoir</a:t>
            </a:r>
            <a:r>
              <a:rPr lang="en-GB" b="0" dirty="0"/>
              <a:t>, </a:t>
            </a:r>
            <a:r>
              <a:rPr lang="en-GB" b="0" dirty="0" err="1"/>
              <a:t>il</a:t>
            </a:r>
            <a:r>
              <a:rPr lang="en-GB" b="0" dirty="0"/>
              <a:t> y , numbers and revisited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[1] with the pupils. Click to listen. Pupils write the correct letter A or B.</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2-6 and click to correct with the class.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Click to listen again.</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Write the item letter with the correct number of items mentioned.</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Click to correct.</a:t>
            </a: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dirty="0"/>
          </a:p>
          <a:p>
            <a:pPr marL="0" lvl="0" indent="0" algn="l" rtl="0">
              <a:spcBef>
                <a:spcPts val="0"/>
              </a:spcBef>
              <a:spcAft>
                <a:spcPts val="0"/>
              </a:spcAft>
              <a:buNone/>
            </a:pPr>
            <a:r>
              <a:rPr lang="es-ES_tradnl" sz="1200" b="0" kern="1200" dirty="0">
                <a:solidFill>
                  <a:schemeClr val="tx1"/>
                </a:solidFill>
                <a:effectLst/>
                <a:latin typeface="+mn-lt"/>
                <a:ea typeface="+mn-ea"/>
                <a:cs typeface="+mn-cs"/>
              </a:rPr>
              <a:t>Il y a trois motos.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un lit.</a:t>
            </a:r>
          </a:p>
          <a:p>
            <a:pPr marL="0" lvl="0" indent="0" algn="l" rtl="0">
              <a:spcBef>
                <a:spcPts val="0"/>
              </a:spcBef>
              <a:spcAft>
                <a:spcPts val="0"/>
              </a:spcAft>
              <a:buNone/>
            </a:pPr>
            <a:r>
              <a:rPr lang="es-ES_tradnl" sz="1200" b="0" kern="1200" dirty="0">
                <a:solidFill>
                  <a:schemeClr val="tx1"/>
                </a:solidFill>
                <a:effectLst/>
                <a:latin typeface="+mn-lt"/>
                <a:ea typeface="+mn-ea"/>
                <a:cs typeface="+mn-cs"/>
              </a:rPr>
              <a:t>J’ai quatre dessins.</a:t>
            </a:r>
          </a:p>
          <a:p>
            <a:pPr marL="0" lvl="0" indent="0" algn="l" rtl="0">
              <a:spcBef>
                <a:spcPts val="0"/>
              </a:spcBef>
              <a:spcAft>
                <a:spcPts val="0"/>
              </a:spcAft>
              <a:buNone/>
            </a:pPr>
            <a:r>
              <a:rPr lang="es-ES_tradnl" sz="1200" b="0" kern="1200" dirty="0">
                <a:solidFill>
                  <a:schemeClr val="tx1"/>
                </a:solidFill>
                <a:effectLst/>
                <a:latin typeface="+mn-lt"/>
                <a:ea typeface="+mn-ea"/>
                <a:cs typeface="+mn-cs"/>
              </a:rPr>
              <a:t>Il a onze crayons.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Tu as cinq questions.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deux amis.</a:t>
            </a:r>
            <a:br>
              <a:rPr lang="es-ES_tradnl" sz="1200" b="0" kern="1200" dirty="0">
                <a:solidFill>
                  <a:schemeClr val="tx1"/>
                </a:solidFill>
                <a:effectLst/>
                <a:latin typeface="+mn-lt"/>
                <a:ea typeface="+mn-ea"/>
                <a:cs typeface="+mn-cs"/>
              </a:rPr>
            </a:b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69477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44910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a:t>
            </a:r>
            <a:r>
              <a:rPr lang="en-GB" b="0" dirty="0">
                <a:latin typeface="Calibri" panose="020F0502020204030204" pitchFamily="34" charset="0"/>
                <a:cs typeface="Calibri" panose="020F0502020204030204" pitchFamily="34" charset="0"/>
              </a:rPr>
              <a:t> (two slides, two activities)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indent="0">
              <a:buNone/>
            </a:pPr>
            <a:r>
              <a:rPr lang="en-GB" b="1" dirty="0"/>
              <a:t>Aim: </a:t>
            </a:r>
            <a:r>
              <a:rPr lang="en-GB" b="0" dirty="0"/>
              <a:t>to practise oral production of numbers 1-12.</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Model number 1 with pupils chanting the numbers 1-5 as a class.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work in pairs to follow the different patterns of numbers 2-6.</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Click on the audio buttons to hear the full sequences. Encourage pupils to join in to increase fluency in production.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Additional task suggestions: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could do each sequence backwards.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could make up their own sequence for their partner (using only numbers 1-12). </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(two slides, if desired)</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‘il y a’, numbers and plural forms of familiar nouns’ connecting them to meaning.</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lvl="0" indent="-228600" algn="l" rtl="0">
              <a:spcBef>
                <a:spcPts val="0"/>
              </a:spcBef>
              <a:spcAft>
                <a:spcPts val="0"/>
              </a:spcAft>
              <a:buAutoNum type="arabicPeriod"/>
            </a:pPr>
            <a:r>
              <a:rPr lang="en-GB" u="none" baseline="0" dirty="0"/>
              <a:t>The aim of both activities is to identify a character (A, B, C, D), but with slight differences. </a:t>
            </a:r>
            <a:endParaRPr lang="en-GB" dirty="0"/>
          </a:p>
          <a:p>
            <a:pPr marL="228600" lvl="0" indent="-228600" algn="l" rtl="0">
              <a:spcBef>
                <a:spcPts val="0"/>
              </a:spcBef>
              <a:spcAft>
                <a:spcPts val="0"/>
              </a:spcAft>
              <a:buAutoNum type="arabicPeriod"/>
            </a:pPr>
            <a:r>
              <a:rPr lang="en-US" altLang="zh-CN" dirty="0"/>
              <a:t>Pupil B chooses one of options (ABCD) but doesn’t tell his/her partner which one.</a:t>
            </a:r>
          </a:p>
          <a:p>
            <a:pPr marL="228600" lvl="0" indent="-228600" algn="l" rtl="0">
              <a:spcBef>
                <a:spcPts val="0"/>
              </a:spcBef>
              <a:spcAft>
                <a:spcPts val="0"/>
              </a:spcAft>
              <a:buAutoNum type="arabicPeriod"/>
            </a:pPr>
            <a:r>
              <a:rPr lang="en-US" altLang="zh-CN" dirty="0"/>
              <a:t>Pupil A asks questions to determine which one B has chosen. E.g. Il y a trois chats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Pupil A makes notes and after several questions can ask: Tu es A </a:t>
            </a:r>
            <a:r>
              <a:rPr lang="en-US" altLang="zh-CN"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When A has correctly identified the person, they swap roles.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baseline="0" dirty="0"/>
              <a:t>Notes</a:t>
            </a:r>
            <a:r>
              <a:rPr lang="en-GB" baseline="0" dirty="0"/>
              <a:t>: </a:t>
            </a:r>
          </a:p>
          <a:p>
            <a:pPr marL="285750" marR="0" lvl="0" indent="-285750" algn="l" rtl="0">
              <a:lnSpc>
                <a:spcPct val="100000"/>
              </a:lnSpc>
              <a:spcBef>
                <a:spcPts val="0"/>
              </a:spcBef>
              <a:spcAft>
                <a:spcPts val="0"/>
              </a:spcAft>
              <a:buClr>
                <a:schemeClr val="dk1"/>
              </a:buClr>
              <a:buSzPts val="1200"/>
              <a:buFont typeface="Calibri"/>
              <a:buAutoNum type="romanLcParenR"/>
            </a:pPr>
            <a:r>
              <a:rPr lang="en-GB" baseline="0" dirty="0"/>
              <a:t>Pupils A and B will </a:t>
            </a:r>
            <a:r>
              <a:rPr lang="en-GB" u="sng" baseline="0" dirty="0"/>
              <a:t>both</a:t>
            </a:r>
            <a:r>
              <a:rPr lang="en-GB" u="none" baseline="0" dirty="0"/>
              <a:t> see this set of cards (so the slide can be projected for the whole group, so no printing needed). </a:t>
            </a:r>
          </a:p>
          <a:p>
            <a:pPr marL="285750" marR="0" lvl="0" indent="-285750" algn="l" rtl="0">
              <a:lnSpc>
                <a:spcPct val="100000"/>
              </a:lnSpc>
              <a:spcBef>
                <a:spcPts val="0"/>
              </a:spcBef>
              <a:spcAft>
                <a:spcPts val="0"/>
              </a:spcAft>
              <a:buClr>
                <a:schemeClr val="dk1"/>
              </a:buClr>
              <a:buSzPts val="1200"/>
              <a:buFont typeface="Calibri"/>
              <a:buAutoNum type="romanLcParenR"/>
            </a:pPr>
            <a:r>
              <a:rPr lang="en-GB" u="none" baseline="0" dirty="0"/>
              <a:t>There is a 2</a:t>
            </a:r>
            <a:r>
              <a:rPr lang="en-GB" u="none" baseline="30000" dirty="0"/>
              <a:t>nd</a:t>
            </a:r>
            <a:r>
              <a:rPr lang="en-GB" u="none" baseline="0" dirty="0"/>
              <a:t> set of cards for a further round of activity, if time allows.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80181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[2/2]</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5055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52650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2875182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7055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9489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195211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07440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6365817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427860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662558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44438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37574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20/02/2023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19329071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12.svg"/><Relationship Id="rId18" Type="http://schemas.openxmlformats.org/officeDocument/2006/relationships/audio" Target="../media/audio15.wav"/><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11.png"/><Relationship Id="rId17" Type="http://schemas.openxmlformats.org/officeDocument/2006/relationships/audio" Target="../media/audio14.wav"/><Relationship Id="rId2" Type="http://schemas.openxmlformats.org/officeDocument/2006/relationships/notesSlide" Target="../notesSlides/notesSlide10.xml"/><Relationship Id="rId16" Type="http://schemas.openxmlformats.org/officeDocument/2006/relationships/audio" Target="../media/audio13.wav"/><Relationship Id="rId1" Type="http://schemas.openxmlformats.org/officeDocument/2006/relationships/slideLayout" Target="../slideLayouts/slideLayout6.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jpeg"/><Relationship Id="rId15" Type="http://schemas.openxmlformats.org/officeDocument/2006/relationships/audio" Target="../media/audio12.wav"/><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audio" Target="../media/audio11.wav"/></Relationships>
</file>

<file path=ppt/slides/_rels/slide11.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38.png"/><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audio" Target="../media/audio3.wav"/><Relationship Id="rId17" Type="http://schemas.openxmlformats.org/officeDocument/2006/relationships/audio" Target="../media/audio25.wav"/><Relationship Id="rId2" Type="http://schemas.openxmlformats.org/officeDocument/2006/relationships/notesSlide" Target="../notesSlides/notesSlide11.xml"/><Relationship Id="rId16" Type="http://schemas.openxmlformats.org/officeDocument/2006/relationships/audio" Target="../media/audio24.wav"/><Relationship Id="rId1" Type="http://schemas.openxmlformats.org/officeDocument/2006/relationships/slideLayout" Target="../slideLayouts/slideLayout39.xml"/><Relationship Id="rId6" Type="http://schemas.openxmlformats.org/officeDocument/2006/relationships/audio" Target="../media/audio19.wav"/><Relationship Id="rId11" Type="http://schemas.openxmlformats.org/officeDocument/2006/relationships/image" Target="../media/image37.png"/><Relationship Id="rId5" Type="http://schemas.openxmlformats.org/officeDocument/2006/relationships/audio" Target="../media/audio18.wav"/><Relationship Id="rId15" Type="http://schemas.openxmlformats.org/officeDocument/2006/relationships/image" Target="../media/image12.svg"/><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svg"/><Relationship Id="rId5" Type="http://schemas.openxmlformats.org/officeDocument/2006/relationships/image" Target="../media/image13.png"/><Relationship Id="rId15" Type="http://schemas.openxmlformats.org/officeDocument/2006/relationships/image" Target="../media/image23.gif"/><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16.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7.wav"/><Relationship Id="rId18" Type="http://schemas.openxmlformats.org/officeDocument/2006/relationships/image" Target="../media/image40.png"/><Relationship Id="rId3" Type="http://schemas.openxmlformats.org/officeDocument/2006/relationships/audio" Target="../media/audio1.wav"/><Relationship Id="rId21"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audio" Target="../media/audio6.wav"/><Relationship Id="rId17" Type="http://schemas.openxmlformats.org/officeDocument/2006/relationships/audio" Target="../media/audio10.wav"/><Relationship Id="rId2" Type="http://schemas.openxmlformats.org/officeDocument/2006/relationships/notesSlide" Target="../notesSlides/notesSlide4.xml"/><Relationship Id="rId16" Type="http://schemas.openxmlformats.org/officeDocument/2006/relationships/image" Target="../media/image39.png"/><Relationship Id="rId20" Type="http://schemas.openxmlformats.org/officeDocument/2006/relationships/image" Target="../media/image35.png"/><Relationship Id="rId1" Type="http://schemas.openxmlformats.org/officeDocument/2006/relationships/slideLayout" Target="../slideLayouts/slideLayout39.xml"/><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image" Target="../media/image12.svg"/><Relationship Id="rId15" Type="http://schemas.openxmlformats.org/officeDocument/2006/relationships/audio" Target="../media/audio9.wav"/><Relationship Id="rId23" Type="http://schemas.openxmlformats.org/officeDocument/2006/relationships/image" Target="../media/image43.jpg"/><Relationship Id="rId10" Type="http://schemas.openxmlformats.org/officeDocument/2006/relationships/audio" Target="../media/audio4.wav"/><Relationship Id="rId19" Type="http://schemas.openxmlformats.org/officeDocument/2006/relationships/image" Target="../media/image24.png"/><Relationship Id="rId4" Type="http://schemas.openxmlformats.org/officeDocument/2006/relationships/image" Target="../media/image36.png"/><Relationship Id="rId9" Type="http://schemas.openxmlformats.org/officeDocument/2006/relationships/image" Target="../media/image38.png"/><Relationship Id="rId14" Type="http://schemas.openxmlformats.org/officeDocument/2006/relationships/audio" Target="../media/audio8.wav"/><Relationship Id="rId22"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49.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3.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3.jpg"/><Relationship Id="rId5" Type="http://schemas.openxmlformats.org/officeDocument/2006/relationships/image" Target="../media/image51.png"/><Relationship Id="rId10" Type="http://schemas.openxmlformats.org/officeDocument/2006/relationships/image" Target="../media/image41.png"/><Relationship Id="rId4" Type="http://schemas.openxmlformats.org/officeDocument/2006/relationships/image" Target="../media/image12.svg"/><Relationship Id="rId9" Type="http://schemas.openxmlformats.org/officeDocument/2006/relationships/image" Target="../media/image32.sv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6.jpg"/><Relationship Id="rId3" Type="http://schemas.openxmlformats.org/officeDocument/2006/relationships/image" Target="../media/image11.png"/><Relationship Id="rId7" Type="http://schemas.openxmlformats.org/officeDocument/2006/relationships/image" Target="../media/image42.png"/><Relationship Id="rId12"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3.gif"/><Relationship Id="rId5" Type="http://schemas.openxmlformats.org/officeDocument/2006/relationships/image" Target="../media/image44.png"/><Relationship Id="rId15" Type="http://schemas.openxmlformats.org/officeDocument/2006/relationships/image" Target="../media/image40.png"/><Relationship Id="rId10" Type="http://schemas.openxmlformats.org/officeDocument/2006/relationships/image" Target="../media/image22.png"/><Relationship Id="rId4" Type="http://schemas.openxmlformats.org/officeDocument/2006/relationships/image" Target="../media/image12.svg"/><Relationship Id="rId9" Type="http://schemas.openxmlformats.org/officeDocument/2006/relationships/image" Target="../media/image18.png"/><Relationship Id="rId1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90500" y="54016"/>
            <a:ext cx="3969240"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Saying how many and describing things</a:t>
            </a: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pic>
        <p:nvPicPr>
          <p:cNvPr id="7" name="Picture 10" descr="Contando, Matemáticas, Números">
            <a:extLst>
              <a:ext uri="{FF2B5EF4-FFF2-40B4-BE49-F238E27FC236}">
                <a16:creationId xmlns:a16="http://schemas.microsoft.com/office/drawing/2014/main" id="{E5AF8310-0141-4919-A02B-97C09E5067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550" y="4014744"/>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Contando, Matemáticas, Números">
            <a:extLst>
              <a:ext uri="{FF2B5EF4-FFF2-40B4-BE49-F238E27FC236}">
                <a16:creationId xmlns:a16="http://schemas.microsoft.com/office/drawing/2014/main" id="{305649C7-87B3-4F58-9AD8-093F3CA953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846" y="2291820"/>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Contando, Matemáticas, Números">
            <a:extLst>
              <a:ext uri="{FF2B5EF4-FFF2-40B4-BE49-F238E27FC236}">
                <a16:creationId xmlns:a16="http://schemas.microsoft.com/office/drawing/2014/main" id="{6F760F4C-BC4A-45AC-83E8-99F3324FB0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4114" y="2908771"/>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ontando, Cinco, Matemáticas, Números">
            <a:extLst>
              <a:ext uri="{FF2B5EF4-FFF2-40B4-BE49-F238E27FC236}">
                <a16:creationId xmlns:a16="http://schemas.microsoft.com/office/drawing/2014/main" id="{DE4B1DBC-84F0-4D1F-AED0-9BE11E2AFD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509" y="3257366"/>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ntando, Cuatro, Matemáticas, Números">
            <a:extLst>
              <a:ext uri="{FF2B5EF4-FFF2-40B4-BE49-F238E27FC236}">
                <a16:creationId xmlns:a16="http://schemas.microsoft.com/office/drawing/2014/main" id="{B7C72A58-858D-41B6-A8A5-6B747AA852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2398">
            <a:off x="3130741" y="2374319"/>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ontando, Ocho, Matemáticas, Números">
            <a:extLst>
              <a:ext uri="{FF2B5EF4-FFF2-40B4-BE49-F238E27FC236}">
                <a16:creationId xmlns:a16="http://schemas.microsoft.com/office/drawing/2014/main" id="{93668213-8F6F-4935-AD8A-CA78DBAE52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5509" y="3107593"/>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Contando, Matemáticas, Números">
            <a:extLst>
              <a:ext uri="{FF2B5EF4-FFF2-40B4-BE49-F238E27FC236}">
                <a16:creationId xmlns:a16="http://schemas.microsoft.com/office/drawing/2014/main" id="{7F8A7A9B-F084-42DD-A09A-E164561775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17575">
            <a:off x="2217769" y="4104498"/>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ontando, Matemáticas, Nueve, Números">
            <a:extLst>
              <a:ext uri="{FF2B5EF4-FFF2-40B4-BE49-F238E27FC236}">
                <a16:creationId xmlns:a16="http://schemas.microsoft.com/office/drawing/2014/main" id="{AB973BD5-570E-48FE-B4C6-82EEEFA1C1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8342" y="4177379"/>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A270C25-7BE2-4948-86A9-81388A46C527}"/>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753766" y="2471041"/>
            <a:ext cx="1327349" cy="10432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682482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5a: </a:t>
            </a:r>
            <a:r>
              <a:rPr lang="en-GB" sz="3200" b="1" dirty="0" err="1">
                <a:solidFill>
                  <a:srgbClr val="002060"/>
                </a:solidFill>
                <a:latin typeface="Century Gothic" panose="020B0502020202020204" pitchFamily="34" charset="0"/>
                <a:cs typeface="Arial"/>
                <a:sym typeface="Arial"/>
              </a:rPr>
              <a:t>Écris</a:t>
            </a:r>
            <a:r>
              <a:rPr lang="en-GB" sz="3200" b="1" dirty="0">
                <a:solidFill>
                  <a:srgbClr val="002060"/>
                </a:solidFill>
                <a:latin typeface="Century Gothic" panose="020B0502020202020204" pitchFamily="34" charset="0"/>
                <a:cs typeface="Arial"/>
                <a:sym typeface="Arial"/>
              </a:rPr>
              <a:t> </a:t>
            </a:r>
            <a:r>
              <a:rPr lang="en-GB" sz="3200" b="1" dirty="0" err="1">
                <a:solidFill>
                  <a:srgbClr val="002060"/>
                </a:solidFill>
                <a:latin typeface="Century Gothic" panose="020B0502020202020204" pitchFamily="34" charset="0"/>
                <a:cs typeface="Arial"/>
                <a:sym typeface="Arial"/>
              </a:rPr>
              <a:t>en</a:t>
            </a:r>
            <a:r>
              <a:rPr lang="en-GB" sz="3200" b="1" dirty="0">
                <a:solidFill>
                  <a:srgbClr val="002060"/>
                </a:solidFill>
                <a:latin typeface="Century Gothic" panose="020B0502020202020204" pitchFamily="34" charset="0"/>
                <a:cs typeface="Arial"/>
                <a:sym typeface="Arial"/>
              </a:rPr>
              <a:t> </a:t>
            </a:r>
            <a:r>
              <a:rPr lang="en-GB" sz="3200" b="1" dirty="0" err="1">
                <a:solidFill>
                  <a:srgbClr val="002060"/>
                </a:solidFill>
                <a:latin typeface="Century Gothic" panose="020B0502020202020204" pitchFamily="34" charset="0"/>
                <a:cs typeface="Arial"/>
                <a:sym typeface="Arial"/>
              </a:rPr>
              <a:t>français</a:t>
            </a:r>
            <a:r>
              <a:rPr lang="en-GB" sz="3200" b="1" dirty="0">
                <a:solidFill>
                  <a:srgbClr val="002060"/>
                </a:solidFill>
                <a:latin typeface="Century Gothic" panose="020B0502020202020204" pitchFamily="34" charset="0"/>
                <a:cs typeface="Arial"/>
                <a:sym typeface="Arial"/>
              </a:rPr>
              <a:t>. </a:t>
            </a:r>
            <a:endParaRPr lang="en-GB" sz="3200" dirty="0"/>
          </a:p>
        </p:txBody>
      </p:sp>
      <p:sp>
        <p:nvSpPr>
          <p:cNvPr id="66" name="Title 2">
            <a:extLst>
              <a:ext uri="{FF2B5EF4-FFF2-40B4-BE49-F238E27FC236}">
                <a16:creationId xmlns:a16="http://schemas.microsoft.com/office/drawing/2014/main" id="{039845A8-5514-4ACB-A192-DEE14160186F}"/>
              </a:ext>
            </a:extLst>
          </p:cNvPr>
          <p:cNvSpPr txBox="1">
            <a:spLocks/>
          </p:cNvSpPr>
          <p:nvPr/>
        </p:nvSpPr>
        <p:spPr>
          <a:xfrm>
            <a:off x="11127131" y="1112082"/>
            <a:ext cx="953857" cy="385374"/>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18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31" name="Picture 30">
            <a:extLst>
              <a:ext uri="{FF2B5EF4-FFF2-40B4-BE49-F238E27FC236}">
                <a16:creationId xmlns:a16="http://schemas.microsoft.com/office/drawing/2014/main" id="{90BFA4E6-BB0A-499E-8470-E7A1432691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957" y="1556828"/>
            <a:ext cx="1096029" cy="949892"/>
          </a:xfrm>
          <a:prstGeom prst="rect">
            <a:avLst/>
          </a:prstGeom>
        </p:spPr>
      </p:pic>
      <p:pic>
        <p:nvPicPr>
          <p:cNvPr id="57" name="Picture 6" descr="Image result for tour eiffel dessin">
            <a:extLst>
              <a:ext uri="{FF2B5EF4-FFF2-40B4-BE49-F238E27FC236}">
                <a16:creationId xmlns:a16="http://schemas.microsoft.com/office/drawing/2014/main" id="{45EA2D59-49F5-4C67-BD68-6C3C1D9465B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0268" y="3849993"/>
            <a:ext cx="789980" cy="78998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E6D3521C-FF31-44D7-8FF5-022CE948333A}"/>
              </a:ext>
            </a:extLst>
          </p:cNvPr>
          <p:cNvPicPr>
            <a:picLocks noChangeAspect="1"/>
          </p:cNvPicPr>
          <p:nvPr/>
        </p:nvPicPr>
        <p:blipFill>
          <a:blip r:embed="rId6"/>
          <a:stretch>
            <a:fillRect/>
          </a:stretch>
        </p:blipFill>
        <p:spPr>
          <a:xfrm>
            <a:off x="3494332" y="5858124"/>
            <a:ext cx="818125" cy="523220"/>
          </a:xfrm>
          <a:prstGeom prst="rect">
            <a:avLst/>
          </a:prstGeom>
        </p:spPr>
      </p:pic>
      <p:pic>
        <p:nvPicPr>
          <p:cNvPr id="70" name="Picture 69">
            <a:extLst>
              <a:ext uri="{FF2B5EF4-FFF2-40B4-BE49-F238E27FC236}">
                <a16:creationId xmlns:a16="http://schemas.microsoft.com/office/drawing/2014/main" id="{7C83413A-96D3-4FA4-B66A-A1AD09FE029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276082" y="4956575"/>
            <a:ext cx="868713" cy="631791"/>
          </a:xfrm>
          <a:prstGeom prst="rect">
            <a:avLst/>
          </a:prstGeom>
        </p:spPr>
      </p:pic>
      <p:pic>
        <p:nvPicPr>
          <p:cNvPr id="97" name="Picture 6" descr="Image result for tarte tatin dessin">
            <a:extLst>
              <a:ext uri="{FF2B5EF4-FFF2-40B4-BE49-F238E27FC236}">
                <a16:creationId xmlns:a16="http://schemas.microsoft.com/office/drawing/2014/main" id="{BC44A02E-98D5-403E-8A7B-908596EC10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3783" y="3783302"/>
            <a:ext cx="917786" cy="6883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2FFAD8-55FE-4A15-A9DF-F5E96859F3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461" y="5849818"/>
            <a:ext cx="806734" cy="681942"/>
          </a:xfrm>
          <a:prstGeom prst="rect">
            <a:avLst/>
          </a:prstGeom>
        </p:spPr>
      </p:pic>
      <p:pic>
        <p:nvPicPr>
          <p:cNvPr id="13" name="Picture 12" descr="A picture containing outdoor object&#10;&#10;Description automatically generated">
            <a:extLst>
              <a:ext uri="{FF2B5EF4-FFF2-40B4-BE49-F238E27FC236}">
                <a16:creationId xmlns:a16="http://schemas.microsoft.com/office/drawing/2014/main" id="{7B667698-C641-46C0-9576-1E10E43422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6638" y="2645322"/>
            <a:ext cx="1054226" cy="960334"/>
          </a:xfrm>
          <a:prstGeom prst="rect">
            <a:avLst/>
          </a:prstGeom>
        </p:spPr>
      </p:pic>
      <p:pic>
        <p:nvPicPr>
          <p:cNvPr id="15" name="Picture 14" descr="A picture containing outdoor object, laser&#10;&#10;Description automatically generated">
            <a:extLst>
              <a:ext uri="{FF2B5EF4-FFF2-40B4-BE49-F238E27FC236}">
                <a16:creationId xmlns:a16="http://schemas.microsoft.com/office/drawing/2014/main" id="{D1CFDFD1-B4A0-4FA4-9420-CDC777CF98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39582" y="2616758"/>
            <a:ext cx="918603" cy="945186"/>
          </a:xfrm>
          <a:prstGeom prst="rect">
            <a:avLst/>
          </a:prstGeom>
        </p:spPr>
      </p:pic>
      <p:sp>
        <p:nvSpPr>
          <p:cNvPr id="78" name="Google Shape;167;p2">
            <a:extLst>
              <a:ext uri="{FF2B5EF4-FFF2-40B4-BE49-F238E27FC236}">
                <a16:creationId xmlns:a16="http://schemas.microsoft.com/office/drawing/2014/main" id="{93161722-55F2-4D5C-A829-BB6123E9C648}"/>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9" name="Graphic 78" descr="Teacher">
            <a:extLst>
              <a:ext uri="{FF2B5EF4-FFF2-40B4-BE49-F238E27FC236}">
                <a16:creationId xmlns:a16="http://schemas.microsoft.com/office/drawing/2014/main" id="{4E404CC9-FCE1-46CA-BE8B-C07347A502A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079" y="666839"/>
            <a:ext cx="914400" cy="914400"/>
          </a:xfrm>
          <a:prstGeom prst="rect">
            <a:avLst/>
          </a:prstGeom>
        </p:spPr>
      </p:pic>
      <p:sp>
        <p:nvSpPr>
          <p:cNvPr id="80" name="Speech Bubble: Rectangle with Corners Rounded 79">
            <a:extLst>
              <a:ext uri="{FF2B5EF4-FFF2-40B4-BE49-F238E27FC236}">
                <a16:creationId xmlns:a16="http://schemas.microsoft.com/office/drawing/2014/main" id="{237B1F2B-3331-41B4-8374-A2C891E969C9}"/>
              </a:ext>
            </a:extLst>
          </p:cNvPr>
          <p:cNvSpPr/>
          <p:nvPr/>
        </p:nvSpPr>
        <p:spPr>
          <a:xfrm>
            <a:off x="1095502" y="782621"/>
            <a:ext cx="6476332" cy="523220"/>
          </a:xfrm>
          <a:prstGeom prst="wedgeRoundRectCallout">
            <a:avLst>
              <a:gd name="adj1" fmla="val -54744"/>
              <a:gd name="adj2" fmla="val 768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Title 1">
            <a:extLst>
              <a:ext uri="{FF2B5EF4-FFF2-40B4-BE49-F238E27FC236}">
                <a16:creationId xmlns:a16="http://schemas.microsoft.com/office/drawing/2014/main" id="{9E6DDC6C-1632-47B4-8D87-E7E37BF38310}"/>
              </a:ext>
            </a:extLst>
          </p:cNvPr>
          <p:cNvSpPr txBox="1">
            <a:spLocks/>
          </p:cNvSpPr>
          <p:nvPr/>
        </p:nvSpPr>
        <p:spPr>
          <a:xfrm>
            <a:off x="1153248" y="713951"/>
            <a:ext cx="6547691" cy="67576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les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numéros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4" name="TextBox 123">
            <a:extLst>
              <a:ext uri="{FF2B5EF4-FFF2-40B4-BE49-F238E27FC236}">
                <a16:creationId xmlns:a16="http://schemas.microsoft.com/office/drawing/2014/main" id="{67B9AF54-C8C0-48D7-84C9-216CB9D4EEE1}"/>
              </a:ext>
            </a:extLst>
          </p:cNvPr>
          <p:cNvSpPr txBox="1"/>
          <p:nvPr/>
        </p:nvSpPr>
        <p:spPr>
          <a:xfrm>
            <a:off x="2905459" y="1398724"/>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30" name="Picture 129">
            <a:extLst>
              <a:ext uri="{FF2B5EF4-FFF2-40B4-BE49-F238E27FC236}">
                <a16:creationId xmlns:a16="http://schemas.microsoft.com/office/drawing/2014/main" id="{1022E8E8-C39B-40EC-9FFA-E2BD2FF43D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9430" y="1565839"/>
            <a:ext cx="1096029" cy="949892"/>
          </a:xfrm>
          <a:prstGeom prst="rect">
            <a:avLst/>
          </a:prstGeom>
        </p:spPr>
      </p:pic>
      <p:pic>
        <p:nvPicPr>
          <p:cNvPr id="131" name="Picture 130">
            <a:extLst>
              <a:ext uri="{FF2B5EF4-FFF2-40B4-BE49-F238E27FC236}">
                <a16:creationId xmlns:a16="http://schemas.microsoft.com/office/drawing/2014/main" id="{6F6AB954-EF56-48D5-9173-ECCA9BE82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5425" y="1508955"/>
            <a:ext cx="1096029" cy="949892"/>
          </a:xfrm>
          <a:prstGeom prst="rect">
            <a:avLst/>
          </a:prstGeom>
        </p:spPr>
      </p:pic>
      <p:pic>
        <p:nvPicPr>
          <p:cNvPr id="132" name="Picture 131">
            <a:extLst>
              <a:ext uri="{FF2B5EF4-FFF2-40B4-BE49-F238E27FC236}">
                <a16:creationId xmlns:a16="http://schemas.microsoft.com/office/drawing/2014/main" id="{3DC2094D-B507-44D9-87CD-0E9F1A8F9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3898" y="1517966"/>
            <a:ext cx="1096029" cy="949892"/>
          </a:xfrm>
          <a:prstGeom prst="rect">
            <a:avLst/>
          </a:prstGeom>
        </p:spPr>
      </p:pic>
      <p:pic>
        <p:nvPicPr>
          <p:cNvPr id="133" name="Picture 132">
            <a:extLst>
              <a:ext uri="{FF2B5EF4-FFF2-40B4-BE49-F238E27FC236}">
                <a16:creationId xmlns:a16="http://schemas.microsoft.com/office/drawing/2014/main" id="{04C6E80E-4985-4E75-884C-B3375A6D97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781" y="1477776"/>
            <a:ext cx="1096029" cy="949892"/>
          </a:xfrm>
          <a:prstGeom prst="rect">
            <a:avLst/>
          </a:prstGeom>
        </p:spPr>
      </p:pic>
      <p:sp>
        <p:nvSpPr>
          <p:cNvPr id="134" name="TextBox 133">
            <a:extLst>
              <a:ext uri="{FF2B5EF4-FFF2-40B4-BE49-F238E27FC236}">
                <a16:creationId xmlns:a16="http://schemas.microsoft.com/office/drawing/2014/main" id="{D1F537EA-83CC-488A-A65C-19B1B564D633}"/>
              </a:ext>
            </a:extLst>
          </p:cNvPr>
          <p:cNvSpPr txBox="1"/>
          <p:nvPr/>
        </p:nvSpPr>
        <p:spPr>
          <a:xfrm>
            <a:off x="7076270" y="1436294"/>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5" name="TextBox 134">
            <a:extLst>
              <a:ext uri="{FF2B5EF4-FFF2-40B4-BE49-F238E27FC236}">
                <a16:creationId xmlns:a16="http://schemas.microsoft.com/office/drawing/2014/main" id="{5ABBE9A8-2220-4B60-8523-EBE7A3B13E6F}"/>
              </a:ext>
            </a:extLst>
          </p:cNvPr>
          <p:cNvSpPr txBox="1"/>
          <p:nvPr/>
        </p:nvSpPr>
        <p:spPr>
          <a:xfrm>
            <a:off x="7945110" y="1368799"/>
            <a:ext cx="26453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_ n _</a:t>
            </a:r>
          </a:p>
        </p:txBody>
      </p:sp>
      <p:sp>
        <p:nvSpPr>
          <p:cNvPr id="136" name="TextBox 135">
            <a:extLst>
              <a:ext uri="{FF2B5EF4-FFF2-40B4-BE49-F238E27FC236}">
                <a16:creationId xmlns:a16="http://schemas.microsoft.com/office/drawing/2014/main" id="{FF3662FC-1361-4DA2-987E-A9935A5EF23C}"/>
              </a:ext>
            </a:extLst>
          </p:cNvPr>
          <p:cNvSpPr txBox="1"/>
          <p:nvPr/>
        </p:nvSpPr>
        <p:spPr>
          <a:xfrm>
            <a:off x="8783617" y="1310914"/>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i</a:t>
            </a:r>
          </a:p>
        </p:txBody>
      </p:sp>
      <p:sp>
        <p:nvSpPr>
          <p:cNvPr id="137" name="TextBox 136">
            <a:extLst>
              <a:ext uri="{FF2B5EF4-FFF2-40B4-BE49-F238E27FC236}">
                <a16:creationId xmlns:a16="http://schemas.microsoft.com/office/drawing/2014/main" id="{187C6F43-3E1E-4488-853A-DEB97D7E348E}"/>
              </a:ext>
            </a:extLst>
          </p:cNvPr>
          <p:cNvSpPr txBox="1"/>
          <p:nvPr/>
        </p:nvSpPr>
        <p:spPr>
          <a:xfrm>
            <a:off x="10006807" y="1322706"/>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q</a:t>
            </a:r>
          </a:p>
        </p:txBody>
      </p:sp>
      <p:pic>
        <p:nvPicPr>
          <p:cNvPr id="138" name="Picture 137">
            <a:extLst>
              <a:ext uri="{FF2B5EF4-FFF2-40B4-BE49-F238E27FC236}">
                <a16:creationId xmlns:a16="http://schemas.microsoft.com/office/drawing/2014/main" id="{866E8E66-B6F6-4FFA-A780-1387DA0697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4996" y="5849818"/>
            <a:ext cx="806734" cy="681942"/>
          </a:xfrm>
          <a:prstGeom prst="rect">
            <a:avLst/>
          </a:prstGeom>
        </p:spPr>
      </p:pic>
      <p:pic>
        <p:nvPicPr>
          <p:cNvPr id="139" name="Picture 138">
            <a:extLst>
              <a:ext uri="{FF2B5EF4-FFF2-40B4-BE49-F238E27FC236}">
                <a16:creationId xmlns:a16="http://schemas.microsoft.com/office/drawing/2014/main" id="{37793E79-CFBA-4F30-A021-BD361F9BB5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7531" y="5874411"/>
            <a:ext cx="806734" cy="681942"/>
          </a:xfrm>
          <a:prstGeom prst="rect">
            <a:avLst/>
          </a:prstGeom>
        </p:spPr>
      </p:pic>
      <p:pic>
        <p:nvPicPr>
          <p:cNvPr id="140" name="Picture 139">
            <a:extLst>
              <a:ext uri="{FF2B5EF4-FFF2-40B4-BE49-F238E27FC236}">
                <a16:creationId xmlns:a16="http://schemas.microsoft.com/office/drawing/2014/main" id="{C112574C-5DE6-4288-8951-F1BCD59948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861" y="6002218"/>
            <a:ext cx="806734" cy="681942"/>
          </a:xfrm>
          <a:prstGeom prst="rect">
            <a:avLst/>
          </a:prstGeom>
        </p:spPr>
      </p:pic>
      <p:pic>
        <p:nvPicPr>
          <p:cNvPr id="141" name="Picture 140">
            <a:extLst>
              <a:ext uri="{FF2B5EF4-FFF2-40B4-BE49-F238E27FC236}">
                <a16:creationId xmlns:a16="http://schemas.microsoft.com/office/drawing/2014/main" id="{9708E1FA-ED94-4FC1-B01D-D198F20188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7396" y="6002218"/>
            <a:ext cx="806734" cy="681942"/>
          </a:xfrm>
          <a:prstGeom prst="rect">
            <a:avLst/>
          </a:prstGeom>
        </p:spPr>
      </p:pic>
      <p:pic>
        <p:nvPicPr>
          <p:cNvPr id="142" name="Picture 141">
            <a:extLst>
              <a:ext uri="{FF2B5EF4-FFF2-40B4-BE49-F238E27FC236}">
                <a16:creationId xmlns:a16="http://schemas.microsoft.com/office/drawing/2014/main" id="{36AAD33C-3257-4830-8D74-B565208DB4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99931" y="6026811"/>
            <a:ext cx="806734" cy="681942"/>
          </a:xfrm>
          <a:prstGeom prst="rect">
            <a:avLst/>
          </a:prstGeom>
        </p:spPr>
      </p:pic>
      <p:pic>
        <p:nvPicPr>
          <p:cNvPr id="143" name="Picture 142">
            <a:extLst>
              <a:ext uri="{FF2B5EF4-FFF2-40B4-BE49-F238E27FC236}">
                <a16:creationId xmlns:a16="http://schemas.microsoft.com/office/drawing/2014/main" id="{B9974BFB-F7DB-4F71-A72E-92D7C68A77D5}"/>
              </a:ext>
            </a:extLst>
          </p:cNvPr>
          <p:cNvPicPr>
            <a:picLocks noChangeAspect="1"/>
          </p:cNvPicPr>
          <p:nvPr/>
        </p:nvPicPr>
        <p:blipFill>
          <a:blip r:embed="rId6"/>
          <a:stretch>
            <a:fillRect/>
          </a:stretch>
        </p:blipFill>
        <p:spPr>
          <a:xfrm>
            <a:off x="4130521" y="5871456"/>
            <a:ext cx="818125" cy="523220"/>
          </a:xfrm>
          <a:prstGeom prst="rect">
            <a:avLst/>
          </a:prstGeom>
        </p:spPr>
      </p:pic>
      <p:pic>
        <p:nvPicPr>
          <p:cNvPr id="144" name="Picture 143">
            <a:extLst>
              <a:ext uri="{FF2B5EF4-FFF2-40B4-BE49-F238E27FC236}">
                <a16:creationId xmlns:a16="http://schemas.microsoft.com/office/drawing/2014/main" id="{C2BD89D5-812A-47AC-8F37-508C256259EC}"/>
              </a:ext>
            </a:extLst>
          </p:cNvPr>
          <p:cNvPicPr>
            <a:picLocks noChangeAspect="1"/>
          </p:cNvPicPr>
          <p:nvPr/>
        </p:nvPicPr>
        <p:blipFill>
          <a:blip r:embed="rId6"/>
          <a:stretch>
            <a:fillRect/>
          </a:stretch>
        </p:blipFill>
        <p:spPr>
          <a:xfrm>
            <a:off x="4766710" y="5849818"/>
            <a:ext cx="818125" cy="523220"/>
          </a:xfrm>
          <a:prstGeom prst="rect">
            <a:avLst/>
          </a:prstGeom>
        </p:spPr>
      </p:pic>
      <p:pic>
        <p:nvPicPr>
          <p:cNvPr id="145" name="Picture 144">
            <a:extLst>
              <a:ext uri="{FF2B5EF4-FFF2-40B4-BE49-F238E27FC236}">
                <a16:creationId xmlns:a16="http://schemas.microsoft.com/office/drawing/2014/main" id="{F3C2C042-ADFE-4E6C-BC5E-65647AD717CD}"/>
              </a:ext>
            </a:extLst>
          </p:cNvPr>
          <p:cNvPicPr>
            <a:picLocks noChangeAspect="1"/>
          </p:cNvPicPr>
          <p:nvPr/>
        </p:nvPicPr>
        <p:blipFill>
          <a:blip r:embed="rId6"/>
          <a:stretch>
            <a:fillRect/>
          </a:stretch>
        </p:blipFill>
        <p:spPr>
          <a:xfrm>
            <a:off x="3699424" y="6187674"/>
            <a:ext cx="818125" cy="523220"/>
          </a:xfrm>
          <a:prstGeom prst="rect">
            <a:avLst/>
          </a:prstGeom>
        </p:spPr>
      </p:pic>
      <p:pic>
        <p:nvPicPr>
          <p:cNvPr id="146" name="Picture 145">
            <a:extLst>
              <a:ext uri="{FF2B5EF4-FFF2-40B4-BE49-F238E27FC236}">
                <a16:creationId xmlns:a16="http://schemas.microsoft.com/office/drawing/2014/main" id="{C90F7B93-6851-4FE7-B330-CDF49E392BE1}"/>
              </a:ext>
            </a:extLst>
          </p:cNvPr>
          <p:cNvPicPr>
            <a:picLocks noChangeAspect="1"/>
          </p:cNvPicPr>
          <p:nvPr/>
        </p:nvPicPr>
        <p:blipFill>
          <a:blip r:embed="rId6"/>
          <a:stretch>
            <a:fillRect/>
          </a:stretch>
        </p:blipFill>
        <p:spPr>
          <a:xfrm>
            <a:off x="4335613" y="6201006"/>
            <a:ext cx="818125" cy="523220"/>
          </a:xfrm>
          <a:prstGeom prst="rect">
            <a:avLst/>
          </a:prstGeom>
        </p:spPr>
      </p:pic>
      <p:pic>
        <p:nvPicPr>
          <p:cNvPr id="147" name="Picture 146">
            <a:extLst>
              <a:ext uri="{FF2B5EF4-FFF2-40B4-BE49-F238E27FC236}">
                <a16:creationId xmlns:a16="http://schemas.microsoft.com/office/drawing/2014/main" id="{CC629C88-327D-4426-AEC8-5FB35C0CC298}"/>
              </a:ext>
            </a:extLst>
          </p:cNvPr>
          <p:cNvPicPr>
            <a:picLocks noChangeAspect="1"/>
          </p:cNvPicPr>
          <p:nvPr/>
        </p:nvPicPr>
        <p:blipFill>
          <a:blip r:embed="rId6"/>
          <a:stretch>
            <a:fillRect/>
          </a:stretch>
        </p:blipFill>
        <p:spPr>
          <a:xfrm>
            <a:off x="4971802" y="6179368"/>
            <a:ext cx="818125" cy="523220"/>
          </a:xfrm>
          <a:prstGeom prst="rect">
            <a:avLst/>
          </a:prstGeom>
        </p:spPr>
      </p:pic>
      <p:sp>
        <p:nvSpPr>
          <p:cNvPr id="148" name="TextBox 147">
            <a:extLst>
              <a:ext uri="{FF2B5EF4-FFF2-40B4-BE49-F238E27FC236}">
                <a16:creationId xmlns:a16="http://schemas.microsoft.com/office/drawing/2014/main" id="{11D865D9-E42C-42BC-9190-18E543215FCD}"/>
              </a:ext>
            </a:extLst>
          </p:cNvPr>
          <p:cNvSpPr txBox="1"/>
          <p:nvPr/>
        </p:nvSpPr>
        <p:spPr>
          <a:xfrm>
            <a:off x="2972209" y="5661384"/>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9" name="TextBox 148">
            <a:extLst>
              <a:ext uri="{FF2B5EF4-FFF2-40B4-BE49-F238E27FC236}">
                <a16:creationId xmlns:a16="http://schemas.microsoft.com/office/drawing/2014/main" id="{704052DC-6599-43B9-923C-4BA9C44C1EFA}"/>
              </a:ext>
            </a:extLst>
          </p:cNvPr>
          <p:cNvSpPr txBox="1"/>
          <p:nvPr/>
        </p:nvSpPr>
        <p:spPr>
          <a:xfrm>
            <a:off x="7070619" y="5633676"/>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0" name="TextBox 149">
            <a:extLst>
              <a:ext uri="{FF2B5EF4-FFF2-40B4-BE49-F238E27FC236}">
                <a16:creationId xmlns:a16="http://schemas.microsoft.com/office/drawing/2014/main" id="{5988F153-66E9-4E49-A160-28CE300ED5A9}"/>
              </a:ext>
            </a:extLst>
          </p:cNvPr>
          <p:cNvSpPr txBox="1"/>
          <p:nvPr/>
        </p:nvSpPr>
        <p:spPr>
          <a:xfrm>
            <a:off x="7087486" y="2458847"/>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1" name="TextBox 150">
            <a:extLst>
              <a:ext uri="{FF2B5EF4-FFF2-40B4-BE49-F238E27FC236}">
                <a16:creationId xmlns:a16="http://schemas.microsoft.com/office/drawing/2014/main" id="{C19538A1-1604-41F7-9052-48E97DD3371C}"/>
              </a:ext>
            </a:extLst>
          </p:cNvPr>
          <p:cNvSpPr txBox="1"/>
          <p:nvPr/>
        </p:nvSpPr>
        <p:spPr>
          <a:xfrm>
            <a:off x="7070618" y="3610477"/>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2" name="TextBox 151">
            <a:extLst>
              <a:ext uri="{FF2B5EF4-FFF2-40B4-BE49-F238E27FC236}">
                <a16:creationId xmlns:a16="http://schemas.microsoft.com/office/drawing/2014/main" id="{6E4F0A3C-FE2E-4CFE-BDF3-BEA7A80AB50E}"/>
              </a:ext>
            </a:extLst>
          </p:cNvPr>
          <p:cNvSpPr txBox="1"/>
          <p:nvPr/>
        </p:nvSpPr>
        <p:spPr>
          <a:xfrm>
            <a:off x="7070617" y="4718473"/>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53" name="Picture 152" descr="A picture containing outdoor object&#10;&#10;Description automatically generated">
            <a:extLst>
              <a:ext uri="{FF2B5EF4-FFF2-40B4-BE49-F238E27FC236}">
                <a16:creationId xmlns:a16="http://schemas.microsoft.com/office/drawing/2014/main" id="{E1B5F515-0CC6-428C-B1F5-5A4E16B115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5799" y="2601610"/>
            <a:ext cx="1054226" cy="960334"/>
          </a:xfrm>
          <a:prstGeom prst="rect">
            <a:avLst/>
          </a:prstGeom>
        </p:spPr>
      </p:pic>
      <p:pic>
        <p:nvPicPr>
          <p:cNvPr id="154" name="Picture 153" descr="A picture containing outdoor object, laser&#10;&#10;Description automatically generated">
            <a:extLst>
              <a:ext uri="{FF2B5EF4-FFF2-40B4-BE49-F238E27FC236}">
                <a16:creationId xmlns:a16="http://schemas.microsoft.com/office/drawing/2014/main" id="{67A0E791-4154-429A-9D69-78FBDD907D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8743" y="2573046"/>
            <a:ext cx="918603" cy="945186"/>
          </a:xfrm>
          <a:prstGeom prst="rect">
            <a:avLst/>
          </a:prstGeom>
        </p:spPr>
      </p:pic>
      <p:pic>
        <p:nvPicPr>
          <p:cNvPr id="155" name="Picture 154" descr="A picture containing outdoor object&#10;&#10;Description automatically generated">
            <a:extLst>
              <a:ext uri="{FF2B5EF4-FFF2-40B4-BE49-F238E27FC236}">
                <a16:creationId xmlns:a16="http://schemas.microsoft.com/office/drawing/2014/main" id="{A561CF62-4411-48D9-B3B7-328B6541D5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2903" y="2887473"/>
            <a:ext cx="1054226" cy="960334"/>
          </a:xfrm>
          <a:prstGeom prst="rect">
            <a:avLst/>
          </a:prstGeom>
        </p:spPr>
      </p:pic>
      <p:pic>
        <p:nvPicPr>
          <p:cNvPr id="156" name="Picture 155" descr="A picture containing outdoor object, laser&#10;&#10;Description automatically generated">
            <a:extLst>
              <a:ext uri="{FF2B5EF4-FFF2-40B4-BE49-F238E27FC236}">
                <a16:creationId xmlns:a16="http://schemas.microsoft.com/office/drawing/2014/main" id="{18E2041B-3EF4-47F2-B540-B5061F944A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5847" y="2858909"/>
            <a:ext cx="918603" cy="945186"/>
          </a:xfrm>
          <a:prstGeom prst="rect">
            <a:avLst/>
          </a:prstGeom>
        </p:spPr>
      </p:pic>
      <p:pic>
        <p:nvPicPr>
          <p:cNvPr id="158" name="Picture 157" descr="A picture containing outdoor object, laser&#10;&#10;Description automatically generated">
            <a:extLst>
              <a:ext uri="{FF2B5EF4-FFF2-40B4-BE49-F238E27FC236}">
                <a16:creationId xmlns:a16="http://schemas.microsoft.com/office/drawing/2014/main" id="{49E079B6-0D46-4242-B3A1-5B6AF45577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7479" y="2620424"/>
            <a:ext cx="918603" cy="945186"/>
          </a:xfrm>
          <a:prstGeom prst="rect">
            <a:avLst/>
          </a:prstGeom>
        </p:spPr>
      </p:pic>
      <p:sp>
        <p:nvSpPr>
          <p:cNvPr id="159" name="TextBox 158">
            <a:extLst>
              <a:ext uri="{FF2B5EF4-FFF2-40B4-BE49-F238E27FC236}">
                <a16:creationId xmlns:a16="http://schemas.microsoft.com/office/drawing/2014/main" id="{473DA4AB-9834-48FC-A61A-B106C39AF426}"/>
              </a:ext>
            </a:extLst>
          </p:cNvPr>
          <p:cNvSpPr txBox="1"/>
          <p:nvPr/>
        </p:nvSpPr>
        <p:spPr>
          <a:xfrm>
            <a:off x="3147129" y="2601610"/>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0" name="TextBox 159">
            <a:extLst>
              <a:ext uri="{FF2B5EF4-FFF2-40B4-BE49-F238E27FC236}">
                <a16:creationId xmlns:a16="http://schemas.microsoft.com/office/drawing/2014/main" id="{2F962F80-A539-469A-BBF7-642D390FC2BB}"/>
              </a:ext>
            </a:extLst>
          </p:cNvPr>
          <p:cNvSpPr txBox="1"/>
          <p:nvPr/>
        </p:nvSpPr>
        <p:spPr>
          <a:xfrm>
            <a:off x="7988410" y="2453608"/>
            <a:ext cx="26453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_ _ t</a:t>
            </a:r>
          </a:p>
        </p:txBody>
      </p:sp>
      <p:sp>
        <p:nvSpPr>
          <p:cNvPr id="161" name="TextBox 160">
            <a:extLst>
              <a:ext uri="{FF2B5EF4-FFF2-40B4-BE49-F238E27FC236}">
                <a16:creationId xmlns:a16="http://schemas.microsoft.com/office/drawing/2014/main" id="{4F20E368-593F-4D8D-B5A7-BE712B57E5C7}"/>
              </a:ext>
            </a:extLst>
          </p:cNvPr>
          <p:cNvSpPr txBox="1"/>
          <p:nvPr/>
        </p:nvSpPr>
        <p:spPr>
          <a:xfrm>
            <a:off x="8604463" y="2467501"/>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e</a:t>
            </a:r>
          </a:p>
        </p:txBody>
      </p:sp>
      <p:sp>
        <p:nvSpPr>
          <p:cNvPr id="162" name="TextBox 161">
            <a:extLst>
              <a:ext uri="{FF2B5EF4-FFF2-40B4-BE49-F238E27FC236}">
                <a16:creationId xmlns:a16="http://schemas.microsoft.com/office/drawing/2014/main" id="{E5692C75-32CA-4567-B849-07333E6DE5E3}"/>
              </a:ext>
            </a:extLst>
          </p:cNvPr>
          <p:cNvSpPr txBox="1"/>
          <p:nvPr/>
        </p:nvSpPr>
        <p:spPr>
          <a:xfrm>
            <a:off x="9208951" y="2468632"/>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p</a:t>
            </a:r>
          </a:p>
        </p:txBody>
      </p:sp>
      <p:sp>
        <p:nvSpPr>
          <p:cNvPr id="163" name="TextBox 162">
            <a:extLst>
              <a:ext uri="{FF2B5EF4-FFF2-40B4-BE49-F238E27FC236}">
                <a16:creationId xmlns:a16="http://schemas.microsoft.com/office/drawing/2014/main" id="{35B13400-C26D-49BC-90EE-B7D0260DF68F}"/>
              </a:ext>
            </a:extLst>
          </p:cNvPr>
          <p:cNvSpPr txBox="1"/>
          <p:nvPr/>
        </p:nvSpPr>
        <p:spPr>
          <a:xfrm>
            <a:off x="7993716" y="5611902"/>
            <a:ext cx="350737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 _ _ _ e</a:t>
            </a:r>
          </a:p>
        </p:txBody>
      </p:sp>
      <p:sp>
        <p:nvSpPr>
          <p:cNvPr id="164" name="TextBox 163">
            <a:extLst>
              <a:ext uri="{FF2B5EF4-FFF2-40B4-BE49-F238E27FC236}">
                <a16:creationId xmlns:a16="http://schemas.microsoft.com/office/drawing/2014/main" id="{A0D0EE86-5039-42D7-A72F-F5E3B3571494}"/>
              </a:ext>
            </a:extLst>
          </p:cNvPr>
          <p:cNvSpPr txBox="1"/>
          <p:nvPr/>
        </p:nvSpPr>
        <p:spPr>
          <a:xfrm>
            <a:off x="8062368" y="3605656"/>
            <a:ext cx="26453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 _ _ e</a:t>
            </a:r>
          </a:p>
        </p:txBody>
      </p:sp>
      <p:sp>
        <p:nvSpPr>
          <p:cNvPr id="165" name="TextBox 164">
            <a:extLst>
              <a:ext uri="{FF2B5EF4-FFF2-40B4-BE49-F238E27FC236}">
                <a16:creationId xmlns:a16="http://schemas.microsoft.com/office/drawing/2014/main" id="{36BA28D1-FFA0-4562-A00B-BB664AC27A2D}"/>
              </a:ext>
            </a:extLst>
          </p:cNvPr>
          <p:cNvSpPr txBox="1"/>
          <p:nvPr/>
        </p:nvSpPr>
        <p:spPr>
          <a:xfrm>
            <a:off x="8090737" y="4595326"/>
            <a:ext cx="26453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_ _ t</a:t>
            </a:r>
          </a:p>
        </p:txBody>
      </p:sp>
      <p:sp>
        <p:nvSpPr>
          <p:cNvPr id="166" name="TextBox 165">
            <a:extLst>
              <a:ext uri="{FF2B5EF4-FFF2-40B4-BE49-F238E27FC236}">
                <a16:creationId xmlns:a16="http://schemas.microsoft.com/office/drawing/2014/main" id="{E25C8CA3-6ADD-4360-8A8D-24484F26983E}"/>
              </a:ext>
            </a:extLst>
          </p:cNvPr>
          <p:cNvSpPr txBox="1"/>
          <p:nvPr/>
        </p:nvSpPr>
        <p:spPr>
          <a:xfrm>
            <a:off x="5639691" y="4697263"/>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67" name="Picture 166">
            <a:extLst>
              <a:ext uri="{FF2B5EF4-FFF2-40B4-BE49-F238E27FC236}">
                <a16:creationId xmlns:a16="http://schemas.microsoft.com/office/drawing/2014/main" id="{58B2A623-429B-4FA4-9279-2C55A940E1E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00015" y="5063103"/>
            <a:ext cx="784981" cy="570895"/>
          </a:xfrm>
          <a:prstGeom prst="rect">
            <a:avLst/>
          </a:prstGeom>
        </p:spPr>
      </p:pic>
      <p:pic>
        <p:nvPicPr>
          <p:cNvPr id="168" name="Picture 167">
            <a:extLst>
              <a:ext uri="{FF2B5EF4-FFF2-40B4-BE49-F238E27FC236}">
                <a16:creationId xmlns:a16="http://schemas.microsoft.com/office/drawing/2014/main" id="{B3A49AD3-4FA9-444D-AF3D-8A5B1E8968C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375008" y="5075399"/>
            <a:ext cx="784981" cy="570895"/>
          </a:xfrm>
          <a:prstGeom prst="rect">
            <a:avLst/>
          </a:prstGeom>
        </p:spPr>
      </p:pic>
      <p:pic>
        <p:nvPicPr>
          <p:cNvPr id="169" name="Picture 168">
            <a:extLst>
              <a:ext uri="{FF2B5EF4-FFF2-40B4-BE49-F238E27FC236}">
                <a16:creationId xmlns:a16="http://schemas.microsoft.com/office/drawing/2014/main" id="{F93E5A0F-A9EA-4780-931C-F1C772951FF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124150" y="5055088"/>
            <a:ext cx="784981" cy="570895"/>
          </a:xfrm>
          <a:prstGeom prst="rect">
            <a:avLst/>
          </a:prstGeom>
        </p:spPr>
      </p:pic>
      <p:pic>
        <p:nvPicPr>
          <p:cNvPr id="170" name="Picture 169">
            <a:extLst>
              <a:ext uri="{FF2B5EF4-FFF2-40B4-BE49-F238E27FC236}">
                <a16:creationId xmlns:a16="http://schemas.microsoft.com/office/drawing/2014/main" id="{1442283B-90B7-4659-852F-F35F9C11356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895354" y="5023913"/>
            <a:ext cx="784981" cy="570895"/>
          </a:xfrm>
          <a:prstGeom prst="rect">
            <a:avLst/>
          </a:prstGeom>
        </p:spPr>
      </p:pic>
      <p:pic>
        <p:nvPicPr>
          <p:cNvPr id="171" name="Picture 170">
            <a:extLst>
              <a:ext uri="{FF2B5EF4-FFF2-40B4-BE49-F238E27FC236}">
                <a16:creationId xmlns:a16="http://schemas.microsoft.com/office/drawing/2014/main" id="{621458A7-DFF8-4F55-84CA-5F73CB631B4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635517" y="5023913"/>
            <a:ext cx="784981" cy="570895"/>
          </a:xfrm>
          <a:prstGeom prst="rect">
            <a:avLst/>
          </a:prstGeom>
        </p:spPr>
      </p:pic>
      <p:pic>
        <p:nvPicPr>
          <p:cNvPr id="172" name="Picture 171">
            <a:extLst>
              <a:ext uri="{FF2B5EF4-FFF2-40B4-BE49-F238E27FC236}">
                <a16:creationId xmlns:a16="http://schemas.microsoft.com/office/drawing/2014/main" id="{99C61FA2-F055-406F-8868-E7B50DA836C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342475" y="5022133"/>
            <a:ext cx="784981" cy="570895"/>
          </a:xfrm>
          <a:prstGeom prst="rect">
            <a:avLst/>
          </a:prstGeom>
        </p:spPr>
      </p:pic>
      <p:pic>
        <p:nvPicPr>
          <p:cNvPr id="173" name="Picture 172">
            <a:extLst>
              <a:ext uri="{FF2B5EF4-FFF2-40B4-BE49-F238E27FC236}">
                <a16:creationId xmlns:a16="http://schemas.microsoft.com/office/drawing/2014/main" id="{27364EE7-2A8A-40E7-8F53-FB1100A6DA7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027695" y="5000495"/>
            <a:ext cx="784981" cy="570895"/>
          </a:xfrm>
          <a:prstGeom prst="rect">
            <a:avLst/>
          </a:prstGeom>
        </p:spPr>
      </p:pic>
      <p:pic>
        <p:nvPicPr>
          <p:cNvPr id="174" name="Picture 6" descr="Image result for tarte tatin dessin">
            <a:extLst>
              <a:ext uri="{FF2B5EF4-FFF2-40B4-BE49-F238E27FC236}">
                <a16:creationId xmlns:a16="http://schemas.microsoft.com/office/drawing/2014/main" id="{F928114A-7592-4D2C-8474-EB31B5252D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0607" y="3776327"/>
            <a:ext cx="917786" cy="688340"/>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6" descr="Image result for tour eiffel dessin">
            <a:extLst>
              <a:ext uri="{FF2B5EF4-FFF2-40B4-BE49-F238E27FC236}">
                <a16:creationId xmlns:a16="http://schemas.microsoft.com/office/drawing/2014/main" id="{A8E01851-93E0-4621-8C01-DD56E812391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1594" y="3826526"/>
            <a:ext cx="789980" cy="789980"/>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6" descr="Image result for tour eiffel dessin">
            <a:extLst>
              <a:ext uri="{FF2B5EF4-FFF2-40B4-BE49-F238E27FC236}">
                <a16:creationId xmlns:a16="http://schemas.microsoft.com/office/drawing/2014/main" id="{76493FEF-8F89-4160-BC67-205B6C311BC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1444" y="3826526"/>
            <a:ext cx="789980" cy="789980"/>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6" descr="Image result for tour eiffel dessin">
            <a:extLst>
              <a:ext uri="{FF2B5EF4-FFF2-40B4-BE49-F238E27FC236}">
                <a16:creationId xmlns:a16="http://schemas.microsoft.com/office/drawing/2014/main" id="{CACB014F-85B1-4CDA-8F91-D207F5C4459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6291" y="3826526"/>
            <a:ext cx="789980" cy="789980"/>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6" descr="Image result for tour eiffel dessin">
            <a:extLst>
              <a:ext uri="{FF2B5EF4-FFF2-40B4-BE49-F238E27FC236}">
                <a16:creationId xmlns:a16="http://schemas.microsoft.com/office/drawing/2014/main" id="{F919DBCA-58E3-4C6B-B463-8EA5DAEECFE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79889" y="3826526"/>
            <a:ext cx="789980" cy="789980"/>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6" descr="Image result for tour eiffel dessin">
            <a:extLst>
              <a:ext uri="{FF2B5EF4-FFF2-40B4-BE49-F238E27FC236}">
                <a16:creationId xmlns:a16="http://schemas.microsoft.com/office/drawing/2014/main" id="{BB6B682C-13E2-4629-99C8-FA7A2F6FDF5D}"/>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2139" y="3807673"/>
            <a:ext cx="789980" cy="78998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6" descr="Image result for tour eiffel dessin">
            <a:extLst>
              <a:ext uri="{FF2B5EF4-FFF2-40B4-BE49-F238E27FC236}">
                <a16:creationId xmlns:a16="http://schemas.microsoft.com/office/drawing/2014/main" id="{48748D46-CD2F-4C14-AF45-C2F8EF6AE5E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5156" y="3788820"/>
            <a:ext cx="789980" cy="789980"/>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6" descr="Image result for tour eiffel dessin">
            <a:extLst>
              <a:ext uri="{FF2B5EF4-FFF2-40B4-BE49-F238E27FC236}">
                <a16:creationId xmlns:a16="http://schemas.microsoft.com/office/drawing/2014/main" id="{F20FA3BF-C891-42D9-B727-A5F4A67A100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80335" y="3775001"/>
            <a:ext cx="789980" cy="789980"/>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6" descr="Image result for tour eiffel dessin">
            <a:extLst>
              <a:ext uri="{FF2B5EF4-FFF2-40B4-BE49-F238E27FC236}">
                <a16:creationId xmlns:a16="http://schemas.microsoft.com/office/drawing/2014/main" id="{51880893-E0B8-4D63-AD1E-8DA45F2AB0B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2980" y="3773221"/>
            <a:ext cx="789980" cy="789980"/>
          </a:xfrm>
          <a:prstGeom prst="rect">
            <a:avLst/>
          </a:prstGeom>
          <a:noFill/>
          <a:extLst>
            <a:ext uri="{909E8E84-426E-40DD-AFC4-6F175D3DCCD1}">
              <a14:hiddenFill xmlns:a14="http://schemas.microsoft.com/office/drawing/2010/main">
                <a:solidFill>
                  <a:srgbClr val="FFFFFF"/>
                </a:solidFill>
              </a14:hiddenFill>
            </a:ext>
          </a:extLst>
        </p:spPr>
      </p:pic>
      <p:sp>
        <p:nvSpPr>
          <p:cNvPr id="183" name="TextBox 182">
            <a:extLst>
              <a:ext uri="{FF2B5EF4-FFF2-40B4-BE49-F238E27FC236}">
                <a16:creationId xmlns:a16="http://schemas.microsoft.com/office/drawing/2014/main" id="{6387A30D-B11B-47FA-862E-C0153794BF88}"/>
              </a:ext>
            </a:extLst>
          </p:cNvPr>
          <p:cNvSpPr txBox="1"/>
          <p:nvPr/>
        </p:nvSpPr>
        <p:spPr>
          <a:xfrm>
            <a:off x="4653177" y="3648665"/>
            <a:ext cx="6246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84" name="TextBox 183">
            <a:extLst>
              <a:ext uri="{FF2B5EF4-FFF2-40B4-BE49-F238E27FC236}">
                <a16:creationId xmlns:a16="http://schemas.microsoft.com/office/drawing/2014/main" id="{9FDE13F4-3342-4DDA-A75C-ACCD57A1380C}"/>
              </a:ext>
            </a:extLst>
          </p:cNvPr>
          <p:cNvSpPr txBox="1"/>
          <p:nvPr/>
        </p:nvSpPr>
        <p:spPr>
          <a:xfrm>
            <a:off x="8835373" y="3641254"/>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n</a:t>
            </a:r>
          </a:p>
        </p:txBody>
      </p:sp>
      <p:sp>
        <p:nvSpPr>
          <p:cNvPr id="185" name="TextBox 184">
            <a:extLst>
              <a:ext uri="{FF2B5EF4-FFF2-40B4-BE49-F238E27FC236}">
                <a16:creationId xmlns:a16="http://schemas.microsoft.com/office/drawing/2014/main" id="{A7627F5A-7FD2-4BF8-A0D5-56C119A91EFE}"/>
              </a:ext>
            </a:extLst>
          </p:cNvPr>
          <p:cNvSpPr txBox="1"/>
          <p:nvPr/>
        </p:nvSpPr>
        <p:spPr>
          <a:xfrm>
            <a:off x="9439861" y="3642385"/>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z</a:t>
            </a:r>
          </a:p>
        </p:txBody>
      </p:sp>
      <p:sp>
        <p:nvSpPr>
          <p:cNvPr id="186" name="TextBox 185">
            <a:extLst>
              <a:ext uri="{FF2B5EF4-FFF2-40B4-BE49-F238E27FC236}">
                <a16:creationId xmlns:a16="http://schemas.microsoft.com/office/drawing/2014/main" id="{246E34D6-0BB9-4BB8-BA35-FAEE3062F896}"/>
              </a:ext>
            </a:extLst>
          </p:cNvPr>
          <p:cNvSpPr txBox="1"/>
          <p:nvPr/>
        </p:nvSpPr>
        <p:spPr>
          <a:xfrm>
            <a:off x="8835373" y="4590256"/>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u</a:t>
            </a:r>
          </a:p>
        </p:txBody>
      </p:sp>
      <p:sp>
        <p:nvSpPr>
          <p:cNvPr id="187" name="TextBox 186">
            <a:extLst>
              <a:ext uri="{FF2B5EF4-FFF2-40B4-BE49-F238E27FC236}">
                <a16:creationId xmlns:a16="http://schemas.microsoft.com/office/drawing/2014/main" id="{97A8A745-562C-4E5D-AF06-EAF020A9EE65}"/>
              </a:ext>
            </a:extLst>
          </p:cNvPr>
          <p:cNvSpPr txBox="1"/>
          <p:nvPr/>
        </p:nvSpPr>
        <p:spPr>
          <a:xfrm>
            <a:off x="9439861" y="4591387"/>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i</a:t>
            </a:r>
          </a:p>
        </p:txBody>
      </p:sp>
      <p:sp>
        <p:nvSpPr>
          <p:cNvPr id="188" name="TextBox 187">
            <a:extLst>
              <a:ext uri="{FF2B5EF4-FFF2-40B4-BE49-F238E27FC236}">
                <a16:creationId xmlns:a16="http://schemas.microsoft.com/office/drawing/2014/main" id="{23B66DC1-0EAB-48CB-8F2F-A1C967516CE5}"/>
              </a:ext>
            </a:extLst>
          </p:cNvPr>
          <p:cNvSpPr txBox="1"/>
          <p:nvPr/>
        </p:nvSpPr>
        <p:spPr>
          <a:xfrm>
            <a:off x="8835373" y="5608817"/>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o</a:t>
            </a:r>
          </a:p>
        </p:txBody>
      </p:sp>
      <p:sp>
        <p:nvSpPr>
          <p:cNvPr id="189" name="TextBox 188">
            <a:extLst>
              <a:ext uri="{FF2B5EF4-FFF2-40B4-BE49-F238E27FC236}">
                <a16:creationId xmlns:a16="http://schemas.microsoft.com/office/drawing/2014/main" id="{3362277B-B314-4CA3-B8E2-E37B66118FEB}"/>
              </a:ext>
            </a:extLst>
          </p:cNvPr>
          <p:cNvSpPr txBox="1"/>
          <p:nvPr/>
        </p:nvSpPr>
        <p:spPr>
          <a:xfrm>
            <a:off x="9439861" y="5609948"/>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u</a:t>
            </a:r>
          </a:p>
        </p:txBody>
      </p:sp>
      <p:sp>
        <p:nvSpPr>
          <p:cNvPr id="191" name="TextBox 190">
            <a:extLst>
              <a:ext uri="{FF2B5EF4-FFF2-40B4-BE49-F238E27FC236}">
                <a16:creationId xmlns:a16="http://schemas.microsoft.com/office/drawing/2014/main" id="{24993812-3EF0-4A54-9B2A-03A130583185}"/>
              </a:ext>
            </a:extLst>
          </p:cNvPr>
          <p:cNvSpPr txBox="1"/>
          <p:nvPr/>
        </p:nvSpPr>
        <p:spPr>
          <a:xfrm>
            <a:off x="10006807" y="5625983"/>
            <a:ext cx="382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z</a:t>
            </a:r>
          </a:p>
        </p:txBody>
      </p:sp>
      <p:sp>
        <p:nvSpPr>
          <p:cNvPr id="83" name="Action Button: Blank 82">
            <a:hlinkClick r:id="" action="ppaction://noaction" highlightClick="1">
              <a:snd r:embed="rId14" name="S10_2.wav"/>
            </a:hlinkClick>
            <a:extLst>
              <a:ext uri="{FF2B5EF4-FFF2-40B4-BE49-F238E27FC236}">
                <a16:creationId xmlns:a16="http://schemas.microsoft.com/office/drawing/2014/main" id="{23F666C3-706D-4F6A-9550-272D38B31180}"/>
              </a:ext>
            </a:extLst>
          </p:cNvPr>
          <p:cNvSpPr/>
          <p:nvPr/>
        </p:nvSpPr>
        <p:spPr>
          <a:xfrm>
            <a:off x="70174" y="1800002"/>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84" name="Action Button: Blank 83">
            <a:hlinkClick r:id="" action="ppaction://noaction" highlightClick="1">
              <a:snd r:embed="rId15" name="S10_3.wav"/>
            </a:hlinkClick>
            <a:extLst>
              <a:ext uri="{FF2B5EF4-FFF2-40B4-BE49-F238E27FC236}">
                <a16:creationId xmlns:a16="http://schemas.microsoft.com/office/drawing/2014/main" id="{83E4F65C-5FB3-4736-9487-31EA42F18ACD}"/>
              </a:ext>
            </a:extLst>
          </p:cNvPr>
          <p:cNvSpPr/>
          <p:nvPr/>
        </p:nvSpPr>
        <p:spPr>
          <a:xfrm>
            <a:off x="52664" y="281402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85" name="Action Button: Blank 84">
            <a:hlinkClick r:id="" action="ppaction://noaction" highlightClick="1">
              <a:snd r:embed="rId16" name="S10_4.wav"/>
            </a:hlinkClick>
            <a:extLst>
              <a:ext uri="{FF2B5EF4-FFF2-40B4-BE49-F238E27FC236}">
                <a16:creationId xmlns:a16="http://schemas.microsoft.com/office/drawing/2014/main" id="{40DCC37D-F273-4A97-AE72-938CC02A1494}"/>
              </a:ext>
            </a:extLst>
          </p:cNvPr>
          <p:cNvSpPr/>
          <p:nvPr/>
        </p:nvSpPr>
        <p:spPr>
          <a:xfrm>
            <a:off x="52664" y="396565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86" name="Action Button: Blank 85">
            <a:hlinkClick r:id="" action="ppaction://noaction" highlightClick="1">
              <a:snd r:embed="rId17" name="S10_5.wav"/>
            </a:hlinkClick>
            <a:extLst>
              <a:ext uri="{FF2B5EF4-FFF2-40B4-BE49-F238E27FC236}">
                <a16:creationId xmlns:a16="http://schemas.microsoft.com/office/drawing/2014/main" id="{709F0C0A-79E0-424E-BB37-2CD11445237C}"/>
              </a:ext>
            </a:extLst>
          </p:cNvPr>
          <p:cNvSpPr/>
          <p:nvPr/>
        </p:nvSpPr>
        <p:spPr>
          <a:xfrm>
            <a:off x="52664" y="5121118"/>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87" name="Action Button: Blank 86">
            <a:hlinkClick r:id="" action="ppaction://noaction" highlightClick="1">
              <a:snd r:embed="rId18" name="S10_6.wav"/>
            </a:hlinkClick>
            <a:extLst>
              <a:ext uri="{FF2B5EF4-FFF2-40B4-BE49-F238E27FC236}">
                <a16:creationId xmlns:a16="http://schemas.microsoft.com/office/drawing/2014/main" id="{ED0073D7-45FB-4029-B5B8-B85A6099057C}"/>
              </a:ext>
            </a:extLst>
          </p:cNvPr>
          <p:cNvSpPr/>
          <p:nvPr/>
        </p:nvSpPr>
        <p:spPr>
          <a:xfrm>
            <a:off x="70174" y="609857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390411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7"/>
                                        </p:tgtEl>
                                        <p:attrNameLst>
                                          <p:attrName>style.visibility</p:attrName>
                                        </p:attrNameLst>
                                      </p:cBhvr>
                                      <p:to>
                                        <p:strVal val="visible"/>
                                      </p:to>
                                    </p:set>
                                    <p:animEffect transition="in" filter="fade">
                                      <p:cBhvr>
                                        <p:cTn id="10" dur="500"/>
                                        <p:tgtEl>
                                          <p:spTgt spid="1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500"/>
                                        <p:tgtEl>
                                          <p:spTgt spid="16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2"/>
                                        </p:tgtEl>
                                        <p:attrNameLst>
                                          <p:attrName>style.visibility</p:attrName>
                                        </p:attrNameLst>
                                      </p:cBhvr>
                                      <p:to>
                                        <p:strVal val="visible"/>
                                      </p:to>
                                    </p:set>
                                    <p:animEffect transition="in" filter="fade">
                                      <p:cBhvr>
                                        <p:cTn id="18" dur="500"/>
                                        <p:tgtEl>
                                          <p:spTgt spid="16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4"/>
                                        </p:tgtEl>
                                        <p:attrNameLst>
                                          <p:attrName>style.visibility</p:attrName>
                                        </p:attrNameLst>
                                      </p:cBhvr>
                                      <p:to>
                                        <p:strVal val="visible"/>
                                      </p:to>
                                    </p:set>
                                    <p:animEffect transition="in" filter="fade">
                                      <p:cBhvr>
                                        <p:cTn id="23" dur="500"/>
                                        <p:tgtEl>
                                          <p:spTgt spid="18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5"/>
                                        </p:tgtEl>
                                        <p:attrNameLst>
                                          <p:attrName>style.visibility</p:attrName>
                                        </p:attrNameLst>
                                      </p:cBhvr>
                                      <p:to>
                                        <p:strVal val="visible"/>
                                      </p:to>
                                    </p:set>
                                    <p:animEffect transition="in" filter="fade">
                                      <p:cBhvr>
                                        <p:cTn id="26" dur="500"/>
                                        <p:tgtEl>
                                          <p:spTgt spid="18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6"/>
                                        </p:tgtEl>
                                        <p:attrNameLst>
                                          <p:attrName>style.visibility</p:attrName>
                                        </p:attrNameLst>
                                      </p:cBhvr>
                                      <p:to>
                                        <p:strVal val="visible"/>
                                      </p:to>
                                    </p:set>
                                    <p:animEffect transition="in" filter="fade">
                                      <p:cBhvr>
                                        <p:cTn id="31" dur="500"/>
                                        <p:tgtEl>
                                          <p:spTgt spid="18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7"/>
                                        </p:tgtEl>
                                        <p:attrNameLst>
                                          <p:attrName>style.visibility</p:attrName>
                                        </p:attrNameLst>
                                      </p:cBhvr>
                                      <p:to>
                                        <p:strVal val="visible"/>
                                      </p:to>
                                    </p:set>
                                    <p:animEffect transition="in" filter="fade">
                                      <p:cBhvr>
                                        <p:cTn id="34" dur="500"/>
                                        <p:tgtEl>
                                          <p:spTgt spid="18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8"/>
                                        </p:tgtEl>
                                        <p:attrNameLst>
                                          <p:attrName>style.visibility</p:attrName>
                                        </p:attrNameLst>
                                      </p:cBhvr>
                                      <p:to>
                                        <p:strVal val="visible"/>
                                      </p:to>
                                    </p:set>
                                    <p:animEffect transition="in" filter="fade">
                                      <p:cBhvr>
                                        <p:cTn id="39" dur="500"/>
                                        <p:tgtEl>
                                          <p:spTgt spid="18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9"/>
                                        </p:tgtEl>
                                        <p:attrNameLst>
                                          <p:attrName>style.visibility</p:attrName>
                                        </p:attrNameLst>
                                      </p:cBhvr>
                                      <p:to>
                                        <p:strVal val="visible"/>
                                      </p:to>
                                    </p:set>
                                    <p:animEffect transition="in" filter="fade">
                                      <p:cBhvr>
                                        <p:cTn id="42" dur="500"/>
                                        <p:tgtEl>
                                          <p:spTgt spid="18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1"/>
                                        </p:tgtEl>
                                        <p:attrNameLst>
                                          <p:attrName>style.visibility</p:attrName>
                                        </p:attrNameLst>
                                      </p:cBhvr>
                                      <p:to>
                                        <p:strVal val="visible"/>
                                      </p:to>
                                    </p:set>
                                    <p:animEffect transition="in" filter="fade">
                                      <p:cBhvr>
                                        <p:cTn id="45"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61" grpId="0"/>
      <p:bldP spid="162" grpId="0"/>
      <p:bldP spid="184" grpId="0"/>
      <p:bldP spid="185" grpId="0"/>
      <p:bldP spid="186" grpId="0"/>
      <p:bldP spid="187" grpId="0"/>
      <p:bldP spid="188" grpId="0"/>
      <p:bldP spid="189" grpId="0"/>
      <p:bldP spid="1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5b</a:t>
            </a:r>
            <a:endParaRPr lang="en-GB" dirty="0"/>
          </a:p>
        </p:txBody>
      </p:sp>
      <p:pic>
        <p:nvPicPr>
          <p:cNvPr id="155" name="Google Shape;338;p8">
            <a:hlinkClick r:id="" action="ppaction://noaction">
              <a:snd r:embed="rId3" name="S11_2.wav"/>
            </a:hlinkClick>
            <a:extLst>
              <a:ext uri="{FF2B5EF4-FFF2-40B4-BE49-F238E27FC236}">
                <a16:creationId xmlns:a16="http://schemas.microsoft.com/office/drawing/2014/main" id="{E08FA80F-B4E1-4BA8-A882-F256F9D34675}"/>
              </a:ext>
            </a:extLst>
          </p:cNvPr>
          <p:cNvPicPr preferRelativeResize="0"/>
          <p:nvPr/>
        </p:nvPicPr>
        <p:blipFill rotWithShape="1">
          <a:blip r:embed="rId11">
            <a:alphaModFix/>
          </a:blip>
          <a:srcRect/>
          <a:stretch/>
        </p:blipFill>
        <p:spPr>
          <a:xfrm>
            <a:off x="506043" y="1462202"/>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74204" y="1487602"/>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12" name="2_1.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152493" y="221654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170521" y="288480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206057" y="362858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184591" y="429542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194205" y="499687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73" name="Google Shape;338;p8">
            <a:hlinkClick r:id="" action="ppaction://noaction">
              <a:snd r:embed="rId4" name="S11_3.wav"/>
            </a:hlinkClick>
            <a:extLst>
              <a:ext uri="{FF2B5EF4-FFF2-40B4-BE49-F238E27FC236}">
                <a16:creationId xmlns:a16="http://schemas.microsoft.com/office/drawing/2014/main" id="{FCC64806-45A8-4A77-A028-A245F9FDB239}"/>
              </a:ext>
            </a:extLst>
          </p:cNvPr>
          <p:cNvPicPr preferRelativeResize="0"/>
          <p:nvPr/>
        </p:nvPicPr>
        <p:blipFill rotWithShape="1">
          <a:blip r:embed="rId11">
            <a:alphaModFix/>
          </a:blip>
          <a:srcRect/>
          <a:stretch/>
        </p:blipFill>
        <p:spPr>
          <a:xfrm>
            <a:off x="506043" y="2185432"/>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5" name="S11_4.wav"/>
            </a:hlinkClick>
            <a:extLst>
              <a:ext uri="{FF2B5EF4-FFF2-40B4-BE49-F238E27FC236}">
                <a16:creationId xmlns:a16="http://schemas.microsoft.com/office/drawing/2014/main" id="{E9E5D916-2B2E-4D0D-9C7F-6DC889DE6EF3}"/>
              </a:ext>
            </a:extLst>
          </p:cNvPr>
          <p:cNvPicPr preferRelativeResize="0"/>
          <p:nvPr/>
        </p:nvPicPr>
        <p:blipFill rotWithShape="1">
          <a:blip r:embed="rId11">
            <a:alphaModFix/>
          </a:blip>
          <a:srcRect/>
          <a:stretch/>
        </p:blipFill>
        <p:spPr>
          <a:xfrm>
            <a:off x="506043" y="2901872"/>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6" name="S11_5.wav"/>
            </a:hlinkClick>
            <a:extLst>
              <a:ext uri="{FF2B5EF4-FFF2-40B4-BE49-F238E27FC236}">
                <a16:creationId xmlns:a16="http://schemas.microsoft.com/office/drawing/2014/main" id="{EB182353-147C-46C3-90F1-23124C835C74}"/>
              </a:ext>
            </a:extLst>
          </p:cNvPr>
          <p:cNvPicPr preferRelativeResize="0"/>
          <p:nvPr/>
        </p:nvPicPr>
        <p:blipFill rotWithShape="1">
          <a:blip r:embed="rId11">
            <a:alphaModFix/>
          </a:blip>
          <a:srcRect/>
          <a:stretch/>
        </p:blipFill>
        <p:spPr>
          <a:xfrm>
            <a:off x="534291" y="3578988"/>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7" name="S11_il y a 4 mots.wav"/>
            </a:hlinkClick>
            <a:extLst>
              <a:ext uri="{FF2B5EF4-FFF2-40B4-BE49-F238E27FC236}">
                <a16:creationId xmlns:a16="http://schemas.microsoft.com/office/drawing/2014/main" id="{222C665A-7897-4376-94AE-19A9A182C9FC}"/>
              </a:ext>
            </a:extLst>
          </p:cNvPr>
          <p:cNvPicPr preferRelativeResize="0"/>
          <p:nvPr/>
        </p:nvPicPr>
        <p:blipFill rotWithShape="1">
          <a:blip r:embed="rId11">
            <a:alphaModFix/>
          </a:blip>
          <a:srcRect/>
          <a:stretch/>
        </p:blipFill>
        <p:spPr>
          <a:xfrm>
            <a:off x="532606" y="4276874"/>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8" name="S11_6.wav"/>
            </a:hlinkClick>
            <a:extLst>
              <a:ext uri="{FF2B5EF4-FFF2-40B4-BE49-F238E27FC236}">
                <a16:creationId xmlns:a16="http://schemas.microsoft.com/office/drawing/2014/main" id="{0DCB81FF-813E-49D8-BE38-DB725DF0A49C}"/>
              </a:ext>
            </a:extLst>
          </p:cNvPr>
          <p:cNvPicPr preferRelativeResize="0"/>
          <p:nvPr/>
        </p:nvPicPr>
        <p:blipFill rotWithShape="1">
          <a:blip r:embed="rId11">
            <a:alphaModFix/>
          </a:blip>
          <a:srcRect/>
          <a:stretch/>
        </p:blipFill>
        <p:spPr>
          <a:xfrm>
            <a:off x="532606" y="4950272"/>
            <a:ext cx="534978" cy="523220"/>
          </a:xfrm>
          <a:prstGeom prst="rect">
            <a:avLst/>
          </a:prstGeom>
          <a:noFill/>
          <a:ln>
            <a:noFill/>
          </a:ln>
          <a:effectLst>
            <a:outerShdw blurRad="50800" dist="38100" dir="5400000" algn="t" rotWithShape="0">
              <a:prstClr val="black">
                <a:alpha val="40000"/>
              </a:prstClr>
            </a:outerShdw>
          </a:effectLst>
        </p:spPr>
      </p:pic>
      <p:pic>
        <p:nvPicPr>
          <p:cNvPr id="222" name="Graphic 221" descr="Teacher">
            <a:extLst>
              <a:ext uri="{FF2B5EF4-FFF2-40B4-BE49-F238E27FC236}">
                <a16:creationId xmlns:a16="http://schemas.microsoft.com/office/drawing/2014/main" id="{B1EFEC5B-0385-4540-9A7B-A81E427E256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1527" y="557567"/>
            <a:ext cx="1043752" cy="1043752"/>
          </a:xfrm>
          <a:prstGeom prst="rect">
            <a:avLst/>
          </a:prstGeom>
        </p:spPr>
      </p:pic>
      <p:sp>
        <p:nvSpPr>
          <p:cNvPr id="223" name="Speech Bubble: Rectangle with Corners Rounded 222">
            <a:hlinkClick r:id="" action="ppaction://noaction">
              <a:snd r:embed="rId16" name="S11_1.wav"/>
            </a:hlinkClick>
            <a:extLst>
              <a:ext uri="{FF2B5EF4-FFF2-40B4-BE49-F238E27FC236}">
                <a16:creationId xmlns:a16="http://schemas.microsoft.com/office/drawing/2014/main" id="{66858D98-1F27-4D0C-9487-385248FD7602}"/>
              </a:ext>
            </a:extLst>
          </p:cNvPr>
          <p:cNvSpPr/>
          <p:nvPr/>
        </p:nvSpPr>
        <p:spPr>
          <a:xfrm>
            <a:off x="1365279" y="660347"/>
            <a:ext cx="6446310" cy="563784"/>
          </a:xfrm>
          <a:prstGeom prst="wedgeRoundRectCallout">
            <a:avLst>
              <a:gd name="adj1" fmla="val -57821"/>
              <a:gd name="adj2" fmla="val -23687"/>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CustomShape 6">
            <a:hlinkClick r:id="" action="ppaction://noaction">
              <a:snd r:embed="rId17" name="INTFTIS_0.wav"/>
            </a:hlinkClick>
            <a:extLst>
              <a:ext uri="{FF2B5EF4-FFF2-40B4-BE49-F238E27FC236}">
                <a16:creationId xmlns:a16="http://schemas.microsoft.com/office/drawing/2014/main" id="{4C32E207-7B5B-47D8-9166-850164833581}"/>
              </a:ext>
            </a:extLst>
          </p:cNvPr>
          <p:cNvSpPr/>
          <p:nvPr/>
        </p:nvSpPr>
        <p:spPr>
          <a:xfrm>
            <a:off x="1435098" y="708710"/>
            <a:ext cx="6446310" cy="6181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Écoute. Il y a quoi ? Écris en anglais.</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45" name="Google Shape;350;p8">
            <a:extLst>
              <a:ext uri="{FF2B5EF4-FFF2-40B4-BE49-F238E27FC236}">
                <a16:creationId xmlns:a16="http://schemas.microsoft.com/office/drawing/2014/main" id="{5B8BF6D7-2E6F-4D99-B979-DD0E260059BB}"/>
              </a:ext>
            </a:extLst>
          </p:cNvPr>
          <p:cNvSpPr txBox="1"/>
          <p:nvPr/>
        </p:nvSpPr>
        <p:spPr>
          <a:xfrm>
            <a:off x="168248" y="558337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7</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46" name="Google Shape;350;p8">
            <a:extLst>
              <a:ext uri="{FF2B5EF4-FFF2-40B4-BE49-F238E27FC236}">
                <a16:creationId xmlns:a16="http://schemas.microsoft.com/office/drawing/2014/main" id="{99C57E9D-985D-4850-BEBC-C4952AD3C336}"/>
              </a:ext>
            </a:extLst>
          </p:cNvPr>
          <p:cNvSpPr txBox="1"/>
          <p:nvPr/>
        </p:nvSpPr>
        <p:spPr>
          <a:xfrm>
            <a:off x="177862" y="628481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8</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47" name="Google Shape;338;p8">
            <a:hlinkClick r:id="" action="ppaction://noaction">
              <a:snd r:embed="rId9" name="S11_7.wav"/>
            </a:hlinkClick>
            <a:extLst>
              <a:ext uri="{FF2B5EF4-FFF2-40B4-BE49-F238E27FC236}">
                <a16:creationId xmlns:a16="http://schemas.microsoft.com/office/drawing/2014/main" id="{5A051BE5-D428-45CD-8C87-4FC79B51E423}"/>
              </a:ext>
            </a:extLst>
          </p:cNvPr>
          <p:cNvPicPr preferRelativeResize="0"/>
          <p:nvPr/>
        </p:nvPicPr>
        <p:blipFill rotWithShape="1">
          <a:blip r:embed="rId11">
            <a:alphaModFix/>
          </a:blip>
          <a:srcRect/>
          <a:stretch/>
        </p:blipFill>
        <p:spPr>
          <a:xfrm>
            <a:off x="516263" y="5564818"/>
            <a:ext cx="534978" cy="523220"/>
          </a:xfrm>
          <a:prstGeom prst="rect">
            <a:avLst/>
          </a:prstGeom>
          <a:noFill/>
          <a:ln>
            <a:noFill/>
          </a:ln>
          <a:effectLst>
            <a:outerShdw blurRad="50800" dist="38100" dir="5400000" algn="t" rotWithShape="0">
              <a:prstClr val="black">
                <a:alpha val="40000"/>
              </a:prstClr>
            </a:outerShdw>
          </a:effectLst>
        </p:spPr>
      </p:pic>
      <p:pic>
        <p:nvPicPr>
          <p:cNvPr id="48" name="Google Shape;338;p8">
            <a:hlinkClick r:id="" action="ppaction://noaction">
              <a:snd r:embed="rId10" name="S11_8.wav"/>
            </a:hlinkClick>
            <a:extLst>
              <a:ext uri="{FF2B5EF4-FFF2-40B4-BE49-F238E27FC236}">
                <a16:creationId xmlns:a16="http://schemas.microsoft.com/office/drawing/2014/main" id="{978755D6-691E-4DC2-8B8E-272A6CA712E0}"/>
              </a:ext>
            </a:extLst>
          </p:cNvPr>
          <p:cNvPicPr preferRelativeResize="0"/>
          <p:nvPr/>
        </p:nvPicPr>
        <p:blipFill rotWithShape="1">
          <a:blip r:embed="rId11">
            <a:alphaModFix/>
          </a:blip>
          <a:srcRect/>
          <a:stretch/>
        </p:blipFill>
        <p:spPr>
          <a:xfrm>
            <a:off x="516263" y="6238216"/>
            <a:ext cx="534978" cy="523220"/>
          </a:xfrm>
          <a:prstGeom prst="rect">
            <a:avLst/>
          </a:prstGeom>
          <a:noFill/>
          <a:ln>
            <a:noFill/>
          </a:ln>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307D8756-F675-433E-9205-8D15761FB0BC}"/>
              </a:ext>
            </a:extLst>
          </p:cNvPr>
          <p:cNvSpPr txBox="1"/>
          <p:nvPr/>
        </p:nvSpPr>
        <p:spPr>
          <a:xfrm>
            <a:off x="1067585" y="1462202"/>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is a/one bed.</a:t>
            </a:r>
          </a:p>
        </p:txBody>
      </p:sp>
      <p:sp>
        <p:nvSpPr>
          <p:cNvPr id="51" name="TextBox 50">
            <a:extLst>
              <a:ext uri="{FF2B5EF4-FFF2-40B4-BE49-F238E27FC236}">
                <a16:creationId xmlns:a16="http://schemas.microsoft.com/office/drawing/2014/main" id="{9A1238C9-5C6D-4159-B8D4-22E5F45205FC}"/>
              </a:ext>
            </a:extLst>
          </p:cNvPr>
          <p:cNvSpPr txBox="1"/>
          <p:nvPr/>
        </p:nvSpPr>
        <p:spPr>
          <a:xfrm>
            <a:off x="6275803" y="1457010"/>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un lit.</a:t>
            </a:r>
          </a:p>
        </p:txBody>
      </p:sp>
      <p:sp>
        <p:nvSpPr>
          <p:cNvPr id="52" name="TextBox 51">
            <a:extLst>
              <a:ext uri="{FF2B5EF4-FFF2-40B4-BE49-F238E27FC236}">
                <a16:creationId xmlns:a16="http://schemas.microsoft.com/office/drawing/2014/main" id="{BEB38341-C70F-4B39-8C0A-683F239D2D25}"/>
              </a:ext>
            </a:extLst>
          </p:cNvPr>
          <p:cNvSpPr txBox="1"/>
          <p:nvPr/>
        </p:nvSpPr>
        <p:spPr>
          <a:xfrm>
            <a:off x="1067584" y="2137366"/>
            <a:ext cx="48486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eleven drawings.</a:t>
            </a:r>
          </a:p>
        </p:txBody>
      </p:sp>
      <p:sp>
        <p:nvSpPr>
          <p:cNvPr id="55" name="TextBox 54">
            <a:extLst>
              <a:ext uri="{FF2B5EF4-FFF2-40B4-BE49-F238E27FC236}">
                <a16:creationId xmlns:a16="http://schemas.microsoft.com/office/drawing/2014/main" id="{2E4017E5-F669-48E4-ABEA-868B61142BA8}"/>
              </a:ext>
            </a:extLst>
          </p:cNvPr>
          <p:cNvSpPr txBox="1"/>
          <p:nvPr/>
        </p:nvSpPr>
        <p:spPr>
          <a:xfrm>
            <a:off x="6275803" y="2154952"/>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onze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dessins.</a:t>
            </a:r>
          </a:p>
        </p:txBody>
      </p:sp>
      <p:sp>
        <p:nvSpPr>
          <p:cNvPr id="57" name="TextBox 56">
            <a:extLst>
              <a:ext uri="{FF2B5EF4-FFF2-40B4-BE49-F238E27FC236}">
                <a16:creationId xmlns:a16="http://schemas.microsoft.com/office/drawing/2014/main" id="{213363E8-1A25-44D9-8DD5-39999031669B}"/>
              </a:ext>
            </a:extLst>
          </p:cNvPr>
          <p:cNvSpPr txBox="1"/>
          <p:nvPr/>
        </p:nvSpPr>
        <p:spPr>
          <a:xfrm>
            <a:off x="1041020" y="2895316"/>
            <a:ext cx="46672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nine messages.</a:t>
            </a:r>
          </a:p>
        </p:txBody>
      </p:sp>
      <p:sp>
        <p:nvSpPr>
          <p:cNvPr id="58" name="TextBox 57">
            <a:extLst>
              <a:ext uri="{FF2B5EF4-FFF2-40B4-BE49-F238E27FC236}">
                <a16:creationId xmlns:a16="http://schemas.microsoft.com/office/drawing/2014/main" id="{AB117C93-9CC0-4DB9-9DFA-BFF8CA3C6C8B}"/>
              </a:ext>
            </a:extLst>
          </p:cNvPr>
          <p:cNvSpPr txBox="1"/>
          <p:nvPr/>
        </p:nvSpPr>
        <p:spPr>
          <a:xfrm>
            <a:off x="6275803" y="2829449"/>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neuf</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messages.</a:t>
            </a:r>
          </a:p>
        </p:txBody>
      </p:sp>
      <p:sp>
        <p:nvSpPr>
          <p:cNvPr id="59" name="TextBox 58">
            <a:extLst>
              <a:ext uri="{FF2B5EF4-FFF2-40B4-BE49-F238E27FC236}">
                <a16:creationId xmlns:a16="http://schemas.microsoft.com/office/drawing/2014/main" id="{06955F31-CC87-490F-9E76-1E01D9F5F99F}"/>
              </a:ext>
            </a:extLst>
          </p:cNvPr>
          <p:cNvSpPr txBox="1"/>
          <p:nvPr/>
        </p:nvSpPr>
        <p:spPr>
          <a:xfrm>
            <a:off x="1067584" y="3624651"/>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eight texts.</a:t>
            </a:r>
          </a:p>
        </p:txBody>
      </p:sp>
      <p:sp>
        <p:nvSpPr>
          <p:cNvPr id="60" name="TextBox 59">
            <a:extLst>
              <a:ext uri="{FF2B5EF4-FFF2-40B4-BE49-F238E27FC236}">
                <a16:creationId xmlns:a16="http://schemas.microsoft.com/office/drawing/2014/main" id="{4C40B6B6-B628-423A-AD67-5005801E07F6}"/>
              </a:ext>
            </a:extLst>
          </p:cNvPr>
          <p:cNvSpPr txBox="1"/>
          <p:nvPr/>
        </p:nvSpPr>
        <p:spPr>
          <a:xfrm>
            <a:off x="6277511" y="3556642"/>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huit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1" name="TextBox 60">
            <a:extLst>
              <a:ext uri="{FF2B5EF4-FFF2-40B4-BE49-F238E27FC236}">
                <a16:creationId xmlns:a16="http://schemas.microsoft.com/office/drawing/2014/main" id="{F5EDD1AA-868B-4140-9762-2B373451D9B9}"/>
              </a:ext>
            </a:extLst>
          </p:cNvPr>
          <p:cNvSpPr txBox="1"/>
          <p:nvPr/>
        </p:nvSpPr>
        <p:spPr>
          <a:xfrm>
            <a:off x="1067584" y="4351963"/>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four words.</a:t>
            </a:r>
          </a:p>
        </p:txBody>
      </p:sp>
      <p:sp>
        <p:nvSpPr>
          <p:cNvPr id="62" name="TextBox 61">
            <a:extLst>
              <a:ext uri="{FF2B5EF4-FFF2-40B4-BE49-F238E27FC236}">
                <a16:creationId xmlns:a16="http://schemas.microsoft.com/office/drawing/2014/main" id="{01A9F26C-5F86-4163-A63F-DEC59A9BD623}"/>
              </a:ext>
            </a:extLst>
          </p:cNvPr>
          <p:cNvSpPr txBox="1"/>
          <p:nvPr/>
        </p:nvSpPr>
        <p:spPr>
          <a:xfrm>
            <a:off x="6275803" y="4351963"/>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quatre mots.</a:t>
            </a:r>
          </a:p>
        </p:txBody>
      </p:sp>
      <p:sp>
        <p:nvSpPr>
          <p:cNvPr id="63" name="TextBox 62">
            <a:extLst>
              <a:ext uri="{FF2B5EF4-FFF2-40B4-BE49-F238E27FC236}">
                <a16:creationId xmlns:a16="http://schemas.microsoft.com/office/drawing/2014/main" id="{84016C49-E79B-4DC7-A5E6-3943B12E2F4A}"/>
              </a:ext>
            </a:extLst>
          </p:cNvPr>
          <p:cNvSpPr txBox="1"/>
          <p:nvPr/>
        </p:nvSpPr>
        <p:spPr>
          <a:xfrm>
            <a:off x="1067584" y="5025361"/>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is a/one poster.</a:t>
            </a:r>
          </a:p>
        </p:txBody>
      </p:sp>
      <p:sp>
        <p:nvSpPr>
          <p:cNvPr id="64" name="TextBox 63">
            <a:extLst>
              <a:ext uri="{FF2B5EF4-FFF2-40B4-BE49-F238E27FC236}">
                <a16:creationId xmlns:a16="http://schemas.microsoft.com/office/drawing/2014/main" id="{A962AF34-910B-4BBB-B1AF-73C730ABF25B}"/>
              </a:ext>
            </a:extLst>
          </p:cNvPr>
          <p:cNvSpPr txBox="1"/>
          <p:nvPr/>
        </p:nvSpPr>
        <p:spPr>
          <a:xfrm>
            <a:off x="6275803" y="4927886"/>
            <a:ext cx="40530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affiche.</a:t>
            </a:r>
          </a:p>
        </p:txBody>
      </p:sp>
      <p:sp>
        <p:nvSpPr>
          <p:cNvPr id="65" name="TextBox 64">
            <a:extLst>
              <a:ext uri="{FF2B5EF4-FFF2-40B4-BE49-F238E27FC236}">
                <a16:creationId xmlns:a16="http://schemas.microsoft.com/office/drawing/2014/main" id="{D2A25639-F7B8-45C2-80F8-F3A88EC9C609}"/>
              </a:ext>
            </a:extLst>
          </p:cNvPr>
          <p:cNvSpPr txBox="1"/>
          <p:nvPr/>
        </p:nvSpPr>
        <p:spPr>
          <a:xfrm>
            <a:off x="1067583" y="5594244"/>
            <a:ext cx="4640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twelve friends.</a:t>
            </a:r>
          </a:p>
        </p:txBody>
      </p:sp>
      <p:sp>
        <p:nvSpPr>
          <p:cNvPr id="66" name="TextBox 65">
            <a:extLst>
              <a:ext uri="{FF2B5EF4-FFF2-40B4-BE49-F238E27FC236}">
                <a16:creationId xmlns:a16="http://schemas.microsoft.com/office/drawing/2014/main" id="{4C7C887B-395B-4DC2-911C-0ECAD3D8D4C4}"/>
              </a:ext>
            </a:extLst>
          </p:cNvPr>
          <p:cNvSpPr txBox="1"/>
          <p:nvPr/>
        </p:nvSpPr>
        <p:spPr>
          <a:xfrm>
            <a:off x="6275802" y="5606141"/>
            <a:ext cx="46747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douze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7" name="TextBox 66">
            <a:extLst>
              <a:ext uri="{FF2B5EF4-FFF2-40B4-BE49-F238E27FC236}">
                <a16:creationId xmlns:a16="http://schemas.microsoft.com/office/drawing/2014/main" id="{43272046-823A-42C4-A912-D9341EF7E835}"/>
              </a:ext>
            </a:extLst>
          </p:cNvPr>
          <p:cNvSpPr txBox="1"/>
          <p:nvPr/>
        </p:nvSpPr>
        <p:spPr>
          <a:xfrm>
            <a:off x="1067583" y="6267642"/>
            <a:ext cx="4640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seven cats.</a:t>
            </a:r>
          </a:p>
        </p:txBody>
      </p:sp>
      <p:sp>
        <p:nvSpPr>
          <p:cNvPr id="68" name="TextBox 67">
            <a:extLst>
              <a:ext uri="{FF2B5EF4-FFF2-40B4-BE49-F238E27FC236}">
                <a16:creationId xmlns:a16="http://schemas.microsoft.com/office/drawing/2014/main" id="{4218FC76-55F0-4BAA-8B64-D727C8741CB8}"/>
              </a:ext>
            </a:extLst>
          </p:cNvPr>
          <p:cNvSpPr txBox="1"/>
          <p:nvPr/>
        </p:nvSpPr>
        <p:spPr>
          <a:xfrm>
            <a:off x="6275802" y="6253786"/>
            <a:ext cx="46747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sept chats.</a:t>
            </a:r>
          </a:p>
        </p:txBody>
      </p:sp>
      <p:sp>
        <p:nvSpPr>
          <p:cNvPr id="42" name="Google Shape;167;p2">
            <a:extLst>
              <a:ext uri="{FF2B5EF4-FFF2-40B4-BE49-F238E27FC236}">
                <a16:creationId xmlns:a16="http://schemas.microsoft.com/office/drawing/2014/main" id="{1C118715-E864-49D6-9A57-E27CD61F9288}"/>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3481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subTnLst>
                                    <p:audio>
                                      <p:cMediaNode>
                                        <p:cTn display="0" masterRel="sameClick">
                                          <p:stCondLst>
                                            <p:cond evt="begin" delay="0">
                                              <p:tn val="10"/>
                                            </p:cond>
                                          </p:stCondLst>
                                          <p:endCondLst>
                                            <p:cond evt="onStopAudio" delay="0">
                                              <p:tgtEl>
                                                <p:sldTgt/>
                                              </p:tgtEl>
                                            </p:cond>
                                          </p:endCondLst>
                                        </p:cTn>
                                        <p:tgtEl>
                                          <p:sndTgt r:embed="rId3" name="S11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subTnLst>
                                    <p:audio>
                                      <p:cMediaNode>
                                        <p:cTn display="0" masterRel="sameClick">
                                          <p:stCondLst>
                                            <p:cond evt="begin" delay="0">
                                              <p:tn val="20"/>
                                            </p:cond>
                                          </p:stCondLst>
                                          <p:endCondLst>
                                            <p:cond evt="onStopAudio" delay="0">
                                              <p:tgtEl>
                                                <p:sldTgt/>
                                              </p:tgtEl>
                                            </p:cond>
                                          </p:endCondLst>
                                        </p:cTn>
                                        <p:tgtEl>
                                          <p:sndTgt r:embed="rId4" name="S11_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subTnLst>
                                    <p:audio>
                                      <p:cMediaNode>
                                        <p:cTn display="0" masterRel="sameClick">
                                          <p:stCondLst>
                                            <p:cond evt="begin" delay="0">
                                              <p:tn val="30"/>
                                            </p:cond>
                                          </p:stCondLst>
                                          <p:endCondLst>
                                            <p:cond evt="onStopAudio" delay="0">
                                              <p:tgtEl>
                                                <p:sldTgt/>
                                              </p:tgtEl>
                                            </p:cond>
                                          </p:endCondLst>
                                        </p:cTn>
                                        <p:tgtEl>
                                          <p:sndTgt r:embed="rId5" name="S11_4.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subTnLst>
                                    <p:audio>
                                      <p:cMediaNode>
                                        <p:cTn display="0" masterRel="sameClick">
                                          <p:stCondLst>
                                            <p:cond evt="begin" delay="0">
                                              <p:tn val="40"/>
                                            </p:cond>
                                          </p:stCondLst>
                                          <p:endCondLst>
                                            <p:cond evt="onStopAudio" delay="0">
                                              <p:tgtEl>
                                                <p:sldTgt/>
                                              </p:tgtEl>
                                            </p:cond>
                                          </p:endCondLst>
                                        </p:cTn>
                                        <p:tgtEl>
                                          <p:sndTgt r:embed="rId6" name="S11_5.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subTnLst>
                                    <p:audio>
                                      <p:cMediaNode>
                                        <p:cTn display="0" masterRel="sameClick">
                                          <p:stCondLst>
                                            <p:cond evt="begin" delay="0">
                                              <p:tn val="50"/>
                                            </p:cond>
                                          </p:stCondLst>
                                          <p:endCondLst>
                                            <p:cond evt="onStopAudio" delay="0">
                                              <p:tgtEl>
                                                <p:sldTgt/>
                                              </p:tgtEl>
                                            </p:cond>
                                          </p:endCondLst>
                                        </p:cTn>
                                        <p:tgtEl>
                                          <p:sndTgt r:embed="rId7" name="S11_il y a 4 mots.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500"/>
                                        <p:tgtEl>
                                          <p:spTgt spid="64"/>
                                        </p:tgtEl>
                                      </p:cBhvr>
                                    </p:animEffect>
                                  </p:childTnLst>
                                  <p:subTnLst>
                                    <p:audio>
                                      <p:cMediaNode>
                                        <p:cTn display="0" masterRel="sameClick">
                                          <p:stCondLst>
                                            <p:cond evt="begin" delay="0">
                                              <p:tn val="60"/>
                                            </p:cond>
                                          </p:stCondLst>
                                          <p:endCondLst>
                                            <p:cond evt="onStopAudio" delay="0">
                                              <p:tgtEl>
                                                <p:sldTgt/>
                                              </p:tgtEl>
                                            </p:cond>
                                          </p:endCondLst>
                                        </p:cTn>
                                        <p:tgtEl>
                                          <p:sndTgt r:embed="rId8" name="S11_6.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fade">
                                      <p:cBhvr>
                                        <p:cTn id="67" dur="500"/>
                                        <p:tgtEl>
                                          <p:spTgt spid="6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subTnLst>
                                    <p:audio>
                                      <p:cMediaNode>
                                        <p:cTn display="0" masterRel="sameClick">
                                          <p:stCondLst>
                                            <p:cond evt="begin" delay="0">
                                              <p:tn val="70"/>
                                            </p:cond>
                                          </p:stCondLst>
                                          <p:endCondLst>
                                            <p:cond evt="onStopAudio" delay="0">
                                              <p:tgtEl>
                                                <p:sldTgt/>
                                              </p:tgtEl>
                                            </p:cond>
                                          </p:endCondLst>
                                        </p:cTn>
                                        <p:tgtEl>
                                          <p:sndTgt r:embed="rId9" name="S11_7.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500"/>
                                        <p:tgtEl>
                                          <p:spTgt spid="6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fade">
                                      <p:cBhvr>
                                        <p:cTn id="82" dur="500"/>
                                        <p:tgtEl>
                                          <p:spTgt spid="68"/>
                                        </p:tgtEl>
                                      </p:cBhvr>
                                    </p:animEffect>
                                  </p:childTnLst>
                                  <p:subTnLst>
                                    <p:audio>
                                      <p:cMediaNode>
                                        <p:cTn display="0" masterRel="sameClick">
                                          <p:stCondLst>
                                            <p:cond evt="begin" delay="0">
                                              <p:tn val="80"/>
                                            </p:cond>
                                          </p:stCondLst>
                                          <p:endCondLst>
                                            <p:cond evt="onStopAudio" delay="0">
                                              <p:tgtEl>
                                                <p:sldTgt/>
                                              </p:tgtEl>
                                            </p:cond>
                                          </p:endCondLst>
                                        </p:cTn>
                                        <p:tgtEl>
                                          <p:sndTgt r:embed="rId10" name="S11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1" grpId="0"/>
      <p:bldP spid="52" grpId="0"/>
      <p:bldP spid="55" grpId="0"/>
      <p:bldP spid="57" grpId="0"/>
      <p:bldP spid="58" grpId="0"/>
      <p:bldP spid="59" grpId="0"/>
      <p:bldP spid="60" grpId="0"/>
      <p:bldP spid="61" grpId="0"/>
      <p:bldP spid="62" grpId="0"/>
      <p:bldP spid="63" grpId="0"/>
      <p:bldP spid="64" grpId="0"/>
      <p:bldP spid="65" grpId="0"/>
      <p:bldP spid="66" grpId="0"/>
      <p:bldP spid="67" grpId="0"/>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59E34C58-974C-4046-80E0-964DA98333C2}"/>
              </a:ext>
            </a:extLst>
          </p:cNvPr>
          <p:cNvGraphicFramePr>
            <a:graphicFrameLocks noGrp="1"/>
          </p:cNvGraphicFramePr>
          <p:nvPr>
            <p:extLst>
              <p:ext uri="{D42A27DB-BD31-4B8C-83A1-F6EECF244321}">
                <p14:modId xmlns:p14="http://schemas.microsoft.com/office/powerpoint/2010/main" val="1800006307"/>
              </p:ext>
            </p:extLst>
          </p:nvPr>
        </p:nvGraphicFramePr>
        <p:xfrm>
          <a:off x="654973" y="61620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ton</a:t>
                      </a:r>
                    </a:p>
                  </a:txBody>
                  <a:tcPr/>
                </a:tc>
                <a:tc>
                  <a:txBody>
                    <a:bodyPr/>
                    <a:lstStyle/>
                    <a:p>
                      <a:r>
                        <a:rPr lang="en-GB" sz="2400" b="1" dirty="0">
                          <a:solidFill>
                            <a:srgbClr val="002060"/>
                          </a:solidFill>
                          <a:latin typeface="Century Gothic" panose="020B0502020202020204" pitchFamily="34" charset="0"/>
                        </a:rPr>
                        <a:t>ta</a:t>
                      </a:r>
                    </a:p>
                  </a:txBody>
                  <a:tcPr/>
                </a:tc>
                <a:tc>
                  <a:txBody>
                    <a:bodyPr/>
                    <a:lstStyle/>
                    <a:p>
                      <a:r>
                        <a:rPr lang="en-GB" sz="2400" b="1" dirty="0" err="1">
                          <a:solidFill>
                            <a:srgbClr val="002060"/>
                          </a:solidFill>
                          <a:latin typeface="Century Gothic" panose="020B0502020202020204" pitchFamily="34" charset="0"/>
                        </a:rPr>
                        <a:t>voici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ma</a:t>
                      </a:r>
                    </a:p>
                  </a:txBody>
                  <a:tcPr/>
                </a:tc>
                <a:tc>
                  <a:txBody>
                    <a:bodyPr/>
                    <a:lstStyle/>
                    <a:p>
                      <a:r>
                        <a:rPr lang="en-GB" sz="2400" b="1" dirty="0">
                          <a:solidFill>
                            <a:srgbClr val="002060"/>
                          </a:solidFill>
                          <a:latin typeface="Century Gothic" panose="020B0502020202020204" pitchFamily="34" charset="0"/>
                        </a:rPr>
                        <a:t>mon</a:t>
                      </a:r>
                    </a:p>
                  </a:txBody>
                  <a:tcPr/>
                </a:tc>
                <a:tc>
                  <a:txBody>
                    <a:bodyPr/>
                    <a:lstStyle/>
                    <a:p>
                      <a:r>
                        <a:rPr lang="en-GB" sz="2400" b="1" dirty="0">
                          <a:solidFill>
                            <a:srgbClr val="002060"/>
                          </a:solidFill>
                          <a:latin typeface="Century Gothic" panose="020B0502020202020204" pitchFamily="34" charset="0"/>
                        </a:rPr>
                        <a:t>dehors</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l’amie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jouer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ligne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trois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une</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deux</a:t>
                      </a:r>
                    </a:p>
                  </a:txBody>
                  <a:tcPr/>
                </a:tc>
                <a:extLst>
                  <a:ext uri="{0D108BD9-81ED-4DB2-BD59-A6C34878D82A}">
                    <a16:rowId xmlns:a16="http://schemas.microsoft.com/office/drawing/2014/main" val="104769296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cinq</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onze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sept</a:t>
                      </a:r>
                    </a:p>
                  </a:txBody>
                  <a:tcPr/>
                </a:tc>
                <a:tc>
                  <a:txBody>
                    <a:bodyPr/>
                    <a:lstStyle/>
                    <a:p>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quatre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y a</a:t>
                      </a:r>
                    </a:p>
                  </a:txBody>
                  <a:tcPr/>
                </a:tc>
                <a:tc>
                  <a:txBody>
                    <a:bodyPr/>
                    <a:lstStyle/>
                    <a:p>
                      <a:r>
                        <a:rPr lang="en-GB" sz="2400" b="1" dirty="0">
                          <a:solidFill>
                            <a:srgbClr val="002060"/>
                          </a:solidFill>
                          <a:latin typeface="Century Gothic" panose="020B0502020202020204" pitchFamily="34" charset="0"/>
                        </a:rPr>
                        <a:t>dix</a:t>
                      </a:r>
                    </a:p>
                  </a:txBody>
                  <a:tcPr/>
                </a:tc>
                <a:tc>
                  <a:txBody>
                    <a:bodyPr/>
                    <a:lstStyle/>
                    <a:p>
                      <a:r>
                        <a:rPr lang="en-GB" sz="2400" b="1" dirty="0" err="1">
                          <a:solidFill>
                            <a:srgbClr val="002060"/>
                          </a:solidFill>
                          <a:latin typeface="Century Gothic" panose="020B0502020202020204" pitchFamily="34" charset="0"/>
                        </a:rPr>
                        <a:t>huit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FA07C05A-9B2C-4252-BBF2-E1F6FBBF99F1}"/>
              </a:ext>
            </a:extLst>
          </p:cNvPr>
          <p:cNvPicPr>
            <a:picLocks noChangeAspect="1"/>
          </p:cNvPicPr>
          <p:nvPr/>
        </p:nvPicPr>
        <p:blipFill>
          <a:blip r:embed="rId5"/>
          <a:stretch>
            <a:fillRect/>
          </a:stretch>
        </p:blipFill>
        <p:spPr>
          <a:xfrm>
            <a:off x="684116" y="2819323"/>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176089F1-E313-40EF-968C-F12313B661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878" y="947823"/>
            <a:ext cx="1186070" cy="1186070"/>
          </a:xfrm>
          <a:prstGeom prst="rect">
            <a:avLst/>
          </a:prstGeom>
        </p:spPr>
      </p:pic>
      <p:pic>
        <p:nvPicPr>
          <p:cNvPr id="23" name="Picture 22">
            <a:extLst>
              <a:ext uri="{FF2B5EF4-FFF2-40B4-BE49-F238E27FC236}">
                <a16:creationId xmlns:a16="http://schemas.microsoft.com/office/drawing/2014/main" id="{93CABFB9-781B-400E-9CEA-1D729763A0A9}"/>
              </a:ext>
            </a:extLst>
          </p:cNvPr>
          <p:cNvPicPr>
            <a:picLocks noChangeAspect="1"/>
          </p:cNvPicPr>
          <p:nvPr/>
        </p:nvPicPr>
        <p:blipFill>
          <a:blip r:embed="rId7"/>
          <a:stretch>
            <a:fillRect/>
          </a:stretch>
        </p:blipFill>
        <p:spPr>
          <a:xfrm>
            <a:off x="827026" y="4537858"/>
            <a:ext cx="1162417" cy="1101237"/>
          </a:xfrm>
          <a:prstGeom prst="rect">
            <a:avLst/>
          </a:prstGeom>
        </p:spPr>
      </p:pic>
      <p:sp>
        <p:nvSpPr>
          <p:cNvPr id="24" name="TextBox 23">
            <a:extLst>
              <a:ext uri="{FF2B5EF4-FFF2-40B4-BE49-F238E27FC236}">
                <a16:creationId xmlns:a16="http://schemas.microsoft.com/office/drawing/2014/main" id="{E4732584-88DA-47D2-9718-1E56117F0825}"/>
              </a:ext>
            </a:extLst>
          </p:cNvPr>
          <p:cNvSpPr txBox="1"/>
          <p:nvPr/>
        </p:nvSpPr>
        <p:spPr>
          <a:xfrm>
            <a:off x="1812906" y="494592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993F3318-57A1-4EE5-A2FD-43D51F534D33}"/>
              </a:ext>
            </a:extLst>
          </p:cNvPr>
          <p:cNvSpPr txBox="1"/>
          <p:nvPr/>
        </p:nvSpPr>
        <p:spPr>
          <a:xfrm>
            <a:off x="1793100" y="334902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0C4B39BB-675F-4F85-B588-4FB8007DDC0F}"/>
              </a:ext>
            </a:extLst>
          </p:cNvPr>
          <p:cNvSpPr txBox="1"/>
          <p:nvPr/>
        </p:nvSpPr>
        <p:spPr>
          <a:xfrm>
            <a:off x="1779443" y="16418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AF7F763F-339A-4CEE-8A13-6D3E23D6739C}"/>
              </a:ext>
            </a:extLst>
          </p:cNvPr>
          <p:cNvGraphicFramePr>
            <a:graphicFrameLocks noGrp="1"/>
          </p:cNvGraphicFramePr>
          <p:nvPr>
            <p:extLst>
              <p:ext uri="{D42A27DB-BD31-4B8C-83A1-F6EECF244321}">
                <p14:modId xmlns:p14="http://schemas.microsoft.com/office/powerpoint/2010/main" val="1217690966"/>
              </p:ext>
            </p:extLst>
          </p:nvPr>
        </p:nvGraphicFramePr>
        <p:xfrm>
          <a:off x="654973" y="61620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your (m)</a:t>
                      </a:r>
                    </a:p>
                  </a:txBody>
                  <a:tcPr/>
                </a:tc>
                <a:tc>
                  <a:txBody>
                    <a:bodyPr/>
                    <a:lstStyle/>
                    <a:p>
                      <a:r>
                        <a:rPr lang="en-GB" sz="2400" b="1" dirty="0">
                          <a:solidFill>
                            <a:srgbClr val="002060"/>
                          </a:solidFill>
                          <a:latin typeface="Century Gothic" panose="020B0502020202020204" pitchFamily="34" charset="0"/>
                        </a:rPr>
                        <a:t>your (f)</a:t>
                      </a:r>
                    </a:p>
                  </a:txBody>
                  <a:tcPr/>
                </a:tc>
                <a:tc>
                  <a:txBody>
                    <a:bodyPr/>
                    <a:lstStyle/>
                    <a:p>
                      <a:r>
                        <a:rPr lang="en-GB" sz="2400" b="1" dirty="0">
                          <a:solidFill>
                            <a:srgbClr val="002060"/>
                          </a:solidFill>
                          <a:latin typeface="Century Gothic" panose="020B0502020202020204" pitchFamily="34" charset="0"/>
                        </a:rPr>
                        <a:t>here is, this is</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my (f)</a:t>
                      </a:r>
                    </a:p>
                  </a:txBody>
                  <a:tcPr/>
                </a:tc>
                <a:tc>
                  <a:txBody>
                    <a:bodyPr/>
                    <a:lstStyle/>
                    <a:p>
                      <a:r>
                        <a:rPr lang="en-GB" sz="2400" b="1" dirty="0">
                          <a:solidFill>
                            <a:srgbClr val="002060"/>
                          </a:solidFill>
                          <a:latin typeface="Century Gothic" panose="020B0502020202020204" pitchFamily="34" charset="0"/>
                        </a:rPr>
                        <a:t>my (m)</a:t>
                      </a:r>
                    </a:p>
                  </a:txBody>
                  <a:tcPr/>
                </a:tc>
                <a:tc>
                  <a:txBody>
                    <a:bodyPr/>
                    <a:lstStyle/>
                    <a:p>
                      <a:r>
                        <a:rPr lang="en-GB" sz="2400" b="1" dirty="0">
                          <a:solidFill>
                            <a:srgbClr val="002060"/>
                          </a:solidFill>
                          <a:latin typeface="Century Gothic" panose="020B0502020202020204" pitchFamily="34" charset="0"/>
                        </a:rPr>
                        <a:t>outside</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friend (f)</a:t>
                      </a:r>
                    </a:p>
                  </a:txBody>
                  <a:tcPr/>
                </a:tc>
                <a:tc>
                  <a:txBody>
                    <a:bodyPr/>
                    <a:lstStyle/>
                    <a:p>
                      <a:r>
                        <a:rPr lang="en-GB" sz="2000" b="1" dirty="0">
                          <a:solidFill>
                            <a:srgbClr val="002060"/>
                          </a:solidFill>
                          <a:latin typeface="Century Gothic" panose="020B0502020202020204" pitchFamily="34" charset="0"/>
                        </a:rPr>
                        <a:t>to play, playing</a:t>
                      </a:r>
                    </a:p>
                  </a:txBody>
                  <a:tcPr/>
                </a:tc>
                <a:tc>
                  <a:txBody>
                    <a:bodyPr/>
                    <a:lstStyle/>
                    <a:p>
                      <a:r>
                        <a:rPr lang="en-GB" sz="2400" b="1" dirty="0">
                          <a:solidFill>
                            <a:srgbClr val="002060"/>
                          </a:solidFill>
                          <a:latin typeface="Century Gothic" panose="020B0502020202020204" pitchFamily="34" charset="0"/>
                        </a:rPr>
                        <a:t>online</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three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a/an, one (m),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two</a:t>
                      </a:r>
                    </a:p>
                  </a:txBody>
                  <a:tcPr/>
                </a:tc>
                <a:extLst>
                  <a:ext uri="{0D108BD9-81ED-4DB2-BD59-A6C34878D82A}">
                    <a16:rowId xmlns:a16="http://schemas.microsoft.com/office/drawing/2014/main" val="104769296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twelve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five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eleven</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seven</a:t>
                      </a:r>
                    </a:p>
                  </a:txBody>
                  <a:tcPr/>
                </a:tc>
                <a:tc>
                  <a:txBody>
                    <a:bodyPr/>
                    <a:lstStyle/>
                    <a:p>
                      <a:r>
                        <a:rPr lang="en-GB" sz="2400" b="1" dirty="0">
                          <a:solidFill>
                            <a:srgbClr val="002060"/>
                          </a:solidFill>
                          <a:latin typeface="Century Gothic" panose="020B0502020202020204" pitchFamily="34" charset="0"/>
                        </a:rPr>
                        <a:t>nine</a:t>
                      </a:r>
                    </a:p>
                  </a:txBody>
                  <a:tcPr/>
                </a:tc>
                <a:tc>
                  <a:txBody>
                    <a:bodyPr/>
                    <a:lstStyle/>
                    <a:p>
                      <a:r>
                        <a:rPr lang="en-GB" sz="2400" b="1" dirty="0">
                          <a:solidFill>
                            <a:srgbClr val="002060"/>
                          </a:solidFill>
                          <a:latin typeface="Century Gothic" panose="020B0502020202020204" pitchFamily="34" charset="0"/>
                        </a:rPr>
                        <a:t>four</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there is, there are</a:t>
                      </a:r>
                    </a:p>
                  </a:txBody>
                  <a:tcPr/>
                </a:tc>
                <a:tc>
                  <a:txBody>
                    <a:bodyPr/>
                    <a:lstStyle/>
                    <a:p>
                      <a:r>
                        <a:rPr lang="en-GB" sz="2400" b="1" dirty="0">
                          <a:solidFill>
                            <a:srgbClr val="002060"/>
                          </a:solidFill>
                          <a:latin typeface="Century Gothic" panose="020B0502020202020204" pitchFamily="34" charset="0"/>
                        </a:rPr>
                        <a:t>ten</a:t>
                      </a:r>
                    </a:p>
                  </a:txBody>
                  <a:tcPr/>
                </a:tc>
                <a:tc>
                  <a:txBody>
                    <a:bodyPr/>
                    <a:lstStyle/>
                    <a:p>
                      <a:r>
                        <a:rPr lang="en-GB" sz="2400" b="1" dirty="0">
                          <a:solidFill>
                            <a:srgbClr val="002060"/>
                          </a:solidFill>
                          <a:latin typeface="Century Gothic" panose="020B0502020202020204" pitchFamily="34" charset="0"/>
                        </a:rPr>
                        <a:t>eight</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3F9D2337-55AF-424D-A82C-7BC00B3986E6}"/>
              </a:ext>
            </a:extLst>
          </p:cNvPr>
          <p:cNvPicPr>
            <a:picLocks noChangeAspect="1"/>
          </p:cNvPicPr>
          <p:nvPr/>
        </p:nvPicPr>
        <p:blipFill>
          <a:blip r:embed="rId5"/>
          <a:stretch>
            <a:fillRect/>
          </a:stretch>
        </p:blipFill>
        <p:spPr>
          <a:xfrm>
            <a:off x="684116" y="2819323"/>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41327FF7-5C11-493D-8F1F-E715C730CC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878" y="947823"/>
            <a:ext cx="1186070" cy="1186070"/>
          </a:xfrm>
          <a:prstGeom prst="rect">
            <a:avLst/>
          </a:prstGeom>
        </p:spPr>
      </p:pic>
      <p:pic>
        <p:nvPicPr>
          <p:cNvPr id="24" name="Picture 23">
            <a:extLst>
              <a:ext uri="{FF2B5EF4-FFF2-40B4-BE49-F238E27FC236}">
                <a16:creationId xmlns:a16="http://schemas.microsoft.com/office/drawing/2014/main" id="{7C92B22E-AD81-4AA8-BE76-9C930DF09C24}"/>
              </a:ext>
            </a:extLst>
          </p:cNvPr>
          <p:cNvPicPr>
            <a:picLocks noChangeAspect="1"/>
          </p:cNvPicPr>
          <p:nvPr/>
        </p:nvPicPr>
        <p:blipFill>
          <a:blip r:embed="rId7"/>
          <a:stretch>
            <a:fillRect/>
          </a:stretch>
        </p:blipFill>
        <p:spPr>
          <a:xfrm>
            <a:off x="827026" y="4537858"/>
            <a:ext cx="1162417" cy="1101237"/>
          </a:xfrm>
          <a:prstGeom prst="rect">
            <a:avLst/>
          </a:prstGeom>
        </p:spPr>
      </p:pic>
      <p:sp>
        <p:nvSpPr>
          <p:cNvPr id="27" name="TextBox 26">
            <a:extLst>
              <a:ext uri="{FF2B5EF4-FFF2-40B4-BE49-F238E27FC236}">
                <a16:creationId xmlns:a16="http://schemas.microsoft.com/office/drawing/2014/main" id="{AE03361B-2768-4547-A02B-09AE0BE2BBB5}"/>
              </a:ext>
            </a:extLst>
          </p:cNvPr>
          <p:cNvSpPr txBox="1"/>
          <p:nvPr/>
        </p:nvSpPr>
        <p:spPr>
          <a:xfrm>
            <a:off x="1812906" y="494592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597463B3-A71D-42C0-8778-606FE35110FA}"/>
              </a:ext>
            </a:extLst>
          </p:cNvPr>
          <p:cNvSpPr txBox="1"/>
          <p:nvPr/>
        </p:nvSpPr>
        <p:spPr>
          <a:xfrm>
            <a:off x="1793100" y="334902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E0F931C6-85EA-47D0-82F9-882C866E2B8C}"/>
              </a:ext>
            </a:extLst>
          </p:cNvPr>
          <p:cNvSpPr txBox="1"/>
          <p:nvPr/>
        </p:nvSpPr>
        <p:spPr>
          <a:xfrm>
            <a:off x="1779443" y="16418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8" name="Speech Bubble: Rectangle with Corners Rounded 17">
            <a:extLst>
              <a:ext uri="{FF2B5EF4-FFF2-40B4-BE49-F238E27FC236}">
                <a16:creationId xmlns:a16="http://schemas.microsoft.com/office/drawing/2014/main" id="{7CEB0EA8-B782-4CA9-8DD5-35D7D5D69488}"/>
              </a:ext>
            </a:extLst>
          </p:cNvPr>
          <p:cNvSpPr/>
          <p:nvPr/>
        </p:nvSpPr>
        <p:spPr>
          <a:xfrm>
            <a:off x="1259588" y="535565"/>
            <a:ext cx="7201647" cy="517320"/>
          </a:xfrm>
          <a:prstGeom prst="wedgeRoundRectCallout">
            <a:avLst>
              <a:gd name="adj1" fmla="val -55190"/>
              <a:gd name="adj2" fmla="val 46615"/>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7" name="Graphic 16" descr="Teacher">
            <a:extLst>
              <a:ext uri="{FF2B5EF4-FFF2-40B4-BE49-F238E27FC236}">
                <a16:creationId xmlns:a16="http://schemas.microsoft.com/office/drawing/2014/main" id="{40B4A8B8-A8A3-44EE-8ECA-D73E072E8E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638" y="646226"/>
            <a:ext cx="1043752" cy="1043752"/>
          </a:xfrm>
          <a:prstGeom prst="rect">
            <a:avLst/>
          </a:prstGeom>
        </p:spPr>
      </p:pic>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22" name="CustomShape 6">
            <a:extLst>
              <a:ext uri="{FF2B5EF4-FFF2-40B4-BE49-F238E27FC236}">
                <a16:creationId xmlns:a16="http://schemas.microsoft.com/office/drawing/2014/main" id="{8178CF06-D7EA-42AE-81F0-3DD4DAC9AE6A}"/>
              </a:ext>
            </a:extLst>
          </p:cNvPr>
          <p:cNvSpPr/>
          <p:nvPr/>
        </p:nvSpPr>
        <p:spPr>
          <a:xfrm>
            <a:off x="1239736" y="509853"/>
            <a:ext cx="1095226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Prononce les phrases. Il y a une liaison ? </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graphicFrame>
        <p:nvGraphicFramePr>
          <p:cNvPr id="23" name="Table 7">
            <a:extLst>
              <a:ext uri="{FF2B5EF4-FFF2-40B4-BE49-F238E27FC236}">
                <a16:creationId xmlns:a16="http://schemas.microsoft.com/office/drawing/2014/main" id="{42844A3A-E2A8-490A-A131-CFFF41AD4240}"/>
              </a:ext>
            </a:extLst>
          </p:cNvPr>
          <p:cNvGraphicFramePr>
            <a:graphicFrameLocks noGrp="1"/>
          </p:cNvGraphicFramePr>
          <p:nvPr>
            <p:extLst>
              <p:ext uri="{D42A27DB-BD31-4B8C-83A1-F6EECF244321}">
                <p14:modId xmlns:p14="http://schemas.microsoft.com/office/powerpoint/2010/main" val="3432039241"/>
              </p:ext>
            </p:extLst>
          </p:nvPr>
        </p:nvGraphicFramePr>
        <p:xfrm>
          <a:off x="191391" y="1234822"/>
          <a:ext cx="5599953" cy="5058400"/>
        </p:xfrm>
        <a:graphic>
          <a:graphicData uri="http://schemas.openxmlformats.org/drawingml/2006/table">
            <a:tbl>
              <a:tblPr firstRow="1" bandRow="1">
                <a:tableStyleId>{5940675A-B579-460E-94D1-54222C63F5DA}</a:tableStyleId>
              </a:tblPr>
              <a:tblGrid>
                <a:gridCol w="651434">
                  <a:extLst>
                    <a:ext uri="{9D8B030D-6E8A-4147-A177-3AD203B41FA5}">
                      <a16:colId xmlns:a16="http://schemas.microsoft.com/office/drawing/2014/main" val="4234633352"/>
                    </a:ext>
                  </a:extLst>
                </a:gridCol>
                <a:gridCol w="3065929">
                  <a:extLst>
                    <a:ext uri="{9D8B030D-6E8A-4147-A177-3AD203B41FA5}">
                      <a16:colId xmlns:a16="http://schemas.microsoft.com/office/drawing/2014/main" val="3673924882"/>
                    </a:ext>
                  </a:extLst>
                </a:gridCol>
                <a:gridCol w="1882590">
                  <a:extLst>
                    <a:ext uri="{9D8B030D-6E8A-4147-A177-3AD203B41FA5}">
                      <a16:colId xmlns:a16="http://schemas.microsoft.com/office/drawing/2014/main" val="2725529512"/>
                    </a:ext>
                  </a:extLst>
                </a:gridCol>
              </a:tblGrid>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six affiches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5788305"/>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trois chaises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33443"/>
                  </a:ext>
                </a:extLst>
              </a:tr>
              <a:tr h="1011680">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endParaRPr lang="en-GB" sz="2800" b="1" kern="1200" dirty="0">
                        <a:solidFill>
                          <a:srgbClr val="002060"/>
                        </a:solidFill>
                        <a:latin typeface="Century Gothic" panose="020B0502020202020204" pitchFamily="34" charset="0"/>
                        <a:ea typeface="+mn-ea"/>
                        <a:cs typeface="+mn-cs"/>
                      </a:endParaRPr>
                    </a:p>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deux </a:t>
                      </a:r>
                      <a:r>
                        <a:rPr lang="en-GB" sz="2800" b="1" kern="1200" dirty="0" err="1">
                          <a:solidFill>
                            <a:srgbClr val="002060"/>
                          </a:solidFill>
                          <a:latin typeface="Century Gothic" panose="020B0502020202020204" pitchFamily="34" charset="0"/>
                          <a:ea typeface="+mn-ea"/>
                          <a:cs typeface="+mn-cs"/>
                        </a:rPr>
                        <a:t>lits</a:t>
                      </a:r>
                      <a:endParaRPr lang="en-GB" sz="2800" b="1" kern="1200" dirty="0">
                        <a:solidFill>
                          <a:srgbClr val="00206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47476349"/>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dix mots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5122169"/>
                  </a:ext>
                </a:extLst>
              </a:tr>
              <a:tr h="1011680">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trois </a:t>
                      </a:r>
                      <a:r>
                        <a:rPr lang="en-GB" sz="2800" b="1" kern="1200" dirty="0" err="1">
                          <a:solidFill>
                            <a:srgbClr val="002060"/>
                          </a:solidFill>
                          <a:latin typeface="Century Gothic" panose="020B0502020202020204" pitchFamily="34" charset="0"/>
                          <a:ea typeface="+mn-ea"/>
                          <a:cs typeface="+mn-cs"/>
                        </a:rPr>
                        <a:t>universités</a:t>
                      </a:r>
                      <a:endParaRPr lang="en-GB" sz="2800" b="1" kern="1200" dirty="0">
                        <a:solidFill>
                          <a:srgbClr val="00206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2001119"/>
                  </a:ext>
                </a:extLst>
              </a:tr>
            </a:tbl>
          </a:graphicData>
        </a:graphic>
      </p:graphicFrame>
      <p:graphicFrame>
        <p:nvGraphicFramePr>
          <p:cNvPr id="24" name="Table 7">
            <a:extLst>
              <a:ext uri="{FF2B5EF4-FFF2-40B4-BE49-F238E27FC236}">
                <a16:creationId xmlns:a16="http://schemas.microsoft.com/office/drawing/2014/main" id="{3460A0A2-D8A7-414B-8184-FA5B44367B95}"/>
              </a:ext>
            </a:extLst>
          </p:cNvPr>
          <p:cNvGraphicFramePr>
            <a:graphicFrameLocks noGrp="1"/>
          </p:cNvGraphicFramePr>
          <p:nvPr>
            <p:extLst>
              <p:ext uri="{D42A27DB-BD31-4B8C-83A1-F6EECF244321}">
                <p14:modId xmlns:p14="http://schemas.microsoft.com/office/powerpoint/2010/main" val="1563264035"/>
              </p:ext>
            </p:extLst>
          </p:nvPr>
        </p:nvGraphicFramePr>
        <p:xfrm>
          <a:off x="5873381" y="1234822"/>
          <a:ext cx="5755911" cy="5058400"/>
        </p:xfrm>
        <a:graphic>
          <a:graphicData uri="http://schemas.openxmlformats.org/drawingml/2006/table">
            <a:tbl>
              <a:tblPr firstRow="1" bandRow="1">
                <a:tableStyleId>{5940675A-B579-460E-94D1-54222C63F5DA}</a:tableStyleId>
              </a:tblPr>
              <a:tblGrid>
                <a:gridCol w="651434">
                  <a:extLst>
                    <a:ext uri="{9D8B030D-6E8A-4147-A177-3AD203B41FA5}">
                      <a16:colId xmlns:a16="http://schemas.microsoft.com/office/drawing/2014/main" val="4234633352"/>
                    </a:ext>
                  </a:extLst>
                </a:gridCol>
                <a:gridCol w="2870197">
                  <a:extLst>
                    <a:ext uri="{9D8B030D-6E8A-4147-A177-3AD203B41FA5}">
                      <a16:colId xmlns:a16="http://schemas.microsoft.com/office/drawing/2014/main" val="3673924882"/>
                    </a:ext>
                  </a:extLst>
                </a:gridCol>
                <a:gridCol w="2234280">
                  <a:extLst>
                    <a:ext uri="{9D8B030D-6E8A-4147-A177-3AD203B41FA5}">
                      <a16:colId xmlns:a16="http://schemas.microsoft.com/office/drawing/2014/main" val="2725529512"/>
                    </a:ext>
                  </a:extLst>
                </a:gridCol>
              </a:tblGrid>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800" b="1" dirty="0">
                          <a:solidFill>
                            <a:srgbClr val="002060"/>
                          </a:solidFill>
                          <a:latin typeface="Century Gothic" panose="020B0502020202020204" pitchFamily="34" charset="0"/>
                        </a:rPr>
                        <a:t>six chats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5788305"/>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trois </a:t>
                      </a:r>
                      <a:r>
                        <a:rPr lang="en-GB" sz="2800" b="1" kern="1200" dirty="0" err="1">
                          <a:solidFill>
                            <a:srgbClr val="002060"/>
                          </a:solidFill>
                          <a:latin typeface="Century Gothic" panose="020B0502020202020204" pitchFamily="34" charset="0"/>
                          <a:ea typeface="+mn-ea"/>
                          <a:cs typeface="+mn-cs"/>
                        </a:rPr>
                        <a:t>émissions</a:t>
                      </a:r>
                      <a:endParaRPr lang="en-GB" sz="2800" b="1" kern="1200" dirty="0">
                        <a:solidFill>
                          <a:srgbClr val="00206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433443"/>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deux images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47476349"/>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dix </a:t>
                      </a:r>
                      <a:r>
                        <a:rPr lang="en-GB" sz="2800" b="1" kern="1200" dirty="0" err="1">
                          <a:solidFill>
                            <a:srgbClr val="002060"/>
                          </a:solidFill>
                          <a:latin typeface="Century Gothic" panose="020B0502020202020204" pitchFamily="34" charset="0"/>
                          <a:ea typeface="+mn-ea"/>
                          <a:cs typeface="+mn-cs"/>
                        </a:rPr>
                        <a:t>idées</a:t>
                      </a:r>
                      <a:endParaRPr lang="en-GB" sz="2800" b="1" kern="1200" dirty="0">
                        <a:solidFill>
                          <a:srgbClr val="002060"/>
                        </a:solidFill>
                        <a:latin typeface="Century Gothic" panose="020B0502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5122169"/>
                  </a:ext>
                </a:extLst>
              </a:tr>
              <a:tr h="101168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2800" b="1" kern="1200" dirty="0">
                          <a:solidFill>
                            <a:srgbClr val="002060"/>
                          </a:solidFill>
                          <a:latin typeface="Century Gothic" panose="020B0502020202020204" pitchFamily="34" charset="0"/>
                          <a:ea typeface="+mn-ea"/>
                          <a:cs typeface="+mn-cs"/>
                        </a:rPr>
                        <a:t>deux sports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2001119"/>
                  </a:ext>
                </a:extLst>
              </a:tr>
            </a:tbl>
          </a:graphicData>
        </a:graphic>
      </p:graphicFrame>
      <p:sp>
        <p:nvSpPr>
          <p:cNvPr id="26" name="TextBox 25">
            <a:extLst>
              <a:ext uri="{FF2B5EF4-FFF2-40B4-BE49-F238E27FC236}">
                <a16:creationId xmlns:a16="http://schemas.microsoft.com/office/drawing/2014/main" id="{850914D4-E772-430C-B59F-087F2423DD8E}"/>
              </a:ext>
            </a:extLst>
          </p:cNvPr>
          <p:cNvSpPr txBox="1"/>
          <p:nvPr/>
        </p:nvSpPr>
        <p:spPr>
          <a:xfrm>
            <a:off x="6539526" y="2508257"/>
            <a:ext cx="296651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troi</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é</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missions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E1251AFF-BB71-41A6-9FC1-E78ED165B6A5}"/>
              </a:ext>
            </a:extLst>
          </p:cNvPr>
          <p:cNvSpPr txBox="1"/>
          <p:nvPr/>
        </p:nvSpPr>
        <p:spPr>
          <a:xfrm>
            <a:off x="825042" y="5490323"/>
            <a:ext cx="296651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troi</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niversités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F0E56BC0-8A15-4A4A-A26B-5C7D01863DEF}"/>
              </a:ext>
            </a:extLst>
          </p:cNvPr>
          <p:cNvSpPr txBox="1"/>
          <p:nvPr/>
        </p:nvSpPr>
        <p:spPr>
          <a:xfrm>
            <a:off x="861575" y="1501395"/>
            <a:ext cx="296651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x</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ffiches</a:t>
            </a:r>
          </a:p>
        </p:txBody>
      </p:sp>
      <p:sp>
        <p:nvSpPr>
          <p:cNvPr id="29" name="TextBox 28">
            <a:extLst>
              <a:ext uri="{FF2B5EF4-FFF2-40B4-BE49-F238E27FC236}">
                <a16:creationId xmlns:a16="http://schemas.microsoft.com/office/drawing/2014/main" id="{11ED1202-E3C7-46A2-A474-F12873DC3826}"/>
              </a:ext>
            </a:extLst>
          </p:cNvPr>
          <p:cNvSpPr txBox="1"/>
          <p:nvPr/>
        </p:nvSpPr>
        <p:spPr>
          <a:xfrm>
            <a:off x="6539526" y="3549451"/>
            <a:ext cx="296651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deu</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x</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mages</a:t>
            </a:r>
          </a:p>
        </p:txBody>
      </p:sp>
      <p:sp>
        <p:nvSpPr>
          <p:cNvPr id="30" name="TextBox 29">
            <a:extLst>
              <a:ext uri="{FF2B5EF4-FFF2-40B4-BE49-F238E27FC236}">
                <a16:creationId xmlns:a16="http://schemas.microsoft.com/office/drawing/2014/main" id="{FE7B2FB3-80EB-4006-A53D-7839AEF5A7C2}"/>
              </a:ext>
            </a:extLst>
          </p:cNvPr>
          <p:cNvSpPr txBox="1"/>
          <p:nvPr/>
        </p:nvSpPr>
        <p:spPr>
          <a:xfrm>
            <a:off x="6509123" y="4468364"/>
            <a:ext cx="1774006"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x</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b="1" dirty="0">
                <a:solidFill>
                  <a:srgbClr val="FF0066"/>
                </a:solidFill>
                <a:latin typeface="Century Gothic" panose="020B0502020202020204" pitchFamily="34" charset="0"/>
              </a:rPr>
              <a:t>i</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3" name="Picture 2" descr="Quiet Sign Clip Art">
            <a:extLst>
              <a:ext uri="{FF2B5EF4-FFF2-40B4-BE49-F238E27FC236}">
                <a16:creationId xmlns:a16="http://schemas.microsoft.com/office/drawing/2014/main" id="{6C50BC57-D2B0-4C6B-A3DB-42A8FF1D2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0873" y="3038570"/>
            <a:ext cx="369953" cy="52322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Quiet Sign Clip Art">
            <a:extLst>
              <a:ext uri="{FF2B5EF4-FFF2-40B4-BE49-F238E27FC236}">
                <a16:creationId xmlns:a16="http://schemas.microsoft.com/office/drawing/2014/main" id="{0A1DB22D-E962-4279-9D09-BB84C1F282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2794" y="4135316"/>
            <a:ext cx="369953" cy="52322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Quiet Sign Clip Art">
            <a:extLst>
              <a:ext uri="{FF2B5EF4-FFF2-40B4-BE49-F238E27FC236}">
                <a16:creationId xmlns:a16="http://schemas.microsoft.com/office/drawing/2014/main" id="{277E000A-48ED-41F0-90F0-FBAD22AC4A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098" y="1093296"/>
            <a:ext cx="369953" cy="5232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Quiet Sign Clip Art">
            <a:extLst>
              <a:ext uri="{FF2B5EF4-FFF2-40B4-BE49-F238E27FC236}">
                <a16:creationId xmlns:a16="http://schemas.microsoft.com/office/drawing/2014/main" id="{F534986F-069E-47B1-AD1B-9ED60C256A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9425" y="5125667"/>
            <a:ext cx="369953" cy="523220"/>
          </a:xfrm>
          <a:prstGeom prst="rect">
            <a:avLst/>
          </a:prstGeom>
          <a:noFill/>
          <a:extLst>
            <a:ext uri="{909E8E84-426E-40DD-AFC4-6F175D3DCCD1}">
              <a14:hiddenFill xmlns:a14="http://schemas.microsoft.com/office/drawing/2010/main">
                <a:solidFill>
                  <a:srgbClr val="FFFFFF"/>
                </a:solidFill>
              </a14:hiddenFill>
            </a:ext>
          </a:extLst>
        </p:spPr>
      </p:pic>
      <p:sp>
        <p:nvSpPr>
          <p:cNvPr id="82" name="Speech Bubble: Rectangle with Corners Rounded 81">
            <a:extLst>
              <a:ext uri="{FF2B5EF4-FFF2-40B4-BE49-F238E27FC236}">
                <a16:creationId xmlns:a16="http://schemas.microsoft.com/office/drawing/2014/main" id="{B8A928F2-5977-4C0A-B85B-BDEA44C401DB}"/>
              </a:ext>
            </a:extLst>
          </p:cNvPr>
          <p:cNvSpPr/>
          <p:nvPr/>
        </p:nvSpPr>
        <p:spPr>
          <a:xfrm>
            <a:off x="8032709" y="133608"/>
            <a:ext cx="2793264" cy="914400"/>
          </a:xfrm>
          <a:prstGeom prst="wedgeRoundRectCallout">
            <a:avLst>
              <a:gd name="adj1" fmla="val 15359"/>
              <a:gd name="adj2" fmla="val 6811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and x- before a vowel sound like ‘z’.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83" name="Picture 82" descr="Logo&#10;&#10;Description automatically generated with low confidence">
            <a:extLst>
              <a:ext uri="{FF2B5EF4-FFF2-40B4-BE49-F238E27FC236}">
                <a16:creationId xmlns:a16="http://schemas.microsoft.com/office/drawing/2014/main" id="{E9E2502B-4A31-4BAF-B8A7-22B52460126D}"/>
              </a:ext>
            </a:extLst>
          </p:cNvPr>
          <p:cNvPicPr>
            <a:picLocks noChangeAspect="1"/>
          </p:cNvPicPr>
          <p:nvPr/>
        </p:nvPicPr>
        <p:blipFill>
          <a:blip r:embed="rId7"/>
          <a:stretch>
            <a:fillRect/>
          </a:stretch>
        </p:blipFill>
        <p:spPr>
          <a:xfrm>
            <a:off x="8461235" y="4365350"/>
            <a:ext cx="412383" cy="502715"/>
          </a:xfrm>
          <a:prstGeom prst="rect">
            <a:avLst/>
          </a:prstGeom>
        </p:spPr>
      </p:pic>
      <p:pic>
        <p:nvPicPr>
          <p:cNvPr id="84" name="Picture 83" descr="A picture containing night sky&#10;&#10;Description automatically generated">
            <a:extLst>
              <a:ext uri="{FF2B5EF4-FFF2-40B4-BE49-F238E27FC236}">
                <a16:creationId xmlns:a16="http://schemas.microsoft.com/office/drawing/2014/main" id="{7A88FEDE-55AD-46CE-BA39-AFE1339315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4202" y="1242581"/>
            <a:ext cx="1362046" cy="681023"/>
          </a:xfrm>
          <a:prstGeom prst="rect">
            <a:avLst/>
          </a:prstGeom>
        </p:spPr>
      </p:pic>
      <p:pic>
        <p:nvPicPr>
          <p:cNvPr id="85" name="Picture 84" descr="A picture containing night sky&#10;&#10;Description automatically generated">
            <a:extLst>
              <a:ext uri="{FF2B5EF4-FFF2-40B4-BE49-F238E27FC236}">
                <a16:creationId xmlns:a16="http://schemas.microsoft.com/office/drawing/2014/main" id="{4AB682C9-C90E-4213-A7B4-4FECD97AF2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4180" y="1225139"/>
            <a:ext cx="1362046" cy="681023"/>
          </a:xfrm>
          <a:prstGeom prst="rect">
            <a:avLst/>
          </a:prstGeom>
        </p:spPr>
      </p:pic>
      <p:pic>
        <p:nvPicPr>
          <p:cNvPr id="86" name="Picture 85" descr="Shape&#10;&#10;Description automatically generated">
            <a:extLst>
              <a:ext uri="{FF2B5EF4-FFF2-40B4-BE49-F238E27FC236}">
                <a16:creationId xmlns:a16="http://schemas.microsoft.com/office/drawing/2014/main" id="{12121B2B-9CEE-4153-AC14-21BBCD3A1E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0225" y="1184946"/>
            <a:ext cx="550498" cy="804380"/>
          </a:xfrm>
          <a:prstGeom prst="rect">
            <a:avLst/>
          </a:prstGeom>
        </p:spPr>
      </p:pic>
      <p:pic>
        <p:nvPicPr>
          <p:cNvPr id="87" name="Picture 86">
            <a:extLst>
              <a:ext uri="{FF2B5EF4-FFF2-40B4-BE49-F238E27FC236}">
                <a16:creationId xmlns:a16="http://schemas.microsoft.com/office/drawing/2014/main" id="{6E9858CD-C35E-45F7-BAFC-D6BFB3CD20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3920" y="1170359"/>
            <a:ext cx="520333" cy="804380"/>
          </a:xfrm>
          <a:prstGeom prst="rect">
            <a:avLst/>
          </a:prstGeom>
        </p:spPr>
      </p:pic>
      <p:pic>
        <p:nvPicPr>
          <p:cNvPr id="88" name="Picture 87">
            <a:extLst>
              <a:ext uri="{FF2B5EF4-FFF2-40B4-BE49-F238E27FC236}">
                <a16:creationId xmlns:a16="http://schemas.microsoft.com/office/drawing/2014/main" id="{D1D02E62-1E41-440B-BE82-518CFFFDE6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9270" y="1146261"/>
            <a:ext cx="593319" cy="791091"/>
          </a:xfrm>
          <a:prstGeom prst="rect">
            <a:avLst/>
          </a:prstGeom>
        </p:spPr>
      </p:pic>
      <p:pic>
        <p:nvPicPr>
          <p:cNvPr id="89" name="Picture 88" descr="A picture containing vector graphics&#10;&#10;Description automatically generated">
            <a:extLst>
              <a:ext uri="{FF2B5EF4-FFF2-40B4-BE49-F238E27FC236}">
                <a16:creationId xmlns:a16="http://schemas.microsoft.com/office/drawing/2014/main" id="{61A041B8-82AB-412D-9E1C-0A3EBD8480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7450" y="1238879"/>
            <a:ext cx="486990" cy="630918"/>
          </a:xfrm>
          <a:prstGeom prst="rect">
            <a:avLst/>
          </a:prstGeom>
          <a:ln>
            <a:solidFill>
              <a:srgbClr val="002060"/>
            </a:solidFill>
          </a:ln>
        </p:spPr>
      </p:pic>
      <p:pic>
        <p:nvPicPr>
          <p:cNvPr id="91" name="Picture 90">
            <a:extLst>
              <a:ext uri="{FF2B5EF4-FFF2-40B4-BE49-F238E27FC236}">
                <a16:creationId xmlns:a16="http://schemas.microsoft.com/office/drawing/2014/main" id="{E595535F-FBEF-47B1-B93E-EFE43B4196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5153849" y="1293805"/>
            <a:ext cx="752955" cy="471760"/>
          </a:xfrm>
          <a:prstGeom prst="rect">
            <a:avLst/>
          </a:prstGeom>
        </p:spPr>
      </p:pic>
      <p:pic>
        <p:nvPicPr>
          <p:cNvPr id="90" name="Picture 89" descr="A picture containing text, insect&#10;&#10;Description automatically generated">
            <a:extLst>
              <a:ext uri="{FF2B5EF4-FFF2-40B4-BE49-F238E27FC236}">
                <a16:creationId xmlns:a16="http://schemas.microsoft.com/office/drawing/2014/main" id="{954EB761-01D1-4847-B77D-7B6512C69D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9196" y="1168699"/>
            <a:ext cx="491450" cy="737463"/>
          </a:xfrm>
          <a:prstGeom prst="rect">
            <a:avLst/>
          </a:prstGeom>
        </p:spPr>
      </p:pic>
      <p:pic>
        <p:nvPicPr>
          <p:cNvPr id="92" name="Picture 91" descr="A picture containing text, furniture, seat, stool&#10;&#10;Description automatically generated">
            <a:extLst>
              <a:ext uri="{FF2B5EF4-FFF2-40B4-BE49-F238E27FC236}">
                <a16:creationId xmlns:a16="http://schemas.microsoft.com/office/drawing/2014/main" id="{1B581B36-F2E7-4894-9B2E-8E2F894080ED}"/>
              </a:ext>
            </a:extLst>
          </p:cNvPr>
          <p:cNvPicPr>
            <a:picLocks noChangeAspect="1"/>
          </p:cNvPicPr>
          <p:nvPr/>
        </p:nvPicPr>
        <p:blipFill>
          <a:blip r:embed="rId15"/>
          <a:stretch>
            <a:fillRect/>
          </a:stretch>
        </p:blipFill>
        <p:spPr>
          <a:xfrm>
            <a:off x="3431696" y="2177879"/>
            <a:ext cx="719713" cy="990151"/>
          </a:xfrm>
          <a:prstGeom prst="rect">
            <a:avLst/>
          </a:prstGeom>
        </p:spPr>
      </p:pic>
      <p:pic>
        <p:nvPicPr>
          <p:cNvPr id="93" name="Picture 92" descr="A picture containing text, furniture, seat, stool&#10;&#10;Description automatically generated">
            <a:extLst>
              <a:ext uri="{FF2B5EF4-FFF2-40B4-BE49-F238E27FC236}">
                <a16:creationId xmlns:a16="http://schemas.microsoft.com/office/drawing/2014/main" id="{9EA71363-A7D3-4D21-B2AD-958E5930F2D2}"/>
              </a:ext>
            </a:extLst>
          </p:cNvPr>
          <p:cNvPicPr>
            <a:picLocks noChangeAspect="1"/>
          </p:cNvPicPr>
          <p:nvPr/>
        </p:nvPicPr>
        <p:blipFill>
          <a:blip r:embed="rId15"/>
          <a:stretch>
            <a:fillRect/>
          </a:stretch>
        </p:blipFill>
        <p:spPr>
          <a:xfrm>
            <a:off x="4044994" y="2159221"/>
            <a:ext cx="719713" cy="990151"/>
          </a:xfrm>
          <a:prstGeom prst="rect">
            <a:avLst/>
          </a:prstGeom>
        </p:spPr>
      </p:pic>
      <p:pic>
        <p:nvPicPr>
          <p:cNvPr id="94" name="Picture 93" descr="A picture containing text, furniture, seat, stool&#10;&#10;Description automatically generated">
            <a:extLst>
              <a:ext uri="{FF2B5EF4-FFF2-40B4-BE49-F238E27FC236}">
                <a16:creationId xmlns:a16="http://schemas.microsoft.com/office/drawing/2014/main" id="{01F93504-B537-4608-8C29-25C2C5EB70AF}"/>
              </a:ext>
            </a:extLst>
          </p:cNvPr>
          <p:cNvPicPr>
            <a:picLocks noChangeAspect="1"/>
          </p:cNvPicPr>
          <p:nvPr/>
        </p:nvPicPr>
        <p:blipFill>
          <a:blip r:embed="rId15"/>
          <a:stretch>
            <a:fillRect/>
          </a:stretch>
        </p:blipFill>
        <p:spPr>
          <a:xfrm>
            <a:off x="4886833" y="2169345"/>
            <a:ext cx="719713" cy="990151"/>
          </a:xfrm>
          <a:prstGeom prst="rect">
            <a:avLst/>
          </a:prstGeom>
        </p:spPr>
      </p:pic>
      <p:pic>
        <p:nvPicPr>
          <p:cNvPr id="95" name="Picture 2" descr="Quiet Sign Clip Art">
            <a:extLst>
              <a:ext uri="{FF2B5EF4-FFF2-40B4-BE49-F238E27FC236}">
                <a16:creationId xmlns:a16="http://schemas.microsoft.com/office/drawing/2014/main" id="{D9833DCB-6954-4A14-92C8-4EF52985DD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1785" y="2165475"/>
            <a:ext cx="369953" cy="52322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descr="A picture containing text, clipart&#10;&#10;Description automatically generated">
            <a:extLst>
              <a:ext uri="{FF2B5EF4-FFF2-40B4-BE49-F238E27FC236}">
                <a16:creationId xmlns:a16="http://schemas.microsoft.com/office/drawing/2014/main" id="{9FE61BF1-8F83-472E-8317-44087C7C968D}"/>
              </a:ext>
            </a:extLst>
          </p:cNvPr>
          <p:cNvPicPr>
            <a:picLocks noChangeAspect="1"/>
          </p:cNvPicPr>
          <p:nvPr/>
        </p:nvPicPr>
        <p:blipFill>
          <a:blip r:embed="rId16"/>
          <a:stretch>
            <a:fillRect/>
          </a:stretch>
        </p:blipFill>
        <p:spPr>
          <a:xfrm>
            <a:off x="3111212" y="3438796"/>
            <a:ext cx="1234827" cy="696520"/>
          </a:xfrm>
          <a:prstGeom prst="rect">
            <a:avLst/>
          </a:prstGeom>
        </p:spPr>
      </p:pic>
      <p:pic>
        <p:nvPicPr>
          <p:cNvPr id="97" name="Picture 96" descr="A picture containing text, clipart&#10;&#10;Description automatically generated">
            <a:extLst>
              <a:ext uri="{FF2B5EF4-FFF2-40B4-BE49-F238E27FC236}">
                <a16:creationId xmlns:a16="http://schemas.microsoft.com/office/drawing/2014/main" id="{AEA6A988-B528-4360-B68D-522553ED885A}"/>
              </a:ext>
            </a:extLst>
          </p:cNvPr>
          <p:cNvPicPr>
            <a:picLocks noChangeAspect="1"/>
          </p:cNvPicPr>
          <p:nvPr/>
        </p:nvPicPr>
        <p:blipFill>
          <a:blip r:embed="rId16"/>
          <a:stretch>
            <a:fillRect/>
          </a:stretch>
        </p:blipFill>
        <p:spPr>
          <a:xfrm>
            <a:off x="4658269" y="3397499"/>
            <a:ext cx="1234827" cy="696520"/>
          </a:xfrm>
          <a:prstGeom prst="rect">
            <a:avLst/>
          </a:prstGeom>
        </p:spPr>
      </p:pic>
      <p:pic>
        <p:nvPicPr>
          <p:cNvPr id="100" name="Picture 99" descr="Logo&#10;&#10;Description automatically generated with low confidence">
            <a:extLst>
              <a:ext uri="{FF2B5EF4-FFF2-40B4-BE49-F238E27FC236}">
                <a16:creationId xmlns:a16="http://schemas.microsoft.com/office/drawing/2014/main" id="{594F9BA1-0B29-4A43-A603-D72805F7B7A4}"/>
              </a:ext>
            </a:extLst>
          </p:cNvPr>
          <p:cNvPicPr>
            <a:picLocks noChangeAspect="1"/>
          </p:cNvPicPr>
          <p:nvPr/>
        </p:nvPicPr>
        <p:blipFill>
          <a:blip r:embed="rId7"/>
          <a:stretch>
            <a:fillRect/>
          </a:stretch>
        </p:blipFill>
        <p:spPr>
          <a:xfrm>
            <a:off x="8778003" y="4365350"/>
            <a:ext cx="412383" cy="502715"/>
          </a:xfrm>
          <a:prstGeom prst="rect">
            <a:avLst/>
          </a:prstGeom>
        </p:spPr>
      </p:pic>
      <p:pic>
        <p:nvPicPr>
          <p:cNvPr id="101" name="Picture 100" descr="Logo&#10;&#10;Description automatically generated with low confidence">
            <a:extLst>
              <a:ext uri="{FF2B5EF4-FFF2-40B4-BE49-F238E27FC236}">
                <a16:creationId xmlns:a16="http://schemas.microsoft.com/office/drawing/2014/main" id="{53692CCD-8C4F-40AD-BED2-A7EF69B7D013}"/>
              </a:ext>
            </a:extLst>
          </p:cNvPr>
          <p:cNvPicPr>
            <a:picLocks noChangeAspect="1"/>
          </p:cNvPicPr>
          <p:nvPr/>
        </p:nvPicPr>
        <p:blipFill>
          <a:blip r:embed="rId7"/>
          <a:stretch>
            <a:fillRect/>
          </a:stretch>
        </p:blipFill>
        <p:spPr>
          <a:xfrm>
            <a:off x="9080264" y="4359976"/>
            <a:ext cx="412383" cy="502715"/>
          </a:xfrm>
          <a:prstGeom prst="rect">
            <a:avLst/>
          </a:prstGeom>
        </p:spPr>
      </p:pic>
      <p:pic>
        <p:nvPicPr>
          <p:cNvPr id="102" name="Picture 101" descr="Logo&#10;&#10;Description automatically generated with low confidence">
            <a:extLst>
              <a:ext uri="{FF2B5EF4-FFF2-40B4-BE49-F238E27FC236}">
                <a16:creationId xmlns:a16="http://schemas.microsoft.com/office/drawing/2014/main" id="{1F5ED215-8C96-47D2-8B00-6E696F85F28B}"/>
              </a:ext>
            </a:extLst>
          </p:cNvPr>
          <p:cNvPicPr>
            <a:picLocks noChangeAspect="1"/>
          </p:cNvPicPr>
          <p:nvPr/>
        </p:nvPicPr>
        <p:blipFill>
          <a:blip r:embed="rId7"/>
          <a:stretch>
            <a:fillRect/>
          </a:stretch>
        </p:blipFill>
        <p:spPr>
          <a:xfrm>
            <a:off x="9368492" y="4365350"/>
            <a:ext cx="412383" cy="502715"/>
          </a:xfrm>
          <a:prstGeom prst="rect">
            <a:avLst/>
          </a:prstGeom>
        </p:spPr>
      </p:pic>
      <p:pic>
        <p:nvPicPr>
          <p:cNvPr id="103" name="Picture 102" descr="Logo&#10;&#10;Description automatically generated with low confidence">
            <a:extLst>
              <a:ext uri="{FF2B5EF4-FFF2-40B4-BE49-F238E27FC236}">
                <a16:creationId xmlns:a16="http://schemas.microsoft.com/office/drawing/2014/main" id="{87CCDB23-D594-4635-A4D1-CB35D7C512C0}"/>
              </a:ext>
            </a:extLst>
          </p:cNvPr>
          <p:cNvPicPr>
            <a:picLocks noChangeAspect="1"/>
          </p:cNvPicPr>
          <p:nvPr/>
        </p:nvPicPr>
        <p:blipFill>
          <a:blip r:embed="rId7"/>
          <a:stretch>
            <a:fillRect/>
          </a:stretch>
        </p:blipFill>
        <p:spPr>
          <a:xfrm>
            <a:off x="9689587" y="4364865"/>
            <a:ext cx="412383" cy="502715"/>
          </a:xfrm>
          <a:prstGeom prst="rect">
            <a:avLst/>
          </a:prstGeom>
        </p:spPr>
      </p:pic>
      <p:pic>
        <p:nvPicPr>
          <p:cNvPr id="104" name="Picture 103" descr="Logo&#10;&#10;Description automatically generated with low confidence">
            <a:extLst>
              <a:ext uri="{FF2B5EF4-FFF2-40B4-BE49-F238E27FC236}">
                <a16:creationId xmlns:a16="http://schemas.microsoft.com/office/drawing/2014/main" id="{98ACDA75-630F-4FF5-8082-B8997B492D10}"/>
              </a:ext>
            </a:extLst>
          </p:cNvPr>
          <p:cNvPicPr>
            <a:picLocks noChangeAspect="1"/>
          </p:cNvPicPr>
          <p:nvPr/>
        </p:nvPicPr>
        <p:blipFill>
          <a:blip r:embed="rId7"/>
          <a:stretch>
            <a:fillRect/>
          </a:stretch>
        </p:blipFill>
        <p:spPr>
          <a:xfrm>
            <a:off x="10000753" y="4378022"/>
            <a:ext cx="412383" cy="502715"/>
          </a:xfrm>
          <a:prstGeom prst="rect">
            <a:avLst/>
          </a:prstGeom>
        </p:spPr>
      </p:pic>
      <p:pic>
        <p:nvPicPr>
          <p:cNvPr id="105" name="Picture 104" descr="Logo&#10;&#10;Description automatically generated with low confidence">
            <a:extLst>
              <a:ext uri="{FF2B5EF4-FFF2-40B4-BE49-F238E27FC236}">
                <a16:creationId xmlns:a16="http://schemas.microsoft.com/office/drawing/2014/main" id="{0E97B2E4-8598-4EF8-8547-3324C9E344BD}"/>
              </a:ext>
            </a:extLst>
          </p:cNvPr>
          <p:cNvPicPr>
            <a:picLocks noChangeAspect="1"/>
          </p:cNvPicPr>
          <p:nvPr/>
        </p:nvPicPr>
        <p:blipFill>
          <a:blip r:embed="rId7"/>
          <a:stretch>
            <a:fillRect/>
          </a:stretch>
        </p:blipFill>
        <p:spPr>
          <a:xfrm>
            <a:off x="10317521" y="4378022"/>
            <a:ext cx="412383" cy="502715"/>
          </a:xfrm>
          <a:prstGeom prst="rect">
            <a:avLst/>
          </a:prstGeom>
        </p:spPr>
      </p:pic>
      <p:pic>
        <p:nvPicPr>
          <p:cNvPr id="106" name="Picture 105" descr="Logo&#10;&#10;Description automatically generated with low confidence">
            <a:extLst>
              <a:ext uri="{FF2B5EF4-FFF2-40B4-BE49-F238E27FC236}">
                <a16:creationId xmlns:a16="http://schemas.microsoft.com/office/drawing/2014/main" id="{78BF4914-7468-4BDD-959E-B16C7219AA95}"/>
              </a:ext>
            </a:extLst>
          </p:cNvPr>
          <p:cNvPicPr>
            <a:picLocks noChangeAspect="1"/>
          </p:cNvPicPr>
          <p:nvPr/>
        </p:nvPicPr>
        <p:blipFill>
          <a:blip r:embed="rId7"/>
          <a:stretch>
            <a:fillRect/>
          </a:stretch>
        </p:blipFill>
        <p:spPr>
          <a:xfrm>
            <a:off x="10619782" y="4372648"/>
            <a:ext cx="412383" cy="502715"/>
          </a:xfrm>
          <a:prstGeom prst="rect">
            <a:avLst/>
          </a:prstGeom>
        </p:spPr>
      </p:pic>
      <p:pic>
        <p:nvPicPr>
          <p:cNvPr id="107" name="Picture 106" descr="Logo&#10;&#10;Description automatically generated with low confidence">
            <a:extLst>
              <a:ext uri="{FF2B5EF4-FFF2-40B4-BE49-F238E27FC236}">
                <a16:creationId xmlns:a16="http://schemas.microsoft.com/office/drawing/2014/main" id="{C57615A0-6AA1-43EE-B180-6BB3437E430A}"/>
              </a:ext>
            </a:extLst>
          </p:cNvPr>
          <p:cNvPicPr>
            <a:picLocks noChangeAspect="1"/>
          </p:cNvPicPr>
          <p:nvPr/>
        </p:nvPicPr>
        <p:blipFill>
          <a:blip r:embed="rId7"/>
          <a:stretch>
            <a:fillRect/>
          </a:stretch>
        </p:blipFill>
        <p:spPr>
          <a:xfrm>
            <a:off x="10908010" y="4378022"/>
            <a:ext cx="412383" cy="502715"/>
          </a:xfrm>
          <a:prstGeom prst="rect">
            <a:avLst/>
          </a:prstGeom>
        </p:spPr>
      </p:pic>
      <p:pic>
        <p:nvPicPr>
          <p:cNvPr id="108" name="Picture 107" descr="Logo&#10;&#10;Description automatically generated with low confidence">
            <a:extLst>
              <a:ext uri="{FF2B5EF4-FFF2-40B4-BE49-F238E27FC236}">
                <a16:creationId xmlns:a16="http://schemas.microsoft.com/office/drawing/2014/main" id="{57BBDE46-F734-4544-A944-7F3AF762556B}"/>
              </a:ext>
            </a:extLst>
          </p:cNvPr>
          <p:cNvPicPr>
            <a:picLocks noChangeAspect="1"/>
          </p:cNvPicPr>
          <p:nvPr/>
        </p:nvPicPr>
        <p:blipFill>
          <a:blip r:embed="rId7"/>
          <a:stretch>
            <a:fillRect/>
          </a:stretch>
        </p:blipFill>
        <p:spPr>
          <a:xfrm>
            <a:off x="11229105" y="4377537"/>
            <a:ext cx="412383" cy="502715"/>
          </a:xfrm>
          <a:prstGeom prst="rect">
            <a:avLst/>
          </a:prstGeom>
        </p:spPr>
      </p:pic>
      <p:pic>
        <p:nvPicPr>
          <p:cNvPr id="4" name="Picture 3" descr="A picture containing text, sign, outdoor, clapperboard&#10;&#10;Description automatically generated">
            <a:extLst>
              <a:ext uri="{FF2B5EF4-FFF2-40B4-BE49-F238E27FC236}">
                <a16:creationId xmlns:a16="http://schemas.microsoft.com/office/drawing/2014/main" id="{72038998-1C6F-4860-A74C-21775A3FCF1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00200" y="4386323"/>
            <a:ext cx="1033833" cy="719375"/>
          </a:xfrm>
          <a:prstGeom prst="rect">
            <a:avLst/>
          </a:prstGeom>
        </p:spPr>
      </p:pic>
      <p:grpSp>
        <p:nvGrpSpPr>
          <p:cNvPr id="109" name="Group 108">
            <a:extLst>
              <a:ext uri="{FF2B5EF4-FFF2-40B4-BE49-F238E27FC236}">
                <a16:creationId xmlns:a16="http://schemas.microsoft.com/office/drawing/2014/main" id="{C289EAA9-71A6-4191-9776-9508127BC179}"/>
              </a:ext>
            </a:extLst>
          </p:cNvPr>
          <p:cNvGrpSpPr/>
          <p:nvPr/>
        </p:nvGrpSpPr>
        <p:grpSpPr>
          <a:xfrm>
            <a:off x="8950546" y="5338837"/>
            <a:ext cx="1271403" cy="1009310"/>
            <a:chOff x="8991600" y="5648206"/>
            <a:chExt cx="1578528" cy="1209794"/>
          </a:xfrm>
        </p:grpSpPr>
        <p:pic>
          <p:nvPicPr>
            <p:cNvPr id="110" name="Picture 109" descr="Icon&#10;&#10;Description automatically generated">
              <a:extLst>
                <a:ext uri="{FF2B5EF4-FFF2-40B4-BE49-F238E27FC236}">
                  <a16:creationId xmlns:a16="http://schemas.microsoft.com/office/drawing/2014/main" id="{DAAC67A1-2A76-4965-AD31-97EAB57E4A2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91600" y="5648206"/>
              <a:ext cx="1578528" cy="1209794"/>
            </a:xfrm>
            <a:prstGeom prst="rect">
              <a:avLst/>
            </a:prstGeom>
          </p:spPr>
        </p:pic>
        <p:pic>
          <p:nvPicPr>
            <p:cNvPr id="111" name="Picture 110" descr="A picture containing icon&#10;&#10;Description automatically generated">
              <a:extLst>
                <a:ext uri="{FF2B5EF4-FFF2-40B4-BE49-F238E27FC236}">
                  <a16:creationId xmlns:a16="http://schemas.microsoft.com/office/drawing/2014/main" id="{4CF02E12-7FC6-4509-B2EB-B908077B04D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56107" y="5704072"/>
              <a:ext cx="340879" cy="337417"/>
            </a:xfrm>
            <a:prstGeom prst="rect">
              <a:avLst/>
            </a:prstGeom>
          </p:spPr>
        </p:pic>
      </p:grpSp>
      <p:pic>
        <p:nvPicPr>
          <p:cNvPr id="112" name="Picture 111">
            <a:extLst>
              <a:ext uri="{FF2B5EF4-FFF2-40B4-BE49-F238E27FC236}">
                <a16:creationId xmlns:a16="http://schemas.microsoft.com/office/drawing/2014/main" id="{E661648E-0AB9-47C2-9426-C6C7278C1A3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88194" y="5688330"/>
            <a:ext cx="703384" cy="642937"/>
          </a:xfrm>
          <a:prstGeom prst="rect">
            <a:avLst/>
          </a:prstGeom>
        </p:spPr>
      </p:pic>
      <p:pic>
        <p:nvPicPr>
          <p:cNvPr id="113" name="Picture 112" descr="Graphical user interface, application&#10;&#10;Description automatically generated">
            <a:extLst>
              <a:ext uri="{FF2B5EF4-FFF2-40B4-BE49-F238E27FC236}">
                <a16:creationId xmlns:a16="http://schemas.microsoft.com/office/drawing/2014/main" id="{0DB7FFBA-00B6-4221-BC27-1FF6ACAE9B4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27474" y="5547451"/>
            <a:ext cx="1808194" cy="904097"/>
          </a:xfrm>
          <a:prstGeom prst="rect">
            <a:avLst/>
          </a:prstGeom>
        </p:spPr>
      </p:pic>
      <p:pic>
        <p:nvPicPr>
          <p:cNvPr id="114" name="Picture 113" descr="A person speaking into a microphone&#10;&#10;Description automatically generated with low confidence">
            <a:extLst>
              <a:ext uri="{FF2B5EF4-FFF2-40B4-BE49-F238E27FC236}">
                <a16:creationId xmlns:a16="http://schemas.microsoft.com/office/drawing/2014/main" id="{7AA4D7D1-ABA2-4827-AC3E-3E58736A1D3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308094" y="2026136"/>
            <a:ext cx="1466229" cy="1100817"/>
          </a:xfrm>
          <a:prstGeom prst="rect">
            <a:avLst/>
          </a:prstGeom>
        </p:spPr>
      </p:pic>
      <p:sp>
        <p:nvSpPr>
          <p:cNvPr id="115" name="Google Shape;167;p2">
            <a:extLst>
              <a:ext uri="{FF2B5EF4-FFF2-40B4-BE49-F238E27FC236}">
                <a16:creationId xmlns:a16="http://schemas.microsoft.com/office/drawing/2014/main" id="{7A67A476-979F-4C2D-A456-0F2B7186F9B5}"/>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 name="Graphic 5" descr="Cave Drawing with solid fill">
            <a:extLst>
              <a:ext uri="{FF2B5EF4-FFF2-40B4-BE49-F238E27FC236}">
                <a16:creationId xmlns:a16="http://schemas.microsoft.com/office/drawing/2014/main" id="{4A2279F8-087D-4186-84ED-C7C54837759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216590" y="3397499"/>
            <a:ext cx="780439" cy="780439"/>
          </a:xfrm>
          <a:prstGeom prst="rect">
            <a:avLst/>
          </a:prstGeom>
        </p:spPr>
      </p:pic>
      <p:pic>
        <p:nvPicPr>
          <p:cNvPr id="116" name="Graphic 115" descr="Cave Drawing with solid fill">
            <a:extLst>
              <a:ext uri="{FF2B5EF4-FFF2-40B4-BE49-F238E27FC236}">
                <a16:creationId xmlns:a16="http://schemas.microsoft.com/office/drawing/2014/main" id="{C0BE503C-0C9E-4FC3-BE5B-1F0676433CF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993884" y="3397499"/>
            <a:ext cx="780439" cy="7804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2"/>
                                        </p:tgtEl>
                                      </p:cBhvr>
                                    </p:animEffect>
                                    <p:set>
                                      <p:cBhvr>
                                        <p:cTn id="11" dur="1" fill="hold">
                                          <p:stCondLst>
                                            <p:cond delay="499"/>
                                          </p:stCondLst>
                                        </p:cTn>
                                        <p:tgtEl>
                                          <p:spTgt spid="8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82" grpId="0" animBg="1"/>
      <p:bldP spid="8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err="1">
                <a:solidFill>
                  <a:srgbClr val="1E4E79"/>
                </a:solidFill>
                <a:latin typeface="Century Gothic"/>
                <a:ea typeface="Century Gothic"/>
                <a:cs typeface="Century Gothic"/>
                <a:sym typeface="Century Gothic"/>
              </a:rPr>
              <a:t>Avoir</a:t>
            </a:r>
            <a:endParaRPr lang="en-GB" sz="4400" i="0" u="none" strike="noStrike" cap="none" dirty="0">
              <a:solidFill>
                <a:srgbClr val="1E4E79"/>
              </a:solidFill>
              <a:latin typeface="Century Gothic"/>
              <a:ea typeface="Century Gothic"/>
              <a:cs typeface="Century Gothic"/>
              <a:sym typeface="Century Gothic"/>
            </a:endParaRPr>
          </a:p>
        </p:txBody>
      </p:sp>
      <p:sp>
        <p:nvSpPr>
          <p:cNvPr id="22" name="Google Shape;169;p8">
            <a:extLst>
              <a:ext uri="{FF2B5EF4-FFF2-40B4-BE49-F238E27FC236}">
                <a16:creationId xmlns:a16="http://schemas.microsoft.com/office/drawing/2014/main" id="{E2782AE1-3778-4DB3-BED0-E1D51CF4E9C9}"/>
              </a:ext>
            </a:extLst>
          </p:cNvPr>
          <p:cNvSpPr txBox="1"/>
          <p:nvPr/>
        </p:nvSpPr>
        <p:spPr>
          <a:xfrm>
            <a:off x="166042" y="798576"/>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have | having]</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45948" y="1353332"/>
            <a:ext cx="1146408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have seen that the verb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avoir</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means ‘</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have’.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Speech Bubble: Rectangle with Corners Rounded 34">
            <a:extLst>
              <a:ext uri="{FF2B5EF4-FFF2-40B4-BE49-F238E27FC236}">
                <a16:creationId xmlns:a16="http://schemas.microsoft.com/office/drawing/2014/main" id="{CAE5B4B8-D22F-4BAA-8EEF-520154B55C9B}"/>
              </a:ext>
            </a:extLst>
          </p:cNvPr>
          <p:cNvSpPr/>
          <p:nvPr/>
        </p:nvSpPr>
        <p:spPr>
          <a:xfrm>
            <a:off x="289808" y="4756996"/>
            <a:ext cx="6316400" cy="523220"/>
          </a:xfrm>
          <a:prstGeom prst="wedgeRoundRectCallout">
            <a:avLst>
              <a:gd name="adj1" fmla="val 3148"/>
              <a:gd name="adj2" fmla="val 1099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also this expression:</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2E64F350-7DA2-4F98-957A-6D5CBDDDA80B}"/>
              </a:ext>
            </a:extLst>
          </p:cNvPr>
          <p:cNvSpPr/>
          <p:nvPr/>
        </p:nvSpPr>
        <p:spPr>
          <a:xfrm>
            <a:off x="2451120" y="1975963"/>
            <a:ext cx="70243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j’ai</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575BE402-E7F8-416C-B824-E3FFB1C210E1}"/>
              </a:ext>
            </a:extLst>
          </p:cNvPr>
          <p:cNvSpPr/>
          <p:nvPr/>
        </p:nvSpPr>
        <p:spPr>
          <a:xfrm>
            <a:off x="245948" y="1993925"/>
            <a:ext cx="132483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have</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7" name="Google Shape;183;p8">
            <a:extLst>
              <a:ext uri="{FF2B5EF4-FFF2-40B4-BE49-F238E27FC236}">
                <a16:creationId xmlns:a16="http://schemas.microsoft.com/office/drawing/2014/main" id="{3C87AFEF-00C2-40CB-976F-9F087DBC7389}"/>
              </a:ext>
            </a:extLst>
          </p:cNvPr>
          <p:cNvPicPr preferRelativeResize="0"/>
          <p:nvPr/>
        </p:nvPicPr>
        <p:blipFill rotWithShape="1">
          <a:blip r:embed="rId4">
            <a:alphaModFix/>
          </a:blip>
          <a:srcRect/>
          <a:stretch/>
        </p:blipFill>
        <p:spPr>
          <a:xfrm>
            <a:off x="1953253" y="1993523"/>
            <a:ext cx="466612" cy="487307"/>
          </a:xfrm>
          <a:prstGeom prst="rect">
            <a:avLst/>
          </a:prstGeom>
          <a:noFill/>
          <a:ln>
            <a:noFill/>
          </a:ln>
        </p:spPr>
      </p:pic>
      <p:sp>
        <p:nvSpPr>
          <p:cNvPr id="41" name="Rectangle 40">
            <a:extLst>
              <a:ext uri="{FF2B5EF4-FFF2-40B4-BE49-F238E27FC236}">
                <a16:creationId xmlns:a16="http://schemas.microsoft.com/office/drawing/2014/main" id="{F021D0B7-64F3-4391-A481-5CC68AE0C452}"/>
              </a:ext>
            </a:extLst>
          </p:cNvPr>
          <p:cNvSpPr/>
          <p:nvPr/>
        </p:nvSpPr>
        <p:spPr>
          <a:xfrm>
            <a:off x="2444207" y="2634558"/>
            <a:ext cx="10038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tu</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39831E4-43BB-40A0-AC81-302DAE029608}"/>
              </a:ext>
            </a:extLst>
          </p:cNvPr>
          <p:cNvSpPr/>
          <p:nvPr/>
        </p:nvSpPr>
        <p:spPr>
          <a:xfrm>
            <a:off x="239035" y="2652520"/>
            <a:ext cx="19163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you have</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6" name="Google Shape;183;p8">
            <a:extLst>
              <a:ext uri="{FF2B5EF4-FFF2-40B4-BE49-F238E27FC236}">
                <a16:creationId xmlns:a16="http://schemas.microsoft.com/office/drawing/2014/main" id="{747EFBA2-12D1-4AA7-A046-24B8F032A505}"/>
              </a:ext>
            </a:extLst>
          </p:cNvPr>
          <p:cNvPicPr preferRelativeResize="0"/>
          <p:nvPr/>
        </p:nvPicPr>
        <p:blipFill rotWithShape="1">
          <a:blip r:embed="rId4">
            <a:alphaModFix/>
          </a:blip>
          <a:srcRect/>
          <a:stretch/>
        </p:blipFill>
        <p:spPr>
          <a:xfrm>
            <a:off x="1946340" y="2652118"/>
            <a:ext cx="466612" cy="487307"/>
          </a:xfrm>
          <a:prstGeom prst="rect">
            <a:avLst/>
          </a:prstGeom>
          <a:noFill/>
          <a:ln>
            <a:noFill/>
          </a:ln>
        </p:spPr>
      </p:pic>
      <p:sp>
        <p:nvSpPr>
          <p:cNvPr id="47" name="Rectangle 46">
            <a:extLst>
              <a:ext uri="{FF2B5EF4-FFF2-40B4-BE49-F238E27FC236}">
                <a16:creationId xmlns:a16="http://schemas.microsoft.com/office/drawing/2014/main" id="{F27F2DB2-A39B-49A4-9F22-A27B4506C14E}"/>
              </a:ext>
            </a:extLst>
          </p:cNvPr>
          <p:cNvSpPr/>
          <p:nvPr/>
        </p:nvSpPr>
        <p:spPr>
          <a:xfrm>
            <a:off x="2419865" y="3335563"/>
            <a:ext cx="69602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BE58D13-84B4-4BEC-96B7-7D1D6A4DA862}"/>
              </a:ext>
            </a:extLst>
          </p:cNvPr>
          <p:cNvSpPr/>
          <p:nvPr/>
        </p:nvSpPr>
        <p:spPr>
          <a:xfrm>
            <a:off x="214692" y="3353525"/>
            <a:ext cx="17073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he has</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9" name="Google Shape;183;p8">
            <a:extLst>
              <a:ext uri="{FF2B5EF4-FFF2-40B4-BE49-F238E27FC236}">
                <a16:creationId xmlns:a16="http://schemas.microsoft.com/office/drawing/2014/main" id="{0CC41D19-F4BD-4DA4-A3EA-885D6D3BFECE}"/>
              </a:ext>
            </a:extLst>
          </p:cNvPr>
          <p:cNvPicPr preferRelativeResize="0"/>
          <p:nvPr/>
        </p:nvPicPr>
        <p:blipFill rotWithShape="1">
          <a:blip r:embed="rId4">
            <a:alphaModFix/>
          </a:blip>
          <a:srcRect/>
          <a:stretch/>
        </p:blipFill>
        <p:spPr>
          <a:xfrm>
            <a:off x="1921998" y="3353123"/>
            <a:ext cx="466612" cy="487307"/>
          </a:xfrm>
          <a:prstGeom prst="rect">
            <a:avLst/>
          </a:prstGeom>
          <a:noFill/>
          <a:ln>
            <a:noFill/>
          </a:ln>
        </p:spPr>
      </p:pic>
      <p:sp>
        <p:nvSpPr>
          <p:cNvPr id="50" name="Rectangle 49">
            <a:extLst>
              <a:ext uri="{FF2B5EF4-FFF2-40B4-BE49-F238E27FC236}">
                <a16:creationId xmlns:a16="http://schemas.microsoft.com/office/drawing/2014/main" id="{B007BC23-EB1A-4524-8B4C-6D9CB1FD3667}"/>
              </a:ext>
            </a:extLst>
          </p:cNvPr>
          <p:cNvSpPr/>
          <p:nvPr/>
        </p:nvSpPr>
        <p:spPr>
          <a:xfrm>
            <a:off x="2451120" y="4038029"/>
            <a:ext cx="115448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elle</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E2CDB05D-10F9-4534-83C3-A45F115D2737}"/>
              </a:ext>
            </a:extLst>
          </p:cNvPr>
          <p:cNvSpPr/>
          <p:nvPr/>
        </p:nvSpPr>
        <p:spPr>
          <a:xfrm>
            <a:off x="245948" y="4055991"/>
            <a:ext cx="169592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she has</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2" name="Google Shape;183;p8">
            <a:extLst>
              <a:ext uri="{FF2B5EF4-FFF2-40B4-BE49-F238E27FC236}">
                <a16:creationId xmlns:a16="http://schemas.microsoft.com/office/drawing/2014/main" id="{A2ECA0CF-B63C-42BC-B80E-8856FC65F962}"/>
              </a:ext>
            </a:extLst>
          </p:cNvPr>
          <p:cNvPicPr preferRelativeResize="0"/>
          <p:nvPr/>
        </p:nvPicPr>
        <p:blipFill rotWithShape="1">
          <a:blip r:embed="rId4">
            <a:alphaModFix/>
          </a:blip>
          <a:srcRect/>
          <a:stretch/>
        </p:blipFill>
        <p:spPr>
          <a:xfrm>
            <a:off x="1953253" y="4055589"/>
            <a:ext cx="466612" cy="487307"/>
          </a:xfrm>
          <a:prstGeom prst="rect">
            <a:avLst/>
          </a:prstGeom>
          <a:noFill/>
          <a:ln>
            <a:noFill/>
          </a:ln>
        </p:spPr>
      </p:pic>
      <p:sp>
        <p:nvSpPr>
          <p:cNvPr id="53" name="Rectangle 52">
            <a:extLst>
              <a:ext uri="{FF2B5EF4-FFF2-40B4-BE49-F238E27FC236}">
                <a16:creationId xmlns:a16="http://schemas.microsoft.com/office/drawing/2014/main" id="{DB84125F-1363-48E8-914C-98B6E24B207B}"/>
              </a:ext>
            </a:extLst>
          </p:cNvPr>
          <p:cNvSpPr/>
          <p:nvPr/>
        </p:nvSpPr>
        <p:spPr>
          <a:xfrm>
            <a:off x="2419865" y="5506931"/>
            <a:ext cx="1005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y 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8C2999EB-CD85-4D72-AB55-D71FB8A7E5F0}"/>
              </a:ext>
            </a:extLst>
          </p:cNvPr>
          <p:cNvSpPr/>
          <p:nvPr/>
        </p:nvSpPr>
        <p:spPr>
          <a:xfrm>
            <a:off x="214692" y="5524893"/>
            <a:ext cx="188955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is</a:t>
            </a:r>
            <a:b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5" name="Google Shape;183;p8">
            <a:extLst>
              <a:ext uri="{FF2B5EF4-FFF2-40B4-BE49-F238E27FC236}">
                <a16:creationId xmlns:a16="http://schemas.microsoft.com/office/drawing/2014/main" id="{EC34B556-3F0A-4E85-95F9-601C71A5F5B6}"/>
              </a:ext>
            </a:extLst>
          </p:cNvPr>
          <p:cNvPicPr preferRelativeResize="0"/>
          <p:nvPr/>
        </p:nvPicPr>
        <p:blipFill rotWithShape="1">
          <a:blip r:embed="rId4">
            <a:alphaModFix/>
          </a:blip>
          <a:srcRect/>
          <a:stretch/>
        </p:blipFill>
        <p:spPr>
          <a:xfrm>
            <a:off x="1921998" y="5524491"/>
            <a:ext cx="466612" cy="487307"/>
          </a:xfrm>
          <a:prstGeom prst="rect">
            <a:avLst/>
          </a:prstGeom>
          <a:noFill/>
          <a:ln>
            <a:noFill/>
          </a:ln>
        </p:spPr>
      </p:pic>
      <p:sp>
        <p:nvSpPr>
          <p:cNvPr id="56" name="Speech Bubble: Rectangle with Corners Rounded 55">
            <a:extLst>
              <a:ext uri="{FF2B5EF4-FFF2-40B4-BE49-F238E27FC236}">
                <a16:creationId xmlns:a16="http://schemas.microsoft.com/office/drawing/2014/main" id="{44D8791C-5985-4D9A-931A-232F3697BD7C}"/>
              </a:ext>
            </a:extLst>
          </p:cNvPr>
          <p:cNvSpPr/>
          <p:nvPr/>
        </p:nvSpPr>
        <p:spPr>
          <a:xfrm>
            <a:off x="3636825" y="355088"/>
            <a:ext cx="6639799" cy="770175"/>
          </a:xfrm>
          <a:prstGeom prst="wedgeRoundRectCallout">
            <a:avLst>
              <a:gd name="adj1" fmla="val 3537"/>
              <a:gd name="adj2" fmla="val 8411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talk about something in the plural (more than one), French often adds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the end of nouns.</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Rectangle 56">
            <a:extLst>
              <a:ext uri="{FF2B5EF4-FFF2-40B4-BE49-F238E27FC236}">
                <a16:creationId xmlns:a16="http://schemas.microsoft.com/office/drawing/2014/main" id="{1621D211-1BC8-4B84-9258-11156BFF315E}"/>
              </a:ext>
            </a:extLst>
          </p:cNvPr>
          <p:cNvSpPr/>
          <p:nvPr/>
        </p:nvSpPr>
        <p:spPr>
          <a:xfrm>
            <a:off x="3838359" y="2014641"/>
            <a:ext cx="285103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J’ai</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deux dessins.</a:t>
            </a:r>
            <a:endParaRPr kumimoji="0" lang="en-GB" sz="2400" b="0" i="0" u="none" strike="noStrike" kern="1200" cap="none" spc="0" normalizeH="0" baseline="0" noProof="0" dirty="0">
              <a:ln>
                <a:noFill/>
              </a:ln>
              <a:solidFill>
                <a:srgbClr val="002060"/>
              </a:solidFill>
              <a:effectLst/>
              <a:uLnTx/>
              <a:uFillTx/>
              <a:latin typeface="Calibri" panose="020F0502020204030204"/>
            </a:endParaRPr>
          </a:p>
        </p:txBody>
      </p:sp>
      <p:pic>
        <p:nvPicPr>
          <p:cNvPr id="58" name="Google Shape;183;p8">
            <a:extLst>
              <a:ext uri="{FF2B5EF4-FFF2-40B4-BE49-F238E27FC236}">
                <a16:creationId xmlns:a16="http://schemas.microsoft.com/office/drawing/2014/main" id="{DECBF2A0-10FE-4489-B8A2-077EE99C01D7}"/>
              </a:ext>
            </a:extLst>
          </p:cNvPr>
          <p:cNvPicPr preferRelativeResize="0"/>
          <p:nvPr/>
        </p:nvPicPr>
        <p:blipFill rotWithShape="1">
          <a:blip r:embed="rId4">
            <a:alphaModFix/>
          </a:blip>
          <a:srcRect/>
          <a:stretch/>
        </p:blipFill>
        <p:spPr>
          <a:xfrm>
            <a:off x="7024191" y="2073431"/>
            <a:ext cx="466612" cy="487307"/>
          </a:xfrm>
          <a:prstGeom prst="rect">
            <a:avLst/>
          </a:prstGeom>
          <a:noFill/>
          <a:ln>
            <a:noFill/>
          </a:ln>
        </p:spPr>
      </p:pic>
      <p:sp>
        <p:nvSpPr>
          <p:cNvPr id="59" name="Rectangle 58">
            <a:extLst>
              <a:ext uri="{FF2B5EF4-FFF2-40B4-BE49-F238E27FC236}">
                <a16:creationId xmlns:a16="http://schemas.microsoft.com/office/drawing/2014/main" id="{F1EFB131-D320-4B4D-B433-031D27DFC458}"/>
              </a:ext>
            </a:extLst>
          </p:cNvPr>
          <p:cNvSpPr/>
          <p:nvPr/>
        </p:nvSpPr>
        <p:spPr>
          <a:xfrm>
            <a:off x="7721897" y="2030243"/>
            <a:ext cx="34987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have two drawings.</a:t>
            </a:r>
            <a:endParaRPr kumimoji="0" lang="en-GB" sz="2400" b="0" i="1" u="none" strike="noStrike" kern="1200" cap="none" spc="0" normalizeH="0" baseline="0" noProof="0" dirty="0">
              <a:ln>
                <a:noFill/>
              </a:ln>
              <a:solidFill>
                <a:srgbClr val="002060"/>
              </a:solidFill>
              <a:effectLst/>
              <a:uLnTx/>
              <a:uFillTx/>
              <a:latin typeface="Calibri" panose="020F0502020204030204"/>
            </a:endParaRPr>
          </a:p>
        </p:txBody>
      </p:sp>
      <p:sp>
        <p:nvSpPr>
          <p:cNvPr id="60" name="Rectangle 59">
            <a:extLst>
              <a:ext uri="{FF2B5EF4-FFF2-40B4-BE49-F238E27FC236}">
                <a16:creationId xmlns:a16="http://schemas.microsoft.com/office/drawing/2014/main" id="{5B6C2626-F144-419B-96D1-7B0302749A04}"/>
              </a:ext>
            </a:extLst>
          </p:cNvPr>
          <p:cNvSpPr/>
          <p:nvPr/>
        </p:nvSpPr>
        <p:spPr>
          <a:xfrm>
            <a:off x="3860340" y="2721026"/>
            <a:ext cx="380610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Tu as sept </a:t>
            </a:r>
            <a:r>
              <a:rPr lang="en-GB" sz="2400" dirty="0">
                <a:solidFill>
                  <a:srgbClr val="002060"/>
                </a:solidFill>
                <a:latin typeface="Century Gothic"/>
                <a:ea typeface="Century Gothic"/>
                <a:cs typeface="Century Gothic"/>
                <a:sym typeface="Century Gothic"/>
              </a:rPr>
              <a:t>messages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1200" cap="none" spc="0" normalizeH="0" baseline="0" noProof="0" dirty="0">
              <a:ln>
                <a:noFill/>
              </a:ln>
              <a:solidFill>
                <a:srgbClr val="002060"/>
              </a:solidFill>
              <a:effectLst/>
              <a:uLnTx/>
              <a:uFillTx/>
              <a:latin typeface="Calibri" panose="020F0502020204030204"/>
            </a:endParaRPr>
          </a:p>
        </p:txBody>
      </p:sp>
      <p:pic>
        <p:nvPicPr>
          <p:cNvPr id="61" name="Google Shape;183;p8">
            <a:extLst>
              <a:ext uri="{FF2B5EF4-FFF2-40B4-BE49-F238E27FC236}">
                <a16:creationId xmlns:a16="http://schemas.microsoft.com/office/drawing/2014/main" id="{926DC87D-223A-409F-B812-D8965D3C00CD}"/>
              </a:ext>
            </a:extLst>
          </p:cNvPr>
          <p:cNvPicPr preferRelativeResize="0"/>
          <p:nvPr/>
        </p:nvPicPr>
        <p:blipFill rotWithShape="1">
          <a:blip r:embed="rId4">
            <a:alphaModFix/>
          </a:blip>
          <a:srcRect/>
          <a:stretch/>
        </p:blipFill>
        <p:spPr>
          <a:xfrm>
            <a:off x="7035068" y="2676824"/>
            <a:ext cx="466612" cy="487307"/>
          </a:xfrm>
          <a:prstGeom prst="rect">
            <a:avLst/>
          </a:prstGeom>
          <a:noFill/>
          <a:ln>
            <a:noFill/>
          </a:ln>
        </p:spPr>
      </p:pic>
      <p:sp>
        <p:nvSpPr>
          <p:cNvPr id="62" name="Rectangle 61">
            <a:extLst>
              <a:ext uri="{FF2B5EF4-FFF2-40B4-BE49-F238E27FC236}">
                <a16:creationId xmlns:a16="http://schemas.microsoft.com/office/drawing/2014/main" id="{E6A6C3EC-BE1D-4D18-A053-6AD852FC9E53}"/>
              </a:ext>
            </a:extLst>
          </p:cNvPr>
          <p:cNvSpPr/>
          <p:nvPr/>
        </p:nvSpPr>
        <p:spPr>
          <a:xfrm>
            <a:off x="7756520" y="2706469"/>
            <a:ext cx="419644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You have seven messages.</a:t>
            </a:r>
            <a:endParaRPr kumimoji="0" lang="en-GB" sz="2400" b="0" i="1" u="none" strike="noStrike" kern="1200" cap="none" spc="0" normalizeH="0" baseline="0" noProof="0" dirty="0">
              <a:ln>
                <a:noFill/>
              </a:ln>
              <a:solidFill>
                <a:srgbClr val="002060"/>
              </a:solidFill>
              <a:effectLst/>
              <a:uLnTx/>
              <a:uFillTx/>
              <a:latin typeface="Calibri" panose="020F0502020204030204"/>
            </a:endParaRPr>
          </a:p>
        </p:txBody>
      </p:sp>
      <p:sp>
        <p:nvSpPr>
          <p:cNvPr id="63" name="Rectangle 62">
            <a:extLst>
              <a:ext uri="{FF2B5EF4-FFF2-40B4-BE49-F238E27FC236}">
                <a16:creationId xmlns:a16="http://schemas.microsoft.com/office/drawing/2014/main" id="{C9819CB0-78B6-4E59-8402-E61F7C43916B}"/>
              </a:ext>
            </a:extLst>
          </p:cNvPr>
          <p:cNvSpPr/>
          <p:nvPr/>
        </p:nvSpPr>
        <p:spPr>
          <a:xfrm>
            <a:off x="3892625" y="3465219"/>
            <a:ext cx="312862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a cinq </a:t>
            </a:r>
            <a:r>
              <a:rPr lang="en-GB" sz="2400" dirty="0">
                <a:solidFill>
                  <a:srgbClr val="002060"/>
                </a:solidFill>
                <a:latin typeface="Century Gothic"/>
                <a:ea typeface="Century Gothic"/>
                <a:cs typeface="Century Gothic"/>
                <a:sym typeface="Century Gothic"/>
              </a:rPr>
              <a:t>crayons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1200" cap="none" spc="0" normalizeH="0" baseline="0" noProof="0" dirty="0">
              <a:ln>
                <a:noFill/>
              </a:ln>
              <a:solidFill>
                <a:srgbClr val="002060"/>
              </a:solidFill>
              <a:effectLst/>
              <a:uLnTx/>
              <a:uFillTx/>
              <a:latin typeface="Calibri" panose="020F0502020204030204"/>
            </a:endParaRPr>
          </a:p>
        </p:txBody>
      </p:sp>
      <p:pic>
        <p:nvPicPr>
          <p:cNvPr id="64" name="Google Shape;183;p8">
            <a:extLst>
              <a:ext uri="{FF2B5EF4-FFF2-40B4-BE49-F238E27FC236}">
                <a16:creationId xmlns:a16="http://schemas.microsoft.com/office/drawing/2014/main" id="{E2953F2F-9CF8-468A-9540-7B1052297EA9}"/>
              </a:ext>
            </a:extLst>
          </p:cNvPr>
          <p:cNvPicPr preferRelativeResize="0"/>
          <p:nvPr/>
        </p:nvPicPr>
        <p:blipFill rotWithShape="1">
          <a:blip r:embed="rId4">
            <a:alphaModFix/>
          </a:blip>
          <a:srcRect/>
          <a:stretch/>
        </p:blipFill>
        <p:spPr>
          <a:xfrm>
            <a:off x="7024191" y="3465219"/>
            <a:ext cx="466612" cy="487307"/>
          </a:xfrm>
          <a:prstGeom prst="rect">
            <a:avLst/>
          </a:prstGeom>
          <a:noFill/>
          <a:ln>
            <a:noFill/>
          </a:ln>
        </p:spPr>
      </p:pic>
      <p:sp>
        <p:nvSpPr>
          <p:cNvPr id="65" name="Rectangle 64">
            <a:extLst>
              <a:ext uri="{FF2B5EF4-FFF2-40B4-BE49-F238E27FC236}">
                <a16:creationId xmlns:a16="http://schemas.microsoft.com/office/drawing/2014/main" id="{E10B418C-487E-47BE-BC4D-4BFD7455571A}"/>
              </a:ext>
            </a:extLst>
          </p:cNvPr>
          <p:cNvSpPr/>
          <p:nvPr/>
        </p:nvSpPr>
        <p:spPr>
          <a:xfrm>
            <a:off x="7756520" y="3459034"/>
            <a:ext cx="439681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mn-ea"/>
                <a:cs typeface="+mn-cs"/>
                <a:sym typeface="Century Gothic"/>
              </a:rPr>
              <a:t>He has five </a:t>
            </a:r>
            <a:r>
              <a:rPr lang="en-GB" sz="2400" i="1" dirty="0">
                <a:solidFill>
                  <a:srgbClr val="002060"/>
                </a:solidFill>
                <a:latin typeface="Century Gothic"/>
                <a:sym typeface="Century Gothic"/>
              </a:rPr>
              <a:t>pencils.</a:t>
            </a:r>
            <a:endPar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6BC590E1-9FBE-4205-A047-A7AE9B4862CD}"/>
              </a:ext>
            </a:extLst>
          </p:cNvPr>
          <p:cNvSpPr/>
          <p:nvPr/>
        </p:nvSpPr>
        <p:spPr>
          <a:xfrm>
            <a:off x="3892625" y="4105240"/>
            <a:ext cx="326219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Elle a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huit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amis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1200" cap="none" spc="0" normalizeH="0" baseline="0" noProof="0" dirty="0">
              <a:ln>
                <a:noFill/>
              </a:ln>
              <a:solidFill>
                <a:srgbClr val="002060"/>
              </a:solidFill>
              <a:effectLst/>
              <a:uLnTx/>
              <a:uFillTx/>
              <a:latin typeface="Calibri" panose="020F0502020204030204"/>
            </a:endParaRPr>
          </a:p>
        </p:txBody>
      </p:sp>
      <p:pic>
        <p:nvPicPr>
          <p:cNvPr id="67" name="Google Shape;183;p8">
            <a:extLst>
              <a:ext uri="{FF2B5EF4-FFF2-40B4-BE49-F238E27FC236}">
                <a16:creationId xmlns:a16="http://schemas.microsoft.com/office/drawing/2014/main" id="{261DBECA-B51C-44CF-9534-F3EE10C8DFC2}"/>
              </a:ext>
            </a:extLst>
          </p:cNvPr>
          <p:cNvPicPr preferRelativeResize="0"/>
          <p:nvPr/>
        </p:nvPicPr>
        <p:blipFill rotWithShape="1">
          <a:blip r:embed="rId4">
            <a:alphaModFix/>
          </a:blip>
          <a:srcRect/>
          <a:stretch/>
        </p:blipFill>
        <p:spPr>
          <a:xfrm>
            <a:off x="7024191" y="4141272"/>
            <a:ext cx="466612" cy="487307"/>
          </a:xfrm>
          <a:prstGeom prst="rect">
            <a:avLst/>
          </a:prstGeom>
          <a:noFill/>
          <a:ln>
            <a:noFill/>
          </a:ln>
        </p:spPr>
      </p:pic>
      <p:sp>
        <p:nvSpPr>
          <p:cNvPr id="68" name="Rectangle 67">
            <a:extLst>
              <a:ext uri="{FF2B5EF4-FFF2-40B4-BE49-F238E27FC236}">
                <a16:creationId xmlns:a16="http://schemas.microsoft.com/office/drawing/2014/main" id="{9D51C214-AD3E-4F39-A1C3-7704E29E2AFF}"/>
              </a:ext>
            </a:extLst>
          </p:cNvPr>
          <p:cNvSpPr/>
          <p:nvPr/>
        </p:nvSpPr>
        <p:spPr>
          <a:xfrm>
            <a:off x="7683989" y="4166914"/>
            <a:ext cx="411378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She has eight</a:t>
            </a:r>
            <a:r>
              <a:rPr kumimoji="0" lang="en-GB" sz="2400" b="0" i="1" u="none" strike="noStrike" kern="1200" cap="none" spc="0" normalizeH="0" noProof="0" dirty="0">
                <a:ln>
                  <a:noFill/>
                </a:ln>
                <a:solidFill>
                  <a:srgbClr val="002060"/>
                </a:solidFill>
                <a:effectLst/>
                <a:uLnTx/>
                <a:uFillTx/>
                <a:latin typeface="Century Gothic"/>
                <a:ea typeface="Century Gothic"/>
                <a:cs typeface="Century Gothic"/>
                <a:sym typeface="Century Gothic"/>
              </a:rPr>
              <a:t> friends.</a:t>
            </a:r>
            <a:endParaRPr kumimoji="0" lang="en-GB" sz="2400" b="0" i="1" u="none" strike="noStrike" kern="1200" cap="none" spc="0" normalizeH="0" baseline="0" noProof="0" dirty="0">
              <a:ln>
                <a:noFill/>
              </a:ln>
              <a:solidFill>
                <a:srgbClr val="002060"/>
              </a:solidFill>
              <a:effectLst/>
              <a:uLnTx/>
              <a:uFillTx/>
              <a:latin typeface="Calibri" panose="020F0502020204030204"/>
            </a:endParaRPr>
          </a:p>
        </p:txBody>
      </p:sp>
      <p:sp>
        <p:nvSpPr>
          <p:cNvPr id="69" name="Rectangle 68">
            <a:extLst>
              <a:ext uri="{FF2B5EF4-FFF2-40B4-BE49-F238E27FC236}">
                <a16:creationId xmlns:a16="http://schemas.microsoft.com/office/drawing/2014/main" id="{840D9556-BFFD-4179-AB5C-65D7E23A76C4}"/>
              </a:ext>
            </a:extLst>
          </p:cNvPr>
          <p:cNvSpPr/>
          <p:nvPr/>
        </p:nvSpPr>
        <p:spPr>
          <a:xfrm>
            <a:off x="3906093" y="5620246"/>
            <a:ext cx="30371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neuf</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chats.</a:t>
            </a:r>
            <a:endParaRPr kumimoji="0" lang="en-GB" sz="2400" b="0" i="0" u="none" strike="noStrike" kern="1200" cap="none" spc="0" normalizeH="0" baseline="0" noProof="0" dirty="0">
              <a:ln>
                <a:noFill/>
              </a:ln>
              <a:solidFill>
                <a:srgbClr val="002060"/>
              </a:solidFill>
              <a:effectLst/>
              <a:uLnTx/>
              <a:uFillTx/>
              <a:latin typeface="Calibri" panose="020F0502020204030204"/>
            </a:endParaRPr>
          </a:p>
        </p:txBody>
      </p:sp>
      <p:pic>
        <p:nvPicPr>
          <p:cNvPr id="70" name="Google Shape;183;p8">
            <a:extLst>
              <a:ext uri="{FF2B5EF4-FFF2-40B4-BE49-F238E27FC236}">
                <a16:creationId xmlns:a16="http://schemas.microsoft.com/office/drawing/2014/main" id="{7B0AE698-DAA1-4F08-8E88-834B76ECE2F4}"/>
              </a:ext>
            </a:extLst>
          </p:cNvPr>
          <p:cNvPicPr preferRelativeResize="0"/>
          <p:nvPr/>
        </p:nvPicPr>
        <p:blipFill rotWithShape="1">
          <a:blip r:embed="rId4">
            <a:alphaModFix/>
          </a:blip>
          <a:srcRect/>
          <a:stretch/>
        </p:blipFill>
        <p:spPr>
          <a:xfrm>
            <a:off x="6968738" y="5638203"/>
            <a:ext cx="466612" cy="487307"/>
          </a:xfrm>
          <a:prstGeom prst="rect">
            <a:avLst/>
          </a:prstGeom>
          <a:noFill/>
          <a:ln>
            <a:noFill/>
          </a:ln>
        </p:spPr>
      </p:pic>
      <p:sp>
        <p:nvSpPr>
          <p:cNvPr id="71" name="Rectangle 70">
            <a:extLst>
              <a:ext uri="{FF2B5EF4-FFF2-40B4-BE49-F238E27FC236}">
                <a16:creationId xmlns:a16="http://schemas.microsoft.com/office/drawing/2014/main" id="{CFEE46E1-69EB-47E4-9153-B5159DB73232}"/>
              </a:ext>
            </a:extLst>
          </p:cNvPr>
          <p:cNvSpPr/>
          <p:nvPr/>
        </p:nvSpPr>
        <p:spPr>
          <a:xfrm>
            <a:off x="7666444" y="5595015"/>
            <a:ext cx="416923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nine chats.</a:t>
            </a:r>
            <a:endParaRPr kumimoji="0" lang="en-GB" sz="2400" b="0" i="1" u="none" strike="noStrike" kern="1200" cap="none" spc="0" normalizeH="0" baseline="0" noProof="0" dirty="0">
              <a:ln>
                <a:noFill/>
              </a:ln>
              <a:solidFill>
                <a:srgbClr val="002060"/>
              </a:solidFill>
              <a:effectLst/>
              <a:uLnTx/>
              <a:uFillTx/>
              <a:latin typeface="Calibri" panose="020F0502020204030204"/>
            </a:endParaRPr>
          </a:p>
        </p:txBody>
      </p:sp>
      <p:sp>
        <p:nvSpPr>
          <p:cNvPr id="4" name="Oval 3">
            <a:extLst>
              <a:ext uri="{FF2B5EF4-FFF2-40B4-BE49-F238E27FC236}">
                <a16:creationId xmlns:a16="http://schemas.microsoft.com/office/drawing/2014/main" id="{22DD17C4-7EEF-4604-88BA-B0DC2EE95F72}"/>
              </a:ext>
            </a:extLst>
          </p:cNvPr>
          <p:cNvSpPr/>
          <p:nvPr/>
        </p:nvSpPr>
        <p:spPr>
          <a:xfrm>
            <a:off x="6266540" y="2024585"/>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6618A5B3-2E0B-4AC3-9ACF-9BC5A8936BA2}"/>
              </a:ext>
            </a:extLst>
          </p:cNvPr>
          <p:cNvSpPr/>
          <p:nvPr/>
        </p:nvSpPr>
        <p:spPr>
          <a:xfrm>
            <a:off x="6793098" y="2736375"/>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63CB8A6E-57D5-4555-A964-7E2FF12AC167}"/>
              </a:ext>
            </a:extLst>
          </p:cNvPr>
          <p:cNvSpPr/>
          <p:nvPr/>
        </p:nvSpPr>
        <p:spPr>
          <a:xfrm>
            <a:off x="6262540" y="3453139"/>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E5BC7D6F-A907-497B-99C0-43E1D22271EB}"/>
              </a:ext>
            </a:extLst>
          </p:cNvPr>
          <p:cNvSpPr/>
          <p:nvPr/>
        </p:nvSpPr>
        <p:spPr>
          <a:xfrm>
            <a:off x="5990412" y="4137513"/>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A3329F4B-C08C-4CCE-9FA9-FAA46F082DA4}"/>
              </a:ext>
            </a:extLst>
          </p:cNvPr>
          <p:cNvSpPr/>
          <p:nvPr/>
        </p:nvSpPr>
        <p:spPr>
          <a:xfrm>
            <a:off x="6134545" y="5644994"/>
            <a:ext cx="225913" cy="40885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C8940397-9207-411F-99DC-DAED15E38833}"/>
              </a:ext>
            </a:extLst>
          </p:cNvPr>
          <p:cNvPicPr>
            <a:picLocks noChangeAspect="1"/>
          </p:cNvPicPr>
          <p:nvPr/>
        </p:nvPicPr>
        <p:blipFill>
          <a:blip r:embed="rId5"/>
          <a:stretch>
            <a:fillRect/>
          </a:stretch>
        </p:blipFill>
        <p:spPr>
          <a:xfrm>
            <a:off x="10960404" y="1867167"/>
            <a:ext cx="1027360" cy="644235"/>
          </a:xfrm>
          <a:prstGeom prst="rect">
            <a:avLst/>
          </a:prstGeom>
        </p:spPr>
      </p:pic>
      <p:pic>
        <p:nvPicPr>
          <p:cNvPr id="80" name="Picture 79" descr="A picture containing night sky&#10;&#10;Description automatically generated">
            <a:extLst>
              <a:ext uri="{FF2B5EF4-FFF2-40B4-BE49-F238E27FC236}">
                <a16:creationId xmlns:a16="http://schemas.microsoft.com/office/drawing/2014/main" id="{077414E1-7A0D-4F2A-9AF7-9FC7B62EDF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3017" y="6024338"/>
            <a:ext cx="1362046" cy="681023"/>
          </a:xfrm>
          <a:prstGeom prst="rect">
            <a:avLst/>
          </a:prstGeom>
        </p:spPr>
      </p:pic>
      <p:pic>
        <p:nvPicPr>
          <p:cNvPr id="81" name="Picture 80" descr="A picture containing night sky&#10;&#10;Description automatically generated">
            <a:extLst>
              <a:ext uri="{FF2B5EF4-FFF2-40B4-BE49-F238E27FC236}">
                <a16:creationId xmlns:a16="http://schemas.microsoft.com/office/drawing/2014/main" id="{3F3A881D-ABD6-49E2-A275-29E640DAFD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2995" y="6006896"/>
            <a:ext cx="1362046" cy="681023"/>
          </a:xfrm>
          <a:prstGeom prst="rect">
            <a:avLst/>
          </a:prstGeom>
        </p:spPr>
      </p:pic>
      <p:pic>
        <p:nvPicPr>
          <p:cNvPr id="82" name="Picture 81" descr="A picture containing night sky&#10;&#10;Description automatically generated">
            <a:extLst>
              <a:ext uri="{FF2B5EF4-FFF2-40B4-BE49-F238E27FC236}">
                <a16:creationId xmlns:a16="http://schemas.microsoft.com/office/drawing/2014/main" id="{6CE716AC-3C26-4ACC-8B8D-4C45438AE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2973" y="6054282"/>
            <a:ext cx="1362046" cy="681023"/>
          </a:xfrm>
          <a:prstGeom prst="rect">
            <a:avLst/>
          </a:prstGeom>
        </p:spPr>
      </p:pic>
    </p:spTree>
    <p:extLst>
      <p:ext uri="{BB962C8B-B14F-4D97-AF65-F5344CB8AC3E}">
        <p14:creationId xmlns:p14="http://schemas.microsoft.com/office/powerpoint/2010/main" val="108073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7"/>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0"/>
                                        <p:tgtEl>
                                          <p:spTgt spid="58"/>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par>
                                <p:cTn id="91" presetID="10" presetClass="entr" presetSubtype="0"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60"/>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fade">
                                      <p:cBhvr>
                                        <p:cTn id="102" dur="500"/>
                                        <p:tgtEl>
                                          <p:spTgt spid="61"/>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64"/>
                                        </p:tgtEl>
                                        <p:attrNameLst>
                                          <p:attrName>style.visibility</p:attrName>
                                        </p:attrNameLst>
                                      </p:cBhvr>
                                      <p:to>
                                        <p:strVal val="visible"/>
                                      </p:to>
                                    </p:set>
                                    <p:animEffect transition="in" filter="fade">
                                      <p:cBhvr>
                                        <p:cTn id="115" dur="500"/>
                                        <p:tgtEl>
                                          <p:spTgt spid="64"/>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65"/>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66"/>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67"/>
                                        </p:tgtEl>
                                        <p:attrNameLst>
                                          <p:attrName>style.visibility</p:attrName>
                                        </p:attrNameLst>
                                      </p:cBhvr>
                                      <p:to>
                                        <p:strVal val="visible"/>
                                      </p:to>
                                    </p:set>
                                    <p:animEffect transition="in" filter="fade">
                                      <p:cBhvr>
                                        <p:cTn id="128" dur="500"/>
                                        <p:tgtEl>
                                          <p:spTgt spid="67"/>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68"/>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6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70"/>
                                        </p:tgtEl>
                                        <p:attrNameLst>
                                          <p:attrName>style.visibility</p:attrName>
                                        </p:attrNameLst>
                                      </p:cBhvr>
                                      <p:to>
                                        <p:strVal val="visible"/>
                                      </p:to>
                                    </p:set>
                                    <p:animEffect transition="in" filter="fade">
                                      <p:cBhvr>
                                        <p:cTn id="141" dur="500"/>
                                        <p:tgtEl>
                                          <p:spTgt spid="70"/>
                                        </p:tgtEl>
                                      </p:cBhvr>
                                    </p:animEffec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71"/>
                                        </p:tgtEl>
                                        <p:attrNameLst>
                                          <p:attrName>style.visibility</p:attrName>
                                        </p:attrNameLst>
                                      </p:cBhvr>
                                      <p:to>
                                        <p:strVal val="visible"/>
                                      </p:to>
                                    </p:set>
                                  </p:childTnLst>
                                </p:cTn>
                              </p:par>
                              <p:par>
                                <p:cTn id="146" presetID="1" presetClass="entr" presetSubtype="0" fill="hold" nodeType="withEffect">
                                  <p:stCondLst>
                                    <p:cond delay="0"/>
                                  </p:stCondLst>
                                  <p:childTnLst>
                                    <p:set>
                                      <p:cBhvr>
                                        <p:cTn id="147" dur="1" fill="hold">
                                          <p:stCondLst>
                                            <p:cond delay="0"/>
                                          </p:stCondLst>
                                        </p:cTn>
                                        <p:tgtEl>
                                          <p:spTgt spid="80"/>
                                        </p:tgtEl>
                                        <p:attrNameLst>
                                          <p:attrName>style.visibility</p:attrName>
                                        </p:attrNameLst>
                                      </p:cBhvr>
                                      <p:to>
                                        <p:strVal val="visible"/>
                                      </p:to>
                                    </p:set>
                                  </p:childTnLst>
                                </p:cTn>
                              </p:par>
                              <p:par>
                                <p:cTn id="148" presetID="1" presetClass="entr" presetSubtype="0" fill="hold" nodeType="withEffect">
                                  <p:stCondLst>
                                    <p:cond delay="0"/>
                                  </p:stCondLst>
                                  <p:childTnLst>
                                    <p:set>
                                      <p:cBhvr>
                                        <p:cTn id="149" dur="1" fill="hold">
                                          <p:stCondLst>
                                            <p:cond delay="0"/>
                                          </p:stCondLst>
                                        </p:cTn>
                                        <p:tgtEl>
                                          <p:spTgt spid="81"/>
                                        </p:tgtEl>
                                        <p:attrNameLst>
                                          <p:attrName>style.visibility</p:attrName>
                                        </p:attrNameLst>
                                      </p:cBhvr>
                                      <p:to>
                                        <p:strVal val="visible"/>
                                      </p:to>
                                    </p:set>
                                  </p:childTnLst>
                                </p:cTn>
                              </p:par>
                              <p:par>
                                <p:cTn id="150" presetID="1" presetClass="entr" presetSubtype="0" fill="hold" nodeType="withEffect">
                                  <p:stCondLst>
                                    <p:cond delay="0"/>
                                  </p:stCondLst>
                                  <p:childTnLst>
                                    <p:set>
                                      <p:cBhvr>
                                        <p:cTn id="151" dur="1" fill="hold">
                                          <p:stCondLst>
                                            <p:cond delay="0"/>
                                          </p:stCondLst>
                                        </p:cTn>
                                        <p:tgtEl>
                                          <p:spTgt spid="82"/>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56"/>
                                        </p:tgtEl>
                                        <p:attrNameLst>
                                          <p:attrName>style.visibility</p:attrName>
                                        </p:attrNameLst>
                                      </p:cBhvr>
                                      <p:to>
                                        <p:strVal val="visible"/>
                                      </p:to>
                                    </p:set>
                                    <p:animEffect transition="in" filter="fade">
                                      <p:cBhvr>
                                        <p:cTn id="156" dur="500"/>
                                        <p:tgtEl>
                                          <p:spTgt spid="56"/>
                                        </p:tgtEl>
                                      </p:cBhvr>
                                    </p:animEffect>
                                  </p:childTnLst>
                                </p:cTn>
                              </p:par>
                              <p:par>
                                <p:cTn id="157" presetID="1" presetClass="entr" presetSubtype="0" fill="hold" grpId="0" nodeType="withEffect">
                                  <p:stCondLst>
                                    <p:cond delay="0"/>
                                  </p:stCondLst>
                                  <p:childTnLst>
                                    <p:set>
                                      <p:cBhvr>
                                        <p:cTn id="158" dur="1" fill="hold">
                                          <p:stCondLst>
                                            <p:cond delay="0"/>
                                          </p:stCondLst>
                                        </p:cTn>
                                        <p:tgtEl>
                                          <p:spTgt spid="4"/>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7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73"/>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74"/>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5" grpId="0" animBg="1"/>
      <p:bldP spid="3" grpId="0"/>
      <p:bldP spid="36" grpId="0"/>
      <p:bldP spid="41" grpId="0"/>
      <p:bldP spid="45" grpId="0"/>
      <p:bldP spid="47" grpId="0"/>
      <p:bldP spid="48" grpId="0"/>
      <p:bldP spid="50" grpId="0"/>
      <p:bldP spid="51" grpId="0"/>
      <p:bldP spid="53" grpId="0"/>
      <p:bldP spid="54" grpId="0"/>
      <p:bldP spid="56" grpId="0" animBg="1"/>
      <p:bldP spid="57" grpId="0"/>
      <p:bldP spid="59" grpId="0"/>
      <p:bldP spid="60" grpId="0"/>
      <p:bldP spid="62" grpId="0"/>
      <p:bldP spid="63" grpId="0"/>
      <p:bldP spid="65" grpId="0"/>
      <p:bldP spid="66" grpId="0"/>
      <p:bldP spid="68" grpId="0"/>
      <p:bldP spid="69" grpId="0"/>
      <p:bldP spid="71" grpId="0"/>
      <p:bldP spid="4" grpId="0" animBg="1"/>
      <p:bldP spid="72" grpId="0" animBg="1"/>
      <p:bldP spid="73" grpId="0" animBg="1"/>
      <p:bldP spid="74" grpId="0" animBg="1"/>
      <p:bldP spid="7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46" name="Graphic 45" descr="Teacher">
            <a:extLst>
              <a:ext uri="{FF2B5EF4-FFF2-40B4-BE49-F238E27FC236}">
                <a16:creationId xmlns:a16="http://schemas.microsoft.com/office/drawing/2014/main" id="{5DDD7582-3622-4B45-BF52-89334C5579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3856" y="544565"/>
            <a:ext cx="914400" cy="914400"/>
          </a:xfrm>
          <a:prstGeom prst="rect">
            <a:avLst/>
          </a:prstGeom>
        </p:spPr>
      </p:pic>
      <p:graphicFrame>
        <p:nvGraphicFramePr>
          <p:cNvPr id="5" name="Table 5">
            <a:extLst>
              <a:ext uri="{FF2B5EF4-FFF2-40B4-BE49-F238E27FC236}">
                <a16:creationId xmlns:a16="http://schemas.microsoft.com/office/drawing/2014/main" id="{3D582594-BADA-4D68-A4C5-D265999639B7}"/>
              </a:ext>
            </a:extLst>
          </p:cNvPr>
          <p:cNvGraphicFramePr>
            <a:graphicFrameLocks noGrp="1"/>
          </p:cNvGraphicFramePr>
          <p:nvPr/>
        </p:nvGraphicFramePr>
        <p:xfrm>
          <a:off x="1247961" y="2417914"/>
          <a:ext cx="4843916" cy="4127394"/>
        </p:xfrm>
        <a:graphic>
          <a:graphicData uri="http://schemas.openxmlformats.org/drawingml/2006/table">
            <a:tbl>
              <a:tblPr firstRow="1" bandRow="1">
                <a:tableStyleId>{5940675A-B579-460E-94D1-54222C63F5DA}</a:tableStyleId>
              </a:tblPr>
              <a:tblGrid>
                <a:gridCol w="2421958">
                  <a:extLst>
                    <a:ext uri="{9D8B030D-6E8A-4147-A177-3AD203B41FA5}">
                      <a16:colId xmlns:a16="http://schemas.microsoft.com/office/drawing/2014/main" val="3232533144"/>
                    </a:ext>
                  </a:extLst>
                </a:gridCol>
                <a:gridCol w="2421958">
                  <a:extLst>
                    <a:ext uri="{9D8B030D-6E8A-4147-A177-3AD203B41FA5}">
                      <a16:colId xmlns:a16="http://schemas.microsoft.com/office/drawing/2014/main" val="3182973581"/>
                    </a:ext>
                  </a:extLst>
                </a:gridCol>
              </a:tblGrid>
              <a:tr h="687899">
                <a:tc>
                  <a:txBody>
                    <a:bodyPr/>
                    <a:lstStyle/>
                    <a:p>
                      <a:pPr algn="l"/>
                      <a:r>
                        <a:rPr lang="en-GB" sz="2400" dirty="0">
                          <a:solidFill>
                            <a:srgbClr val="002060"/>
                          </a:solidFill>
                          <a:latin typeface="Century Gothic" panose="020B0502020202020204" pitchFamily="34" charset="0"/>
                        </a:rPr>
                        <a:t>He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15175847"/>
                  </a:ext>
                </a:extLst>
              </a:tr>
              <a:tr h="687899">
                <a:tc>
                  <a:txBody>
                    <a:bodyPr/>
                    <a:lstStyle/>
                    <a:p>
                      <a:pPr algn="l"/>
                      <a:r>
                        <a:rPr lang="en-GB" sz="2400" dirty="0">
                          <a:solidFill>
                            <a:srgbClr val="002060"/>
                          </a:solidFill>
                          <a:latin typeface="Century Gothic" panose="020B0502020202020204" pitchFamily="34" charset="0"/>
                        </a:rPr>
                        <a:t>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4824553"/>
                  </a:ext>
                </a:extLst>
              </a:tr>
              <a:tr h="687899">
                <a:tc>
                  <a:txBody>
                    <a:bodyPr/>
                    <a:lstStyle/>
                    <a:p>
                      <a:pPr algn="l"/>
                      <a:r>
                        <a:rPr lang="en-GB" sz="2400" dirty="0">
                          <a:solidFill>
                            <a:srgbClr val="002060"/>
                          </a:solidFill>
                          <a:latin typeface="Century Gothic" panose="020B0502020202020204" pitchFamily="34" charset="0"/>
                        </a:rPr>
                        <a:t>I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You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5919578"/>
                  </a:ext>
                </a:extLst>
              </a:tr>
              <a:tr h="687899">
                <a:tc>
                  <a:txBody>
                    <a:bodyPr/>
                    <a:lstStyle/>
                    <a:p>
                      <a:pPr algn="l"/>
                      <a:r>
                        <a:rPr lang="en-GB" sz="2400" dirty="0">
                          <a:solidFill>
                            <a:srgbClr val="002060"/>
                          </a:solidFill>
                          <a:latin typeface="Century Gothic" panose="020B0502020202020204" pitchFamily="34" charset="0"/>
                        </a:rPr>
                        <a:t>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He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5546495"/>
                  </a:ext>
                </a:extLst>
              </a:tr>
              <a:tr h="687899">
                <a:tc>
                  <a:txBody>
                    <a:bodyPr/>
                    <a:lstStyle/>
                    <a:p>
                      <a:pPr algn="l"/>
                      <a:r>
                        <a:rPr lang="en-GB" sz="2400" dirty="0">
                          <a:solidFill>
                            <a:srgbClr val="002060"/>
                          </a:solidFill>
                          <a:latin typeface="Century Gothic" panose="020B0502020202020204" pitchFamily="34" charset="0"/>
                        </a:rPr>
                        <a:t>You have…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She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07336014"/>
                  </a:ext>
                </a:extLst>
              </a:tr>
              <a:tr h="687899">
                <a:tc>
                  <a:txBody>
                    <a:bodyPr/>
                    <a:lstStyle/>
                    <a:p>
                      <a:pPr algn="l"/>
                      <a:r>
                        <a:rPr lang="en-GB" sz="2400" dirty="0">
                          <a:solidFill>
                            <a:srgbClr val="002060"/>
                          </a:solidFill>
                          <a:latin typeface="Century Gothic" panose="020B0502020202020204" pitchFamily="34" charset="0"/>
                        </a:rPr>
                        <a:t>He has…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GB" sz="2400" dirty="0">
                          <a:solidFill>
                            <a:srgbClr val="002060"/>
                          </a:solidFill>
                          <a:latin typeface="Century Gothic" panose="020B0502020202020204" pitchFamily="34" charset="0"/>
                        </a:rPr>
                        <a:t>There are…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12341904"/>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pic>
        <p:nvPicPr>
          <p:cNvPr id="155" name="Google Shape;338;p8">
            <a:hlinkClick r:id="" action="ppaction://noaction">
              <a:snd r:embed="rId6" name="S4_3.wav"/>
            </a:hlinkClick>
            <a:extLst>
              <a:ext uri="{FF2B5EF4-FFF2-40B4-BE49-F238E27FC236}">
                <a16:creationId xmlns:a16="http://schemas.microsoft.com/office/drawing/2014/main" id="{E08FA80F-B4E1-4BA8-A882-F256F9D34675}"/>
              </a:ext>
            </a:extLst>
          </p:cNvPr>
          <p:cNvPicPr preferRelativeResize="0"/>
          <p:nvPr/>
        </p:nvPicPr>
        <p:blipFill rotWithShape="1">
          <a:blip r:embed="rId7">
            <a:alphaModFix/>
          </a:blip>
          <a:srcRect/>
          <a:stretch/>
        </p:blipFill>
        <p:spPr>
          <a:xfrm>
            <a:off x="506043" y="2428856"/>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74204" y="2454256"/>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8" name="2_1.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152493" y="318320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170521" y="385146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206057" y="459524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184591" y="526208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194205" y="596352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210" name="TextBox 209">
            <a:hlinkClick r:id="" action="ppaction://noaction">
              <a:snd r:embed="rId3" name="S4_2.wav"/>
            </a:hlinkClick>
            <a:extLst>
              <a:ext uri="{FF2B5EF4-FFF2-40B4-BE49-F238E27FC236}">
                <a16:creationId xmlns:a16="http://schemas.microsoft.com/office/drawing/2014/main" id="{5EC00F48-714D-44A4-988E-A1AD24F209FC}"/>
              </a:ext>
            </a:extLst>
          </p:cNvPr>
          <p:cNvSpPr txBox="1"/>
          <p:nvPr/>
        </p:nvSpPr>
        <p:spPr>
          <a:xfrm>
            <a:off x="5849831" y="670861"/>
            <a:ext cx="464283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73" name="Google Shape;338;p8">
            <a:hlinkClick r:id="" action="ppaction://noaction">
              <a:snd r:embed="rId10" name="S4_4.wav"/>
            </a:hlinkClick>
            <a:extLst>
              <a:ext uri="{FF2B5EF4-FFF2-40B4-BE49-F238E27FC236}">
                <a16:creationId xmlns:a16="http://schemas.microsoft.com/office/drawing/2014/main" id="{FCC64806-45A8-4A77-A028-A245F9FDB239}"/>
              </a:ext>
            </a:extLst>
          </p:cNvPr>
          <p:cNvPicPr preferRelativeResize="0"/>
          <p:nvPr/>
        </p:nvPicPr>
        <p:blipFill rotWithShape="1">
          <a:blip r:embed="rId7">
            <a:alphaModFix/>
          </a:blip>
          <a:srcRect/>
          <a:stretch/>
        </p:blipFill>
        <p:spPr>
          <a:xfrm>
            <a:off x="506043" y="3152086"/>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11" name="S4_5.wav"/>
            </a:hlinkClick>
            <a:extLst>
              <a:ext uri="{FF2B5EF4-FFF2-40B4-BE49-F238E27FC236}">
                <a16:creationId xmlns:a16="http://schemas.microsoft.com/office/drawing/2014/main" id="{E9E5D916-2B2E-4D0D-9C7F-6DC889DE6EF3}"/>
              </a:ext>
            </a:extLst>
          </p:cNvPr>
          <p:cNvPicPr preferRelativeResize="0"/>
          <p:nvPr/>
        </p:nvPicPr>
        <p:blipFill rotWithShape="1">
          <a:blip r:embed="rId7">
            <a:alphaModFix/>
          </a:blip>
          <a:srcRect/>
          <a:stretch/>
        </p:blipFill>
        <p:spPr>
          <a:xfrm>
            <a:off x="506043" y="3868526"/>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12" name="S4_6.wav"/>
            </a:hlinkClick>
            <a:extLst>
              <a:ext uri="{FF2B5EF4-FFF2-40B4-BE49-F238E27FC236}">
                <a16:creationId xmlns:a16="http://schemas.microsoft.com/office/drawing/2014/main" id="{EB182353-147C-46C3-90F1-23124C835C74}"/>
              </a:ext>
            </a:extLst>
          </p:cNvPr>
          <p:cNvPicPr preferRelativeResize="0"/>
          <p:nvPr/>
        </p:nvPicPr>
        <p:blipFill rotWithShape="1">
          <a:blip r:embed="rId7">
            <a:alphaModFix/>
          </a:blip>
          <a:srcRect/>
          <a:stretch/>
        </p:blipFill>
        <p:spPr>
          <a:xfrm>
            <a:off x="534291" y="4545642"/>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13" name="S4_7.wav"/>
            </a:hlinkClick>
            <a:extLst>
              <a:ext uri="{FF2B5EF4-FFF2-40B4-BE49-F238E27FC236}">
                <a16:creationId xmlns:a16="http://schemas.microsoft.com/office/drawing/2014/main" id="{222C665A-7897-4376-94AE-19A9A182C9FC}"/>
              </a:ext>
            </a:extLst>
          </p:cNvPr>
          <p:cNvPicPr preferRelativeResize="0"/>
          <p:nvPr/>
        </p:nvPicPr>
        <p:blipFill rotWithShape="1">
          <a:blip r:embed="rId7">
            <a:alphaModFix/>
          </a:blip>
          <a:srcRect/>
          <a:stretch/>
        </p:blipFill>
        <p:spPr>
          <a:xfrm>
            <a:off x="532606" y="5243528"/>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4" name="S4_8.wav"/>
            </a:hlinkClick>
            <a:extLst>
              <a:ext uri="{FF2B5EF4-FFF2-40B4-BE49-F238E27FC236}">
                <a16:creationId xmlns:a16="http://schemas.microsoft.com/office/drawing/2014/main" id="{0DCB81FF-813E-49D8-BE38-DB725DF0A49C}"/>
              </a:ext>
            </a:extLst>
          </p:cNvPr>
          <p:cNvPicPr preferRelativeResize="0"/>
          <p:nvPr/>
        </p:nvPicPr>
        <p:blipFill rotWithShape="1">
          <a:blip r:embed="rId7">
            <a:alphaModFix/>
          </a:blip>
          <a:srcRect/>
          <a:stretch/>
        </p:blipFill>
        <p:spPr>
          <a:xfrm>
            <a:off x="532606" y="5916926"/>
            <a:ext cx="534978" cy="523220"/>
          </a:xfrm>
          <a:prstGeom prst="rect">
            <a:avLst/>
          </a:prstGeom>
          <a:noFill/>
          <a:ln>
            <a:noFill/>
          </a:ln>
          <a:effectLst>
            <a:outerShdw blurRad="50800" dist="38100" dir="5400000" algn="t" rotWithShape="0">
              <a:prstClr val="black">
                <a:alpha val="40000"/>
              </a:prstClr>
            </a:outerShdw>
          </a:effectLst>
        </p:spPr>
      </p:pic>
      <p:pic>
        <p:nvPicPr>
          <p:cNvPr id="8" name="Picture 7" descr="Logo, icon&#10;&#10;Description automatically generated">
            <a:hlinkClick r:id="" action="ppaction://noaction">
              <a:snd r:embed="rId15" name="mon_livre.wav"/>
            </a:hlinkClick>
            <a:extLst>
              <a:ext uri="{FF2B5EF4-FFF2-40B4-BE49-F238E27FC236}">
                <a16:creationId xmlns:a16="http://schemas.microsoft.com/office/drawing/2014/main" id="{CF2850D7-A98D-4585-AF2A-EFAF4D5A91D5}"/>
              </a:ext>
            </a:extLst>
          </p:cNvPr>
          <p:cNvPicPr>
            <a:picLocks noChangeAspect="1"/>
          </p:cNvPicPr>
          <p:nvPr/>
        </p:nvPicPr>
        <p:blipFill rotWithShape="1">
          <a:blip r:embed="rId16">
            <a:extLst>
              <a:ext uri="{28A0092B-C50C-407E-A947-70E740481C1C}">
                <a14:useLocalDpi xmlns:a14="http://schemas.microsoft.com/office/drawing/2010/main" val="0"/>
              </a:ext>
            </a:extLst>
          </a:blip>
          <a:srcRect r="51651"/>
          <a:stretch/>
        </p:blipFill>
        <p:spPr>
          <a:xfrm>
            <a:off x="5519397" y="2454256"/>
            <a:ext cx="567511" cy="586894"/>
          </a:xfrm>
          <a:prstGeom prst="rect">
            <a:avLst/>
          </a:prstGeom>
        </p:spPr>
      </p:pic>
      <p:sp>
        <p:nvSpPr>
          <p:cNvPr id="223" name="Speech Bubble: Rectangle with Corners Rounded 222">
            <a:hlinkClick r:id="" action="ppaction://noaction">
              <a:snd r:embed="rId17" name="S4_1.wav"/>
            </a:hlinkClick>
            <a:extLst>
              <a:ext uri="{FF2B5EF4-FFF2-40B4-BE49-F238E27FC236}">
                <a16:creationId xmlns:a16="http://schemas.microsoft.com/office/drawing/2014/main" id="{66858D98-1F27-4D0C-9487-385248FD7602}"/>
              </a:ext>
            </a:extLst>
          </p:cNvPr>
          <p:cNvSpPr/>
          <p:nvPr/>
        </p:nvSpPr>
        <p:spPr>
          <a:xfrm>
            <a:off x="1365279" y="660346"/>
            <a:ext cx="3968721" cy="1038041"/>
          </a:xfrm>
          <a:prstGeom prst="wedgeRoundRectCallout">
            <a:avLst>
              <a:gd name="adj1" fmla="val -57821"/>
              <a:gd name="adj2" fmla="val -2368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CustomShape 6">
            <a:hlinkClick r:id="" action="ppaction://noaction">
              <a:snd r:embed="rId17" name="S4_1.wav"/>
            </a:hlinkClick>
            <a:extLst>
              <a:ext uri="{FF2B5EF4-FFF2-40B4-BE49-F238E27FC236}">
                <a16:creationId xmlns:a16="http://schemas.microsoft.com/office/drawing/2014/main" id="{4C32E207-7B5B-47D8-9166-850164833581}"/>
              </a:ext>
            </a:extLst>
          </p:cNvPr>
          <p:cNvSpPr/>
          <p:nvPr/>
        </p:nvSpPr>
        <p:spPr>
          <a:xfrm>
            <a:off x="1355343" y="720913"/>
            <a:ext cx="4726598" cy="626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Écoute. La phrase correcte, c’est quoi ?</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F5A3C3DA-B2D8-4117-B439-F432A8CA7E48}"/>
              </a:ext>
            </a:extLst>
          </p:cNvPr>
          <p:cNvSpPr txBox="1"/>
          <p:nvPr/>
        </p:nvSpPr>
        <p:spPr>
          <a:xfrm>
            <a:off x="2028693" y="1745541"/>
            <a:ext cx="9490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66"/>
                </a:solidFill>
                <a:effectLst/>
                <a:uLnTx/>
                <a:uFillTx/>
                <a:latin typeface="Calibri" panose="020F0502020204030204"/>
                <a:ea typeface="+mn-ea"/>
                <a:cs typeface="+mn-cs"/>
              </a:rPr>
              <a:t>A</a:t>
            </a:r>
          </a:p>
        </p:txBody>
      </p:sp>
      <p:sp>
        <p:nvSpPr>
          <p:cNvPr id="225" name="TextBox 224">
            <a:extLst>
              <a:ext uri="{FF2B5EF4-FFF2-40B4-BE49-F238E27FC236}">
                <a16:creationId xmlns:a16="http://schemas.microsoft.com/office/drawing/2014/main" id="{6E95082D-CFA8-4901-BC62-18C18A69CC89}"/>
              </a:ext>
            </a:extLst>
          </p:cNvPr>
          <p:cNvSpPr txBox="1"/>
          <p:nvPr/>
        </p:nvSpPr>
        <p:spPr>
          <a:xfrm>
            <a:off x="4357127" y="1770880"/>
            <a:ext cx="9490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66"/>
                </a:solidFill>
                <a:effectLst/>
                <a:uLnTx/>
                <a:uFillTx/>
                <a:latin typeface="Calibri" panose="020F0502020204030204"/>
                <a:ea typeface="+mn-ea"/>
                <a:cs typeface="+mn-cs"/>
              </a:rPr>
              <a:t>B</a:t>
            </a:r>
          </a:p>
        </p:txBody>
      </p:sp>
      <p:pic>
        <p:nvPicPr>
          <p:cNvPr id="226" name="Picture 225" descr="Logo, icon&#10;&#10;Description automatically generated">
            <a:hlinkClick r:id="" action="ppaction://noaction">
              <a:snd r:embed="rId15" name="mon_livre.wav"/>
            </a:hlinkClick>
            <a:extLst>
              <a:ext uri="{FF2B5EF4-FFF2-40B4-BE49-F238E27FC236}">
                <a16:creationId xmlns:a16="http://schemas.microsoft.com/office/drawing/2014/main" id="{D7E6A20F-0B6D-42FA-8AF3-17657066DF7D}"/>
              </a:ext>
            </a:extLst>
          </p:cNvPr>
          <p:cNvPicPr>
            <a:picLocks noChangeAspect="1"/>
          </p:cNvPicPr>
          <p:nvPr/>
        </p:nvPicPr>
        <p:blipFill rotWithShape="1">
          <a:blip r:embed="rId16">
            <a:extLst>
              <a:ext uri="{28A0092B-C50C-407E-A947-70E740481C1C}">
                <a14:useLocalDpi xmlns:a14="http://schemas.microsoft.com/office/drawing/2010/main" val="0"/>
              </a:ext>
            </a:extLst>
          </a:blip>
          <a:srcRect r="51651"/>
          <a:stretch/>
        </p:blipFill>
        <p:spPr>
          <a:xfrm>
            <a:off x="5235641" y="3168449"/>
            <a:ext cx="567511" cy="586894"/>
          </a:xfrm>
          <a:prstGeom prst="rect">
            <a:avLst/>
          </a:prstGeom>
        </p:spPr>
      </p:pic>
      <p:pic>
        <p:nvPicPr>
          <p:cNvPr id="227" name="Picture 226" descr="Logo, icon&#10;&#10;Description automatically generated">
            <a:hlinkClick r:id="" action="ppaction://noaction">
              <a:snd r:embed="rId15" name="mon_livre.wav"/>
            </a:hlinkClick>
            <a:extLst>
              <a:ext uri="{FF2B5EF4-FFF2-40B4-BE49-F238E27FC236}">
                <a16:creationId xmlns:a16="http://schemas.microsoft.com/office/drawing/2014/main" id="{C71B15DA-0DFD-44D8-9443-3A8BCD4F2AF2}"/>
              </a:ext>
            </a:extLst>
          </p:cNvPr>
          <p:cNvPicPr>
            <a:picLocks noChangeAspect="1"/>
          </p:cNvPicPr>
          <p:nvPr/>
        </p:nvPicPr>
        <p:blipFill rotWithShape="1">
          <a:blip r:embed="rId16">
            <a:extLst>
              <a:ext uri="{28A0092B-C50C-407E-A947-70E740481C1C}">
                <a14:useLocalDpi xmlns:a14="http://schemas.microsoft.com/office/drawing/2010/main" val="0"/>
              </a:ext>
            </a:extLst>
          </a:blip>
          <a:srcRect r="51651"/>
          <a:stretch/>
        </p:blipFill>
        <p:spPr>
          <a:xfrm>
            <a:off x="2641684" y="3791375"/>
            <a:ext cx="567511" cy="586894"/>
          </a:xfrm>
          <a:prstGeom prst="rect">
            <a:avLst/>
          </a:prstGeom>
        </p:spPr>
      </p:pic>
      <p:pic>
        <p:nvPicPr>
          <p:cNvPr id="228" name="Picture 227" descr="Logo, icon&#10;&#10;Description automatically generated">
            <a:hlinkClick r:id="" action="ppaction://noaction">
              <a:snd r:embed="rId15" name="mon_livre.wav"/>
            </a:hlinkClick>
            <a:extLst>
              <a:ext uri="{FF2B5EF4-FFF2-40B4-BE49-F238E27FC236}">
                <a16:creationId xmlns:a16="http://schemas.microsoft.com/office/drawing/2014/main" id="{A6B5DC54-8673-4D2C-85E9-DFBECD7D1FF5}"/>
              </a:ext>
            </a:extLst>
          </p:cNvPr>
          <p:cNvPicPr>
            <a:picLocks noChangeAspect="1"/>
          </p:cNvPicPr>
          <p:nvPr/>
        </p:nvPicPr>
        <p:blipFill rotWithShape="1">
          <a:blip r:embed="rId16">
            <a:extLst>
              <a:ext uri="{28A0092B-C50C-407E-A947-70E740481C1C}">
                <a14:useLocalDpi xmlns:a14="http://schemas.microsoft.com/office/drawing/2010/main" val="0"/>
              </a:ext>
            </a:extLst>
          </a:blip>
          <a:srcRect r="51651"/>
          <a:stretch/>
        </p:blipFill>
        <p:spPr>
          <a:xfrm>
            <a:off x="5241499" y="4476372"/>
            <a:ext cx="567511" cy="586894"/>
          </a:xfrm>
          <a:prstGeom prst="rect">
            <a:avLst/>
          </a:prstGeom>
        </p:spPr>
      </p:pic>
      <p:pic>
        <p:nvPicPr>
          <p:cNvPr id="229" name="Picture 228" descr="Logo, icon&#10;&#10;Description automatically generated">
            <a:hlinkClick r:id="" action="ppaction://noaction">
              <a:snd r:embed="rId15" name="mon_livre.wav"/>
            </a:hlinkClick>
            <a:extLst>
              <a:ext uri="{FF2B5EF4-FFF2-40B4-BE49-F238E27FC236}">
                <a16:creationId xmlns:a16="http://schemas.microsoft.com/office/drawing/2014/main" id="{C067814B-29DA-47C3-AEC1-F6610752A815}"/>
              </a:ext>
            </a:extLst>
          </p:cNvPr>
          <p:cNvPicPr>
            <a:picLocks noChangeAspect="1"/>
          </p:cNvPicPr>
          <p:nvPr/>
        </p:nvPicPr>
        <p:blipFill rotWithShape="1">
          <a:blip r:embed="rId16">
            <a:extLst>
              <a:ext uri="{28A0092B-C50C-407E-A947-70E740481C1C}">
                <a14:useLocalDpi xmlns:a14="http://schemas.microsoft.com/office/drawing/2010/main" val="0"/>
              </a:ext>
            </a:extLst>
          </a:blip>
          <a:srcRect r="51651"/>
          <a:stretch/>
        </p:blipFill>
        <p:spPr>
          <a:xfrm>
            <a:off x="2893175" y="5136812"/>
            <a:ext cx="567511" cy="586894"/>
          </a:xfrm>
          <a:prstGeom prst="rect">
            <a:avLst/>
          </a:prstGeom>
        </p:spPr>
      </p:pic>
      <p:pic>
        <p:nvPicPr>
          <p:cNvPr id="230" name="Picture 229" descr="Logo, icon&#10;&#10;Description automatically generated">
            <a:hlinkClick r:id="" action="ppaction://noaction">
              <a:snd r:embed="rId15" name="mon_livre.wav"/>
            </a:hlinkClick>
            <a:extLst>
              <a:ext uri="{FF2B5EF4-FFF2-40B4-BE49-F238E27FC236}">
                <a16:creationId xmlns:a16="http://schemas.microsoft.com/office/drawing/2014/main" id="{16D29E62-6510-4BAD-939E-6F95C1C521A3}"/>
              </a:ext>
            </a:extLst>
          </p:cNvPr>
          <p:cNvPicPr>
            <a:picLocks noChangeAspect="1"/>
          </p:cNvPicPr>
          <p:nvPr/>
        </p:nvPicPr>
        <p:blipFill rotWithShape="1">
          <a:blip r:embed="rId16">
            <a:extLst>
              <a:ext uri="{28A0092B-C50C-407E-A947-70E740481C1C}">
                <a14:useLocalDpi xmlns:a14="http://schemas.microsoft.com/office/drawing/2010/main" val="0"/>
              </a:ext>
            </a:extLst>
          </a:blip>
          <a:srcRect r="51651"/>
          <a:stretch/>
        </p:blipFill>
        <p:spPr>
          <a:xfrm>
            <a:off x="5440760" y="5880332"/>
            <a:ext cx="567511" cy="586894"/>
          </a:xfrm>
          <a:prstGeom prst="rect">
            <a:avLst/>
          </a:prstGeom>
        </p:spPr>
      </p:pic>
      <p:graphicFrame>
        <p:nvGraphicFramePr>
          <p:cNvPr id="9" name="Table 9">
            <a:extLst>
              <a:ext uri="{FF2B5EF4-FFF2-40B4-BE49-F238E27FC236}">
                <a16:creationId xmlns:a16="http://schemas.microsoft.com/office/drawing/2014/main" id="{F2C63343-6774-450A-9A68-E77015717D53}"/>
              </a:ext>
            </a:extLst>
          </p:cNvPr>
          <p:cNvGraphicFramePr>
            <a:graphicFrameLocks noGrp="1"/>
          </p:cNvGraphicFramePr>
          <p:nvPr/>
        </p:nvGraphicFramePr>
        <p:xfrm>
          <a:off x="6810915" y="1834100"/>
          <a:ext cx="4875042" cy="4654269"/>
        </p:xfrm>
        <a:graphic>
          <a:graphicData uri="http://schemas.openxmlformats.org/drawingml/2006/table">
            <a:tbl>
              <a:tblPr firstRow="1" bandRow="1">
                <a:tableStyleId>{5940675A-B579-460E-94D1-54222C63F5DA}</a:tableStyleId>
              </a:tblPr>
              <a:tblGrid>
                <a:gridCol w="2437521">
                  <a:extLst>
                    <a:ext uri="{9D8B030D-6E8A-4147-A177-3AD203B41FA5}">
                      <a16:colId xmlns:a16="http://schemas.microsoft.com/office/drawing/2014/main" val="1483233442"/>
                    </a:ext>
                  </a:extLst>
                </a:gridCol>
                <a:gridCol w="2437521">
                  <a:extLst>
                    <a:ext uri="{9D8B030D-6E8A-4147-A177-3AD203B41FA5}">
                      <a16:colId xmlns:a16="http://schemas.microsoft.com/office/drawing/2014/main" val="173160440"/>
                    </a:ext>
                  </a:extLst>
                </a:gridCol>
              </a:tblGrid>
              <a:tr h="1551423">
                <a:tc>
                  <a:txBody>
                    <a:bodyPr/>
                    <a:lstStyle/>
                    <a:p>
                      <a:r>
                        <a:rPr lang="en-GB" sz="3200" dirty="0">
                          <a:solidFill>
                            <a:srgbClr val="FF0066"/>
                          </a:solidFill>
                          <a:latin typeface="Century Gothic" panose="020B0502020202020204" pitchFamily="34" charset="0"/>
                        </a:rPr>
                        <a:t>A</a:t>
                      </a:r>
                    </a:p>
                  </a:txBody>
                  <a:tcPr/>
                </a:tc>
                <a:tc>
                  <a:txBody>
                    <a:bodyPr/>
                    <a:lstStyle/>
                    <a:p>
                      <a:r>
                        <a:rPr lang="en-GB" sz="3200" dirty="0">
                          <a:solidFill>
                            <a:srgbClr val="FF0066"/>
                          </a:solidFill>
                          <a:latin typeface="Century Gothic" panose="020B0502020202020204" pitchFamily="34" charset="0"/>
                        </a:rPr>
                        <a:t>B</a:t>
                      </a:r>
                    </a:p>
                  </a:txBody>
                  <a:tcPr/>
                </a:tc>
                <a:extLst>
                  <a:ext uri="{0D108BD9-81ED-4DB2-BD59-A6C34878D82A}">
                    <a16:rowId xmlns:a16="http://schemas.microsoft.com/office/drawing/2014/main" val="2114486037"/>
                  </a:ext>
                </a:extLst>
              </a:tr>
              <a:tr h="1551423">
                <a:tc>
                  <a:txBody>
                    <a:bodyPr/>
                    <a:lstStyle/>
                    <a:p>
                      <a:r>
                        <a:rPr lang="en-GB" sz="3200" dirty="0">
                          <a:solidFill>
                            <a:srgbClr val="FF0066"/>
                          </a:solidFill>
                          <a:latin typeface="Century Gothic" panose="020B0502020202020204" pitchFamily="34" charset="0"/>
                        </a:rPr>
                        <a:t>C</a:t>
                      </a:r>
                    </a:p>
                  </a:txBody>
                  <a:tcPr/>
                </a:tc>
                <a:tc>
                  <a:txBody>
                    <a:bodyPr/>
                    <a:lstStyle/>
                    <a:p>
                      <a:r>
                        <a:rPr lang="en-GB" sz="3200" dirty="0">
                          <a:solidFill>
                            <a:srgbClr val="FF0066"/>
                          </a:solidFill>
                          <a:latin typeface="Century Gothic" panose="020B0502020202020204" pitchFamily="34" charset="0"/>
                        </a:rPr>
                        <a:t>D</a:t>
                      </a:r>
                    </a:p>
                  </a:txBody>
                  <a:tcPr/>
                </a:tc>
                <a:extLst>
                  <a:ext uri="{0D108BD9-81ED-4DB2-BD59-A6C34878D82A}">
                    <a16:rowId xmlns:a16="http://schemas.microsoft.com/office/drawing/2014/main" val="168654264"/>
                  </a:ext>
                </a:extLst>
              </a:tr>
              <a:tr h="1551423">
                <a:tc>
                  <a:txBody>
                    <a:bodyPr/>
                    <a:lstStyle/>
                    <a:p>
                      <a:r>
                        <a:rPr lang="en-GB" sz="3200" dirty="0">
                          <a:solidFill>
                            <a:srgbClr val="FF0066"/>
                          </a:solidFill>
                          <a:latin typeface="Century Gothic" panose="020B0502020202020204" pitchFamily="34" charset="0"/>
                        </a:rPr>
                        <a:t>E</a:t>
                      </a:r>
                    </a:p>
                  </a:txBody>
                  <a:tcPr/>
                </a:tc>
                <a:tc>
                  <a:txBody>
                    <a:bodyPr/>
                    <a:lstStyle/>
                    <a:p>
                      <a:r>
                        <a:rPr lang="en-GB" sz="3200" dirty="0">
                          <a:solidFill>
                            <a:srgbClr val="FF0066"/>
                          </a:solidFill>
                          <a:latin typeface="Century Gothic" panose="020B0502020202020204" pitchFamily="34" charset="0"/>
                        </a:rPr>
                        <a:t>F</a:t>
                      </a:r>
                    </a:p>
                  </a:txBody>
                  <a:tcPr/>
                </a:tc>
                <a:extLst>
                  <a:ext uri="{0D108BD9-81ED-4DB2-BD59-A6C34878D82A}">
                    <a16:rowId xmlns:a16="http://schemas.microsoft.com/office/drawing/2014/main" val="477125646"/>
                  </a:ext>
                </a:extLst>
              </a:tr>
            </a:tbl>
          </a:graphicData>
        </a:graphic>
      </p:graphicFrame>
      <p:sp>
        <p:nvSpPr>
          <p:cNvPr id="21" name="TextBox 20">
            <a:extLst>
              <a:ext uri="{FF2B5EF4-FFF2-40B4-BE49-F238E27FC236}">
                <a16:creationId xmlns:a16="http://schemas.microsoft.com/office/drawing/2014/main" id="{CA9026CF-D2D5-4290-885D-E4E07B964BA4}"/>
              </a:ext>
            </a:extLst>
          </p:cNvPr>
          <p:cNvSpPr txBox="1"/>
          <p:nvPr/>
        </p:nvSpPr>
        <p:spPr>
          <a:xfrm>
            <a:off x="6962407" y="5717269"/>
            <a:ext cx="6342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3</a:t>
            </a:r>
          </a:p>
        </p:txBody>
      </p:sp>
      <p:sp>
        <p:nvSpPr>
          <p:cNvPr id="232" name="TextBox 231">
            <a:extLst>
              <a:ext uri="{FF2B5EF4-FFF2-40B4-BE49-F238E27FC236}">
                <a16:creationId xmlns:a16="http://schemas.microsoft.com/office/drawing/2014/main" id="{80BD27AC-1570-46E8-94A0-0BF5169A82FF}"/>
              </a:ext>
            </a:extLst>
          </p:cNvPr>
          <p:cNvSpPr txBox="1"/>
          <p:nvPr/>
        </p:nvSpPr>
        <p:spPr>
          <a:xfrm>
            <a:off x="9474602" y="5739970"/>
            <a:ext cx="11786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1</a:t>
            </a:r>
          </a:p>
        </p:txBody>
      </p:sp>
      <p:sp>
        <p:nvSpPr>
          <p:cNvPr id="233" name="TextBox 232">
            <a:extLst>
              <a:ext uri="{FF2B5EF4-FFF2-40B4-BE49-F238E27FC236}">
                <a16:creationId xmlns:a16="http://schemas.microsoft.com/office/drawing/2014/main" id="{B094E224-4BE7-42EC-A5C2-8A8B4F9BB110}"/>
              </a:ext>
            </a:extLst>
          </p:cNvPr>
          <p:cNvSpPr txBox="1"/>
          <p:nvPr/>
        </p:nvSpPr>
        <p:spPr>
          <a:xfrm>
            <a:off x="6787721" y="2296372"/>
            <a:ext cx="11786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4</a:t>
            </a:r>
          </a:p>
        </p:txBody>
      </p:sp>
      <p:sp>
        <p:nvSpPr>
          <p:cNvPr id="234" name="TextBox 233">
            <a:extLst>
              <a:ext uri="{FF2B5EF4-FFF2-40B4-BE49-F238E27FC236}">
                <a16:creationId xmlns:a16="http://schemas.microsoft.com/office/drawing/2014/main" id="{7CCE71F9-5893-4B82-A969-DA14A3FA2738}"/>
              </a:ext>
            </a:extLst>
          </p:cNvPr>
          <p:cNvSpPr txBox="1"/>
          <p:nvPr/>
        </p:nvSpPr>
        <p:spPr>
          <a:xfrm>
            <a:off x="9376375" y="2343154"/>
            <a:ext cx="11786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11</a:t>
            </a:r>
          </a:p>
        </p:txBody>
      </p:sp>
      <p:sp>
        <p:nvSpPr>
          <p:cNvPr id="235" name="TextBox 234">
            <a:extLst>
              <a:ext uri="{FF2B5EF4-FFF2-40B4-BE49-F238E27FC236}">
                <a16:creationId xmlns:a16="http://schemas.microsoft.com/office/drawing/2014/main" id="{0E5C83F1-DAD8-4A81-B558-0F32BA5897D2}"/>
              </a:ext>
            </a:extLst>
          </p:cNvPr>
          <p:cNvSpPr txBox="1"/>
          <p:nvPr/>
        </p:nvSpPr>
        <p:spPr>
          <a:xfrm>
            <a:off x="9283820" y="4041562"/>
            <a:ext cx="11786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5</a:t>
            </a:r>
          </a:p>
        </p:txBody>
      </p:sp>
      <p:sp>
        <p:nvSpPr>
          <p:cNvPr id="236" name="TextBox 235">
            <a:extLst>
              <a:ext uri="{FF2B5EF4-FFF2-40B4-BE49-F238E27FC236}">
                <a16:creationId xmlns:a16="http://schemas.microsoft.com/office/drawing/2014/main" id="{A464D8C7-2CE4-45AA-89B2-8AC1B6915487}"/>
              </a:ext>
            </a:extLst>
          </p:cNvPr>
          <p:cNvSpPr txBox="1"/>
          <p:nvPr/>
        </p:nvSpPr>
        <p:spPr>
          <a:xfrm>
            <a:off x="6810915" y="4026845"/>
            <a:ext cx="117868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Rockwell Extra Bold" panose="02060903040505020403" pitchFamily="18" charset="0"/>
                <a:ea typeface="+mn-ea"/>
                <a:cs typeface="+mn-cs"/>
              </a:rPr>
              <a:t>2</a:t>
            </a:r>
          </a:p>
        </p:txBody>
      </p:sp>
      <p:sp>
        <p:nvSpPr>
          <p:cNvPr id="45" name="Google Shape;167;p2">
            <a:extLst>
              <a:ext uri="{FF2B5EF4-FFF2-40B4-BE49-F238E27FC236}">
                <a16:creationId xmlns:a16="http://schemas.microsoft.com/office/drawing/2014/main" id="{BA875210-8ED6-4B19-8D8D-36256DB1060A}"/>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descr="Logo&#10;&#10;Description automatically generated">
            <a:extLst>
              <a:ext uri="{FF2B5EF4-FFF2-40B4-BE49-F238E27FC236}">
                <a16:creationId xmlns:a16="http://schemas.microsoft.com/office/drawing/2014/main" id="{869416B2-C988-4B93-B504-FA29BC83247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88350" y="5205041"/>
            <a:ext cx="1380010" cy="1123414"/>
          </a:xfrm>
          <a:prstGeom prst="rect">
            <a:avLst/>
          </a:prstGeom>
        </p:spPr>
      </p:pic>
      <p:pic>
        <p:nvPicPr>
          <p:cNvPr id="51" name="Picture 50" descr="A picture containing text, clipart&#10;&#10;Description automatically generated">
            <a:extLst>
              <a:ext uri="{FF2B5EF4-FFF2-40B4-BE49-F238E27FC236}">
                <a16:creationId xmlns:a16="http://schemas.microsoft.com/office/drawing/2014/main" id="{4D5F21D6-9FF2-4AAD-9281-E9A21F8785D4}"/>
              </a:ext>
            </a:extLst>
          </p:cNvPr>
          <p:cNvPicPr>
            <a:picLocks noChangeAspect="1"/>
          </p:cNvPicPr>
          <p:nvPr/>
        </p:nvPicPr>
        <p:blipFill>
          <a:blip r:embed="rId19"/>
          <a:stretch>
            <a:fillRect/>
          </a:stretch>
        </p:blipFill>
        <p:spPr>
          <a:xfrm>
            <a:off x="9945795" y="5176642"/>
            <a:ext cx="1559693" cy="879765"/>
          </a:xfrm>
          <a:prstGeom prst="rect">
            <a:avLst/>
          </a:prstGeom>
        </p:spPr>
      </p:pic>
      <p:pic>
        <p:nvPicPr>
          <p:cNvPr id="52" name="Picture 51">
            <a:extLst>
              <a:ext uri="{FF2B5EF4-FFF2-40B4-BE49-F238E27FC236}">
                <a16:creationId xmlns:a16="http://schemas.microsoft.com/office/drawing/2014/main" id="{7EE0F170-8288-44E1-B419-E6624CC32A52}"/>
              </a:ext>
            </a:extLst>
          </p:cNvPr>
          <p:cNvPicPr>
            <a:picLocks noChangeAspect="1"/>
          </p:cNvPicPr>
          <p:nvPr/>
        </p:nvPicPr>
        <p:blipFill>
          <a:blip r:embed="rId20"/>
          <a:stretch>
            <a:fillRect/>
          </a:stretch>
        </p:blipFill>
        <p:spPr>
          <a:xfrm>
            <a:off x="7471262" y="2041628"/>
            <a:ext cx="1686308" cy="1057447"/>
          </a:xfrm>
          <a:prstGeom prst="rect">
            <a:avLst/>
          </a:prstGeom>
        </p:spPr>
      </p:pic>
      <p:pic>
        <p:nvPicPr>
          <p:cNvPr id="10" name="Picture 9" descr="Icon&#10;&#10;Description automatically generated with low confidence">
            <a:extLst>
              <a:ext uri="{FF2B5EF4-FFF2-40B4-BE49-F238E27FC236}">
                <a16:creationId xmlns:a16="http://schemas.microsoft.com/office/drawing/2014/main" id="{9E890504-6E03-49BB-ACC0-D3E798F6AFF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9734921">
            <a:off x="10262767" y="2266963"/>
            <a:ext cx="1248157" cy="62407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F3BF21DB-980B-436E-A4A2-C03FA381D85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688350" y="3557332"/>
            <a:ext cx="1178683" cy="1207803"/>
          </a:xfrm>
          <a:prstGeom prst="rect">
            <a:avLst/>
          </a:prstGeom>
        </p:spPr>
      </p:pic>
      <p:pic>
        <p:nvPicPr>
          <p:cNvPr id="24" name="Picture 23" descr="Icon&#10;&#10;Description automatically generated">
            <a:extLst>
              <a:ext uri="{FF2B5EF4-FFF2-40B4-BE49-F238E27FC236}">
                <a16:creationId xmlns:a16="http://schemas.microsoft.com/office/drawing/2014/main" id="{E97BE91D-E5A4-46B1-AC54-CD7CBA6BE16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73074" y="3568644"/>
            <a:ext cx="801156" cy="1207803"/>
          </a:xfrm>
          <a:prstGeom prst="rect">
            <a:avLst/>
          </a:prstGeom>
        </p:spPr>
      </p:pic>
      <p:pic>
        <p:nvPicPr>
          <p:cNvPr id="3" name="Graphic 2" descr="Teacher">
            <a:extLst>
              <a:ext uri="{FF2B5EF4-FFF2-40B4-BE49-F238E27FC236}">
                <a16:creationId xmlns:a16="http://schemas.microsoft.com/office/drawing/2014/main" id="{37B448D7-E2DB-2D48-DDE7-555510A832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8007" y="497307"/>
            <a:ext cx="914400" cy="914400"/>
          </a:xfrm>
          <a:prstGeom prst="rect">
            <a:avLst/>
          </a:prstGeom>
        </p:spPr>
      </p:pic>
      <p:sp>
        <p:nvSpPr>
          <p:cNvPr id="6" name="Speech Bubble: Rectangle with Corners Rounded 5">
            <a:hlinkClick r:id="" action="ppaction://noaction">
              <a:snd r:embed="rId3" name="S4_2.wav"/>
            </a:hlinkClick>
            <a:extLst>
              <a:ext uri="{FF2B5EF4-FFF2-40B4-BE49-F238E27FC236}">
                <a16:creationId xmlns:a16="http://schemas.microsoft.com/office/drawing/2014/main" id="{E733D3B4-788A-2D27-0180-2E21E4EB99F7}"/>
              </a:ext>
            </a:extLst>
          </p:cNvPr>
          <p:cNvSpPr/>
          <p:nvPr/>
        </p:nvSpPr>
        <p:spPr>
          <a:xfrm>
            <a:off x="6962407" y="383904"/>
            <a:ext cx="3843717" cy="1288599"/>
          </a:xfrm>
          <a:prstGeom prst="wedgeRoundRectCallout">
            <a:avLst>
              <a:gd name="adj1" fmla="val -62209"/>
              <a:gd name="adj2" fmla="val -1266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Écoute</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Trouve</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l’image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correcte</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le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nombre</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92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S4_2.wav"/>
                                        </p:tgtEl>
                                      </p:cMediaNode>
                                    </p:audio>
                                  </p:sub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 grpId="0"/>
      <p:bldP spid="232" grpId="0"/>
      <p:bldP spid="233" grpId="0"/>
      <p:bldP spid="234" grpId="0"/>
      <p:bldP spid="235" grpId="0"/>
      <p:bldP spid="2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539885631"/>
              </p:ext>
            </p:extLst>
          </p:nvPr>
        </p:nvGraphicFramePr>
        <p:xfrm>
          <a:off x="654973" y="61620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ton</a:t>
                      </a:r>
                    </a:p>
                  </a:txBody>
                  <a:tcPr/>
                </a:tc>
                <a:tc>
                  <a:txBody>
                    <a:bodyPr/>
                    <a:lstStyle/>
                    <a:p>
                      <a:r>
                        <a:rPr lang="en-GB" sz="2400" b="1" dirty="0">
                          <a:solidFill>
                            <a:srgbClr val="00B0F0"/>
                          </a:solidFill>
                          <a:latin typeface="Century Gothic" panose="020B0502020202020204" pitchFamily="34" charset="0"/>
                        </a:rPr>
                        <a:t>ta</a:t>
                      </a:r>
                    </a:p>
                  </a:txBody>
                  <a:tcPr/>
                </a:tc>
                <a:tc>
                  <a:txBody>
                    <a:bodyPr/>
                    <a:lstStyle/>
                    <a:p>
                      <a:r>
                        <a:rPr lang="en-GB" sz="2400" b="1" dirty="0" err="1">
                          <a:solidFill>
                            <a:srgbClr val="00B0F0"/>
                          </a:solidFill>
                          <a:latin typeface="Century Gothic" panose="020B0502020202020204" pitchFamily="34" charset="0"/>
                        </a:rPr>
                        <a:t>voici</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ma</a:t>
                      </a:r>
                    </a:p>
                  </a:txBody>
                  <a:tcPr/>
                </a:tc>
                <a:tc>
                  <a:txBody>
                    <a:bodyPr/>
                    <a:lstStyle/>
                    <a:p>
                      <a:r>
                        <a:rPr lang="en-GB" sz="2400" b="1" dirty="0">
                          <a:solidFill>
                            <a:srgbClr val="00B0F0"/>
                          </a:solidFill>
                          <a:latin typeface="Century Gothic" panose="020B0502020202020204" pitchFamily="34" charset="0"/>
                        </a:rPr>
                        <a:t>mon</a:t>
                      </a:r>
                    </a:p>
                  </a:txBody>
                  <a:tcPr/>
                </a:tc>
                <a:tc>
                  <a:txBody>
                    <a:bodyPr/>
                    <a:lstStyle/>
                    <a:p>
                      <a:r>
                        <a:rPr lang="en-GB" sz="2400" b="1" dirty="0">
                          <a:solidFill>
                            <a:srgbClr val="00B0F0"/>
                          </a:solidFill>
                          <a:latin typeface="Century Gothic" panose="020B0502020202020204" pitchFamily="34" charset="0"/>
                        </a:rPr>
                        <a:t>dehors</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l’amie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jouer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en</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ligne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trois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un, </a:t>
                      </a:r>
                      <a:r>
                        <a:rPr lang="en-GB" sz="2400" b="1" dirty="0" err="1">
                          <a:solidFill>
                            <a:srgbClr val="92D050"/>
                          </a:solidFill>
                          <a:latin typeface="Century Gothic" panose="020B0502020202020204" pitchFamily="34" charset="0"/>
                        </a:rPr>
                        <a:t>une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deux</a:t>
                      </a:r>
                    </a:p>
                  </a:txBody>
                  <a:tcPr/>
                </a:tc>
                <a:extLst>
                  <a:ext uri="{0D108BD9-81ED-4DB2-BD59-A6C34878D82A}">
                    <a16:rowId xmlns:a16="http://schemas.microsoft.com/office/drawing/2014/main" val="104769296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FF3399"/>
                          </a:solidFill>
                          <a:latin typeface="Century Gothic" panose="020B0502020202020204" pitchFamily="34" charset="0"/>
                        </a:rPr>
                        <a:t>douze</a:t>
                      </a:r>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cinq</a:t>
                      </a:r>
                    </a:p>
                    <a:p>
                      <a:endParaRPr lang="en-GB" sz="2400" b="1" dirty="0">
                        <a:solidFill>
                          <a:srgbClr val="FF3399"/>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FF3399"/>
                          </a:solidFill>
                          <a:latin typeface="Century Gothic" panose="020B0502020202020204" pitchFamily="34" charset="0"/>
                        </a:rPr>
                        <a:t>onze</a:t>
                      </a:r>
                      <a:endParaRPr lang="en-GB" sz="2400" b="1" dirty="0">
                        <a:solidFill>
                          <a:srgbClr val="FF3399"/>
                        </a:solidFill>
                        <a:latin typeface="Century Gothic" panose="020B0502020202020204" pitchFamily="34" charset="0"/>
                      </a:endParaRPr>
                    </a:p>
                    <a:p>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sept</a:t>
                      </a:r>
                    </a:p>
                  </a:txBody>
                  <a:tcPr/>
                </a:tc>
                <a:tc>
                  <a:txBody>
                    <a:bodyPr/>
                    <a:lstStyle/>
                    <a:p>
                      <a:r>
                        <a:rPr lang="en-GB" sz="2400" b="1" dirty="0" err="1">
                          <a:solidFill>
                            <a:srgbClr val="FF3399"/>
                          </a:solidFill>
                          <a:latin typeface="Century Gothic" panose="020B0502020202020204" pitchFamily="34" charset="0"/>
                        </a:rPr>
                        <a:t>neuf</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quatre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il</a:t>
                      </a:r>
                      <a:r>
                        <a:rPr lang="en-GB" sz="2400" b="1" dirty="0">
                          <a:solidFill>
                            <a:srgbClr val="FF3399"/>
                          </a:solidFill>
                          <a:latin typeface="Century Gothic" panose="020B0502020202020204" pitchFamily="34" charset="0"/>
                        </a:rPr>
                        <a:t> y a</a:t>
                      </a:r>
                    </a:p>
                  </a:txBody>
                  <a:tcPr/>
                </a:tc>
                <a:tc>
                  <a:txBody>
                    <a:bodyPr/>
                    <a:lstStyle/>
                    <a:p>
                      <a:r>
                        <a:rPr lang="en-GB" sz="2400" b="1" dirty="0">
                          <a:solidFill>
                            <a:srgbClr val="FF3399"/>
                          </a:solidFill>
                          <a:latin typeface="Century Gothic" panose="020B0502020202020204" pitchFamily="34" charset="0"/>
                        </a:rPr>
                        <a:t>dix</a:t>
                      </a:r>
                    </a:p>
                  </a:txBody>
                  <a:tcPr/>
                </a:tc>
                <a:tc>
                  <a:txBody>
                    <a:bodyPr/>
                    <a:lstStyle/>
                    <a:p>
                      <a:r>
                        <a:rPr lang="en-GB" sz="2400" b="1" dirty="0" err="1">
                          <a:solidFill>
                            <a:srgbClr val="FF3399"/>
                          </a:solidFill>
                          <a:latin typeface="Century Gothic" panose="020B0502020202020204" pitchFamily="34" charset="0"/>
                        </a:rPr>
                        <a:t>huit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84116" y="2819323"/>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878" y="947823"/>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27026" y="4537858"/>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12906" y="494592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93100" y="334902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79443" y="16418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346002" y="6252171"/>
            <a:ext cx="2637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there is, there are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48688" y="6275123"/>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ten</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70066" y="5332116"/>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seven</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747720" y="5307808"/>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19628" y="5332116"/>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four</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324335" y="4502301"/>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twelve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34744" y="4531547"/>
            <a:ext cx="31842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five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16198" y="4435584"/>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eleven</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55436" y="36057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three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184" y="3592153"/>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a/an, one (m), (f)</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713795" y="358053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two</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02846" y="276871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friend (f)</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91918" y="2816528"/>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play, playing</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752299" y="2768712"/>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online</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70064" y="1853116"/>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my (f)</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62241" y="186943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my (m)</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64244" y="187733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outside</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254944"/>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eight</a:t>
            </a:r>
          </a:p>
        </p:txBody>
      </p:sp>
      <p:sp>
        <p:nvSpPr>
          <p:cNvPr id="35" name="TextBox 34">
            <a:extLst>
              <a:ext uri="{FF2B5EF4-FFF2-40B4-BE49-F238E27FC236}">
                <a16:creationId xmlns:a16="http://schemas.microsoft.com/office/drawing/2014/main" id="{1F73D861-5E46-4238-B551-691EDC255027}"/>
              </a:ext>
            </a:extLst>
          </p:cNvPr>
          <p:cNvSpPr txBox="1"/>
          <p:nvPr/>
        </p:nvSpPr>
        <p:spPr>
          <a:xfrm>
            <a:off x="2358119" y="1058717"/>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your (m)</a:t>
            </a:r>
          </a:p>
        </p:txBody>
      </p:sp>
      <p:sp>
        <p:nvSpPr>
          <p:cNvPr id="36" name="TextBox 35">
            <a:extLst>
              <a:ext uri="{FF2B5EF4-FFF2-40B4-BE49-F238E27FC236}">
                <a16:creationId xmlns:a16="http://schemas.microsoft.com/office/drawing/2014/main" id="{8A74817A-B64D-4B47-A334-21F5EE7FD71D}"/>
              </a:ext>
            </a:extLst>
          </p:cNvPr>
          <p:cNvSpPr txBox="1"/>
          <p:nvPr/>
        </p:nvSpPr>
        <p:spPr>
          <a:xfrm>
            <a:off x="4650296" y="1075031"/>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your (f)</a:t>
            </a:r>
          </a:p>
        </p:txBody>
      </p:sp>
      <p:sp>
        <p:nvSpPr>
          <p:cNvPr id="50" name="TextBox 49">
            <a:extLst>
              <a:ext uri="{FF2B5EF4-FFF2-40B4-BE49-F238E27FC236}">
                <a16:creationId xmlns:a16="http://schemas.microsoft.com/office/drawing/2014/main" id="{B3803EDB-30E1-4B33-927B-C8729CE5DE4F}"/>
              </a:ext>
            </a:extLst>
          </p:cNvPr>
          <p:cNvSpPr txBox="1"/>
          <p:nvPr/>
        </p:nvSpPr>
        <p:spPr>
          <a:xfrm>
            <a:off x="7752299" y="108294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here is, this is</a:t>
            </a:r>
          </a:p>
        </p:txBody>
      </p:sp>
      <p:sp>
        <p:nvSpPr>
          <p:cNvPr id="51" name="Google Shape;167;p2">
            <a:extLst>
              <a:ext uri="{FF2B5EF4-FFF2-40B4-BE49-F238E27FC236}">
                <a16:creationId xmlns:a16="http://schemas.microsoft.com/office/drawing/2014/main" id="{ADDBBEBC-AA6C-4951-8E97-7A094719CA84}"/>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3b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35" name="Table 4">
            <a:extLst>
              <a:ext uri="{FF2B5EF4-FFF2-40B4-BE49-F238E27FC236}">
                <a16:creationId xmlns:a16="http://schemas.microsoft.com/office/drawing/2014/main" id="{3568628F-4C2C-4824-AD09-8A8941DB1A0C}"/>
              </a:ext>
            </a:extLst>
          </p:cNvPr>
          <p:cNvGraphicFramePr>
            <a:graphicFrameLocks noGrp="1"/>
          </p:cNvGraphicFramePr>
          <p:nvPr>
            <p:extLst>
              <p:ext uri="{D42A27DB-BD31-4B8C-83A1-F6EECF244321}">
                <p14:modId xmlns:p14="http://schemas.microsoft.com/office/powerpoint/2010/main" val="4248443835"/>
              </p:ext>
            </p:extLst>
          </p:nvPr>
        </p:nvGraphicFramePr>
        <p:xfrm>
          <a:off x="654973" y="61620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your (m)</a:t>
                      </a:r>
                    </a:p>
                  </a:txBody>
                  <a:tcPr/>
                </a:tc>
                <a:tc>
                  <a:txBody>
                    <a:bodyPr/>
                    <a:lstStyle/>
                    <a:p>
                      <a:r>
                        <a:rPr lang="en-GB" sz="2400" b="1" dirty="0">
                          <a:solidFill>
                            <a:srgbClr val="00B0F0"/>
                          </a:solidFill>
                          <a:latin typeface="Century Gothic" panose="020B0502020202020204" pitchFamily="34" charset="0"/>
                        </a:rPr>
                        <a:t>your (f)</a:t>
                      </a:r>
                    </a:p>
                  </a:txBody>
                  <a:tcPr/>
                </a:tc>
                <a:tc>
                  <a:txBody>
                    <a:bodyPr/>
                    <a:lstStyle/>
                    <a:p>
                      <a:r>
                        <a:rPr lang="en-GB" sz="2400" b="1" dirty="0">
                          <a:solidFill>
                            <a:srgbClr val="00B0F0"/>
                          </a:solidFill>
                          <a:latin typeface="Century Gothic" panose="020B0502020202020204" pitchFamily="34" charset="0"/>
                        </a:rPr>
                        <a:t>here is, this is</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my (f)</a:t>
                      </a:r>
                    </a:p>
                  </a:txBody>
                  <a:tcPr/>
                </a:tc>
                <a:tc>
                  <a:txBody>
                    <a:bodyPr/>
                    <a:lstStyle/>
                    <a:p>
                      <a:r>
                        <a:rPr lang="en-GB" sz="2400" b="1" dirty="0">
                          <a:solidFill>
                            <a:srgbClr val="00B0F0"/>
                          </a:solidFill>
                          <a:latin typeface="Century Gothic" panose="020B0502020202020204" pitchFamily="34" charset="0"/>
                        </a:rPr>
                        <a:t>my (m)</a:t>
                      </a:r>
                    </a:p>
                  </a:txBody>
                  <a:tcPr/>
                </a:tc>
                <a:tc>
                  <a:txBody>
                    <a:bodyPr/>
                    <a:lstStyle/>
                    <a:p>
                      <a:r>
                        <a:rPr lang="en-GB" sz="2400" b="1" dirty="0">
                          <a:solidFill>
                            <a:srgbClr val="00B0F0"/>
                          </a:solidFill>
                          <a:latin typeface="Century Gothic" panose="020B0502020202020204" pitchFamily="34" charset="0"/>
                        </a:rPr>
                        <a:t>outside</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friend (f)</a:t>
                      </a:r>
                    </a:p>
                  </a:txBody>
                  <a:tcPr/>
                </a:tc>
                <a:tc>
                  <a:txBody>
                    <a:bodyPr/>
                    <a:lstStyle/>
                    <a:p>
                      <a:r>
                        <a:rPr lang="en-GB" sz="2000" b="1" dirty="0">
                          <a:solidFill>
                            <a:srgbClr val="92D050"/>
                          </a:solidFill>
                          <a:latin typeface="Century Gothic" panose="020B0502020202020204" pitchFamily="34" charset="0"/>
                        </a:rPr>
                        <a:t>to play, playing</a:t>
                      </a:r>
                    </a:p>
                  </a:txBody>
                  <a:tcPr/>
                </a:tc>
                <a:tc>
                  <a:txBody>
                    <a:bodyPr/>
                    <a:lstStyle/>
                    <a:p>
                      <a:r>
                        <a:rPr lang="en-GB" sz="2400" b="1" dirty="0">
                          <a:solidFill>
                            <a:srgbClr val="92D050"/>
                          </a:solidFill>
                          <a:latin typeface="Century Gothic" panose="020B0502020202020204" pitchFamily="34" charset="0"/>
                        </a:rPr>
                        <a:t>online</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three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a/an, one (m),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two</a:t>
                      </a:r>
                    </a:p>
                  </a:txBody>
                  <a:tcPr/>
                </a:tc>
                <a:extLst>
                  <a:ext uri="{0D108BD9-81ED-4DB2-BD59-A6C34878D82A}">
                    <a16:rowId xmlns:a16="http://schemas.microsoft.com/office/drawing/2014/main" val="1047692962"/>
                  </a:ext>
                </a:extLst>
              </a:tr>
              <a:tr h="861398">
                <a:tc>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twelve</a:t>
                      </a:r>
                    </a:p>
                    <a:p>
                      <a:endParaRPr lang="en-GB" sz="2400" b="1" dirty="0">
                        <a:solidFill>
                          <a:srgbClr val="FF3399"/>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five</a:t>
                      </a:r>
                    </a:p>
                    <a:p>
                      <a:endParaRPr lang="en-GB" sz="2400" b="1" dirty="0">
                        <a:solidFill>
                          <a:srgbClr val="FF3399"/>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3399"/>
                          </a:solidFill>
                          <a:latin typeface="Century Gothic" panose="020B0502020202020204" pitchFamily="34" charset="0"/>
                        </a:rPr>
                        <a:t>eleven</a:t>
                      </a:r>
                    </a:p>
                    <a:p>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seven</a:t>
                      </a:r>
                    </a:p>
                  </a:txBody>
                  <a:tcPr/>
                </a:tc>
                <a:tc>
                  <a:txBody>
                    <a:bodyPr/>
                    <a:lstStyle/>
                    <a:p>
                      <a:r>
                        <a:rPr lang="en-GB" sz="2400" b="1" dirty="0">
                          <a:solidFill>
                            <a:srgbClr val="FF3399"/>
                          </a:solidFill>
                          <a:latin typeface="Century Gothic" panose="020B0502020202020204" pitchFamily="34" charset="0"/>
                        </a:rPr>
                        <a:t>nine</a:t>
                      </a:r>
                    </a:p>
                  </a:txBody>
                  <a:tcPr/>
                </a:tc>
                <a:tc>
                  <a:txBody>
                    <a:bodyPr/>
                    <a:lstStyle/>
                    <a:p>
                      <a:r>
                        <a:rPr lang="en-GB" sz="2400" b="1" dirty="0">
                          <a:solidFill>
                            <a:srgbClr val="FF3399"/>
                          </a:solidFill>
                          <a:latin typeface="Century Gothic" panose="020B0502020202020204" pitchFamily="34" charset="0"/>
                        </a:rPr>
                        <a:t>four</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there is, there are</a:t>
                      </a:r>
                    </a:p>
                  </a:txBody>
                  <a:tcPr/>
                </a:tc>
                <a:tc>
                  <a:txBody>
                    <a:bodyPr/>
                    <a:lstStyle/>
                    <a:p>
                      <a:r>
                        <a:rPr lang="en-GB" sz="2400" b="1" dirty="0">
                          <a:solidFill>
                            <a:srgbClr val="FF3399"/>
                          </a:solidFill>
                          <a:latin typeface="Century Gothic" panose="020B0502020202020204" pitchFamily="34" charset="0"/>
                        </a:rPr>
                        <a:t>ten</a:t>
                      </a:r>
                    </a:p>
                  </a:txBody>
                  <a:tcPr/>
                </a:tc>
                <a:tc>
                  <a:txBody>
                    <a:bodyPr/>
                    <a:lstStyle/>
                    <a:p>
                      <a:r>
                        <a:rPr lang="en-GB" sz="2400" b="1" dirty="0">
                          <a:solidFill>
                            <a:srgbClr val="FF3399"/>
                          </a:solidFill>
                          <a:latin typeface="Century Gothic" panose="020B0502020202020204" pitchFamily="34" charset="0"/>
                        </a:rPr>
                        <a:t>eight</a:t>
                      </a:r>
                    </a:p>
                  </a:txBody>
                  <a:tcPr/>
                </a:tc>
                <a:extLst>
                  <a:ext uri="{0D108BD9-81ED-4DB2-BD59-A6C34878D82A}">
                    <a16:rowId xmlns:a16="http://schemas.microsoft.com/office/drawing/2014/main" val="3232139915"/>
                  </a:ext>
                </a:extLst>
              </a:tr>
            </a:tbl>
          </a:graphicData>
        </a:graphic>
      </p:graphicFrame>
      <p:pic>
        <p:nvPicPr>
          <p:cNvPr id="36" name="Picture 35">
            <a:extLst>
              <a:ext uri="{FF2B5EF4-FFF2-40B4-BE49-F238E27FC236}">
                <a16:creationId xmlns:a16="http://schemas.microsoft.com/office/drawing/2014/main" id="{CD295515-5B2B-4225-9FA1-3C5B06844495}"/>
              </a:ext>
            </a:extLst>
          </p:cNvPr>
          <p:cNvPicPr>
            <a:picLocks noChangeAspect="1"/>
          </p:cNvPicPr>
          <p:nvPr/>
        </p:nvPicPr>
        <p:blipFill>
          <a:blip r:embed="rId5"/>
          <a:stretch>
            <a:fillRect/>
          </a:stretch>
        </p:blipFill>
        <p:spPr>
          <a:xfrm>
            <a:off x="684116" y="2819323"/>
            <a:ext cx="1186070" cy="1080360"/>
          </a:xfrm>
          <a:prstGeom prst="rect">
            <a:avLst/>
          </a:prstGeom>
        </p:spPr>
      </p:pic>
      <p:pic>
        <p:nvPicPr>
          <p:cNvPr id="37" name="Picture 36" descr="Icon&#10;&#10;Description automatically generated">
            <a:extLst>
              <a:ext uri="{FF2B5EF4-FFF2-40B4-BE49-F238E27FC236}">
                <a16:creationId xmlns:a16="http://schemas.microsoft.com/office/drawing/2014/main" id="{8CA8BE7E-5FCE-46FC-9F7F-8F7F5B9075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878" y="947823"/>
            <a:ext cx="1186070" cy="1186070"/>
          </a:xfrm>
          <a:prstGeom prst="rect">
            <a:avLst/>
          </a:prstGeom>
        </p:spPr>
      </p:pic>
      <p:pic>
        <p:nvPicPr>
          <p:cNvPr id="50" name="Picture 49">
            <a:extLst>
              <a:ext uri="{FF2B5EF4-FFF2-40B4-BE49-F238E27FC236}">
                <a16:creationId xmlns:a16="http://schemas.microsoft.com/office/drawing/2014/main" id="{75635C25-7B4B-4F56-92D6-EEE880693B85}"/>
              </a:ext>
            </a:extLst>
          </p:cNvPr>
          <p:cNvPicPr>
            <a:picLocks noChangeAspect="1"/>
          </p:cNvPicPr>
          <p:nvPr/>
        </p:nvPicPr>
        <p:blipFill>
          <a:blip r:embed="rId7"/>
          <a:stretch>
            <a:fillRect/>
          </a:stretch>
        </p:blipFill>
        <p:spPr>
          <a:xfrm>
            <a:off x="827026" y="4537858"/>
            <a:ext cx="1162417" cy="1101237"/>
          </a:xfrm>
          <a:prstGeom prst="rect">
            <a:avLst/>
          </a:prstGeom>
        </p:spPr>
      </p:pic>
      <p:sp>
        <p:nvSpPr>
          <p:cNvPr id="51" name="TextBox 50">
            <a:extLst>
              <a:ext uri="{FF2B5EF4-FFF2-40B4-BE49-F238E27FC236}">
                <a16:creationId xmlns:a16="http://schemas.microsoft.com/office/drawing/2014/main" id="{4CA144E6-E6AB-40FE-A4D9-3516709B5032}"/>
              </a:ext>
            </a:extLst>
          </p:cNvPr>
          <p:cNvSpPr txBox="1"/>
          <p:nvPr/>
        </p:nvSpPr>
        <p:spPr>
          <a:xfrm>
            <a:off x="1812906" y="494592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AC505A2B-96D7-445F-9791-0D1F6535BE19}"/>
              </a:ext>
            </a:extLst>
          </p:cNvPr>
          <p:cNvSpPr txBox="1"/>
          <p:nvPr/>
        </p:nvSpPr>
        <p:spPr>
          <a:xfrm>
            <a:off x="1793100" y="334902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2EA532F7-67F4-431C-8321-5C3477FEC4B3}"/>
              </a:ext>
            </a:extLst>
          </p:cNvPr>
          <p:cNvSpPr txBox="1"/>
          <p:nvPr/>
        </p:nvSpPr>
        <p:spPr>
          <a:xfrm>
            <a:off x="1779443" y="16418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3DF07983-4893-49AE-B3B3-7BD612839889}"/>
              </a:ext>
            </a:extLst>
          </p:cNvPr>
          <p:cNvSpPr txBox="1"/>
          <p:nvPr/>
        </p:nvSpPr>
        <p:spPr>
          <a:xfrm>
            <a:off x="2370064" y="6215789"/>
            <a:ext cx="26379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Il y a</a:t>
            </a:r>
          </a:p>
        </p:txBody>
      </p:sp>
      <p:sp>
        <p:nvSpPr>
          <p:cNvPr id="55" name="TextBox 54">
            <a:extLst>
              <a:ext uri="{FF2B5EF4-FFF2-40B4-BE49-F238E27FC236}">
                <a16:creationId xmlns:a16="http://schemas.microsoft.com/office/drawing/2014/main" id="{7FF4689E-6E79-486F-A8AA-72DE5E0EF38F}"/>
              </a:ext>
            </a:extLst>
          </p:cNvPr>
          <p:cNvSpPr txBox="1"/>
          <p:nvPr/>
        </p:nvSpPr>
        <p:spPr>
          <a:xfrm>
            <a:off x="4748688" y="6275123"/>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dix</a:t>
            </a:r>
          </a:p>
        </p:txBody>
      </p:sp>
      <p:sp>
        <p:nvSpPr>
          <p:cNvPr id="56" name="TextBox 55">
            <a:extLst>
              <a:ext uri="{FF2B5EF4-FFF2-40B4-BE49-F238E27FC236}">
                <a16:creationId xmlns:a16="http://schemas.microsoft.com/office/drawing/2014/main" id="{8CDFEBDD-F886-4667-9220-E05A8405CE70}"/>
              </a:ext>
            </a:extLst>
          </p:cNvPr>
          <p:cNvSpPr txBox="1"/>
          <p:nvPr/>
        </p:nvSpPr>
        <p:spPr>
          <a:xfrm>
            <a:off x="2370066" y="5332116"/>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sept</a:t>
            </a:r>
          </a:p>
        </p:txBody>
      </p:sp>
      <p:sp>
        <p:nvSpPr>
          <p:cNvPr id="57" name="TextBox 56">
            <a:extLst>
              <a:ext uri="{FF2B5EF4-FFF2-40B4-BE49-F238E27FC236}">
                <a16:creationId xmlns:a16="http://schemas.microsoft.com/office/drawing/2014/main" id="{BE6EB011-C62B-490D-A08A-CACF918869EF}"/>
              </a:ext>
            </a:extLst>
          </p:cNvPr>
          <p:cNvSpPr txBox="1"/>
          <p:nvPr/>
        </p:nvSpPr>
        <p:spPr>
          <a:xfrm>
            <a:off x="4747720" y="5307808"/>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neuf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9AF90B22-15AB-4240-8BB2-3FBD6D75A3A6}"/>
              </a:ext>
            </a:extLst>
          </p:cNvPr>
          <p:cNvSpPr txBox="1"/>
          <p:nvPr/>
        </p:nvSpPr>
        <p:spPr>
          <a:xfrm>
            <a:off x="7719628" y="5332116"/>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quatre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0831B390-A118-465A-8911-B108AA1A8BCC}"/>
              </a:ext>
            </a:extLst>
          </p:cNvPr>
          <p:cNvSpPr txBox="1"/>
          <p:nvPr/>
        </p:nvSpPr>
        <p:spPr>
          <a:xfrm>
            <a:off x="2324335" y="4502301"/>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douze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6700638E-69FE-4DF8-BD39-9804383AA420}"/>
              </a:ext>
            </a:extLst>
          </p:cNvPr>
          <p:cNvSpPr txBox="1"/>
          <p:nvPr/>
        </p:nvSpPr>
        <p:spPr>
          <a:xfrm>
            <a:off x="4734744" y="4531547"/>
            <a:ext cx="31842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cinq</a:t>
            </a:r>
          </a:p>
        </p:txBody>
      </p:sp>
      <p:sp>
        <p:nvSpPr>
          <p:cNvPr id="61" name="TextBox 60">
            <a:extLst>
              <a:ext uri="{FF2B5EF4-FFF2-40B4-BE49-F238E27FC236}">
                <a16:creationId xmlns:a16="http://schemas.microsoft.com/office/drawing/2014/main" id="{9FCD844E-384E-4F0B-91E6-FBE141570ABC}"/>
              </a:ext>
            </a:extLst>
          </p:cNvPr>
          <p:cNvSpPr txBox="1"/>
          <p:nvPr/>
        </p:nvSpPr>
        <p:spPr>
          <a:xfrm>
            <a:off x="7764244" y="4500592"/>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onze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6A4E2E38-258D-4740-AC85-B114B68FC809}"/>
              </a:ext>
            </a:extLst>
          </p:cNvPr>
          <p:cNvSpPr txBox="1"/>
          <p:nvPr/>
        </p:nvSpPr>
        <p:spPr>
          <a:xfrm>
            <a:off x="2355436" y="36057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trois</a:t>
            </a:r>
          </a:p>
        </p:txBody>
      </p:sp>
      <p:sp>
        <p:nvSpPr>
          <p:cNvPr id="63" name="TextBox 62">
            <a:extLst>
              <a:ext uri="{FF2B5EF4-FFF2-40B4-BE49-F238E27FC236}">
                <a16:creationId xmlns:a16="http://schemas.microsoft.com/office/drawing/2014/main" id="{D2F81C1D-7F0F-4730-A645-CF0E2556C262}"/>
              </a:ext>
            </a:extLst>
          </p:cNvPr>
          <p:cNvSpPr txBox="1"/>
          <p:nvPr/>
        </p:nvSpPr>
        <p:spPr>
          <a:xfrm>
            <a:off x="4791918" y="3605769"/>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un,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49FCAA92-2428-4CE1-AA87-4A7134A491C1}"/>
              </a:ext>
            </a:extLst>
          </p:cNvPr>
          <p:cNvSpPr txBox="1"/>
          <p:nvPr/>
        </p:nvSpPr>
        <p:spPr>
          <a:xfrm>
            <a:off x="7713795" y="358053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deux</a:t>
            </a:r>
          </a:p>
        </p:txBody>
      </p:sp>
      <p:sp>
        <p:nvSpPr>
          <p:cNvPr id="65" name="TextBox 64">
            <a:extLst>
              <a:ext uri="{FF2B5EF4-FFF2-40B4-BE49-F238E27FC236}">
                <a16:creationId xmlns:a16="http://schemas.microsoft.com/office/drawing/2014/main" id="{8D4DB2EA-B4B8-4B84-AA1E-5308E2C5C1EE}"/>
              </a:ext>
            </a:extLst>
          </p:cNvPr>
          <p:cNvSpPr txBox="1"/>
          <p:nvPr/>
        </p:nvSpPr>
        <p:spPr>
          <a:xfrm>
            <a:off x="2347851" y="2801519"/>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l’amie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DD5B61CC-AB6D-4ADA-A13A-0B29DD0973BD}"/>
              </a:ext>
            </a:extLst>
          </p:cNvPr>
          <p:cNvSpPr txBox="1"/>
          <p:nvPr/>
        </p:nvSpPr>
        <p:spPr>
          <a:xfrm>
            <a:off x="4788245" y="2754355"/>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jouer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3A650322-49C1-4FF1-8541-9B67C7AE1524}"/>
              </a:ext>
            </a:extLst>
          </p:cNvPr>
          <p:cNvSpPr txBox="1"/>
          <p:nvPr/>
        </p:nvSpPr>
        <p:spPr>
          <a:xfrm>
            <a:off x="7752299" y="2768712"/>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ligne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A4AC3A4-BDBB-4069-83A6-E8D8853AA749}"/>
              </a:ext>
            </a:extLst>
          </p:cNvPr>
          <p:cNvSpPr txBox="1"/>
          <p:nvPr/>
        </p:nvSpPr>
        <p:spPr>
          <a:xfrm>
            <a:off x="2370064" y="1853116"/>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a:t>
            </a:r>
          </a:p>
        </p:txBody>
      </p:sp>
      <p:sp>
        <p:nvSpPr>
          <p:cNvPr id="69" name="TextBox 68">
            <a:extLst>
              <a:ext uri="{FF2B5EF4-FFF2-40B4-BE49-F238E27FC236}">
                <a16:creationId xmlns:a16="http://schemas.microsoft.com/office/drawing/2014/main" id="{2D6088CC-10E1-4373-BC3A-06C94F2FA5B7}"/>
              </a:ext>
            </a:extLst>
          </p:cNvPr>
          <p:cNvSpPr txBox="1"/>
          <p:nvPr/>
        </p:nvSpPr>
        <p:spPr>
          <a:xfrm>
            <a:off x="4662241" y="186943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mon</a:t>
            </a:r>
          </a:p>
        </p:txBody>
      </p:sp>
      <p:sp>
        <p:nvSpPr>
          <p:cNvPr id="70" name="TextBox 69">
            <a:extLst>
              <a:ext uri="{FF2B5EF4-FFF2-40B4-BE49-F238E27FC236}">
                <a16:creationId xmlns:a16="http://schemas.microsoft.com/office/drawing/2014/main" id="{4708BC2C-04C4-4447-8E0E-9C749AA7CA57}"/>
              </a:ext>
            </a:extLst>
          </p:cNvPr>
          <p:cNvSpPr txBox="1"/>
          <p:nvPr/>
        </p:nvSpPr>
        <p:spPr>
          <a:xfrm>
            <a:off x="7764244" y="187733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dehors</a:t>
            </a:r>
          </a:p>
        </p:txBody>
      </p:sp>
      <p:sp>
        <p:nvSpPr>
          <p:cNvPr id="71" name="TextBox 70">
            <a:extLst>
              <a:ext uri="{FF2B5EF4-FFF2-40B4-BE49-F238E27FC236}">
                <a16:creationId xmlns:a16="http://schemas.microsoft.com/office/drawing/2014/main" id="{EE6E1DD0-3C2D-4950-BB5A-8FB8299C5940}"/>
              </a:ext>
            </a:extLst>
          </p:cNvPr>
          <p:cNvSpPr txBox="1"/>
          <p:nvPr/>
        </p:nvSpPr>
        <p:spPr>
          <a:xfrm>
            <a:off x="2358119" y="1058717"/>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ton</a:t>
            </a:r>
          </a:p>
        </p:txBody>
      </p:sp>
      <p:sp>
        <p:nvSpPr>
          <p:cNvPr id="72" name="TextBox 71">
            <a:extLst>
              <a:ext uri="{FF2B5EF4-FFF2-40B4-BE49-F238E27FC236}">
                <a16:creationId xmlns:a16="http://schemas.microsoft.com/office/drawing/2014/main" id="{395E39A8-E777-4D7E-A889-57B13EC15CE7}"/>
              </a:ext>
            </a:extLst>
          </p:cNvPr>
          <p:cNvSpPr txBox="1"/>
          <p:nvPr/>
        </p:nvSpPr>
        <p:spPr>
          <a:xfrm>
            <a:off x="4650296" y="1075031"/>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ta</a:t>
            </a:r>
          </a:p>
        </p:txBody>
      </p:sp>
      <p:sp>
        <p:nvSpPr>
          <p:cNvPr id="73" name="TextBox 72">
            <a:extLst>
              <a:ext uri="{FF2B5EF4-FFF2-40B4-BE49-F238E27FC236}">
                <a16:creationId xmlns:a16="http://schemas.microsoft.com/office/drawing/2014/main" id="{29C48304-1A73-48C3-A3D9-D5D5ECEB4E88}"/>
              </a:ext>
            </a:extLst>
          </p:cNvPr>
          <p:cNvSpPr txBox="1"/>
          <p:nvPr/>
        </p:nvSpPr>
        <p:spPr>
          <a:xfrm>
            <a:off x="7752299" y="108294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voici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1CFDD466-BEF4-4997-AA49-CAD16F375A4F}"/>
              </a:ext>
            </a:extLst>
          </p:cNvPr>
          <p:cNvSpPr txBox="1"/>
          <p:nvPr/>
        </p:nvSpPr>
        <p:spPr>
          <a:xfrm>
            <a:off x="7764244" y="6252171"/>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huit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8" name="Google Shape;167;p2">
            <a:extLst>
              <a:ext uri="{FF2B5EF4-FFF2-40B4-BE49-F238E27FC236}">
                <a16:creationId xmlns:a16="http://schemas.microsoft.com/office/drawing/2014/main" id="{71FDAB92-EDE4-45AE-946E-1CCC220BC089}"/>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35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 </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0" name="Google Shape;167;p2">
            <a:extLst>
              <a:ext uri="{FF2B5EF4-FFF2-40B4-BE49-F238E27FC236}">
                <a16:creationId xmlns:a16="http://schemas.microsoft.com/office/drawing/2014/main" id="{C0285894-799A-4AD1-92AC-D51E5181984B}"/>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1" name="Graphic 40" descr="Teacher">
            <a:extLst>
              <a:ext uri="{FF2B5EF4-FFF2-40B4-BE49-F238E27FC236}">
                <a16:creationId xmlns:a16="http://schemas.microsoft.com/office/drawing/2014/main" id="{4A09A62E-75ED-454E-BFDD-CE249CE0D1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1821" y="3303"/>
            <a:ext cx="914400" cy="914400"/>
          </a:xfrm>
          <a:prstGeom prst="rect">
            <a:avLst/>
          </a:prstGeom>
        </p:spPr>
      </p:pic>
      <p:sp>
        <p:nvSpPr>
          <p:cNvPr id="42" name="Speech Bubble: Rectangle with Corners Rounded 41">
            <a:extLst>
              <a:ext uri="{FF2B5EF4-FFF2-40B4-BE49-F238E27FC236}">
                <a16:creationId xmlns:a16="http://schemas.microsoft.com/office/drawing/2014/main" id="{9269E933-3B2A-40C3-B5ED-79CD488E01DB}"/>
              </a:ext>
            </a:extLst>
          </p:cNvPr>
          <p:cNvSpPr/>
          <p:nvPr/>
        </p:nvSpPr>
        <p:spPr>
          <a:xfrm>
            <a:off x="4403244" y="119085"/>
            <a:ext cx="6476332" cy="523220"/>
          </a:xfrm>
          <a:prstGeom prst="wedgeRoundRectCallout">
            <a:avLst>
              <a:gd name="adj1" fmla="val -54744"/>
              <a:gd name="adj2" fmla="val 768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CustomShape 6">
            <a:extLst>
              <a:ext uri="{FF2B5EF4-FFF2-40B4-BE49-F238E27FC236}">
                <a16:creationId xmlns:a16="http://schemas.microsoft.com/office/drawing/2014/main" id="{3149C6CE-46AE-4DBF-B4A8-C690D064BC4E}"/>
              </a:ext>
            </a:extLst>
          </p:cNvPr>
          <p:cNvSpPr/>
          <p:nvPr/>
        </p:nvSpPr>
        <p:spPr>
          <a:xfrm>
            <a:off x="4403244" y="128500"/>
            <a:ext cx="6135802" cy="6261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1" normalizeH="0" baseline="0" noProof="0" dirty="0">
                <a:ln>
                  <a:noFill/>
                </a:ln>
                <a:solidFill>
                  <a:srgbClr val="002060"/>
                </a:solidFill>
                <a:effectLst/>
                <a:uLnTx/>
                <a:uFillTx/>
                <a:latin typeface="Century gothic"/>
                <a:ea typeface="Century Gothic"/>
                <a:cs typeface="+mn-cs"/>
              </a:rPr>
              <a:t>Parle avec ton ou ta partenaire.</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45" name="Picture 44">
            <a:extLst>
              <a:ext uri="{FF2B5EF4-FFF2-40B4-BE49-F238E27FC236}">
                <a16:creationId xmlns:a16="http://schemas.microsoft.com/office/drawing/2014/main" id="{8A8B9B34-0F8C-44C6-86E1-85B1A09769B1}"/>
              </a:ext>
            </a:extLst>
          </p:cNvPr>
          <p:cNvPicPr>
            <a:picLocks noChangeAspect="1"/>
          </p:cNvPicPr>
          <p:nvPr/>
        </p:nvPicPr>
        <p:blipFill>
          <a:blip r:embed="rId6"/>
          <a:stretch>
            <a:fillRect/>
          </a:stretch>
        </p:blipFill>
        <p:spPr>
          <a:xfrm>
            <a:off x="593999" y="2652500"/>
            <a:ext cx="6665536" cy="3332768"/>
          </a:xfrm>
          <a:prstGeom prst="rect">
            <a:avLst/>
          </a:prstGeom>
        </p:spPr>
      </p:pic>
      <p:pic>
        <p:nvPicPr>
          <p:cNvPr id="46" name="Picture 45">
            <a:extLst>
              <a:ext uri="{FF2B5EF4-FFF2-40B4-BE49-F238E27FC236}">
                <a16:creationId xmlns:a16="http://schemas.microsoft.com/office/drawing/2014/main" id="{035A5602-AFFE-4557-8AE7-DB795BE40F19}"/>
              </a:ext>
            </a:extLst>
          </p:cNvPr>
          <p:cNvPicPr>
            <a:picLocks noChangeAspect="1"/>
          </p:cNvPicPr>
          <p:nvPr/>
        </p:nvPicPr>
        <p:blipFill>
          <a:blip r:embed="rId6"/>
          <a:stretch>
            <a:fillRect/>
          </a:stretch>
        </p:blipFill>
        <p:spPr>
          <a:xfrm>
            <a:off x="589943" y="4307947"/>
            <a:ext cx="6319500" cy="3159750"/>
          </a:xfrm>
          <a:prstGeom prst="rect">
            <a:avLst/>
          </a:prstGeom>
        </p:spPr>
      </p:pic>
      <p:pic>
        <p:nvPicPr>
          <p:cNvPr id="47" name="Picture 46">
            <a:extLst>
              <a:ext uri="{FF2B5EF4-FFF2-40B4-BE49-F238E27FC236}">
                <a16:creationId xmlns:a16="http://schemas.microsoft.com/office/drawing/2014/main" id="{AB771308-2E4C-475B-A4BB-CCD2395EAD19}"/>
              </a:ext>
            </a:extLst>
          </p:cNvPr>
          <p:cNvPicPr>
            <a:picLocks noChangeAspect="1"/>
          </p:cNvPicPr>
          <p:nvPr/>
        </p:nvPicPr>
        <p:blipFill>
          <a:blip r:embed="rId7"/>
          <a:stretch>
            <a:fillRect/>
          </a:stretch>
        </p:blipFill>
        <p:spPr>
          <a:xfrm>
            <a:off x="639450" y="1580824"/>
            <a:ext cx="5243077" cy="2621539"/>
          </a:xfrm>
          <a:prstGeom prst="rect">
            <a:avLst/>
          </a:prstGeom>
        </p:spPr>
      </p:pic>
      <p:sp>
        <p:nvSpPr>
          <p:cNvPr id="48" name="TextBox 47">
            <a:extLst>
              <a:ext uri="{FF2B5EF4-FFF2-40B4-BE49-F238E27FC236}">
                <a16:creationId xmlns:a16="http://schemas.microsoft.com/office/drawing/2014/main" id="{2A0EE549-B385-4F77-A3F4-16316DABBD42}"/>
              </a:ext>
            </a:extLst>
          </p:cNvPr>
          <p:cNvSpPr txBox="1"/>
          <p:nvPr/>
        </p:nvSpPr>
        <p:spPr>
          <a:xfrm>
            <a:off x="1875997" y="1600840"/>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9" name="TextBox 48">
            <a:extLst>
              <a:ext uri="{FF2B5EF4-FFF2-40B4-BE49-F238E27FC236}">
                <a16:creationId xmlns:a16="http://schemas.microsoft.com/office/drawing/2014/main" id="{C604A0D0-5B54-4165-8C75-4FBCF9D11952}"/>
              </a:ext>
            </a:extLst>
          </p:cNvPr>
          <p:cNvSpPr txBox="1"/>
          <p:nvPr/>
        </p:nvSpPr>
        <p:spPr>
          <a:xfrm>
            <a:off x="2814721" y="1485541"/>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0" name="TextBox 49">
            <a:extLst>
              <a:ext uri="{FF2B5EF4-FFF2-40B4-BE49-F238E27FC236}">
                <a16:creationId xmlns:a16="http://schemas.microsoft.com/office/drawing/2014/main" id="{9E69B88B-0C73-4039-A412-A6326FE80855}"/>
              </a:ext>
            </a:extLst>
          </p:cNvPr>
          <p:cNvSpPr txBox="1"/>
          <p:nvPr/>
        </p:nvSpPr>
        <p:spPr>
          <a:xfrm>
            <a:off x="3702789" y="1379306"/>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1" name="TextBox 50">
            <a:extLst>
              <a:ext uri="{FF2B5EF4-FFF2-40B4-BE49-F238E27FC236}">
                <a16:creationId xmlns:a16="http://schemas.microsoft.com/office/drawing/2014/main" id="{CC452477-9314-4178-B631-55F044F0296A}"/>
              </a:ext>
            </a:extLst>
          </p:cNvPr>
          <p:cNvSpPr txBox="1"/>
          <p:nvPr/>
        </p:nvSpPr>
        <p:spPr>
          <a:xfrm>
            <a:off x="4544301" y="1434433"/>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4</a:t>
            </a:r>
          </a:p>
        </p:txBody>
      </p:sp>
      <p:sp>
        <p:nvSpPr>
          <p:cNvPr id="52" name="TextBox 51">
            <a:extLst>
              <a:ext uri="{FF2B5EF4-FFF2-40B4-BE49-F238E27FC236}">
                <a16:creationId xmlns:a16="http://schemas.microsoft.com/office/drawing/2014/main" id="{1FEBF1EC-B719-4EA5-8DB5-F98CEDF0DFF6}"/>
              </a:ext>
            </a:extLst>
          </p:cNvPr>
          <p:cNvSpPr txBox="1"/>
          <p:nvPr/>
        </p:nvSpPr>
        <p:spPr>
          <a:xfrm>
            <a:off x="5415617" y="1611274"/>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5</a:t>
            </a:r>
          </a:p>
        </p:txBody>
      </p:sp>
      <p:sp>
        <p:nvSpPr>
          <p:cNvPr id="56" name="Action Button: Blank 55">
            <a:hlinkClick r:id="" action="ppaction://noaction" highlightClick="1"/>
            <a:extLst>
              <a:ext uri="{FF2B5EF4-FFF2-40B4-BE49-F238E27FC236}">
                <a16:creationId xmlns:a16="http://schemas.microsoft.com/office/drawing/2014/main" id="{EAC7146A-F4F1-4E8F-B66E-E38F8716A489}"/>
              </a:ext>
            </a:extLst>
          </p:cNvPr>
          <p:cNvSpPr/>
          <p:nvPr/>
        </p:nvSpPr>
        <p:spPr>
          <a:xfrm>
            <a:off x="61908" y="1688783"/>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8" name="Action Button: Blank 57">
            <a:hlinkClick r:id="" action="ppaction://noaction" highlightClick="1"/>
            <a:extLst>
              <a:ext uri="{FF2B5EF4-FFF2-40B4-BE49-F238E27FC236}">
                <a16:creationId xmlns:a16="http://schemas.microsoft.com/office/drawing/2014/main" id="{4F8C06B9-A285-4B93-863E-BB4A8BF4AF65}"/>
              </a:ext>
            </a:extLst>
          </p:cNvPr>
          <p:cNvSpPr/>
          <p:nvPr/>
        </p:nvSpPr>
        <p:spPr>
          <a:xfrm>
            <a:off x="82193" y="279293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2" name="Action Button: Blank 61">
            <a:hlinkClick r:id="" action="ppaction://noaction" highlightClick="1"/>
            <a:extLst>
              <a:ext uri="{FF2B5EF4-FFF2-40B4-BE49-F238E27FC236}">
                <a16:creationId xmlns:a16="http://schemas.microsoft.com/office/drawing/2014/main" id="{4177599F-7C7E-47B6-B9E2-988C01CA769E}"/>
              </a:ext>
            </a:extLst>
          </p:cNvPr>
          <p:cNvSpPr/>
          <p:nvPr/>
        </p:nvSpPr>
        <p:spPr>
          <a:xfrm>
            <a:off x="94259" y="4012291"/>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4" name="Action Button: Blank 63">
            <a:hlinkClick r:id="" action="ppaction://noaction" highlightClick="1"/>
            <a:extLst>
              <a:ext uri="{FF2B5EF4-FFF2-40B4-BE49-F238E27FC236}">
                <a16:creationId xmlns:a16="http://schemas.microsoft.com/office/drawing/2014/main" id="{F22C8C1F-6EAF-4A5C-93BE-E88B861B5DCE}"/>
              </a:ext>
            </a:extLst>
          </p:cNvPr>
          <p:cNvSpPr/>
          <p:nvPr/>
        </p:nvSpPr>
        <p:spPr>
          <a:xfrm>
            <a:off x="94259" y="5470004"/>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5" name="TextBox 64">
            <a:extLst>
              <a:ext uri="{FF2B5EF4-FFF2-40B4-BE49-F238E27FC236}">
                <a16:creationId xmlns:a16="http://schemas.microsoft.com/office/drawing/2014/main" id="{A0CEAFF0-F60C-496F-A88C-7994B22C2957}"/>
              </a:ext>
            </a:extLst>
          </p:cNvPr>
          <p:cNvSpPr txBox="1"/>
          <p:nvPr/>
        </p:nvSpPr>
        <p:spPr>
          <a:xfrm>
            <a:off x="1924003" y="2817385"/>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6" name="TextBox 65">
            <a:extLst>
              <a:ext uri="{FF2B5EF4-FFF2-40B4-BE49-F238E27FC236}">
                <a16:creationId xmlns:a16="http://schemas.microsoft.com/office/drawing/2014/main" id="{EAF7315C-5371-4CA8-B312-4778743544BA}"/>
              </a:ext>
            </a:extLst>
          </p:cNvPr>
          <p:cNvSpPr txBox="1"/>
          <p:nvPr/>
        </p:nvSpPr>
        <p:spPr>
          <a:xfrm>
            <a:off x="2814720" y="2801981"/>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67" name="TextBox 66">
            <a:extLst>
              <a:ext uri="{FF2B5EF4-FFF2-40B4-BE49-F238E27FC236}">
                <a16:creationId xmlns:a16="http://schemas.microsoft.com/office/drawing/2014/main" id="{520732D8-D07E-41A2-B701-BA203B5130F9}"/>
              </a:ext>
            </a:extLst>
          </p:cNvPr>
          <p:cNvSpPr txBox="1"/>
          <p:nvPr/>
        </p:nvSpPr>
        <p:spPr>
          <a:xfrm>
            <a:off x="3595992" y="2667348"/>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86" name="TextBox 85">
            <a:extLst>
              <a:ext uri="{FF2B5EF4-FFF2-40B4-BE49-F238E27FC236}">
                <a16:creationId xmlns:a16="http://schemas.microsoft.com/office/drawing/2014/main" id="{7090540E-319A-4017-9E8A-6124BB9F33DA}"/>
              </a:ext>
            </a:extLst>
          </p:cNvPr>
          <p:cNvSpPr txBox="1"/>
          <p:nvPr/>
        </p:nvSpPr>
        <p:spPr>
          <a:xfrm>
            <a:off x="4420083" y="2704433"/>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9</a:t>
            </a:r>
          </a:p>
        </p:txBody>
      </p:sp>
      <p:sp>
        <p:nvSpPr>
          <p:cNvPr id="87" name="TextBox 86">
            <a:extLst>
              <a:ext uri="{FF2B5EF4-FFF2-40B4-BE49-F238E27FC236}">
                <a16:creationId xmlns:a16="http://schemas.microsoft.com/office/drawing/2014/main" id="{E5BB50A0-95F8-4E56-AA2E-0B3CB9DD9A2A}"/>
              </a:ext>
            </a:extLst>
          </p:cNvPr>
          <p:cNvSpPr txBox="1"/>
          <p:nvPr/>
        </p:nvSpPr>
        <p:spPr>
          <a:xfrm>
            <a:off x="5205366" y="2842336"/>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10</a:t>
            </a:r>
          </a:p>
        </p:txBody>
      </p:sp>
      <p:sp>
        <p:nvSpPr>
          <p:cNvPr id="88" name="TextBox 87">
            <a:extLst>
              <a:ext uri="{FF2B5EF4-FFF2-40B4-BE49-F238E27FC236}">
                <a16:creationId xmlns:a16="http://schemas.microsoft.com/office/drawing/2014/main" id="{4446B290-CFC6-4735-A3D5-A31F590E28DE}"/>
              </a:ext>
            </a:extLst>
          </p:cNvPr>
          <p:cNvSpPr txBox="1"/>
          <p:nvPr/>
        </p:nvSpPr>
        <p:spPr>
          <a:xfrm>
            <a:off x="1704100" y="4384583"/>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12</a:t>
            </a:r>
          </a:p>
        </p:txBody>
      </p:sp>
      <p:sp>
        <p:nvSpPr>
          <p:cNvPr id="89" name="TextBox 88">
            <a:extLst>
              <a:ext uri="{FF2B5EF4-FFF2-40B4-BE49-F238E27FC236}">
                <a16:creationId xmlns:a16="http://schemas.microsoft.com/office/drawing/2014/main" id="{69ACAA84-61C8-4727-AB69-AF0963127F3E}"/>
              </a:ext>
            </a:extLst>
          </p:cNvPr>
          <p:cNvSpPr txBox="1"/>
          <p:nvPr/>
        </p:nvSpPr>
        <p:spPr>
          <a:xfrm>
            <a:off x="2288927" y="4514061"/>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a:t>
            </a:r>
          </a:p>
        </p:txBody>
      </p:sp>
      <p:sp>
        <p:nvSpPr>
          <p:cNvPr id="92" name="TextBox 91">
            <a:extLst>
              <a:ext uri="{FF2B5EF4-FFF2-40B4-BE49-F238E27FC236}">
                <a16:creationId xmlns:a16="http://schemas.microsoft.com/office/drawing/2014/main" id="{BADCAE27-A1D5-4B95-B1A9-D481D8B08CDD}"/>
              </a:ext>
            </a:extLst>
          </p:cNvPr>
          <p:cNvSpPr txBox="1"/>
          <p:nvPr/>
        </p:nvSpPr>
        <p:spPr>
          <a:xfrm>
            <a:off x="2885882" y="4409923"/>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a:t>
            </a:r>
          </a:p>
        </p:txBody>
      </p:sp>
      <p:sp>
        <p:nvSpPr>
          <p:cNvPr id="93" name="TextBox 92">
            <a:extLst>
              <a:ext uri="{FF2B5EF4-FFF2-40B4-BE49-F238E27FC236}">
                <a16:creationId xmlns:a16="http://schemas.microsoft.com/office/drawing/2014/main" id="{869C51C7-BB6B-49BE-AF7F-F302DAC2BB82}"/>
              </a:ext>
            </a:extLst>
          </p:cNvPr>
          <p:cNvSpPr txBox="1"/>
          <p:nvPr/>
        </p:nvSpPr>
        <p:spPr>
          <a:xfrm>
            <a:off x="3479171" y="4454258"/>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9</a:t>
            </a:r>
          </a:p>
        </p:txBody>
      </p:sp>
      <p:sp>
        <p:nvSpPr>
          <p:cNvPr id="94" name="TextBox 93">
            <a:extLst>
              <a:ext uri="{FF2B5EF4-FFF2-40B4-BE49-F238E27FC236}">
                <a16:creationId xmlns:a16="http://schemas.microsoft.com/office/drawing/2014/main" id="{9E891516-3DAC-4FD5-90B1-C0A659727AB6}"/>
              </a:ext>
            </a:extLst>
          </p:cNvPr>
          <p:cNvSpPr txBox="1"/>
          <p:nvPr/>
        </p:nvSpPr>
        <p:spPr>
          <a:xfrm>
            <a:off x="3985039" y="4595342"/>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8</a:t>
            </a:r>
          </a:p>
        </p:txBody>
      </p:sp>
      <p:sp>
        <p:nvSpPr>
          <p:cNvPr id="95" name="TextBox 94">
            <a:extLst>
              <a:ext uri="{FF2B5EF4-FFF2-40B4-BE49-F238E27FC236}">
                <a16:creationId xmlns:a16="http://schemas.microsoft.com/office/drawing/2014/main" id="{3EB2AE3C-F9C4-48DB-AA80-2F49EC8D05BF}"/>
              </a:ext>
            </a:extLst>
          </p:cNvPr>
          <p:cNvSpPr txBox="1"/>
          <p:nvPr/>
        </p:nvSpPr>
        <p:spPr>
          <a:xfrm>
            <a:off x="4605150" y="4605702"/>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7</a:t>
            </a:r>
          </a:p>
        </p:txBody>
      </p:sp>
      <p:sp>
        <p:nvSpPr>
          <p:cNvPr id="96" name="TextBox 95">
            <a:extLst>
              <a:ext uri="{FF2B5EF4-FFF2-40B4-BE49-F238E27FC236}">
                <a16:creationId xmlns:a16="http://schemas.microsoft.com/office/drawing/2014/main" id="{BC97CE20-AE84-433A-B00F-2C6C01AFCCCA}"/>
              </a:ext>
            </a:extLst>
          </p:cNvPr>
          <p:cNvSpPr txBox="1"/>
          <p:nvPr/>
        </p:nvSpPr>
        <p:spPr>
          <a:xfrm>
            <a:off x="5129128" y="4569557"/>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6</a:t>
            </a:r>
          </a:p>
        </p:txBody>
      </p:sp>
      <p:sp>
        <p:nvSpPr>
          <p:cNvPr id="97" name="TextBox 96">
            <a:extLst>
              <a:ext uri="{FF2B5EF4-FFF2-40B4-BE49-F238E27FC236}">
                <a16:creationId xmlns:a16="http://schemas.microsoft.com/office/drawing/2014/main" id="{559FA6BB-A960-49B9-99FF-355F625E53C3}"/>
              </a:ext>
            </a:extLst>
          </p:cNvPr>
          <p:cNvSpPr txBox="1"/>
          <p:nvPr/>
        </p:nvSpPr>
        <p:spPr>
          <a:xfrm>
            <a:off x="5662266" y="4320049"/>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5</a:t>
            </a:r>
          </a:p>
        </p:txBody>
      </p:sp>
      <p:sp>
        <p:nvSpPr>
          <p:cNvPr id="98" name="TextBox 97">
            <a:extLst>
              <a:ext uri="{FF2B5EF4-FFF2-40B4-BE49-F238E27FC236}">
                <a16:creationId xmlns:a16="http://schemas.microsoft.com/office/drawing/2014/main" id="{DFF8B748-B800-4C24-9EF2-94B5423DD36F}"/>
              </a:ext>
            </a:extLst>
          </p:cNvPr>
          <p:cNvSpPr txBox="1"/>
          <p:nvPr/>
        </p:nvSpPr>
        <p:spPr>
          <a:xfrm>
            <a:off x="6198506" y="4237287"/>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4</a:t>
            </a:r>
          </a:p>
        </p:txBody>
      </p:sp>
      <p:sp>
        <p:nvSpPr>
          <p:cNvPr id="99" name="TextBox 98">
            <a:extLst>
              <a:ext uri="{FF2B5EF4-FFF2-40B4-BE49-F238E27FC236}">
                <a16:creationId xmlns:a16="http://schemas.microsoft.com/office/drawing/2014/main" id="{4D83BD6A-4171-402A-A380-D0F6E4270356}"/>
              </a:ext>
            </a:extLst>
          </p:cNvPr>
          <p:cNvSpPr txBox="1"/>
          <p:nvPr/>
        </p:nvSpPr>
        <p:spPr>
          <a:xfrm>
            <a:off x="6727722" y="4307947"/>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3</a:t>
            </a:r>
          </a:p>
        </p:txBody>
      </p:sp>
      <p:sp>
        <p:nvSpPr>
          <p:cNvPr id="100" name="TextBox 99">
            <a:extLst>
              <a:ext uri="{FF2B5EF4-FFF2-40B4-BE49-F238E27FC236}">
                <a16:creationId xmlns:a16="http://schemas.microsoft.com/office/drawing/2014/main" id="{C8B72ABA-C86A-4BF8-8920-8D63ADF97FAD}"/>
              </a:ext>
            </a:extLst>
          </p:cNvPr>
          <p:cNvSpPr txBox="1"/>
          <p:nvPr/>
        </p:nvSpPr>
        <p:spPr>
          <a:xfrm>
            <a:off x="1782453" y="5947121"/>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101" name="TextBox 100">
            <a:extLst>
              <a:ext uri="{FF2B5EF4-FFF2-40B4-BE49-F238E27FC236}">
                <a16:creationId xmlns:a16="http://schemas.microsoft.com/office/drawing/2014/main" id="{824E917D-F0C0-4EF8-97DB-ADEC74975053}"/>
              </a:ext>
            </a:extLst>
          </p:cNvPr>
          <p:cNvSpPr txBox="1"/>
          <p:nvPr/>
        </p:nvSpPr>
        <p:spPr>
          <a:xfrm>
            <a:off x="3770109" y="6186410"/>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4</a:t>
            </a:r>
          </a:p>
        </p:txBody>
      </p:sp>
      <p:sp>
        <p:nvSpPr>
          <p:cNvPr id="102" name="TextBox 101">
            <a:extLst>
              <a:ext uri="{FF2B5EF4-FFF2-40B4-BE49-F238E27FC236}">
                <a16:creationId xmlns:a16="http://schemas.microsoft.com/office/drawing/2014/main" id="{043B55A8-1B6A-47FA-B6F6-60B50961ED31}"/>
              </a:ext>
            </a:extLst>
          </p:cNvPr>
          <p:cNvSpPr txBox="1"/>
          <p:nvPr/>
        </p:nvSpPr>
        <p:spPr>
          <a:xfrm>
            <a:off x="3250899" y="6029910"/>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03" name="TextBox 102">
            <a:extLst>
              <a:ext uri="{FF2B5EF4-FFF2-40B4-BE49-F238E27FC236}">
                <a16:creationId xmlns:a16="http://schemas.microsoft.com/office/drawing/2014/main" id="{A5EBDE1B-C566-4317-B7AF-3F4487A3CF57}"/>
              </a:ext>
            </a:extLst>
          </p:cNvPr>
          <p:cNvSpPr txBox="1"/>
          <p:nvPr/>
        </p:nvSpPr>
        <p:spPr>
          <a:xfrm>
            <a:off x="2723295" y="5966227"/>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a:t>
            </a:r>
          </a:p>
        </p:txBody>
      </p:sp>
      <p:sp>
        <p:nvSpPr>
          <p:cNvPr id="104" name="TextBox 103">
            <a:extLst>
              <a:ext uri="{FF2B5EF4-FFF2-40B4-BE49-F238E27FC236}">
                <a16:creationId xmlns:a16="http://schemas.microsoft.com/office/drawing/2014/main" id="{BF3CACE4-AF5D-4F5E-AC75-AD026101511F}"/>
              </a:ext>
            </a:extLst>
          </p:cNvPr>
          <p:cNvSpPr txBox="1"/>
          <p:nvPr/>
        </p:nvSpPr>
        <p:spPr>
          <a:xfrm>
            <a:off x="2195691" y="6085959"/>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05" name="TextBox 104">
            <a:extLst>
              <a:ext uri="{FF2B5EF4-FFF2-40B4-BE49-F238E27FC236}">
                <a16:creationId xmlns:a16="http://schemas.microsoft.com/office/drawing/2014/main" id="{FB2A473F-4F0B-491B-A6AC-4F8CAD7D9451}"/>
              </a:ext>
            </a:extLst>
          </p:cNvPr>
          <p:cNvSpPr txBox="1"/>
          <p:nvPr/>
        </p:nvSpPr>
        <p:spPr>
          <a:xfrm>
            <a:off x="4369101" y="6156895"/>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06" name="TextBox 105">
            <a:extLst>
              <a:ext uri="{FF2B5EF4-FFF2-40B4-BE49-F238E27FC236}">
                <a16:creationId xmlns:a16="http://schemas.microsoft.com/office/drawing/2014/main" id="{A1795431-36C1-482D-B1CF-A2D9DA4A6DA6}"/>
              </a:ext>
            </a:extLst>
          </p:cNvPr>
          <p:cNvSpPr txBox="1"/>
          <p:nvPr/>
        </p:nvSpPr>
        <p:spPr>
          <a:xfrm>
            <a:off x="4860156" y="6069508"/>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5</a:t>
            </a:r>
          </a:p>
        </p:txBody>
      </p:sp>
      <p:sp>
        <p:nvSpPr>
          <p:cNvPr id="107" name="TextBox 106">
            <a:extLst>
              <a:ext uri="{FF2B5EF4-FFF2-40B4-BE49-F238E27FC236}">
                <a16:creationId xmlns:a16="http://schemas.microsoft.com/office/drawing/2014/main" id="{CAFD46B2-7EDE-45E4-B9B6-982010D47BA2}"/>
              </a:ext>
            </a:extLst>
          </p:cNvPr>
          <p:cNvSpPr txBox="1"/>
          <p:nvPr/>
        </p:nvSpPr>
        <p:spPr>
          <a:xfrm>
            <a:off x="5379366" y="5860443"/>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1</a:t>
            </a:r>
          </a:p>
        </p:txBody>
      </p:sp>
      <p:sp>
        <p:nvSpPr>
          <p:cNvPr id="108" name="TextBox 107">
            <a:extLst>
              <a:ext uri="{FF2B5EF4-FFF2-40B4-BE49-F238E27FC236}">
                <a16:creationId xmlns:a16="http://schemas.microsoft.com/office/drawing/2014/main" id="{7823CAC7-F270-4B16-AD49-C8E0701A39B6}"/>
              </a:ext>
            </a:extLst>
          </p:cNvPr>
          <p:cNvSpPr txBox="1"/>
          <p:nvPr/>
        </p:nvSpPr>
        <p:spPr>
          <a:xfrm>
            <a:off x="5884799" y="5832797"/>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6</a:t>
            </a:r>
          </a:p>
        </p:txBody>
      </p:sp>
      <p:sp>
        <p:nvSpPr>
          <p:cNvPr id="111" name="TextBox 110">
            <a:extLst>
              <a:ext uri="{FF2B5EF4-FFF2-40B4-BE49-F238E27FC236}">
                <a16:creationId xmlns:a16="http://schemas.microsoft.com/office/drawing/2014/main" id="{2F979B4A-7A8E-4FFE-BA8A-F9B56F9F7E80}"/>
              </a:ext>
            </a:extLst>
          </p:cNvPr>
          <p:cNvSpPr txBox="1"/>
          <p:nvPr/>
        </p:nvSpPr>
        <p:spPr>
          <a:xfrm>
            <a:off x="6390655" y="5862194"/>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1</a:t>
            </a:r>
          </a:p>
        </p:txBody>
      </p:sp>
      <p:sp>
        <p:nvSpPr>
          <p:cNvPr id="112" name="Action Button: Blank 111">
            <a:hlinkClick r:id="" action="ppaction://noaction" highlightClick="1"/>
            <a:extLst>
              <a:ext uri="{FF2B5EF4-FFF2-40B4-BE49-F238E27FC236}">
                <a16:creationId xmlns:a16="http://schemas.microsoft.com/office/drawing/2014/main" id="{08D84453-A61C-44E8-B5DE-9BBE30BBD49D}"/>
              </a:ext>
            </a:extLst>
          </p:cNvPr>
          <p:cNvSpPr/>
          <p:nvPr/>
        </p:nvSpPr>
        <p:spPr>
          <a:xfrm>
            <a:off x="6309848" y="2505617"/>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13" name="Action Button: Blank 112">
            <a:hlinkClick r:id="" action="ppaction://noaction" highlightClick="1"/>
            <a:extLst>
              <a:ext uri="{FF2B5EF4-FFF2-40B4-BE49-F238E27FC236}">
                <a16:creationId xmlns:a16="http://schemas.microsoft.com/office/drawing/2014/main" id="{B83E4308-A3B1-445F-BC89-C9590F80D7D7}"/>
              </a:ext>
            </a:extLst>
          </p:cNvPr>
          <p:cNvSpPr/>
          <p:nvPr/>
        </p:nvSpPr>
        <p:spPr>
          <a:xfrm>
            <a:off x="6318283" y="511329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pic>
        <p:nvPicPr>
          <p:cNvPr id="114" name="Picture 113">
            <a:extLst>
              <a:ext uri="{FF2B5EF4-FFF2-40B4-BE49-F238E27FC236}">
                <a16:creationId xmlns:a16="http://schemas.microsoft.com/office/drawing/2014/main" id="{19C0DB50-A0BF-43DD-8312-CD8B333714E2}"/>
              </a:ext>
            </a:extLst>
          </p:cNvPr>
          <p:cNvPicPr>
            <a:picLocks noChangeAspect="1"/>
          </p:cNvPicPr>
          <p:nvPr/>
        </p:nvPicPr>
        <p:blipFill>
          <a:blip r:embed="rId7"/>
          <a:stretch>
            <a:fillRect/>
          </a:stretch>
        </p:blipFill>
        <p:spPr>
          <a:xfrm>
            <a:off x="6725069" y="1625752"/>
            <a:ext cx="5304420" cy="2652210"/>
          </a:xfrm>
          <a:prstGeom prst="rect">
            <a:avLst/>
          </a:prstGeom>
        </p:spPr>
      </p:pic>
      <p:pic>
        <p:nvPicPr>
          <p:cNvPr id="115" name="Picture 114">
            <a:extLst>
              <a:ext uri="{FF2B5EF4-FFF2-40B4-BE49-F238E27FC236}">
                <a16:creationId xmlns:a16="http://schemas.microsoft.com/office/drawing/2014/main" id="{3896D259-C34D-4AB5-A11E-92F9FE05ECE3}"/>
              </a:ext>
            </a:extLst>
          </p:cNvPr>
          <p:cNvPicPr>
            <a:picLocks noChangeAspect="1"/>
          </p:cNvPicPr>
          <p:nvPr/>
        </p:nvPicPr>
        <p:blipFill>
          <a:blip r:embed="rId7"/>
          <a:stretch>
            <a:fillRect/>
          </a:stretch>
        </p:blipFill>
        <p:spPr>
          <a:xfrm>
            <a:off x="6798882" y="4237287"/>
            <a:ext cx="5304420" cy="2652210"/>
          </a:xfrm>
          <a:prstGeom prst="rect">
            <a:avLst/>
          </a:prstGeom>
        </p:spPr>
      </p:pic>
      <p:sp>
        <p:nvSpPr>
          <p:cNvPr id="116" name="TextBox 115">
            <a:extLst>
              <a:ext uri="{FF2B5EF4-FFF2-40B4-BE49-F238E27FC236}">
                <a16:creationId xmlns:a16="http://schemas.microsoft.com/office/drawing/2014/main" id="{99EB8737-8FEE-4BD2-AC23-2356FF465521}"/>
              </a:ext>
            </a:extLst>
          </p:cNvPr>
          <p:cNvSpPr txBox="1"/>
          <p:nvPr/>
        </p:nvSpPr>
        <p:spPr>
          <a:xfrm>
            <a:off x="7959261" y="2905780"/>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117" name="TextBox 116">
            <a:extLst>
              <a:ext uri="{FF2B5EF4-FFF2-40B4-BE49-F238E27FC236}">
                <a16:creationId xmlns:a16="http://schemas.microsoft.com/office/drawing/2014/main" id="{7F9F9584-1B5E-4E83-AE50-EC783D815B04}"/>
              </a:ext>
            </a:extLst>
          </p:cNvPr>
          <p:cNvSpPr txBox="1"/>
          <p:nvPr/>
        </p:nvSpPr>
        <p:spPr>
          <a:xfrm>
            <a:off x="9636929" y="2730303"/>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118" name="TextBox 117">
            <a:extLst>
              <a:ext uri="{FF2B5EF4-FFF2-40B4-BE49-F238E27FC236}">
                <a16:creationId xmlns:a16="http://schemas.microsoft.com/office/drawing/2014/main" id="{278D1CB9-80FC-4356-8494-6F3C9ED7E7E8}"/>
              </a:ext>
            </a:extLst>
          </p:cNvPr>
          <p:cNvSpPr txBox="1"/>
          <p:nvPr/>
        </p:nvSpPr>
        <p:spPr>
          <a:xfrm>
            <a:off x="11336436" y="2991752"/>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a:t>
            </a:r>
          </a:p>
        </p:txBody>
      </p:sp>
      <p:sp>
        <p:nvSpPr>
          <p:cNvPr id="119" name="TextBox 118">
            <a:extLst>
              <a:ext uri="{FF2B5EF4-FFF2-40B4-BE49-F238E27FC236}">
                <a16:creationId xmlns:a16="http://schemas.microsoft.com/office/drawing/2014/main" id="{890944AD-154C-41C2-95AA-2C2B23BD32D7}"/>
              </a:ext>
            </a:extLst>
          </p:cNvPr>
          <p:cNvSpPr txBox="1"/>
          <p:nvPr/>
        </p:nvSpPr>
        <p:spPr>
          <a:xfrm>
            <a:off x="8812445" y="2842336"/>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4</a:t>
            </a:r>
          </a:p>
        </p:txBody>
      </p:sp>
      <p:sp>
        <p:nvSpPr>
          <p:cNvPr id="120" name="TextBox 119">
            <a:extLst>
              <a:ext uri="{FF2B5EF4-FFF2-40B4-BE49-F238E27FC236}">
                <a16:creationId xmlns:a16="http://schemas.microsoft.com/office/drawing/2014/main" id="{947DDFCF-767C-4DDD-946F-51D0CA7A21E2}"/>
              </a:ext>
            </a:extLst>
          </p:cNvPr>
          <p:cNvSpPr txBox="1"/>
          <p:nvPr/>
        </p:nvSpPr>
        <p:spPr>
          <a:xfrm>
            <a:off x="10549455" y="2803146"/>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8</a:t>
            </a:r>
          </a:p>
        </p:txBody>
      </p:sp>
      <p:sp>
        <p:nvSpPr>
          <p:cNvPr id="121" name="TextBox 120">
            <a:extLst>
              <a:ext uri="{FF2B5EF4-FFF2-40B4-BE49-F238E27FC236}">
                <a16:creationId xmlns:a16="http://schemas.microsoft.com/office/drawing/2014/main" id="{3A29AA96-AF67-43A5-AABB-D275183DEC19}"/>
              </a:ext>
            </a:extLst>
          </p:cNvPr>
          <p:cNvSpPr txBox="1"/>
          <p:nvPr/>
        </p:nvSpPr>
        <p:spPr>
          <a:xfrm>
            <a:off x="8935328" y="5443007"/>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22" name="TextBox 121">
            <a:extLst>
              <a:ext uri="{FF2B5EF4-FFF2-40B4-BE49-F238E27FC236}">
                <a16:creationId xmlns:a16="http://schemas.microsoft.com/office/drawing/2014/main" id="{E6F90084-0415-4D87-BF2E-12930351B76F}"/>
              </a:ext>
            </a:extLst>
          </p:cNvPr>
          <p:cNvSpPr txBox="1"/>
          <p:nvPr/>
        </p:nvSpPr>
        <p:spPr>
          <a:xfrm>
            <a:off x="10627861" y="5407927"/>
            <a:ext cx="5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123" name="TextBox 122">
            <a:extLst>
              <a:ext uri="{FF2B5EF4-FFF2-40B4-BE49-F238E27FC236}">
                <a16:creationId xmlns:a16="http://schemas.microsoft.com/office/drawing/2014/main" id="{8096AA90-1A84-468E-861A-360DF32312E6}"/>
              </a:ext>
            </a:extLst>
          </p:cNvPr>
          <p:cNvSpPr txBox="1"/>
          <p:nvPr/>
        </p:nvSpPr>
        <p:spPr>
          <a:xfrm>
            <a:off x="8033801" y="5472741"/>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1</a:t>
            </a:r>
          </a:p>
        </p:txBody>
      </p:sp>
      <p:sp>
        <p:nvSpPr>
          <p:cNvPr id="124" name="TextBox 123">
            <a:extLst>
              <a:ext uri="{FF2B5EF4-FFF2-40B4-BE49-F238E27FC236}">
                <a16:creationId xmlns:a16="http://schemas.microsoft.com/office/drawing/2014/main" id="{F11682EB-DF5A-44D0-91C6-87E974BD9B39}"/>
              </a:ext>
            </a:extLst>
          </p:cNvPr>
          <p:cNvSpPr txBox="1"/>
          <p:nvPr/>
        </p:nvSpPr>
        <p:spPr>
          <a:xfrm>
            <a:off x="9758628" y="5344416"/>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5</a:t>
            </a:r>
          </a:p>
        </p:txBody>
      </p:sp>
      <p:sp>
        <p:nvSpPr>
          <p:cNvPr id="125" name="TextBox 124">
            <a:extLst>
              <a:ext uri="{FF2B5EF4-FFF2-40B4-BE49-F238E27FC236}">
                <a16:creationId xmlns:a16="http://schemas.microsoft.com/office/drawing/2014/main" id="{F9C2703C-9A27-436F-8DD2-8FAA842AC42D}"/>
              </a:ext>
            </a:extLst>
          </p:cNvPr>
          <p:cNvSpPr txBox="1"/>
          <p:nvPr/>
        </p:nvSpPr>
        <p:spPr>
          <a:xfrm>
            <a:off x="11432079" y="5574810"/>
            <a:ext cx="463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9</a:t>
            </a:r>
          </a:p>
        </p:txBody>
      </p:sp>
      <p:pic>
        <p:nvPicPr>
          <p:cNvPr id="126" name="Picture 125">
            <a:extLst>
              <a:ext uri="{FF2B5EF4-FFF2-40B4-BE49-F238E27FC236}">
                <a16:creationId xmlns:a16="http://schemas.microsoft.com/office/drawing/2014/main" id="{784D4EBE-1530-44AD-8B2B-5D256EFF9629}"/>
              </a:ext>
            </a:extLst>
          </p:cNvPr>
          <p:cNvPicPr>
            <a:picLocks noChangeAspect="1"/>
          </p:cNvPicPr>
          <p:nvPr/>
        </p:nvPicPr>
        <p:blipFill>
          <a:blip r:embed="rId7"/>
          <a:stretch>
            <a:fillRect/>
          </a:stretch>
        </p:blipFill>
        <p:spPr>
          <a:xfrm>
            <a:off x="575275" y="247015"/>
            <a:ext cx="5521910" cy="2760955"/>
          </a:xfrm>
          <a:prstGeom prst="rect">
            <a:avLst/>
          </a:prstGeom>
        </p:spPr>
      </p:pic>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 calcmode="lin" valueType="num">
                                      <p:cBhvr additive="base">
                                        <p:cTn id="7"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
                                            <p:txEl>
                                              <p:pRg st="0" end="0"/>
                                            </p:txEl>
                                          </p:spTgt>
                                        </p:tgtEl>
                                        <p:attrNameLst>
                                          <p:attrName>style.visibility</p:attrName>
                                        </p:attrNameLst>
                                      </p:cBhvr>
                                      <p:to>
                                        <p:strVal val="visible"/>
                                      </p:to>
                                    </p:set>
                                    <p:anim calcmode="lin" valueType="num">
                                      <p:cBhvr additive="base">
                                        <p:cTn id="13"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6">
                                            <p:txEl>
                                              <p:pRg st="0" end="0"/>
                                            </p:txEl>
                                          </p:spTgt>
                                        </p:tgtEl>
                                        <p:attrNameLst>
                                          <p:attrName>style.visibility</p:attrName>
                                        </p:attrNameLst>
                                      </p:cBhvr>
                                      <p:to>
                                        <p:strVal val="visible"/>
                                      </p:to>
                                    </p:set>
                                    <p:anim calcmode="lin" valueType="num">
                                      <p:cBhvr additive="base">
                                        <p:cTn id="19"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7">
                                            <p:txEl>
                                              <p:pRg st="0" end="0"/>
                                            </p:txEl>
                                          </p:spTgt>
                                        </p:tgtEl>
                                        <p:attrNameLst>
                                          <p:attrName>style.visibility</p:attrName>
                                        </p:attrNameLst>
                                      </p:cBhvr>
                                      <p:to>
                                        <p:strVal val="visible"/>
                                      </p:to>
                                    </p:set>
                                    <p:anim calcmode="lin" valueType="num">
                                      <p:cBhvr additive="base">
                                        <p:cTn id="25"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3">
                                            <p:txEl>
                                              <p:pRg st="0" end="0"/>
                                            </p:txEl>
                                          </p:spTgt>
                                        </p:tgtEl>
                                        <p:attrNameLst>
                                          <p:attrName>style.visibility</p:attrName>
                                        </p:attrNameLst>
                                      </p:cBhvr>
                                      <p:to>
                                        <p:strVal val="visible"/>
                                      </p:to>
                                    </p:set>
                                    <p:anim calcmode="lin" valueType="num">
                                      <p:cBhvr additive="base">
                                        <p:cTn id="31" dur="500" fill="hold"/>
                                        <p:tgtEl>
                                          <p:spTgt spid="9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4">
                                            <p:txEl>
                                              <p:pRg st="0" end="0"/>
                                            </p:txEl>
                                          </p:spTgt>
                                        </p:tgtEl>
                                        <p:attrNameLst>
                                          <p:attrName>style.visibility</p:attrName>
                                        </p:attrNameLst>
                                      </p:cBhvr>
                                      <p:to>
                                        <p:strVal val="visible"/>
                                      </p:to>
                                    </p:set>
                                    <p:anim calcmode="lin" valueType="num">
                                      <p:cBhvr additive="base">
                                        <p:cTn id="37"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5">
                                            <p:txEl>
                                              <p:pRg st="0" end="0"/>
                                            </p:txEl>
                                          </p:spTgt>
                                        </p:tgtEl>
                                        <p:attrNameLst>
                                          <p:attrName>style.visibility</p:attrName>
                                        </p:attrNameLst>
                                      </p:cBhvr>
                                      <p:to>
                                        <p:strVal val="visible"/>
                                      </p:to>
                                    </p:set>
                                    <p:anim calcmode="lin" valueType="num">
                                      <p:cBhvr additive="base">
                                        <p:cTn id="43" dur="500" fill="hold"/>
                                        <p:tgtEl>
                                          <p:spTgt spid="9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6">
                                            <p:txEl>
                                              <p:pRg st="0" end="0"/>
                                            </p:txEl>
                                          </p:spTgt>
                                        </p:tgtEl>
                                        <p:attrNameLst>
                                          <p:attrName>style.visibility</p:attrName>
                                        </p:attrNameLst>
                                      </p:cBhvr>
                                      <p:to>
                                        <p:strVal val="visible"/>
                                      </p:to>
                                    </p:set>
                                    <p:anim calcmode="lin" valueType="num">
                                      <p:cBhvr additive="base">
                                        <p:cTn id="49" dur="500" fill="hold"/>
                                        <p:tgtEl>
                                          <p:spTgt spid="96">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7">
                                            <p:txEl>
                                              <p:pRg st="0" end="0"/>
                                            </p:txEl>
                                          </p:spTgt>
                                        </p:tgtEl>
                                        <p:attrNameLst>
                                          <p:attrName>style.visibility</p:attrName>
                                        </p:attrNameLst>
                                      </p:cBhvr>
                                      <p:to>
                                        <p:strVal val="visible"/>
                                      </p:to>
                                    </p:set>
                                    <p:anim calcmode="lin" valueType="num">
                                      <p:cBhvr additive="base">
                                        <p:cTn id="55"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8">
                                            <p:txEl>
                                              <p:pRg st="0" end="0"/>
                                            </p:txEl>
                                          </p:spTgt>
                                        </p:tgtEl>
                                        <p:attrNameLst>
                                          <p:attrName>style.visibility</p:attrName>
                                        </p:attrNameLst>
                                      </p:cBhvr>
                                      <p:to>
                                        <p:strVal val="visible"/>
                                      </p:to>
                                    </p:set>
                                    <p:anim calcmode="lin" valueType="num">
                                      <p:cBhvr additive="base">
                                        <p:cTn id="61" dur="500" fill="hold"/>
                                        <p:tgtEl>
                                          <p:spTgt spid="98">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9">
                                            <p:txEl>
                                              <p:pRg st="0" end="0"/>
                                            </p:txEl>
                                          </p:spTgt>
                                        </p:tgtEl>
                                        <p:attrNameLst>
                                          <p:attrName>style.visibility</p:attrName>
                                        </p:attrNameLst>
                                      </p:cBhvr>
                                      <p:to>
                                        <p:strVal val="visible"/>
                                      </p:to>
                                    </p:set>
                                    <p:anim calcmode="lin" valueType="num">
                                      <p:cBhvr additive="base">
                                        <p:cTn id="67" dur="500" fill="hold"/>
                                        <p:tgtEl>
                                          <p:spTgt spid="99">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6">
                                            <p:txEl>
                                              <p:pRg st="0" end="0"/>
                                            </p:txEl>
                                          </p:spTgt>
                                        </p:tgtEl>
                                        <p:attrNameLst>
                                          <p:attrName>style.visibility</p:attrName>
                                        </p:attrNameLst>
                                      </p:cBhvr>
                                      <p:to>
                                        <p:strVal val="visible"/>
                                      </p:to>
                                    </p:set>
                                    <p:anim calcmode="lin" valueType="num">
                                      <p:cBhvr additive="base">
                                        <p:cTn id="73" dur="500" fill="hold"/>
                                        <p:tgtEl>
                                          <p:spTgt spid="106">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07">
                                            <p:txEl>
                                              <p:pRg st="0" end="0"/>
                                            </p:txEl>
                                          </p:spTgt>
                                        </p:tgtEl>
                                        <p:attrNameLst>
                                          <p:attrName>style.visibility</p:attrName>
                                        </p:attrNameLst>
                                      </p:cBhvr>
                                      <p:to>
                                        <p:strVal val="visible"/>
                                      </p:to>
                                    </p:set>
                                    <p:anim calcmode="lin" valueType="num">
                                      <p:cBhvr additive="base">
                                        <p:cTn id="79" dur="500" fill="hold"/>
                                        <p:tgtEl>
                                          <p:spTgt spid="107">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08">
                                            <p:txEl>
                                              <p:pRg st="0" end="0"/>
                                            </p:txEl>
                                          </p:spTgt>
                                        </p:tgtEl>
                                        <p:attrNameLst>
                                          <p:attrName>style.visibility</p:attrName>
                                        </p:attrNameLst>
                                      </p:cBhvr>
                                      <p:to>
                                        <p:strVal val="visible"/>
                                      </p:to>
                                    </p:set>
                                    <p:anim calcmode="lin" valueType="num">
                                      <p:cBhvr additive="base">
                                        <p:cTn id="85" dur="500" fill="hold"/>
                                        <p:tgtEl>
                                          <p:spTgt spid="108">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11">
                                            <p:txEl>
                                              <p:pRg st="0" end="0"/>
                                            </p:txEl>
                                          </p:spTgt>
                                        </p:tgtEl>
                                        <p:attrNameLst>
                                          <p:attrName>style.visibility</p:attrName>
                                        </p:attrNameLst>
                                      </p:cBhvr>
                                      <p:to>
                                        <p:strVal val="visible"/>
                                      </p:to>
                                    </p:set>
                                    <p:anim calcmode="lin" valueType="num">
                                      <p:cBhvr additive="base">
                                        <p:cTn id="91" dur="500" fill="hold"/>
                                        <p:tgtEl>
                                          <p:spTgt spid="111">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19">
                                            <p:txEl>
                                              <p:pRg st="0" end="0"/>
                                            </p:txEl>
                                          </p:spTgt>
                                        </p:tgtEl>
                                        <p:attrNameLst>
                                          <p:attrName>style.visibility</p:attrName>
                                        </p:attrNameLst>
                                      </p:cBhvr>
                                      <p:to>
                                        <p:strVal val="visible"/>
                                      </p:to>
                                    </p:set>
                                    <p:anim calcmode="lin" valueType="num">
                                      <p:cBhvr additive="base">
                                        <p:cTn id="97" dur="500" fill="hold"/>
                                        <p:tgtEl>
                                          <p:spTgt spid="119">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20">
                                            <p:txEl>
                                              <p:pRg st="0" end="0"/>
                                            </p:txEl>
                                          </p:spTgt>
                                        </p:tgtEl>
                                        <p:attrNameLst>
                                          <p:attrName>style.visibility</p:attrName>
                                        </p:attrNameLst>
                                      </p:cBhvr>
                                      <p:to>
                                        <p:strVal val="visible"/>
                                      </p:to>
                                    </p:set>
                                    <p:anim calcmode="lin" valueType="num">
                                      <p:cBhvr additive="base">
                                        <p:cTn id="103" dur="500" fill="hold"/>
                                        <p:tgtEl>
                                          <p:spTgt spid="120">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123">
                                            <p:txEl>
                                              <p:pRg st="0" end="0"/>
                                            </p:txEl>
                                          </p:spTgt>
                                        </p:tgtEl>
                                        <p:attrNameLst>
                                          <p:attrName>style.visibility</p:attrName>
                                        </p:attrNameLst>
                                      </p:cBhvr>
                                      <p:to>
                                        <p:strVal val="visible"/>
                                      </p:to>
                                    </p:set>
                                    <p:anim calcmode="lin" valueType="num">
                                      <p:cBhvr additive="base">
                                        <p:cTn id="109" dur="500" fill="hold"/>
                                        <p:tgtEl>
                                          <p:spTgt spid="123">
                                            <p:txEl>
                                              <p:pRg st="0" end="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24">
                                            <p:txEl>
                                              <p:pRg st="0" end="0"/>
                                            </p:txEl>
                                          </p:spTgt>
                                        </p:tgtEl>
                                        <p:attrNameLst>
                                          <p:attrName>style.visibility</p:attrName>
                                        </p:attrNameLst>
                                      </p:cBhvr>
                                      <p:to>
                                        <p:strVal val="visible"/>
                                      </p:to>
                                    </p:set>
                                    <p:anim calcmode="lin" valueType="num">
                                      <p:cBhvr additive="base">
                                        <p:cTn id="115" dur="500" fill="hold"/>
                                        <p:tgtEl>
                                          <p:spTgt spid="124">
                                            <p:txEl>
                                              <p:pRg st="0" end="0"/>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125">
                                            <p:txEl>
                                              <p:pRg st="0" end="0"/>
                                            </p:txEl>
                                          </p:spTgt>
                                        </p:tgtEl>
                                        <p:attrNameLst>
                                          <p:attrName>style.visibility</p:attrName>
                                        </p:attrNameLst>
                                      </p:cBhvr>
                                      <p:to>
                                        <p:strVal val="visible"/>
                                      </p:to>
                                    </p:set>
                                    <p:anim calcmode="lin" valueType="num">
                                      <p:cBhvr additive="base">
                                        <p:cTn id="121" dur="500" fill="hold"/>
                                        <p:tgtEl>
                                          <p:spTgt spid="125">
                                            <p:txEl>
                                              <p:pRg st="0" end="0"/>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1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01" name="Graphic 100" descr="Teacher">
            <a:extLst>
              <a:ext uri="{FF2B5EF4-FFF2-40B4-BE49-F238E27FC236}">
                <a16:creationId xmlns:a16="http://schemas.microsoft.com/office/drawing/2014/main" id="{B6226D59-CBE0-479F-847B-CFEE3FE27F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72355" y="-12666"/>
            <a:ext cx="840316" cy="914400"/>
          </a:xfrm>
          <a:prstGeom prst="rect">
            <a:avLst/>
          </a:prstGeom>
        </p:spPr>
      </p:pic>
      <p:sp>
        <p:nvSpPr>
          <p:cNvPr id="12" name="Rectangle: Rounded Corners 11">
            <a:extLst>
              <a:ext uri="{FF2B5EF4-FFF2-40B4-BE49-F238E27FC236}">
                <a16:creationId xmlns:a16="http://schemas.microsoft.com/office/drawing/2014/main" id="{4AF0068F-41FA-4DC3-88F1-1EA073C4D548}"/>
              </a:ext>
            </a:extLst>
          </p:cNvPr>
          <p:cNvSpPr/>
          <p:nvPr/>
        </p:nvSpPr>
        <p:spPr>
          <a:xfrm>
            <a:off x="383856" y="85175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50052373-40D8-4E4F-A5AE-88C9AE75E943}"/>
              </a:ext>
            </a:extLst>
          </p:cNvPr>
          <p:cNvSpPr/>
          <p:nvPr/>
        </p:nvSpPr>
        <p:spPr>
          <a:xfrm>
            <a:off x="5651157" y="842646"/>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CC956CAC-2E5F-409F-BEC7-49EA9D703AC8}"/>
              </a:ext>
            </a:extLst>
          </p:cNvPr>
          <p:cNvSpPr/>
          <p:nvPr/>
        </p:nvSpPr>
        <p:spPr>
          <a:xfrm>
            <a:off x="383855"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A49D1784-47A0-4C2F-8ECC-BADBAF965FC7}"/>
              </a:ext>
            </a:extLst>
          </p:cNvPr>
          <p:cNvSpPr/>
          <p:nvPr/>
        </p:nvSpPr>
        <p:spPr>
          <a:xfrm>
            <a:off x="5651156"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1FE4D05-AFF3-4ED8-9917-EFB22AC82C6A}"/>
              </a:ext>
            </a:extLst>
          </p:cNvPr>
          <p:cNvSpPr txBox="1"/>
          <p:nvPr/>
        </p:nvSpPr>
        <p:spPr>
          <a:xfrm>
            <a:off x="432721" y="852712"/>
            <a:ext cx="52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pic>
        <p:nvPicPr>
          <p:cNvPr id="65" name="Picture 64" descr="Icon&#10;&#10;Description automatically generated">
            <a:extLst>
              <a:ext uri="{FF2B5EF4-FFF2-40B4-BE49-F238E27FC236}">
                <a16:creationId xmlns:a16="http://schemas.microsoft.com/office/drawing/2014/main" id="{5E9ED48B-3962-4D4F-9A4F-C7518C766C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14868">
            <a:off x="4395757" y="2519575"/>
            <a:ext cx="703249" cy="939846"/>
          </a:xfrm>
          <a:prstGeom prst="rect">
            <a:avLst/>
          </a:prstGeom>
        </p:spPr>
      </p:pic>
      <p:pic>
        <p:nvPicPr>
          <p:cNvPr id="66" name="Picture 65" descr="Icon&#10;&#10;Description automatically generated">
            <a:extLst>
              <a:ext uri="{FF2B5EF4-FFF2-40B4-BE49-F238E27FC236}">
                <a16:creationId xmlns:a16="http://schemas.microsoft.com/office/drawing/2014/main" id="{22DBFE2B-0ACE-4B9F-B006-CB1B7AC99A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14868">
            <a:off x="6536256" y="1322833"/>
            <a:ext cx="703249" cy="939846"/>
          </a:xfrm>
          <a:prstGeom prst="rect">
            <a:avLst/>
          </a:prstGeom>
        </p:spPr>
      </p:pic>
      <p:pic>
        <p:nvPicPr>
          <p:cNvPr id="67" name="Picture 66" descr="Icon&#10;&#10;Description automatically generated">
            <a:extLst>
              <a:ext uri="{FF2B5EF4-FFF2-40B4-BE49-F238E27FC236}">
                <a16:creationId xmlns:a16="http://schemas.microsoft.com/office/drawing/2014/main" id="{6BCD4245-0E8B-4EAC-B6A9-E7C7539E1D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14868">
            <a:off x="2058268" y="5688308"/>
            <a:ext cx="703249" cy="939846"/>
          </a:xfrm>
          <a:prstGeom prst="rect">
            <a:avLst/>
          </a:prstGeom>
        </p:spPr>
      </p:pic>
      <p:pic>
        <p:nvPicPr>
          <p:cNvPr id="68" name="Picture 67" descr="Icon&#10;&#10;Description automatically generated">
            <a:extLst>
              <a:ext uri="{FF2B5EF4-FFF2-40B4-BE49-F238E27FC236}">
                <a16:creationId xmlns:a16="http://schemas.microsoft.com/office/drawing/2014/main" id="{CD78C0A4-0BEA-44DD-AA46-170A0502D0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14868">
            <a:off x="2521744" y="5468590"/>
            <a:ext cx="703249" cy="939846"/>
          </a:xfrm>
          <a:prstGeom prst="rect">
            <a:avLst/>
          </a:prstGeom>
        </p:spPr>
      </p:pic>
      <p:pic>
        <p:nvPicPr>
          <p:cNvPr id="69" name="Picture 68" descr="Icon&#10;&#10;Description automatically generated">
            <a:extLst>
              <a:ext uri="{FF2B5EF4-FFF2-40B4-BE49-F238E27FC236}">
                <a16:creationId xmlns:a16="http://schemas.microsoft.com/office/drawing/2014/main" id="{E18BDB74-9678-4146-AC2B-65E9C069FC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14868">
            <a:off x="3017078" y="5238665"/>
            <a:ext cx="703249" cy="939846"/>
          </a:xfrm>
          <a:prstGeom prst="rect">
            <a:avLst/>
          </a:prstGeom>
        </p:spPr>
      </p:pic>
      <p:pic>
        <p:nvPicPr>
          <p:cNvPr id="70" name="Picture 69" descr="Icon&#10;&#10;Description automatically generated">
            <a:extLst>
              <a:ext uri="{FF2B5EF4-FFF2-40B4-BE49-F238E27FC236}">
                <a16:creationId xmlns:a16="http://schemas.microsoft.com/office/drawing/2014/main" id="{71D7C5A2-71F6-45B9-8AD1-ED5EB5F9CE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14868">
            <a:off x="5834016" y="5677986"/>
            <a:ext cx="703249" cy="939846"/>
          </a:xfrm>
          <a:prstGeom prst="rect">
            <a:avLst/>
          </a:prstGeom>
        </p:spPr>
      </p:pic>
      <p:pic>
        <p:nvPicPr>
          <p:cNvPr id="71" name="Picture 70" descr="Icon&#10;&#10;Description automatically generated">
            <a:extLst>
              <a:ext uri="{FF2B5EF4-FFF2-40B4-BE49-F238E27FC236}">
                <a16:creationId xmlns:a16="http://schemas.microsoft.com/office/drawing/2014/main" id="{DB2B146F-D6DB-488F-9DDF-F42F1BB722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14868">
            <a:off x="6394759" y="5435802"/>
            <a:ext cx="703249" cy="939846"/>
          </a:xfrm>
          <a:prstGeom prst="rect">
            <a:avLst/>
          </a:prstGeom>
        </p:spPr>
      </p:pic>
      <p:pic>
        <p:nvPicPr>
          <p:cNvPr id="72" name="Picture 71" descr="Icon&#10;&#10;Description automatically generated">
            <a:extLst>
              <a:ext uri="{FF2B5EF4-FFF2-40B4-BE49-F238E27FC236}">
                <a16:creationId xmlns:a16="http://schemas.microsoft.com/office/drawing/2014/main" id="{F708AE65-14F5-4B5E-851B-678939719A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14868">
            <a:off x="6955503" y="5221432"/>
            <a:ext cx="703249" cy="939846"/>
          </a:xfrm>
          <a:prstGeom prst="rect">
            <a:avLst/>
          </a:prstGeom>
        </p:spPr>
      </p:pic>
      <p:sp>
        <p:nvSpPr>
          <p:cNvPr id="102" name="Speech Bubble: Rectangle with Corners Rounded 101">
            <a:extLst>
              <a:ext uri="{FF2B5EF4-FFF2-40B4-BE49-F238E27FC236}">
                <a16:creationId xmlns:a16="http://schemas.microsoft.com/office/drawing/2014/main" id="{0B2E8022-17AF-4325-8F05-8534090E2103}"/>
              </a:ext>
            </a:extLst>
          </p:cNvPr>
          <p:cNvSpPr/>
          <p:nvPr/>
        </p:nvSpPr>
        <p:spPr>
          <a:xfrm>
            <a:off x="4129480" y="139052"/>
            <a:ext cx="6704231" cy="523220"/>
          </a:xfrm>
          <a:prstGeom prst="wedgeRoundRectCallout">
            <a:avLst>
              <a:gd name="adj1" fmla="val -54744"/>
              <a:gd name="adj2" fmla="val 768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4176959" y="69745"/>
            <a:ext cx="6504237" cy="675762"/>
          </a:xfrm>
        </p:spPr>
        <p:txBody>
          <a:bodyPr>
            <a:normAutofit/>
          </a:bodyPr>
          <a:lstStyle/>
          <a:p>
            <a:pPr lvl="0">
              <a:lnSpc>
                <a:spcPct val="100000"/>
              </a:lnSpc>
              <a:buClrTx/>
              <a:buSzTx/>
              <a:defRPr/>
            </a:pPr>
            <a:r>
              <a:rPr lang="fr-FR" sz="2800" b="1" kern="1200" spc="-1" dirty="0">
                <a:solidFill>
                  <a:srgbClr val="002060"/>
                </a:solidFill>
                <a:latin typeface="Century gothic"/>
                <a:ea typeface="Century Gothic"/>
              </a:rPr>
              <a:t>Parle avec ton ou ta partenaire.</a:t>
            </a:r>
            <a:endParaRPr lang="en-GB" sz="2800" kern="1200" spc="-1" dirty="0">
              <a:solidFill>
                <a:prstClr val="black"/>
              </a:solidFill>
              <a:latin typeface="Century gothic"/>
            </a:endParaRPr>
          </a:p>
        </p:txBody>
      </p:sp>
      <p:sp>
        <p:nvSpPr>
          <p:cNvPr id="104" name="TextBox 103">
            <a:extLst>
              <a:ext uri="{FF2B5EF4-FFF2-40B4-BE49-F238E27FC236}">
                <a16:creationId xmlns:a16="http://schemas.microsoft.com/office/drawing/2014/main" id="{CA7DDDDF-2273-47CE-900A-757539D85E82}"/>
              </a:ext>
            </a:extLst>
          </p:cNvPr>
          <p:cNvSpPr txBox="1"/>
          <p:nvPr/>
        </p:nvSpPr>
        <p:spPr>
          <a:xfrm>
            <a:off x="5676441" y="838196"/>
            <a:ext cx="52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05" name="TextBox 104">
            <a:extLst>
              <a:ext uri="{FF2B5EF4-FFF2-40B4-BE49-F238E27FC236}">
                <a16:creationId xmlns:a16="http://schemas.microsoft.com/office/drawing/2014/main" id="{53A0107B-C070-4496-AC73-5A8B1A91AC35}"/>
              </a:ext>
            </a:extLst>
          </p:cNvPr>
          <p:cNvSpPr txBox="1"/>
          <p:nvPr/>
        </p:nvSpPr>
        <p:spPr>
          <a:xfrm>
            <a:off x="407402" y="3833900"/>
            <a:ext cx="52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06" name="TextBox 105">
            <a:extLst>
              <a:ext uri="{FF2B5EF4-FFF2-40B4-BE49-F238E27FC236}">
                <a16:creationId xmlns:a16="http://schemas.microsoft.com/office/drawing/2014/main" id="{5037F3DB-6A54-4F33-A485-7BF844B3E54D}"/>
              </a:ext>
            </a:extLst>
          </p:cNvPr>
          <p:cNvSpPr txBox="1"/>
          <p:nvPr/>
        </p:nvSpPr>
        <p:spPr>
          <a:xfrm>
            <a:off x="5699171" y="3852897"/>
            <a:ext cx="52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07" name="Title 2">
            <a:extLst>
              <a:ext uri="{FF2B5EF4-FFF2-40B4-BE49-F238E27FC236}">
                <a16:creationId xmlns:a16="http://schemas.microsoft.com/office/drawing/2014/main" id="{8E3E4875-9628-400A-B611-A3F2A9C72460}"/>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08" name="Picture 107" descr="Icon&#10;&#10;Description automatically generated">
            <a:extLst>
              <a:ext uri="{FF2B5EF4-FFF2-40B4-BE49-F238E27FC236}">
                <a16:creationId xmlns:a16="http://schemas.microsoft.com/office/drawing/2014/main" id="{8C5BA147-F66D-4456-9144-B14E98A185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09" name="Picture 108" descr="Logo&#10;&#10;Description automatically generated with low confidence">
            <a:extLst>
              <a:ext uri="{FF2B5EF4-FFF2-40B4-BE49-F238E27FC236}">
                <a16:creationId xmlns:a16="http://schemas.microsoft.com/office/drawing/2014/main" id="{1AB291FF-05A6-446C-A978-E3BD7248F7D4}"/>
              </a:ext>
            </a:extLst>
          </p:cNvPr>
          <p:cNvPicPr>
            <a:picLocks noChangeAspect="1"/>
          </p:cNvPicPr>
          <p:nvPr/>
        </p:nvPicPr>
        <p:blipFill>
          <a:blip r:embed="rId7"/>
          <a:stretch>
            <a:fillRect/>
          </a:stretch>
        </p:blipFill>
        <p:spPr>
          <a:xfrm>
            <a:off x="1088248" y="1044549"/>
            <a:ext cx="627468" cy="764914"/>
          </a:xfrm>
          <a:prstGeom prst="rect">
            <a:avLst/>
          </a:prstGeom>
        </p:spPr>
      </p:pic>
      <p:pic>
        <p:nvPicPr>
          <p:cNvPr id="110" name="Graphic 109" descr="Cave Drawing with solid fill">
            <a:extLst>
              <a:ext uri="{FF2B5EF4-FFF2-40B4-BE49-F238E27FC236}">
                <a16:creationId xmlns:a16="http://schemas.microsoft.com/office/drawing/2014/main" id="{562ABBD0-4C5E-4F20-9E75-EB3D330F56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78622" y="2033856"/>
            <a:ext cx="780439" cy="780439"/>
          </a:xfrm>
          <a:prstGeom prst="rect">
            <a:avLst/>
          </a:prstGeom>
        </p:spPr>
      </p:pic>
      <p:pic>
        <p:nvPicPr>
          <p:cNvPr id="111" name="Picture 110" descr="Icon&#10;&#10;Description automatically generated with low confidence">
            <a:extLst>
              <a:ext uri="{FF2B5EF4-FFF2-40B4-BE49-F238E27FC236}">
                <a16:creationId xmlns:a16="http://schemas.microsoft.com/office/drawing/2014/main" id="{F5AA4289-8F41-478C-892F-4802CFCFB3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675225">
            <a:off x="7325704" y="2694975"/>
            <a:ext cx="1115090" cy="557545"/>
          </a:xfrm>
          <a:prstGeom prst="rect">
            <a:avLst/>
          </a:prstGeom>
        </p:spPr>
      </p:pic>
      <p:pic>
        <p:nvPicPr>
          <p:cNvPr id="112" name="Picture 111" descr="Icon&#10;&#10;Description automatically generated">
            <a:extLst>
              <a:ext uri="{FF2B5EF4-FFF2-40B4-BE49-F238E27FC236}">
                <a16:creationId xmlns:a16="http://schemas.microsoft.com/office/drawing/2014/main" id="{64BC95DA-8D0C-417E-8217-2078D53F41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3073" y="4241902"/>
            <a:ext cx="574142" cy="865562"/>
          </a:xfrm>
          <a:prstGeom prst="rect">
            <a:avLst/>
          </a:prstGeom>
        </p:spPr>
      </p:pic>
      <p:pic>
        <p:nvPicPr>
          <p:cNvPr id="113" name="Graphic 112" descr="Document with solid fill">
            <a:extLst>
              <a:ext uri="{FF2B5EF4-FFF2-40B4-BE49-F238E27FC236}">
                <a16:creationId xmlns:a16="http://schemas.microsoft.com/office/drawing/2014/main" id="{3DA0E871-2EA8-4D8B-B335-FA7BE073511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240216" y="972753"/>
            <a:ext cx="1162580" cy="116258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56B371D8-A485-4475-8D6A-4D342DAFF2F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13646" y="1247527"/>
            <a:ext cx="977226" cy="490140"/>
          </a:xfrm>
          <a:prstGeom prst="rect">
            <a:avLst/>
          </a:prstGeom>
        </p:spPr>
      </p:pic>
      <p:pic>
        <p:nvPicPr>
          <p:cNvPr id="114" name="Picture 113" descr="Logo&#10;&#10;Description automatically generated with low confidence">
            <a:extLst>
              <a:ext uri="{FF2B5EF4-FFF2-40B4-BE49-F238E27FC236}">
                <a16:creationId xmlns:a16="http://schemas.microsoft.com/office/drawing/2014/main" id="{5E61323F-97F4-40BE-9F76-6127895526CC}"/>
              </a:ext>
            </a:extLst>
          </p:cNvPr>
          <p:cNvPicPr>
            <a:picLocks noChangeAspect="1"/>
          </p:cNvPicPr>
          <p:nvPr/>
        </p:nvPicPr>
        <p:blipFill>
          <a:blip r:embed="rId7"/>
          <a:stretch>
            <a:fillRect/>
          </a:stretch>
        </p:blipFill>
        <p:spPr>
          <a:xfrm>
            <a:off x="1655104" y="1056096"/>
            <a:ext cx="627468" cy="764914"/>
          </a:xfrm>
          <a:prstGeom prst="rect">
            <a:avLst/>
          </a:prstGeom>
        </p:spPr>
      </p:pic>
      <p:pic>
        <p:nvPicPr>
          <p:cNvPr id="115" name="Picture 114" descr="Logo&#10;&#10;Description automatically generated with low confidence">
            <a:extLst>
              <a:ext uri="{FF2B5EF4-FFF2-40B4-BE49-F238E27FC236}">
                <a16:creationId xmlns:a16="http://schemas.microsoft.com/office/drawing/2014/main" id="{98F36D17-7FF9-4CFC-9AED-976EAB7E57C1}"/>
              </a:ext>
            </a:extLst>
          </p:cNvPr>
          <p:cNvPicPr>
            <a:picLocks noChangeAspect="1"/>
          </p:cNvPicPr>
          <p:nvPr/>
        </p:nvPicPr>
        <p:blipFill>
          <a:blip r:embed="rId7"/>
          <a:stretch>
            <a:fillRect/>
          </a:stretch>
        </p:blipFill>
        <p:spPr>
          <a:xfrm>
            <a:off x="716412" y="1337198"/>
            <a:ext cx="627468" cy="764914"/>
          </a:xfrm>
          <a:prstGeom prst="rect">
            <a:avLst/>
          </a:prstGeom>
        </p:spPr>
      </p:pic>
      <p:pic>
        <p:nvPicPr>
          <p:cNvPr id="116" name="Picture 115" descr="Logo&#10;&#10;Description automatically generated with low confidence">
            <a:extLst>
              <a:ext uri="{FF2B5EF4-FFF2-40B4-BE49-F238E27FC236}">
                <a16:creationId xmlns:a16="http://schemas.microsoft.com/office/drawing/2014/main" id="{B790D553-12DE-4EE4-A51F-96BEDC313D00}"/>
              </a:ext>
            </a:extLst>
          </p:cNvPr>
          <p:cNvPicPr>
            <a:picLocks noChangeAspect="1"/>
          </p:cNvPicPr>
          <p:nvPr/>
        </p:nvPicPr>
        <p:blipFill>
          <a:blip r:embed="rId7"/>
          <a:stretch>
            <a:fillRect/>
          </a:stretch>
        </p:blipFill>
        <p:spPr>
          <a:xfrm>
            <a:off x="1363509" y="1320498"/>
            <a:ext cx="627468" cy="764914"/>
          </a:xfrm>
          <a:prstGeom prst="rect">
            <a:avLst/>
          </a:prstGeom>
        </p:spPr>
      </p:pic>
      <p:pic>
        <p:nvPicPr>
          <p:cNvPr id="117" name="Picture 116" descr="Logo&#10;&#10;Description automatically generated with low confidence">
            <a:extLst>
              <a:ext uri="{FF2B5EF4-FFF2-40B4-BE49-F238E27FC236}">
                <a16:creationId xmlns:a16="http://schemas.microsoft.com/office/drawing/2014/main" id="{44EA709A-E490-4B6C-8A00-AD6F4FAD7555}"/>
              </a:ext>
            </a:extLst>
          </p:cNvPr>
          <p:cNvPicPr>
            <a:picLocks noChangeAspect="1"/>
          </p:cNvPicPr>
          <p:nvPr/>
        </p:nvPicPr>
        <p:blipFill>
          <a:blip r:embed="rId7"/>
          <a:stretch>
            <a:fillRect/>
          </a:stretch>
        </p:blipFill>
        <p:spPr>
          <a:xfrm>
            <a:off x="1698810" y="4197945"/>
            <a:ext cx="627468" cy="764914"/>
          </a:xfrm>
          <a:prstGeom prst="rect">
            <a:avLst/>
          </a:prstGeom>
        </p:spPr>
      </p:pic>
      <p:pic>
        <p:nvPicPr>
          <p:cNvPr id="119" name="Picture 118" descr="Logo&#10;&#10;Description automatically generated with low confidence">
            <a:extLst>
              <a:ext uri="{FF2B5EF4-FFF2-40B4-BE49-F238E27FC236}">
                <a16:creationId xmlns:a16="http://schemas.microsoft.com/office/drawing/2014/main" id="{97EFA84B-A704-443F-AFBD-5B7A672310CE}"/>
              </a:ext>
            </a:extLst>
          </p:cNvPr>
          <p:cNvPicPr>
            <a:picLocks noChangeAspect="1"/>
          </p:cNvPicPr>
          <p:nvPr/>
        </p:nvPicPr>
        <p:blipFill>
          <a:blip r:embed="rId7"/>
          <a:stretch>
            <a:fillRect/>
          </a:stretch>
        </p:blipFill>
        <p:spPr>
          <a:xfrm>
            <a:off x="8055631" y="961206"/>
            <a:ext cx="627468" cy="764914"/>
          </a:xfrm>
          <a:prstGeom prst="rect">
            <a:avLst/>
          </a:prstGeom>
        </p:spPr>
      </p:pic>
      <p:pic>
        <p:nvPicPr>
          <p:cNvPr id="120" name="Picture 119" descr="Logo&#10;&#10;Description automatically generated with low confidence">
            <a:extLst>
              <a:ext uri="{FF2B5EF4-FFF2-40B4-BE49-F238E27FC236}">
                <a16:creationId xmlns:a16="http://schemas.microsoft.com/office/drawing/2014/main" id="{EB6BB2E8-F5CC-4BE5-B43C-49F417227FA9}"/>
              </a:ext>
            </a:extLst>
          </p:cNvPr>
          <p:cNvPicPr>
            <a:picLocks noChangeAspect="1"/>
          </p:cNvPicPr>
          <p:nvPr/>
        </p:nvPicPr>
        <p:blipFill>
          <a:blip r:embed="rId7"/>
          <a:stretch>
            <a:fillRect/>
          </a:stretch>
        </p:blipFill>
        <p:spPr>
          <a:xfrm>
            <a:off x="8622487" y="972753"/>
            <a:ext cx="627468" cy="764914"/>
          </a:xfrm>
          <a:prstGeom prst="rect">
            <a:avLst/>
          </a:prstGeom>
        </p:spPr>
      </p:pic>
      <p:pic>
        <p:nvPicPr>
          <p:cNvPr id="121" name="Picture 120" descr="Logo&#10;&#10;Description automatically generated with low confidence">
            <a:extLst>
              <a:ext uri="{FF2B5EF4-FFF2-40B4-BE49-F238E27FC236}">
                <a16:creationId xmlns:a16="http://schemas.microsoft.com/office/drawing/2014/main" id="{6723332D-8DDA-46A7-941D-1129F51C3A4C}"/>
              </a:ext>
            </a:extLst>
          </p:cNvPr>
          <p:cNvPicPr>
            <a:picLocks noChangeAspect="1"/>
          </p:cNvPicPr>
          <p:nvPr/>
        </p:nvPicPr>
        <p:blipFill>
          <a:blip r:embed="rId7"/>
          <a:stretch>
            <a:fillRect/>
          </a:stretch>
        </p:blipFill>
        <p:spPr>
          <a:xfrm>
            <a:off x="7683795" y="1253855"/>
            <a:ext cx="627468" cy="764914"/>
          </a:xfrm>
          <a:prstGeom prst="rect">
            <a:avLst/>
          </a:prstGeom>
        </p:spPr>
      </p:pic>
      <p:pic>
        <p:nvPicPr>
          <p:cNvPr id="122" name="Picture 121" descr="Logo&#10;&#10;Description automatically generated with low confidence">
            <a:extLst>
              <a:ext uri="{FF2B5EF4-FFF2-40B4-BE49-F238E27FC236}">
                <a16:creationId xmlns:a16="http://schemas.microsoft.com/office/drawing/2014/main" id="{CF28C426-8DB2-4CD4-8C9D-503F1AA83B46}"/>
              </a:ext>
            </a:extLst>
          </p:cNvPr>
          <p:cNvPicPr>
            <a:picLocks noChangeAspect="1"/>
          </p:cNvPicPr>
          <p:nvPr/>
        </p:nvPicPr>
        <p:blipFill>
          <a:blip r:embed="rId7"/>
          <a:stretch>
            <a:fillRect/>
          </a:stretch>
        </p:blipFill>
        <p:spPr>
          <a:xfrm>
            <a:off x="8330892" y="1237155"/>
            <a:ext cx="627468" cy="764914"/>
          </a:xfrm>
          <a:prstGeom prst="rect">
            <a:avLst/>
          </a:prstGeom>
        </p:spPr>
      </p:pic>
      <p:pic>
        <p:nvPicPr>
          <p:cNvPr id="123" name="Picture 122" descr="Logo&#10;&#10;Description automatically generated with low confidence">
            <a:extLst>
              <a:ext uri="{FF2B5EF4-FFF2-40B4-BE49-F238E27FC236}">
                <a16:creationId xmlns:a16="http://schemas.microsoft.com/office/drawing/2014/main" id="{37501108-7D41-43DF-B347-4DECC809F484}"/>
              </a:ext>
            </a:extLst>
          </p:cNvPr>
          <p:cNvPicPr>
            <a:picLocks noChangeAspect="1"/>
          </p:cNvPicPr>
          <p:nvPr/>
        </p:nvPicPr>
        <p:blipFill>
          <a:blip r:embed="rId7"/>
          <a:stretch>
            <a:fillRect/>
          </a:stretch>
        </p:blipFill>
        <p:spPr>
          <a:xfrm>
            <a:off x="8567582" y="5778046"/>
            <a:ext cx="627468" cy="764914"/>
          </a:xfrm>
          <a:prstGeom prst="rect">
            <a:avLst/>
          </a:prstGeom>
        </p:spPr>
      </p:pic>
      <p:pic>
        <p:nvPicPr>
          <p:cNvPr id="124" name="Picture 123" descr="A picture containing shape&#10;&#10;Description automatically generated">
            <a:extLst>
              <a:ext uri="{FF2B5EF4-FFF2-40B4-BE49-F238E27FC236}">
                <a16:creationId xmlns:a16="http://schemas.microsoft.com/office/drawing/2014/main" id="{45A24D8A-307C-4343-ACC7-796EAE3152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19183" y="4574013"/>
            <a:ext cx="977226" cy="490140"/>
          </a:xfrm>
          <a:prstGeom prst="rect">
            <a:avLst/>
          </a:prstGeom>
        </p:spPr>
      </p:pic>
      <p:pic>
        <p:nvPicPr>
          <p:cNvPr id="125" name="Picture 124" descr="A picture containing shape&#10;&#10;Description automatically generated">
            <a:extLst>
              <a:ext uri="{FF2B5EF4-FFF2-40B4-BE49-F238E27FC236}">
                <a16:creationId xmlns:a16="http://schemas.microsoft.com/office/drawing/2014/main" id="{3A4B39F0-6C1F-4F9D-9E48-9D997E249C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46952" y="5242907"/>
            <a:ext cx="977226" cy="490140"/>
          </a:xfrm>
          <a:prstGeom prst="rect">
            <a:avLst/>
          </a:prstGeom>
        </p:spPr>
      </p:pic>
      <p:pic>
        <p:nvPicPr>
          <p:cNvPr id="126" name="Picture 125" descr="A picture containing shape&#10;&#10;Description automatically generated">
            <a:extLst>
              <a:ext uri="{FF2B5EF4-FFF2-40B4-BE49-F238E27FC236}">
                <a16:creationId xmlns:a16="http://schemas.microsoft.com/office/drawing/2014/main" id="{9718867D-E106-497D-A650-E35D4DD7C1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03618" y="5568974"/>
            <a:ext cx="977226" cy="490140"/>
          </a:xfrm>
          <a:prstGeom prst="rect">
            <a:avLst/>
          </a:prstGeom>
        </p:spPr>
      </p:pic>
      <p:pic>
        <p:nvPicPr>
          <p:cNvPr id="127" name="Picture 126" descr="A picture containing shape&#10;&#10;Description automatically generated">
            <a:extLst>
              <a:ext uri="{FF2B5EF4-FFF2-40B4-BE49-F238E27FC236}">
                <a16:creationId xmlns:a16="http://schemas.microsoft.com/office/drawing/2014/main" id="{D47544A0-5E3B-40E6-856D-015167431FB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90901" y="5847096"/>
            <a:ext cx="977226" cy="490140"/>
          </a:xfrm>
          <a:prstGeom prst="rect">
            <a:avLst/>
          </a:prstGeom>
        </p:spPr>
      </p:pic>
      <p:pic>
        <p:nvPicPr>
          <p:cNvPr id="128" name="Picture 127" descr="A picture containing shape&#10;&#10;Description automatically generated">
            <a:extLst>
              <a:ext uri="{FF2B5EF4-FFF2-40B4-BE49-F238E27FC236}">
                <a16:creationId xmlns:a16="http://schemas.microsoft.com/office/drawing/2014/main" id="{4A5BBFED-ED54-4746-9734-AE725C21E9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4114" y="2313716"/>
            <a:ext cx="977226" cy="490140"/>
          </a:xfrm>
          <a:prstGeom prst="rect">
            <a:avLst/>
          </a:prstGeom>
        </p:spPr>
      </p:pic>
      <p:pic>
        <p:nvPicPr>
          <p:cNvPr id="129" name="Picture 128" descr="A picture containing shape&#10;&#10;Description automatically generated">
            <a:extLst>
              <a:ext uri="{FF2B5EF4-FFF2-40B4-BE49-F238E27FC236}">
                <a16:creationId xmlns:a16="http://schemas.microsoft.com/office/drawing/2014/main" id="{36664F7B-1526-41E7-83C0-A080646FBA9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4114" y="2605839"/>
            <a:ext cx="977226" cy="490140"/>
          </a:xfrm>
          <a:prstGeom prst="rect">
            <a:avLst/>
          </a:prstGeom>
        </p:spPr>
      </p:pic>
      <p:pic>
        <p:nvPicPr>
          <p:cNvPr id="130" name="Picture 129" descr="A picture containing shape&#10;&#10;Description automatically generated">
            <a:extLst>
              <a:ext uri="{FF2B5EF4-FFF2-40B4-BE49-F238E27FC236}">
                <a16:creationId xmlns:a16="http://schemas.microsoft.com/office/drawing/2014/main" id="{3D725E30-C657-4B31-8BDC-0C73D73780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4114" y="2937212"/>
            <a:ext cx="977226" cy="490140"/>
          </a:xfrm>
          <a:prstGeom prst="rect">
            <a:avLst/>
          </a:prstGeom>
        </p:spPr>
      </p:pic>
      <p:pic>
        <p:nvPicPr>
          <p:cNvPr id="131" name="Graphic 130" descr="Cave Drawing with solid fill">
            <a:extLst>
              <a:ext uri="{FF2B5EF4-FFF2-40B4-BE49-F238E27FC236}">
                <a16:creationId xmlns:a16="http://schemas.microsoft.com/office/drawing/2014/main" id="{9DEBA2C1-85B9-4BEF-9F31-78FC909606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65275" y="2804790"/>
            <a:ext cx="780439" cy="780439"/>
          </a:xfrm>
          <a:prstGeom prst="rect">
            <a:avLst/>
          </a:prstGeom>
        </p:spPr>
      </p:pic>
      <p:pic>
        <p:nvPicPr>
          <p:cNvPr id="132" name="Graphic 131" descr="Cave Drawing with solid fill">
            <a:extLst>
              <a:ext uri="{FF2B5EF4-FFF2-40B4-BE49-F238E27FC236}">
                <a16:creationId xmlns:a16="http://schemas.microsoft.com/office/drawing/2014/main" id="{3BE0F6C0-B8A2-47F3-9B5D-5ABE78B221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84836" y="2585068"/>
            <a:ext cx="780439" cy="780439"/>
          </a:xfrm>
          <a:prstGeom prst="rect">
            <a:avLst/>
          </a:prstGeom>
        </p:spPr>
      </p:pic>
      <p:pic>
        <p:nvPicPr>
          <p:cNvPr id="133" name="Graphic 132" descr="Cave Drawing with solid fill">
            <a:extLst>
              <a:ext uri="{FF2B5EF4-FFF2-40B4-BE49-F238E27FC236}">
                <a16:creationId xmlns:a16="http://schemas.microsoft.com/office/drawing/2014/main" id="{43FAE5FC-8675-4EA7-861A-77CAC6A42D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82104" y="3862486"/>
            <a:ext cx="780439" cy="780439"/>
          </a:xfrm>
          <a:prstGeom prst="rect">
            <a:avLst/>
          </a:prstGeom>
        </p:spPr>
      </p:pic>
      <p:pic>
        <p:nvPicPr>
          <p:cNvPr id="134" name="Graphic 133" descr="Cave Drawing with solid fill">
            <a:extLst>
              <a:ext uri="{FF2B5EF4-FFF2-40B4-BE49-F238E27FC236}">
                <a16:creationId xmlns:a16="http://schemas.microsoft.com/office/drawing/2014/main" id="{27AB9356-B9FF-4F72-B245-F471467E55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8944" y="3832533"/>
            <a:ext cx="780439" cy="780439"/>
          </a:xfrm>
          <a:prstGeom prst="rect">
            <a:avLst/>
          </a:prstGeom>
        </p:spPr>
      </p:pic>
      <p:pic>
        <p:nvPicPr>
          <p:cNvPr id="135" name="Graphic 134" descr="Cave Drawing with solid fill">
            <a:extLst>
              <a:ext uri="{FF2B5EF4-FFF2-40B4-BE49-F238E27FC236}">
                <a16:creationId xmlns:a16="http://schemas.microsoft.com/office/drawing/2014/main" id="{B7B8BBF2-8743-4695-AFF9-4EE78C760F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95857" y="4429050"/>
            <a:ext cx="780439" cy="780439"/>
          </a:xfrm>
          <a:prstGeom prst="rect">
            <a:avLst/>
          </a:prstGeom>
        </p:spPr>
      </p:pic>
      <p:pic>
        <p:nvPicPr>
          <p:cNvPr id="136" name="Graphic 135" descr="Cave Drawing with solid fill">
            <a:extLst>
              <a:ext uri="{FF2B5EF4-FFF2-40B4-BE49-F238E27FC236}">
                <a16:creationId xmlns:a16="http://schemas.microsoft.com/office/drawing/2014/main" id="{E5EC37C4-4279-4620-A410-1C753A2BF9D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54262" y="2833505"/>
            <a:ext cx="780439" cy="780439"/>
          </a:xfrm>
          <a:prstGeom prst="rect">
            <a:avLst/>
          </a:prstGeom>
        </p:spPr>
      </p:pic>
      <p:pic>
        <p:nvPicPr>
          <p:cNvPr id="137" name="Graphic 136" descr="Cave Drawing with solid fill">
            <a:extLst>
              <a:ext uri="{FF2B5EF4-FFF2-40B4-BE49-F238E27FC236}">
                <a16:creationId xmlns:a16="http://schemas.microsoft.com/office/drawing/2014/main" id="{49294333-31C5-451E-9FEC-C6B9279E37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45332" y="5105742"/>
            <a:ext cx="780439" cy="780439"/>
          </a:xfrm>
          <a:prstGeom prst="rect">
            <a:avLst/>
          </a:prstGeom>
        </p:spPr>
      </p:pic>
      <p:grpSp>
        <p:nvGrpSpPr>
          <p:cNvPr id="7" name="Group 6">
            <a:extLst>
              <a:ext uri="{FF2B5EF4-FFF2-40B4-BE49-F238E27FC236}">
                <a16:creationId xmlns:a16="http://schemas.microsoft.com/office/drawing/2014/main" id="{C5BCEFC4-CFE0-4496-A0D9-0EE8943637BE}"/>
              </a:ext>
            </a:extLst>
          </p:cNvPr>
          <p:cNvGrpSpPr/>
          <p:nvPr/>
        </p:nvGrpSpPr>
        <p:grpSpPr>
          <a:xfrm>
            <a:off x="2557833" y="1015575"/>
            <a:ext cx="1608619" cy="1307091"/>
            <a:chOff x="-2309740" y="2108528"/>
            <a:chExt cx="2189160" cy="1778812"/>
          </a:xfrm>
        </p:grpSpPr>
        <p:pic>
          <p:nvPicPr>
            <p:cNvPr id="138" name="Picture 137" descr="Icon&#10;&#10;Description automatically generated">
              <a:extLst>
                <a:ext uri="{FF2B5EF4-FFF2-40B4-BE49-F238E27FC236}">
                  <a16:creationId xmlns:a16="http://schemas.microsoft.com/office/drawing/2014/main" id="{399E7AFA-F31A-405F-A752-4E290A8920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0524" y="2108528"/>
              <a:ext cx="574142" cy="865562"/>
            </a:xfrm>
            <a:prstGeom prst="rect">
              <a:avLst/>
            </a:prstGeom>
          </p:spPr>
        </p:pic>
        <p:pic>
          <p:nvPicPr>
            <p:cNvPr id="139" name="Picture 138" descr="Icon&#10;&#10;Description automatically generated">
              <a:extLst>
                <a:ext uri="{FF2B5EF4-FFF2-40B4-BE49-F238E27FC236}">
                  <a16:creationId xmlns:a16="http://schemas.microsoft.com/office/drawing/2014/main" id="{8D7CCAD6-3D80-41A9-BAE6-740EBCED1A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9774" y="2152287"/>
              <a:ext cx="574142" cy="865562"/>
            </a:xfrm>
            <a:prstGeom prst="rect">
              <a:avLst/>
            </a:prstGeom>
          </p:spPr>
        </p:pic>
        <p:pic>
          <p:nvPicPr>
            <p:cNvPr id="140" name="Picture 139" descr="Icon&#10;&#10;Description automatically generated">
              <a:extLst>
                <a:ext uri="{FF2B5EF4-FFF2-40B4-BE49-F238E27FC236}">
                  <a16:creationId xmlns:a16="http://schemas.microsoft.com/office/drawing/2014/main" id="{96393827-ADCE-4A71-AFF6-DDE0F0031D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09740" y="2637520"/>
              <a:ext cx="574142" cy="865562"/>
            </a:xfrm>
            <a:prstGeom prst="rect">
              <a:avLst/>
            </a:prstGeom>
          </p:spPr>
        </p:pic>
        <p:pic>
          <p:nvPicPr>
            <p:cNvPr id="141" name="Picture 140" descr="Icon&#10;&#10;Description automatically generated">
              <a:extLst>
                <a:ext uri="{FF2B5EF4-FFF2-40B4-BE49-F238E27FC236}">
                  <a16:creationId xmlns:a16="http://schemas.microsoft.com/office/drawing/2014/main" id="{3482CFC1-33EF-4E3A-9A31-21BC44DE8F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0054" y="3021778"/>
              <a:ext cx="574142" cy="865562"/>
            </a:xfrm>
            <a:prstGeom prst="rect">
              <a:avLst/>
            </a:prstGeom>
          </p:spPr>
        </p:pic>
        <p:pic>
          <p:nvPicPr>
            <p:cNvPr id="142" name="Picture 141" descr="Icon&#10;&#10;Description automatically generated">
              <a:extLst>
                <a:ext uri="{FF2B5EF4-FFF2-40B4-BE49-F238E27FC236}">
                  <a16:creationId xmlns:a16="http://schemas.microsoft.com/office/drawing/2014/main" id="{154496D9-8AE8-4FC2-BCE4-B34F03792D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722" y="2704863"/>
              <a:ext cx="574142" cy="865562"/>
            </a:xfrm>
            <a:prstGeom prst="rect">
              <a:avLst/>
            </a:prstGeom>
          </p:spPr>
        </p:pic>
      </p:grpSp>
      <p:grpSp>
        <p:nvGrpSpPr>
          <p:cNvPr id="143" name="Group 142">
            <a:extLst>
              <a:ext uri="{FF2B5EF4-FFF2-40B4-BE49-F238E27FC236}">
                <a16:creationId xmlns:a16="http://schemas.microsoft.com/office/drawing/2014/main" id="{E7A7C0C4-8846-4CDE-B283-95DC5EC25B35}"/>
              </a:ext>
            </a:extLst>
          </p:cNvPr>
          <p:cNvGrpSpPr/>
          <p:nvPr/>
        </p:nvGrpSpPr>
        <p:grpSpPr>
          <a:xfrm>
            <a:off x="7116578" y="3852897"/>
            <a:ext cx="1608619" cy="1307091"/>
            <a:chOff x="-2309740" y="2108528"/>
            <a:chExt cx="2189160" cy="1778812"/>
          </a:xfrm>
        </p:grpSpPr>
        <p:pic>
          <p:nvPicPr>
            <p:cNvPr id="144" name="Picture 143" descr="Icon&#10;&#10;Description automatically generated">
              <a:extLst>
                <a:ext uri="{FF2B5EF4-FFF2-40B4-BE49-F238E27FC236}">
                  <a16:creationId xmlns:a16="http://schemas.microsoft.com/office/drawing/2014/main" id="{5241199C-AE04-4697-B070-4D579D2D5B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0524" y="2108528"/>
              <a:ext cx="574142" cy="865562"/>
            </a:xfrm>
            <a:prstGeom prst="rect">
              <a:avLst/>
            </a:prstGeom>
          </p:spPr>
        </p:pic>
        <p:pic>
          <p:nvPicPr>
            <p:cNvPr id="145" name="Picture 144" descr="Icon&#10;&#10;Description automatically generated">
              <a:extLst>
                <a:ext uri="{FF2B5EF4-FFF2-40B4-BE49-F238E27FC236}">
                  <a16:creationId xmlns:a16="http://schemas.microsoft.com/office/drawing/2014/main" id="{451D620B-A2CB-4C62-BCEF-1C9E3C5841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9774" y="2152287"/>
              <a:ext cx="574142" cy="865562"/>
            </a:xfrm>
            <a:prstGeom prst="rect">
              <a:avLst/>
            </a:prstGeom>
          </p:spPr>
        </p:pic>
        <p:pic>
          <p:nvPicPr>
            <p:cNvPr id="146" name="Picture 145" descr="Icon&#10;&#10;Description automatically generated">
              <a:extLst>
                <a:ext uri="{FF2B5EF4-FFF2-40B4-BE49-F238E27FC236}">
                  <a16:creationId xmlns:a16="http://schemas.microsoft.com/office/drawing/2014/main" id="{6E125A96-BBE7-4924-A07D-B6849CCCB3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09740" y="2637520"/>
              <a:ext cx="574142" cy="865562"/>
            </a:xfrm>
            <a:prstGeom prst="rect">
              <a:avLst/>
            </a:prstGeom>
          </p:spPr>
        </p:pic>
        <p:pic>
          <p:nvPicPr>
            <p:cNvPr id="147" name="Picture 146" descr="Icon&#10;&#10;Description automatically generated">
              <a:extLst>
                <a:ext uri="{FF2B5EF4-FFF2-40B4-BE49-F238E27FC236}">
                  <a16:creationId xmlns:a16="http://schemas.microsoft.com/office/drawing/2014/main" id="{C7CFC900-9D47-41D9-B036-2C429B3BD0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0054" y="3021778"/>
              <a:ext cx="574142" cy="865562"/>
            </a:xfrm>
            <a:prstGeom prst="rect">
              <a:avLst/>
            </a:prstGeom>
          </p:spPr>
        </p:pic>
        <p:pic>
          <p:nvPicPr>
            <p:cNvPr id="148" name="Picture 147" descr="Icon&#10;&#10;Description automatically generated">
              <a:extLst>
                <a:ext uri="{FF2B5EF4-FFF2-40B4-BE49-F238E27FC236}">
                  <a16:creationId xmlns:a16="http://schemas.microsoft.com/office/drawing/2014/main" id="{02968DB0-5009-440E-87F0-1203006D0E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722" y="2704863"/>
              <a:ext cx="574142" cy="865562"/>
            </a:xfrm>
            <a:prstGeom prst="rect">
              <a:avLst/>
            </a:prstGeom>
          </p:spPr>
        </p:pic>
      </p:grpSp>
      <p:pic>
        <p:nvPicPr>
          <p:cNvPr id="149" name="Picture 148" descr="Icon&#10;&#10;Description automatically generated">
            <a:extLst>
              <a:ext uri="{FF2B5EF4-FFF2-40B4-BE49-F238E27FC236}">
                <a16:creationId xmlns:a16="http://schemas.microsoft.com/office/drawing/2014/main" id="{09E38421-06E3-4AA4-96FE-C58F95CC15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07054" y="2623623"/>
            <a:ext cx="574142" cy="865562"/>
          </a:xfrm>
          <a:prstGeom prst="rect">
            <a:avLst/>
          </a:prstGeom>
        </p:spPr>
      </p:pic>
      <p:pic>
        <p:nvPicPr>
          <p:cNvPr id="150" name="Graphic 149" descr="Document with solid fill">
            <a:extLst>
              <a:ext uri="{FF2B5EF4-FFF2-40B4-BE49-F238E27FC236}">
                <a16:creationId xmlns:a16="http://schemas.microsoft.com/office/drawing/2014/main" id="{EB82CC4E-2AAF-4092-990C-2B047FCD558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14960" y="5417772"/>
            <a:ext cx="1162580" cy="1162580"/>
          </a:xfrm>
          <a:prstGeom prst="rect">
            <a:avLst/>
          </a:prstGeom>
        </p:spPr>
      </p:pic>
      <p:pic>
        <p:nvPicPr>
          <p:cNvPr id="151" name="Graphic 150" descr="Document with solid fill">
            <a:extLst>
              <a:ext uri="{FF2B5EF4-FFF2-40B4-BE49-F238E27FC236}">
                <a16:creationId xmlns:a16="http://schemas.microsoft.com/office/drawing/2014/main" id="{ED0C5C43-B049-42EC-85AC-D1FDC631908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6983" y="5101996"/>
            <a:ext cx="1162580" cy="1162580"/>
          </a:xfrm>
          <a:prstGeom prst="rect">
            <a:avLst/>
          </a:prstGeom>
        </p:spPr>
      </p:pic>
      <p:pic>
        <p:nvPicPr>
          <p:cNvPr id="152" name="Graphic 151" descr="Document with solid fill">
            <a:extLst>
              <a:ext uri="{FF2B5EF4-FFF2-40B4-BE49-F238E27FC236}">
                <a16:creationId xmlns:a16="http://schemas.microsoft.com/office/drawing/2014/main" id="{C6ED9A93-0362-402B-9A23-E0D5DE7B8AB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1114" y="5380380"/>
            <a:ext cx="1162580" cy="1162580"/>
          </a:xfrm>
          <a:prstGeom prst="rect">
            <a:avLst/>
          </a:prstGeom>
        </p:spPr>
      </p:pic>
      <p:pic>
        <p:nvPicPr>
          <p:cNvPr id="153" name="Graphic 152" descr="Document with solid fill">
            <a:extLst>
              <a:ext uri="{FF2B5EF4-FFF2-40B4-BE49-F238E27FC236}">
                <a16:creationId xmlns:a16="http://schemas.microsoft.com/office/drawing/2014/main" id="{7E8FACA9-9DC3-4A7A-8E69-CAB90E8B961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88714" y="2067793"/>
            <a:ext cx="1162580" cy="1162580"/>
          </a:xfrm>
          <a:prstGeom prst="rect">
            <a:avLst/>
          </a:prstGeom>
        </p:spPr>
      </p:pic>
      <p:pic>
        <p:nvPicPr>
          <p:cNvPr id="154" name="Graphic 153" descr="Document with solid fill">
            <a:extLst>
              <a:ext uri="{FF2B5EF4-FFF2-40B4-BE49-F238E27FC236}">
                <a16:creationId xmlns:a16="http://schemas.microsoft.com/office/drawing/2014/main" id="{F0CF354D-9955-4584-AAF5-133F16082A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92469" y="2455350"/>
            <a:ext cx="1162580" cy="1162580"/>
          </a:xfrm>
          <a:prstGeom prst="rect">
            <a:avLst/>
          </a:prstGeom>
        </p:spPr>
      </p:pic>
      <p:pic>
        <p:nvPicPr>
          <p:cNvPr id="155" name="Picture 154" descr="Icon&#10;&#10;Description automatically generated with low confidence">
            <a:extLst>
              <a:ext uri="{FF2B5EF4-FFF2-40B4-BE49-F238E27FC236}">
                <a16:creationId xmlns:a16="http://schemas.microsoft.com/office/drawing/2014/main" id="{C47715BA-B229-466F-A72A-084D3B0D40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675225">
            <a:off x="1767279" y="2692243"/>
            <a:ext cx="769531" cy="384766"/>
          </a:xfrm>
          <a:prstGeom prst="rect">
            <a:avLst/>
          </a:prstGeom>
        </p:spPr>
      </p:pic>
      <p:pic>
        <p:nvPicPr>
          <p:cNvPr id="156" name="Picture 155" descr="Icon&#10;&#10;Description automatically generated with low confidence">
            <a:extLst>
              <a:ext uri="{FF2B5EF4-FFF2-40B4-BE49-F238E27FC236}">
                <a16:creationId xmlns:a16="http://schemas.microsoft.com/office/drawing/2014/main" id="{2F36D47F-B2DF-4B88-803B-ADEA6BC471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675225">
            <a:off x="1969563" y="2692242"/>
            <a:ext cx="769531" cy="384766"/>
          </a:xfrm>
          <a:prstGeom prst="rect">
            <a:avLst/>
          </a:prstGeom>
        </p:spPr>
      </p:pic>
      <p:pic>
        <p:nvPicPr>
          <p:cNvPr id="157" name="Picture 156" descr="Icon&#10;&#10;Description automatically generated with low confidence">
            <a:extLst>
              <a:ext uri="{FF2B5EF4-FFF2-40B4-BE49-F238E27FC236}">
                <a16:creationId xmlns:a16="http://schemas.microsoft.com/office/drawing/2014/main" id="{E3589DA3-F4C1-492B-8929-5E4DA972D2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675225">
            <a:off x="2166819" y="2681871"/>
            <a:ext cx="769531" cy="384766"/>
          </a:xfrm>
          <a:prstGeom prst="rect">
            <a:avLst/>
          </a:prstGeom>
        </p:spPr>
      </p:pic>
      <p:pic>
        <p:nvPicPr>
          <p:cNvPr id="158" name="Picture 157" descr="Icon&#10;&#10;Description automatically generated with low confidence">
            <a:extLst>
              <a:ext uri="{FF2B5EF4-FFF2-40B4-BE49-F238E27FC236}">
                <a16:creationId xmlns:a16="http://schemas.microsoft.com/office/drawing/2014/main" id="{56382EAB-BA7A-4356-8AE6-43D444606F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675225">
            <a:off x="2374210" y="2676688"/>
            <a:ext cx="769531" cy="384766"/>
          </a:xfrm>
          <a:prstGeom prst="rect">
            <a:avLst/>
          </a:prstGeom>
        </p:spPr>
      </p:pic>
      <p:pic>
        <p:nvPicPr>
          <p:cNvPr id="159" name="Picture 158" descr="Icon&#10;&#10;Description automatically generated with low confidence">
            <a:extLst>
              <a:ext uri="{FF2B5EF4-FFF2-40B4-BE49-F238E27FC236}">
                <a16:creationId xmlns:a16="http://schemas.microsoft.com/office/drawing/2014/main" id="{DB34C648-3798-43F3-8AF4-2289591A84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675225">
            <a:off x="2576494" y="2676687"/>
            <a:ext cx="769531" cy="384766"/>
          </a:xfrm>
          <a:prstGeom prst="rect">
            <a:avLst/>
          </a:prstGeom>
        </p:spPr>
      </p:pic>
      <p:pic>
        <p:nvPicPr>
          <p:cNvPr id="160" name="Picture 159" descr="Icon&#10;&#10;Description automatically generated with low confidence">
            <a:extLst>
              <a:ext uri="{FF2B5EF4-FFF2-40B4-BE49-F238E27FC236}">
                <a16:creationId xmlns:a16="http://schemas.microsoft.com/office/drawing/2014/main" id="{BB9B25BE-F96D-48EE-8F67-DA8606CE5E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675225">
            <a:off x="2773750" y="2666316"/>
            <a:ext cx="769531" cy="384766"/>
          </a:xfrm>
          <a:prstGeom prst="rect">
            <a:avLst/>
          </a:prstGeom>
        </p:spPr>
      </p:pic>
      <p:pic>
        <p:nvPicPr>
          <p:cNvPr id="161" name="Picture 160" descr="Icon&#10;&#10;Description automatically generated with low confidence">
            <a:extLst>
              <a:ext uri="{FF2B5EF4-FFF2-40B4-BE49-F238E27FC236}">
                <a16:creationId xmlns:a16="http://schemas.microsoft.com/office/drawing/2014/main" id="{1ECDAC8B-95BA-45CC-A211-0548D05A08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675225">
            <a:off x="8903352" y="4420035"/>
            <a:ext cx="769531" cy="384766"/>
          </a:xfrm>
          <a:prstGeom prst="rect">
            <a:avLst/>
          </a:prstGeom>
        </p:spPr>
      </p:pic>
      <p:pic>
        <p:nvPicPr>
          <p:cNvPr id="162" name="Picture 161" descr="Icon&#10;&#10;Description automatically generated with low confidence">
            <a:extLst>
              <a:ext uri="{FF2B5EF4-FFF2-40B4-BE49-F238E27FC236}">
                <a16:creationId xmlns:a16="http://schemas.microsoft.com/office/drawing/2014/main" id="{1BE2E24E-8C08-4B7B-BC2E-D325F99356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675225">
            <a:off x="9105636" y="4420034"/>
            <a:ext cx="769531" cy="384766"/>
          </a:xfrm>
          <a:prstGeom prst="rect">
            <a:avLst/>
          </a:prstGeom>
        </p:spPr>
      </p:pic>
      <p:pic>
        <p:nvPicPr>
          <p:cNvPr id="163" name="Picture 162" descr="Icon&#10;&#10;Description automatically generated with low confidence">
            <a:extLst>
              <a:ext uri="{FF2B5EF4-FFF2-40B4-BE49-F238E27FC236}">
                <a16:creationId xmlns:a16="http://schemas.microsoft.com/office/drawing/2014/main" id="{4F00040E-9894-4960-8F88-84E12EA574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675225">
            <a:off x="9302892" y="4409663"/>
            <a:ext cx="769531" cy="384766"/>
          </a:xfrm>
          <a:prstGeom prst="rect">
            <a:avLst/>
          </a:prstGeom>
        </p:spPr>
      </p:pic>
      <p:pic>
        <p:nvPicPr>
          <p:cNvPr id="164" name="Picture 163" descr="Icon&#10;&#10;Description automatically generated with low confidence">
            <a:extLst>
              <a:ext uri="{FF2B5EF4-FFF2-40B4-BE49-F238E27FC236}">
                <a16:creationId xmlns:a16="http://schemas.microsoft.com/office/drawing/2014/main" id="{E36B9117-C9C0-4C4A-9FEF-A04A72D717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675225">
            <a:off x="9510283" y="4404480"/>
            <a:ext cx="769531" cy="384766"/>
          </a:xfrm>
          <a:prstGeom prst="rect">
            <a:avLst/>
          </a:prstGeom>
        </p:spPr>
      </p:pic>
      <p:pic>
        <p:nvPicPr>
          <p:cNvPr id="165" name="Picture 164" descr="Icon&#10;&#10;Description automatically generated with low confidence">
            <a:extLst>
              <a:ext uri="{FF2B5EF4-FFF2-40B4-BE49-F238E27FC236}">
                <a16:creationId xmlns:a16="http://schemas.microsoft.com/office/drawing/2014/main" id="{950BC84E-85B3-4C7D-93F9-CC8FA87873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675225">
            <a:off x="9712567" y="4404479"/>
            <a:ext cx="769531" cy="384766"/>
          </a:xfrm>
          <a:prstGeom prst="rect">
            <a:avLst/>
          </a:prstGeom>
        </p:spPr>
      </p:pic>
      <p:pic>
        <p:nvPicPr>
          <p:cNvPr id="166" name="Picture 165" descr="Icon&#10;&#10;Description automatically generated with low confidence">
            <a:extLst>
              <a:ext uri="{FF2B5EF4-FFF2-40B4-BE49-F238E27FC236}">
                <a16:creationId xmlns:a16="http://schemas.microsoft.com/office/drawing/2014/main" id="{098B115B-B518-4976-A264-4C7B5BF8B8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675225">
            <a:off x="9909823" y="4394108"/>
            <a:ext cx="769531" cy="384766"/>
          </a:xfrm>
          <a:prstGeom prst="rect">
            <a:avLst/>
          </a:prstGeom>
        </p:spPr>
      </p:pic>
      <p:pic>
        <p:nvPicPr>
          <p:cNvPr id="167" name="Picture 166" descr="Icon&#10;&#10;Description automatically generated with low confidence">
            <a:extLst>
              <a:ext uri="{FF2B5EF4-FFF2-40B4-BE49-F238E27FC236}">
                <a16:creationId xmlns:a16="http://schemas.microsoft.com/office/drawing/2014/main" id="{9C9D4B7A-43B7-4744-BB8F-97D0736FDD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675225">
            <a:off x="4235803" y="4385397"/>
            <a:ext cx="1115090" cy="557545"/>
          </a:xfrm>
          <a:prstGeom prst="rect">
            <a:avLst/>
          </a:prstGeom>
        </p:spPr>
      </p:pic>
      <p:sp>
        <p:nvSpPr>
          <p:cNvPr id="168" name="Title 4">
            <a:extLst>
              <a:ext uri="{FF2B5EF4-FFF2-40B4-BE49-F238E27FC236}">
                <a16:creationId xmlns:a16="http://schemas.microsoft.com/office/drawing/2014/main" id="{B64593B3-C7CF-4443-8A72-1BC2391869D1}"/>
              </a:ext>
            </a:extLst>
          </p:cNvPr>
          <p:cNvSpPr txBox="1">
            <a:spLocks/>
          </p:cNvSpPr>
          <p:nvPr/>
        </p:nvSpPr>
        <p:spPr>
          <a:xfrm>
            <a:off x="622725" y="144150"/>
            <a:ext cx="2871131"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a:solidFill>
                  <a:srgbClr val="002060"/>
                </a:solidFill>
                <a:latin typeface="Century Gothic" panose="020B0502020202020204" pitchFamily="34" charset="0"/>
                <a:cs typeface="Arial"/>
                <a:sym typeface="Arial"/>
              </a:rPr>
              <a:t>Follow up 4b</a:t>
            </a:r>
            <a:endParaRPr lang="en-GB" sz="3200" kern="0" dirty="0"/>
          </a:p>
        </p:txBody>
      </p:sp>
      <p:sp>
        <p:nvSpPr>
          <p:cNvPr id="169" name="Google Shape;167;p2">
            <a:extLst>
              <a:ext uri="{FF2B5EF4-FFF2-40B4-BE49-F238E27FC236}">
                <a16:creationId xmlns:a16="http://schemas.microsoft.com/office/drawing/2014/main" id="{5397AE11-AF98-4E60-AE6C-81ED82B31311}"/>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98864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F0068F-41FA-4DC3-88F1-1EA073C4D548}"/>
              </a:ext>
            </a:extLst>
          </p:cNvPr>
          <p:cNvSpPr/>
          <p:nvPr/>
        </p:nvSpPr>
        <p:spPr>
          <a:xfrm>
            <a:off x="383856" y="85175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50052373-40D8-4E4F-A5AE-88C9AE75E943}"/>
              </a:ext>
            </a:extLst>
          </p:cNvPr>
          <p:cNvSpPr/>
          <p:nvPr/>
        </p:nvSpPr>
        <p:spPr>
          <a:xfrm>
            <a:off x="5651157" y="842646"/>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CC956CAC-2E5F-409F-BEC7-49EA9D703AC8}"/>
              </a:ext>
            </a:extLst>
          </p:cNvPr>
          <p:cNvSpPr/>
          <p:nvPr/>
        </p:nvSpPr>
        <p:spPr>
          <a:xfrm>
            <a:off x="383855"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A49D1784-47A0-4C2F-8ECC-BADBAF965FC7}"/>
              </a:ext>
            </a:extLst>
          </p:cNvPr>
          <p:cNvSpPr/>
          <p:nvPr/>
        </p:nvSpPr>
        <p:spPr>
          <a:xfrm>
            <a:off x="5651156"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1FE4D05-AFF3-4ED8-9917-EFB22AC82C6A}"/>
              </a:ext>
            </a:extLst>
          </p:cNvPr>
          <p:cNvSpPr txBox="1"/>
          <p:nvPr/>
        </p:nvSpPr>
        <p:spPr>
          <a:xfrm>
            <a:off x="432721" y="852712"/>
            <a:ext cx="52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pic>
        <p:nvPicPr>
          <p:cNvPr id="101" name="Graphic 100" descr="Teacher">
            <a:extLst>
              <a:ext uri="{FF2B5EF4-FFF2-40B4-BE49-F238E27FC236}">
                <a16:creationId xmlns:a16="http://schemas.microsoft.com/office/drawing/2014/main" id="{B6226D59-CBE0-479F-847B-CFEE3FE27F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192" y="-18611"/>
            <a:ext cx="914400" cy="914400"/>
          </a:xfrm>
          <a:prstGeom prst="rect">
            <a:avLst/>
          </a:prstGeom>
        </p:spPr>
      </p:pic>
      <p:sp>
        <p:nvSpPr>
          <p:cNvPr id="102" name="Speech Bubble: Rectangle with Corners Rounded 101">
            <a:extLst>
              <a:ext uri="{FF2B5EF4-FFF2-40B4-BE49-F238E27FC236}">
                <a16:creationId xmlns:a16="http://schemas.microsoft.com/office/drawing/2014/main" id="{0B2E8022-17AF-4325-8F05-8534090E2103}"/>
              </a:ext>
            </a:extLst>
          </p:cNvPr>
          <p:cNvSpPr/>
          <p:nvPr/>
        </p:nvSpPr>
        <p:spPr>
          <a:xfrm>
            <a:off x="1074615" y="97171"/>
            <a:ext cx="6476332" cy="523220"/>
          </a:xfrm>
          <a:prstGeom prst="wedgeRoundRectCallout">
            <a:avLst>
              <a:gd name="adj1" fmla="val -54744"/>
              <a:gd name="adj2" fmla="val 768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132361" y="28501"/>
            <a:ext cx="6547691" cy="675762"/>
          </a:xfrm>
        </p:spPr>
        <p:txBody>
          <a:bodyPr>
            <a:normAutofit/>
          </a:bodyPr>
          <a:lstStyle/>
          <a:p>
            <a:pPr lvl="0">
              <a:lnSpc>
                <a:spcPct val="100000"/>
              </a:lnSpc>
              <a:buClrTx/>
              <a:buSzTx/>
              <a:defRPr/>
            </a:pPr>
            <a:r>
              <a:rPr lang="fr-FR" sz="3200" b="1" kern="1200" spc="-1" dirty="0">
                <a:solidFill>
                  <a:srgbClr val="002060"/>
                </a:solidFill>
                <a:latin typeface="Century gothic"/>
                <a:ea typeface="Century Gothic"/>
              </a:rPr>
              <a:t>Parle avec ton ou ta partenaire.</a:t>
            </a:r>
            <a:endParaRPr lang="en-GB" sz="3200" kern="1200" spc="-1" dirty="0">
              <a:solidFill>
                <a:prstClr val="black"/>
              </a:solidFill>
              <a:latin typeface="Century gothic"/>
            </a:endParaRPr>
          </a:p>
        </p:txBody>
      </p:sp>
      <p:sp>
        <p:nvSpPr>
          <p:cNvPr id="104" name="TextBox 103">
            <a:extLst>
              <a:ext uri="{FF2B5EF4-FFF2-40B4-BE49-F238E27FC236}">
                <a16:creationId xmlns:a16="http://schemas.microsoft.com/office/drawing/2014/main" id="{CA7DDDDF-2273-47CE-900A-757539D85E82}"/>
              </a:ext>
            </a:extLst>
          </p:cNvPr>
          <p:cNvSpPr txBox="1"/>
          <p:nvPr/>
        </p:nvSpPr>
        <p:spPr>
          <a:xfrm>
            <a:off x="5676441" y="838196"/>
            <a:ext cx="52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05" name="TextBox 104">
            <a:extLst>
              <a:ext uri="{FF2B5EF4-FFF2-40B4-BE49-F238E27FC236}">
                <a16:creationId xmlns:a16="http://schemas.microsoft.com/office/drawing/2014/main" id="{53A0107B-C070-4496-AC73-5A8B1A91AC35}"/>
              </a:ext>
            </a:extLst>
          </p:cNvPr>
          <p:cNvSpPr txBox="1"/>
          <p:nvPr/>
        </p:nvSpPr>
        <p:spPr>
          <a:xfrm>
            <a:off x="407402" y="3833900"/>
            <a:ext cx="52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06" name="TextBox 105">
            <a:extLst>
              <a:ext uri="{FF2B5EF4-FFF2-40B4-BE49-F238E27FC236}">
                <a16:creationId xmlns:a16="http://schemas.microsoft.com/office/drawing/2014/main" id="{5037F3DB-6A54-4F33-A485-7BF844B3E54D}"/>
              </a:ext>
            </a:extLst>
          </p:cNvPr>
          <p:cNvSpPr txBox="1"/>
          <p:nvPr/>
        </p:nvSpPr>
        <p:spPr>
          <a:xfrm>
            <a:off x="5699171" y="3852897"/>
            <a:ext cx="52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03" name="Title 2">
            <a:extLst>
              <a:ext uri="{FF2B5EF4-FFF2-40B4-BE49-F238E27FC236}">
                <a16:creationId xmlns:a16="http://schemas.microsoft.com/office/drawing/2014/main" id="{F15D7DF1-1B4C-4990-BB43-D756C850C2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07" name="Picture 106" descr="Icon&#10;&#10;Description automatically generated">
            <a:extLst>
              <a:ext uri="{FF2B5EF4-FFF2-40B4-BE49-F238E27FC236}">
                <a16:creationId xmlns:a16="http://schemas.microsoft.com/office/drawing/2014/main" id="{94F3B085-CEB1-4EB5-AC63-5F7F383F26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09" name="Picture 108" descr="A picture containing text, clipart&#10;&#10;Description automatically generated">
            <a:extLst>
              <a:ext uri="{FF2B5EF4-FFF2-40B4-BE49-F238E27FC236}">
                <a16:creationId xmlns:a16="http://schemas.microsoft.com/office/drawing/2014/main" id="{D1F69DFB-0261-4D3D-AAAC-AEDB47B4D288}"/>
              </a:ext>
            </a:extLst>
          </p:cNvPr>
          <p:cNvPicPr>
            <a:picLocks noChangeAspect="1"/>
          </p:cNvPicPr>
          <p:nvPr/>
        </p:nvPicPr>
        <p:blipFill>
          <a:blip r:embed="rId6"/>
          <a:stretch>
            <a:fillRect/>
          </a:stretch>
        </p:blipFill>
        <p:spPr>
          <a:xfrm>
            <a:off x="721010" y="2550611"/>
            <a:ext cx="1014018" cy="571970"/>
          </a:xfrm>
          <a:prstGeom prst="rect">
            <a:avLst/>
          </a:prstGeom>
        </p:spPr>
      </p:pic>
      <p:pic>
        <p:nvPicPr>
          <p:cNvPr id="111" name="Picture 110" descr="A picture containing text&#10;&#10;Description automatically generated">
            <a:extLst>
              <a:ext uri="{FF2B5EF4-FFF2-40B4-BE49-F238E27FC236}">
                <a16:creationId xmlns:a16="http://schemas.microsoft.com/office/drawing/2014/main" id="{5C86D4E8-F6AB-44C7-B0D7-8F515CBFA5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0957" y="5805501"/>
            <a:ext cx="825903" cy="846307"/>
          </a:xfrm>
          <a:prstGeom prst="rect">
            <a:avLst/>
          </a:prstGeom>
        </p:spPr>
      </p:pic>
      <p:pic>
        <p:nvPicPr>
          <p:cNvPr id="112" name="Picture 111" descr="Shape&#10;&#10;Description automatically generated">
            <a:extLst>
              <a:ext uri="{FF2B5EF4-FFF2-40B4-BE49-F238E27FC236}">
                <a16:creationId xmlns:a16="http://schemas.microsoft.com/office/drawing/2014/main" id="{E15B616B-046F-4CA2-8F5B-0CEA40FB32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5026" y="2361867"/>
            <a:ext cx="550498" cy="804380"/>
          </a:xfrm>
          <a:prstGeom prst="rect">
            <a:avLst/>
          </a:prstGeom>
        </p:spPr>
      </p:pic>
      <p:pic>
        <p:nvPicPr>
          <p:cNvPr id="113" name="Picture 112">
            <a:extLst>
              <a:ext uri="{FF2B5EF4-FFF2-40B4-BE49-F238E27FC236}">
                <a16:creationId xmlns:a16="http://schemas.microsoft.com/office/drawing/2014/main" id="{799BE1A5-AEAC-48B4-AFC4-5596328F84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66796" y="2385876"/>
            <a:ext cx="520333" cy="804380"/>
          </a:xfrm>
          <a:prstGeom prst="rect">
            <a:avLst/>
          </a:prstGeom>
        </p:spPr>
      </p:pic>
      <p:pic>
        <p:nvPicPr>
          <p:cNvPr id="114" name="Picture 113" descr="A picture containing text, insect&#10;&#10;Description automatically generated">
            <a:extLst>
              <a:ext uri="{FF2B5EF4-FFF2-40B4-BE49-F238E27FC236}">
                <a16:creationId xmlns:a16="http://schemas.microsoft.com/office/drawing/2014/main" id="{AE207F11-D963-4895-91B8-3DB7C76FBA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3922" y="2384854"/>
            <a:ext cx="520332" cy="780803"/>
          </a:xfrm>
          <a:prstGeom prst="rect">
            <a:avLst/>
          </a:prstGeom>
        </p:spPr>
      </p:pic>
      <p:pic>
        <p:nvPicPr>
          <p:cNvPr id="115" name="Picture 114" descr="A picture containing text, furniture, seat, stool&#10;&#10;Description automatically generated">
            <a:extLst>
              <a:ext uri="{FF2B5EF4-FFF2-40B4-BE49-F238E27FC236}">
                <a16:creationId xmlns:a16="http://schemas.microsoft.com/office/drawing/2014/main" id="{0F8566A5-68BA-451F-838D-F2FFABE79155}"/>
              </a:ext>
            </a:extLst>
          </p:cNvPr>
          <p:cNvPicPr>
            <a:picLocks noChangeAspect="1"/>
          </p:cNvPicPr>
          <p:nvPr/>
        </p:nvPicPr>
        <p:blipFill>
          <a:blip r:embed="rId11"/>
          <a:stretch>
            <a:fillRect/>
          </a:stretch>
        </p:blipFill>
        <p:spPr>
          <a:xfrm>
            <a:off x="6911640" y="3947216"/>
            <a:ext cx="719713" cy="990151"/>
          </a:xfrm>
          <a:prstGeom prst="rect">
            <a:avLst/>
          </a:prstGeom>
        </p:spPr>
      </p:pic>
      <p:pic>
        <p:nvPicPr>
          <p:cNvPr id="116" name="Picture 115" descr="A computer screen with a blue background&#10;&#10;Description automatically generated with medium confidence">
            <a:extLst>
              <a:ext uri="{FF2B5EF4-FFF2-40B4-BE49-F238E27FC236}">
                <a16:creationId xmlns:a16="http://schemas.microsoft.com/office/drawing/2014/main" id="{7AC6940E-A3B5-4755-B45A-F30202B237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9477" y="2341805"/>
            <a:ext cx="877609" cy="735683"/>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E71E03ED-A8DD-4598-9465-37207CE890B9}"/>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40581" y="1193669"/>
            <a:ext cx="1990928" cy="727933"/>
          </a:xfrm>
          <a:prstGeom prst="rect">
            <a:avLst/>
          </a:prstGeom>
        </p:spPr>
      </p:pic>
      <p:pic>
        <p:nvPicPr>
          <p:cNvPr id="118" name="Picture 117" descr="A picture containing clipart&#10;&#10;Description automatically generated">
            <a:extLst>
              <a:ext uri="{FF2B5EF4-FFF2-40B4-BE49-F238E27FC236}">
                <a16:creationId xmlns:a16="http://schemas.microsoft.com/office/drawing/2014/main" id="{AB94C45B-4CE3-4A2C-A4FD-EAE310430B8F}"/>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6000" y="1684224"/>
            <a:ext cx="1990928" cy="727933"/>
          </a:xfrm>
          <a:prstGeom prst="rect">
            <a:avLst/>
          </a:prstGeom>
        </p:spPr>
      </p:pic>
      <p:pic>
        <p:nvPicPr>
          <p:cNvPr id="119" name="Picture 118" descr="A picture containing text&#10;&#10;Description automatically generated">
            <a:extLst>
              <a:ext uri="{FF2B5EF4-FFF2-40B4-BE49-F238E27FC236}">
                <a16:creationId xmlns:a16="http://schemas.microsoft.com/office/drawing/2014/main" id="{5E4E1F17-5220-4827-95FD-DED457CFE9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7704" y="4115871"/>
            <a:ext cx="825903" cy="846307"/>
          </a:xfrm>
          <a:prstGeom prst="rect">
            <a:avLst/>
          </a:prstGeom>
        </p:spPr>
      </p:pic>
      <p:pic>
        <p:nvPicPr>
          <p:cNvPr id="120" name="Picture 119" descr="Shape&#10;&#10;Description automatically generated">
            <a:extLst>
              <a:ext uri="{FF2B5EF4-FFF2-40B4-BE49-F238E27FC236}">
                <a16:creationId xmlns:a16="http://schemas.microsoft.com/office/drawing/2014/main" id="{EEF6738D-F265-4499-B51C-FE1D25F5A8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4460" y="973821"/>
            <a:ext cx="823466" cy="1203237"/>
          </a:xfrm>
          <a:prstGeom prst="rect">
            <a:avLst/>
          </a:prstGeom>
        </p:spPr>
      </p:pic>
      <p:pic>
        <p:nvPicPr>
          <p:cNvPr id="121" name="Picture 120" descr="Shape&#10;&#10;Description automatically generated">
            <a:extLst>
              <a:ext uri="{FF2B5EF4-FFF2-40B4-BE49-F238E27FC236}">
                <a16:creationId xmlns:a16="http://schemas.microsoft.com/office/drawing/2014/main" id="{9DD691E4-0117-4910-9327-CC6D213B3A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2128" y="5295870"/>
            <a:ext cx="823466" cy="1203237"/>
          </a:xfrm>
          <a:prstGeom prst="rect">
            <a:avLst/>
          </a:prstGeom>
        </p:spPr>
      </p:pic>
      <p:pic>
        <p:nvPicPr>
          <p:cNvPr id="122" name="Picture 121" descr="Shape&#10;&#10;Description automatically generated">
            <a:extLst>
              <a:ext uri="{FF2B5EF4-FFF2-40B4-BE49-F238E27FC236}">
                <a16:creationId xmlns:a16="http://schemas.microsoft.com/office/drawing/2014/main" id="{4CCC0948-6EB4-44B4-9C7E-FF93326725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694" y="5599954"/>
            <a:ext cx="550498" cy="804380"/>
          </a:xfrm>
          <a:prstGeom prst="rect">
            <a:avLst/>
          </a:prstGeom>
        </p:spPr>
      </p:pic>
      <p:pic>
        <p:nvPicPr>
          <p:cNvPr id="123" name="Picture 122">
            <a:extLst>
              <a:ext uri="{FF2B5EF4-FFF2-40B4-BE49-F238E27FC236}">
                <a16:creationId xmlns:a16="http://schemas.microsoft.com/office/drawing/2014/main" id="{CA55F804-4B33-4F1A-B405-55C9646231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2464" y="5623963"/>
            <a:ext cx="520333" cy="804380"/>
          </a:xfrm>
          <a:prstGeom prst="rect">
            <a:avLst/>
          </a:prstGeom>
        </p:spPr>
      </p:pic>
      <p:pic>
        <p:nvPicPr>
          <p:cNvPr id="124" name="Picture 123" descr="A picture containing text, insect&#10;&#10;Description automatically generated">
            <a:extLst>
              <a:ext uri="{FF2B5EF4-FFF2-40B4-BE49-F238E27FC236}">
                <a16:creationId xmlns:a16="http://schemas.microsoft.com/office/drawing/2014/main" id="{F1D2DBAE-BF93-4C3D-A97A-C358CEB6D5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9590" y="5622941"/>
            <a:ext cx="520332" cy="780803"/>
          </a:xfrm>
          <a:prstGeom prst="rect">
            <a:avLst/>
          </a:prstGeom>
        </p:spPr>
      </p:pic>
      <p:pic>
        <p:nvPicPr>
          <p:cNvPr id="128" name="Picture 127" descr="Icon&#10;&#10;Description automatically generated">
            <a:extLst>
              <a:ext uri="{FF2B5EF4-FFF2-40B4-BE49-F238E27FC236}">
                <a16:creationId xmlns:a16="http://schemas.microsoft.com/office/drawing/2014/main" id="{36541DCD-1B41-4FE2-B201-A3BDC57DF4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6787" y="5416996"/>
            <a:ext cx="467299" cy="527463"/>
          </a:xfrm>
          <a:prstGeom prst="rect">
            <a:avLst/>
          </a:prstGeom>
        </p:spPr>
      </p:pic>
      <p:pic>
        <p:nvPicPr>
          <p:cNvPr id="129" name="Picture 128" descr="Icon&#10;&#10;Description automatically generated">
            <a:extLst>
              <a:ext uri="{FF2B5EF4-FFF2-40B4-BE49-F238E27FC236}">
                <a16:creationId xmlns:a16="http://schemas.microsoft.com/office/drawing/2014/main" id="{A1719ED4-86AA-4BCA-8E3E-E37EB4E58A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22819" y="5416996"/>
            <a:ext cx="467299" cy="527463"/>
          </a:xfrm>
          <a:prstGeom prst="rect">
            <a:avLst/>
          </a:prstGeom>
        </p:spPr>
      </p:pic>
      <p:pic>
        <p:nvPicPr>
          <p:cNvPr id="130" name="Picture 129" descr="Icon&#10;&#10;Description automatically generated">
            <a:extLst>
              <a:ext uri="{FF2B5EF4-FFF2-40B4-BE49-F238E27FC236}">
                <a16:creationId xmlns:a16="http://schemas.microsoft.com/office/drawing/2014/main" id="{320B8C8F-1D43-4FFB-BEFE-C939719FC96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6787" y="5859868"/>
            <a:ext cx="467299" cy="527463"/>
          </a:xfrm>
          <a:prstGeom prst="rect">
            <a:avLst/>
          </a:prstGeom>
        </p:spPr>
      </p:pic>
      <p:pic>
        <p:nvPicPr>
          <p:cNvPr id="131" name="Picture 130" descr="Icon&#10;&#10;Description automatically generated">
            <a:extLst>
              <a:ext uri="{FF2B5EF4-FFF2-40B4-BE49-F238E27FC236}">
                <a16:creationId xmlns:a16="http://schemas.microsoft.com/office/drawing/2014/main" id="{CDBBB503-D622-48EB-B144-221A892EB73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22819" y="5860160"/>
            <a:ext cx="467299" cy="527463"/>
          </a:xfrm>
          <a:prstGeom prst="rect">
            <a:avLst/>
          </a:prstGeom>
        </p:spPr>
      </p:pic>
      <p:pic>
        <p:nvPicPr>
          <p:cNvPr id="132" name="Picture 131" descr="Icon&#10;&#10;Description automatically generated">
            <a:extLst>
              <a:ext uri="{FF2B5EF4-FFF2-40B4-BE49-F238E27FC236}">
                <a16:creationId xmlns:a16="http://schemas.microsoft.com/office/drawing/2014/main" id="{694B1375-B084-48DA-8979-7B8A605625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32850" y="5635410"/>
            <a:ext cx="467299" cy="527463"/>
          </a:xfrm>
          <a:prstGeom prst="rect">
            <a:avLst/>
          </a:prstGeom>
        </p:spPr>
      </p:pic>
      <p:pic>
        <p:nvPicPr>
          <p:cNvPr id="133" name="Picture 132" descr="Icon&#10;&#10;Description automatically generated">
            <a:extLst>
              <a:ext uri="{FF2B5EF4-FFF2-40B4-BE49-F238E27FC236}">
                <a16:creationId xmlns:a16="http://schemas.microsoft.com/office/drawing/2014/main" id="{D031334F-3ED3-4BE1-977C-0A3C3259AD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58882" y="5635410"/>
            <a:ext cx="467299" cy="527463"/>
          </a:xfrm>
          <a:prstGeom prst="rect">
            <a:avLst/>
          </a:prstGeom>
        </p:spPr>
      </p:pic>
      <p:pic>
        <p:nvPicPr>
          <p:cNvPr id="134" name="Picture 133" descr="Icon&#10;&#10;Description automatically generated">
            <a:extLst>
              <a:ext uri="{FF2B5EF4-FFF2-40B4-BE49-F238E27FC236}">
                <a16:creationId xmlns:a16="http://schemas.microsoft.com/office/drawing/2014/main" id="{137C5444-D730-402E-A0AF-1D13F2184C9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32850" y="6078282"/>
            <a:ext cx="467299" cy="527463"/>
          </a:xfrm>
          <a:prstGeom prst="rect">
            <a:avLst/>
          </a:prstGeom>
        </p:spPr>
      </p:pic>
      <p:pic>
        <p:nvPicPr>
          <p:cNvPr id="135" name="Picture 134" descr="Icon&#10;&#10;Description automatically generated">
            <a:extLst>
              <a:ext uri="{FF2B5EF4-FFF2-40B4-BE49-F238E27FC236}">
                <a16:creationId xmlns:a16="http://schemas.microsoft.com/office/drawing/2014/main" id="{200D421B-7460-4D03-BC38-21FD1E91DD9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58882" y="6078574"/>
            <a:ext cx="467299" cy="527463"/>
          </a:xfrm>
          <a:prstGeom prst="rect">
            <a:avLst/>
          </a:prstGeom>
        </p:spPr>
      </p:pic>
      <p:pic>
        <p:nvPicPr>
          <p:cNvPr id="136" name="Picture 135" descr="Icon&#10;&#10;Description automatically generated">
            <a:extLst>
              <a:ext uri="{FF2B5EF4-FFF2-40B4-BE49-F238E27FC236}">
                <a16:creationId xmlns:a16="http://schemas.microsoft.com/office/drawing/2014/main" id="{F042611F-4F95-49BF-A16B-7BF106A39F1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52317" y="867648"/>
            <a:ext cx="1042612" cy="1176847"/>
          </a:xfrm>
          <a:prstGeom prst="rect">
            <a:avLst/>
          </a:prstGeom>
        </p:spPr>
      </p:pic>
      <p:pic>
        <p:nvPicPr>
          <p:cNvPr id="137" name="Picture 136" descr="Icon&#10;&#10;Description automatically generated">
            <a:extLst>
              <a:ext uri="{FF2B5EF4-FFF2-40B4-BE49-F238E27FC236}">
                <a16:creationId xmlns:a16="http://schemas.microsoft.com/office/drawing/2014/main" id="{FE55CF7B-F284-4D21-9675-7619306DC5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98694" y="2294998"/>
            <a:ext cx="1042612" cy="1176847"/>
          </a:xfrm>
          <a:prstGeom prst="rect">
            <a:avLst/>
          </a:prstGeom>
        </p:spPr>
      </p:pic>
      <p:pic>
        <p:nvPicPr>
          <p:cNvPr id="138" name="Picture 137" descr="A picture containing text, furniture, seat, stool&#10;&#10;Description automatically generated">
            <a:extLst>
              <a:ext uri="{FF2B5EF4-FFF2-40B4-BE49-F238E27FC236}">
                <a16:creationId xmlns:a16="http://schemas.microsoft.com/office/drawing/2014/main" id="{3788D373-31EC-4570-A392-74CCDCC238F1}"/>
              </a:ext>
            </a:extLst>
          </p:cNvPr>
          <p:cNvPicPr>
            <a:picLocks noChangeAspect="1"/>
          </p:cNvPicPr>
          <p:nvPr/>
        </p:nvPicPr>
        <p:blipFill>
          <a:blip r:embed="rId11"/>
          <a:stretch>
            <a:fillRect/>
          </a:stretch>
        </p:blipFill>
        <p:spPr>
          <a:xfrm>
            <a:off x="7453051" y="3947216"/>
            <a:ext cx="719713" cy="990151"/>
          </a:xfrm>
          <a:prstGeom prst="rect">
            <a:avLst/>
          </a:prstGeom>
        </p:spPr>
      </p:pic>
      <p:pic>
        <p:nvPicPr>
          <p:cNvPr id="139" name="Picture 138" descr="A picture containing text, furniture, seat, stool&#10;&#10;Description automatically generated">
            <a:extLst>
              <a:ext uri="{FF2B5EF4-FFF2-40B4-BE49-F238E27FC236}">
                <a16:creationId xmlns:a16="http://schemas.microsoft.com/office/drawing/2014/main" id="{42286A0A-D10F-468B-9A73-979FE1BF7EA7}"/>
              </a:ext>
            </a:extLst>
          </p:cNvPr>
          <p:cNvPicPr>
            <a:picLocks noChangeAspect="1"/>
          </p:cNvPicPr>
          <p:nvPr/>
        </p:nvPicPr>
        <p:blipFill>
          <a:blip r:embed="rId11"/>
          <a:stretch>
            <a:fillRect/>
          </a:stretch>
        </p:blipFill>
        <p:spPr>
          <a:xfrm>
            <a:off x="8019545" y="3947216"/>
            <a:ext cx="719713" cy="990151"/>
          </a:xfrm>
          <a:prstGeom prst="rect">
            <a:avLst/>
          </a:prstGeom>
        </p:spPr>
      </p:pic>
      <p:pic>
        <p:nvPicPr>
          <p:cNvPr id="140" name="Picture 139" descr="A picture containing text, furniture, seat, stool&#10;&#10;Description automatically generated">
            <a:extLst>
              <a:ext uri="{FF2B5EF4-FFF2-40B4-BE49-F238E27FC236}">
                <a16:creationId xmlns:a16="http://schemas.microsoft.com/office/drawing/2014/main" id="{74DC980D-3E71-432A-855E-CA6657EE0C97}"/>
              </a:ext>
            </a:extLst>
          </p:cNvPr>
          <p:cNvPicPr>
            <a:picLocks noChangeAspect="1"/>
          </p:cNvPicPr>
          <p:nvPr/>
        </p:nvPicPr>
        <p:blipFill>
          <a:blip r:embed="rId11"/>
          <a:stretch>
            <a:fillRect/>
          </a:stretch>
        </p:blipFill>
        <p:spPr>
          <a:xfrm>
            <a:off x="9966106" y="2618793"/>
            <a:ext cx="719713" cy="990151"/>
          </a:xfrm>
          <a:prstGeom prst="rect">
            <a:avLst/>
          </a:prstGeom>
        </p:spPr>
      </p:pic>
      <p:pic>
        <p:nvPicPr>
          <p:cNvPr id="141" name="Picture 140" descr="A picture containing text, furniture, seat, stool&#10;&#10;Description automatically generated">
            <a:extLst>
              <a:ext uri="{FF2B5EF4-FFF2-40B4-BE49-F238E27FC236}">
                <a16:creationId xmlns:a16="http://schemas.microsoft.com/office/drawing/2014/main" id="{C4C903FA-9177-46FB-9800-27A7144B9FC6}"/>
              </a:ext>
            </a:extLst>
          </p:cNvPr>
          <p:cNvPicPr>
            <a:picLocks noChangeAspect="1"/>
          </p:cNvPicPr>
          <p:nvPr/>
        </p:nvPicPr>
        <p:blipFill>
          <a:blip r:embed="rId11"/>
          <a:stretch>
            <a:fillRect/>
          </a:stretch>
        </p:blipFill>
        <p:spPr>
          <a:xfrm>
            <a:off x="580694" y="4475917"/>
            <a:ext cx="719713" cy="990151"/>
          </a:xfrm>
          <a:prstGeom prst="rect">
            <a:avLst/>
          </a:prstGeom>
        </p:spPr>
      </p:pic>
      <p:pic>
        <p:nvPicPr>
          <p:cNvPr id="142" name="Picture 141" descr="A picture containing text, furniture, seat, stool&#10;&#10;Description automatically generated">
            <a:extLst>
              <a:ext uri="{FF2B5EF4-FFF2-40B4-BE49-F238E27FC236}">
                <a16:creationId xmlns:a16="http://schemas.microsoft.com/office/drawing/2014/main" id="{4679705B-D880-44B9-8DF3-60A0A9C831C5}"/>
              </a:ext>
            </a:extLst>
          </p:cNvPr>
          <p:cNvPicPr>
            <a:picLocks noChangeAspect="1"/>
          </p:cNvPicPr>
          <p:nvPr/>
        </p:nvPicPr>
        <p:blipFill>
          <a:blip r:embed="rId11"/>
          <a:stretch>
            <a:fillRect/>
          </a:stretch>
        </p:blipFill>
        <p:spPr>
          <a:xfrm>
            <a:off x="2318411" y="847640"/>
            <a:ext cx="719713" cy="990151"/>
          </a:xfrm>
          <a:prstGeom prst="rect">
            <a:avLst/>
          </a:prstGeom>
        </p:spPr>
      </p:pic>
      <p:pic>
        <p:nvPicPr>
          <p:cNvPr id="143" name="Picture 142" descr="A picture containing text, furniture, seat, stool&#10;&#10;Description automatically generated">
            <a:extLst>
              <a:ext uri="{FF2B5EF4-FFF2-40B4-BE49-F238E27FC236}">
                <a16:creationId xmlns:a16="http://schemas.microsoft.com/office/drawing/2014/main" id="{739648EF-303C-4B60-A8FE-64E13C4D80E7}"/>
              </a:ext>
            </a:extLst>
          </p:cNvPr>
          <p:cNvPicPr>
            <a:picLocks noChangeAspect="1"/>
          </p:cNvPicPr>
          <p:nvPr/>
        </p:nvPicPr>
        <p:blipFill>
          <a:blip r:embed="rId11"/>
          <a:stretch>
            <a:fillRect/>
          </a:stretch>
        </p:blipFill>
        <p:spPr>
          <a:xfrm>
            <a:off x="2989754" y="959727"/>
            <a:ext cx="719713" cy="990151"/>
          </a:xfrm>
          <a:prstGeom prst="rect">
            <a:avLst/>
          </a:prstGeom>
        </p:spPr>
      </p:pic>
      <p:pic>
        <p:nvPicPr>
          <p:cNvPr id="144" name="Picture 143" descr="A picture containing text, furniture, seat, stool&#10;&#10;Description automatically generated">
            <a:extLst>
              <a:ext uri="{FF2B5EF4-FFF2-40B4-BE49-F238E27FC236}">
                <a16:creationId xmlns:a16="http://schemas.microsoft.com/office/drawing/2014/main" id="{273380FA-F591-43AB-BDAD-06FD97AA5A10}"/>
              </a:ext>
            </a:extLst>
          </p:cNvPr>
          <p:cNvPicPr>
            <a:picLocks noChangeAspect="1"/>
          </p:cNvPicPr>
          <p:nvPr/>
        </p:nvPicPr>
        <p:blipFill>
          <a:blip r:embed="rId11"/>
          <a:stretch>
            <a:fillRect/>
          </a:stretch>
        </p:blipFill>
        <p:spPr>
          <a:xfrm>
            <a:off x="3661097" y="1060811"/>
            <a:ext cx="719713" cy="990151"/>
          </a:xfrm>
          <a:prstGeom prst="rect">
            <a:avLst/>
          </a:prstGeom>
        </p:spPr>
      </p:pic>
      <p:pic>
        <p:nvPicPr>
          <p:cNvPr id="152" name="Picture 151" descr="Logo&#10;&#10;Description automatically generated">
            <a:extLst>
              <a:ext uri="{FF2B5EF4-FFF2-40B4-BE49-F238E27FC236}">
                <a16:creationId xmlns:a16="http://schemas.microsoft.com/office/drawing/2014/main" id="{73888A53-AF9C-426C-8300-008BB66CD1B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70561" y="2217645"/>
            <a:ext cx="808895" cy="658491"/>
          </a:xfrm>
          <a:prstGeom prst="rect">
            <a:avLst/>
          </a:prstGeom>
        </p:spPr>
      </p:pic>
      <p:pic>
        <p:nvPicPr>
          <p:cNvPr id="153" name="Picture 152" descr="Logo&#10;&#10;Description automatically generated">
            <a:extLst>
              <a:ext uri="{FF2B5EF4-FFF2-40B4-BE49-F238E27FC236}">
                <a16:creationId xmlns:a16="http://schemas.microsoft.com/office/drawing/2014/main" id="{791E89EF-12EB-48B5-9927-991B2A48AEC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92633" y="2366509"/>
            <a:ext cx="808895" cy="658491"/>
          </a:xfrm>
          <a:prstGeom prst="rect">
            <a:avLst/>
          </a:prstGeom>
        </p:spPr>
      </p:pic>
      <p:pic>
        <p:nvPicPr>
          <p:cNvPr id="154" name="Picture 153" descr="Logo&#10;&#10;Description automatically generated">
            <a:extLst>
              <a:ext uri="{FF2B5EF4-FFF2-40B4-BE49-F238E27FC236}">
                <a16:creationId xmlns:a16="http://schemas.microsoft.com/office/drawing/2014/main" id="{7BEC49FF-3EF7-4D82-8DF2-E4811970FDD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28279" y="2504131"/>
            <a:ext cx="808895" cy="658491"/>
          </a:xfrm>
          <a:prstGeom prst="rect">
            <a:avLst/>
          </a:prstGeom>
        </p:spPr>
      </p:pic>
      <p:pic>
        <p:nvPicPr>
          <p:cNvPr id="155" name="Picture 154" descr="Logo&#10;&#10;Description automatically generated">
            <a:extLst>
              <a:ext uri="{FF2B5EF4-FFF2-40B4-BE49-F238E27FC236}">
                <a16:creationId xmlns:a16="http://schemas.microsoft.com/office/drawing/2014/main" id="{724C9DB9-BE47-473C-B673-7ACFFE61B8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46083" y="4100218"/>
            <a:ext cx="808895" cy="658491"/>
          </a:xfrm>
          <a:prstGeom prst="rect">
            <a:avLst/>
          </a:prstGeom>
        </p:spPr>
      </p:pic>
      <p:pic>
        <p:nvPicPr>
          <p:cNvPr id="156" name="Picture 155" descr="Logo&#10;&#10;Description automatically generated">
            <a:extLst>
              <a:ext uri="{FF2B5EF4-FFF2-40B4-BE49-F238E27FC236}">
                <a16:creationId xmlns:a16="http://schemas.microsoft.com/office/drawing/2014/main" id="{8C4333F2-9220-44C7-A964-68D7C585C1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155" y="4249082"/>
            <a:ext cx="808895" cy="658491"/>
          </a:xfrm>
          <a:prstGeom prst="rect">
            <a:avLst/>
          </a:prstGeom>
        </p:spPr>
      </p:pic>
      <p:pic>
        <p:nvPicPr>
          <p:cNvPr id="157" name="Picture 156" descr="Logo&#10;&#10;Description automatically generated">
            <a:extLst>
              <a:ext uri="{FF2B5EF4-FFF2-40B4-BE49-F238E27FC236}">
                <a16:creationId xmlns:a16="http://schemas.microsoft.com/office/drawing/2014/main" id="{F5E9A206-3604-42AC-9626-9F1DE77B082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03801" y="4386704"/>
            <a:ext cx="808895" cy="658491"/>
          </a:xfrm>
          <a:prstGeom prst="rect">
            <a:avLst/>
          </a:prstGeom>
        </p:spPr>
      </p:pic>
      <p:pic>
        <p:nvPicPr>
          <p:cNvPr id="158" name="Picture 157" descr="Logo&#10;&#10;Description automatically generated">
            <a:extLst>
              <a:ext uri="{FF2B5EF4-FFF2-40B4-BE49-F238E27FC236}">
                <a16:creationId xmlns:a16="http://schemas.microsoft.com/office/drawing/2014/main" id="{31E0AC00-F162-465A-9A6E-C61FE47F07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30530" y="5050683"/>
            <a:ext cx="808895" cy="658491"/>
          </a:xfrm>
          <a:prstGeom prst="rect">
            <a:avLst/>
          </a:prstGeom>
        </p:spPr>
      </p:pic>
      <p:pic>
        <p:nvPicPr>
          <p:cNvPr id="159" name="Picture 158" descr="Logo&#10;&#10;Description automatically generated">
            <a:extLst>
              <a:ext uri="{FF2B5EF4-FFF2-40B4-BE49-F238E27FC236}">
                <a16:creationId xmlns:a16="http://schemas.microsoft.com/office/drawing/2014/main" id="{88A674D5-51EE-4A33-AD46-DE16B0056C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08504" y="2130055"/>
            <a:ext cx="808895" cy="658491"/>
          </a:xfrm>
          <a:prstGeom prst="rect">
            <a:avLst/>
          </a:prstGeom>
        </p:spPr>
      </p:pic>
      <p:pic>
        <p:nvPicPr>
          <p:cNvPr id="160" name="Picture 159" descr="A picture containing text, clipart&#10;&#10;Description automatically generated">
            <a:extLst>
              <a:ext uri="{FF2B5EF4-FFF2-40B4-BE49-F238E27FC236}">
                <a16:creationId xmlns:a16="http://schemas.microsoft.com/office/drawing/2014/main" id="{CDB51428-8332-40AA-BBB5-937BF2BAC991}"/>
              </a:ext>
            </a:extLst>
          </p:cNvPr>
          <p:cNvPicPr>
            <a:picLocks noChangeAspect="1"/>
          </p:cNvPicPr>
          <p:nvPr/>
        </p:nvPicPr>
        <p:blipFill>
          <a:blip r:embed="rId6"/>
          <a:stretch>
            <a:fillRect/>
          </a:stretch>
        </p:blipFill>
        <p:spPr>
          <a:xfrm>
            <a:off x="690879" y="3007135"/>
            <a:ext cx="1014018" cy="571970"/>
          </a:xfrm>
          <a:prstGeom prst="rect">
            <a:avLst/>
          </a:prstGeom>
        </p:spPr>
      </p:pic>
      <p:pic>
        <p:nvPicPr>
          <p:cNvPr id="161" name="Picture 160" descr="A picture containing text, clipart&#10;&#10;Description automatically generated">
            <a:extLst>
              <a:ext uri="{FF2B5EF4-FFF2-40B4-BE49-F238E27FC236}">
                <a16:creationId xmlns:a16="http://schemas.microsoft.com/office/drawing/2014/main" id="{830D6329-8F38-446F-AD20-E3AC82971279}"/>
              </a:ext>
            </a:extLst>
          </p:cNvPr>
          <p:cNvPicPr>
            <a:picLocks noChangeAspect="1"/>
          </p:cNvPicPr>
          <p:nvPr/>
        </p:nvPicPr>
        <p:blipFill>
          <a:blip r:embed="rId6"/>
          <a:stretch>
            <a:fillRect/>
          </a:stretch>
        </p:blipFill>
        <p:spPr>
          <a:xfrm>
            <a:off x="4146548" y="5370180"/>
            <a:ext cx="1014018" cy="571970"/>
          </a:xfrm>
          <a:prstGeom prst="rect">
            <a:avLst/>
          </a:prstGeom>
        </p:spPr>
      </p:pic>
      <p:pic>
        <p:nvPicPr>
          <p:cNvPr id="162" name="Picture 161" descr="A picture containing text, clipart&#10;&#10;Description automatically generated">
            <a:extLst>
              <a:ext uri="{FF2B5EF4-FFF2-40B4-BE49-F238E27FC236}">
                <a16:creationId xmlns:a16="http://schemas.microsoft.com/office/drawing/2014/main" id="{43C4E9B9-F6B6-4416-A7E4-A0E60178578A}"/>
              </a:ext>
            </a:extLst>
          </p:cNvPr>
          <p:cNvPicPr>
            <a:picLocks noChangeAspect="1"/>
          </p:cNvPicPr>
          <p:nvPr/>
        </p:nvPicPr>
        <p:blipFill>
          <a:blip r:embed="rId6"/>
          <a:stretch>
            <a:fillRect/>
          </a:stretch>
        </p:blipFill>
        <p:spPr>
          <a:xfrm>
            <a:off x="4087815" y="5897488"/>
            <a:ext cx="1014018" cy="571970"/>
          </a:xfrm>
          <a:prstGeom prst="rect">
            <a:avLst/>
          </a:prstGeom>
        </p:spPr>
      </p:pic>
      <p:pic>
        <p:nvPicPr>
          <p:cNvPr id="163" name="Picture 162" descr="A picture containing text, clipart&#10;&#10;Description automatically generated">
            <a:extLst>
              <a:ext uri="{FF2B5EF4-FFF2-40B4-BE49-F238E27FC236}">
                <a16:creationId xmlns:a16="http://schemas.microsoft.com/office/drawing/2014/main" id="{7DEC245F-85E1-4558-B7EB-448E397DE769}"/>
              </a:ext>
            </a:extLst>
          </p:cNvPr>
          <p:cNvPicPr>
            <a:picLocks noChangeAspect="1"/>
          </p:cNvPicPr>
          <p:nvPr/>
        </p:nvPicPr>
        <p:blipFill>
          <a:blip r:embed="rId6"/>
          <a:stretch>
            <a:fillRect/>
          </a:stretch>
        </p:blipFill>
        <p:spPr>
          <a:xfrm>
            <a:off x="9635313" y="1116182"/>
            <a:ext cx="1014018" cy="571970"/>
          </a:xfrm>
          <a:prstGeom prst="rect">
            <a:avLst/>
          </a:prstGeom>
        </p:spPr>
      </p:pic>
      <p:pic>
        <p:nvPicPr>
          <p:cNvPr id="164" name="Picture 163" descr="A picture containing text, clipart&#10;&#10;Description automatically generated">
            <a:extLst>
              <a:ext uri="{FF2B5EF4-FFF2-40B4-BE49-F238E27FC236}">
                <a16:creationId xmlns:a16="http://schemas.microsoft.com/office/drawing/2014/main" id="{F73B9777-11B0-4F88-B9EB-9A70DA5EF9DE}"/>
              </a:ext>
            </a:extLst>
          </p:cNvPr>
          <p:cNvPicPr>
            <a:picLocks noChangeAspect="1"/>
          </p:cNvPicPr>
          <p:nvPr/>
        </p:nvPicPr>
        <p:blipFill>
          <a:blip r:embed="rId6"/>
          <a:stretch>
            <a:fillRect/>
          </a:stretch>
        </p:blipFill>
        <p:spPr>
          <a:xfrm>
            <a:off x="5756274" y="4760961"/>
            <a:ext cx="1014018" cy="571970"/>
          </a:xfrm>
          <a:prstGeom prst="rect">
            <a:avLst/>
          </a:prstGeom>
        </p:spPr>
      </p:pic>
      <p:pic>
        <p:nvPicPr>
          <p:cNvPr id="165" name="Picture 164" descr="A computer screen with a blue background&#10;&#10;Description automatically generated with medium confidence">
            <a:extLst>
              <a:ext uri="{FF2B5EF4-FFF2-40B4-BE49-F238E27FC236}">
                <a16:creationId xmlns:a16="http://schemas.microsoft.com/office/drawing/2014/main" id="{A5E10EDF-0057-427F-AD34-D4250381EC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94889" y="2549941"/>
            <a:ext cx="877609" cy="735683"/>
          </a:xfrm>
          <a:prstGeom prst="rect">
            <a:avLst/>
          </a:prstGeom>
        </p:spPr>
      </p:pic>
      <p:pic>
        <p:nvPicPr>
          <p:cNvPr id="166" name="Picture 165" descr="A computer screen with a blue background&#10;&#10;Description automatically generated with medium confidence">
            <a:extLst>
              <a:ext uri="{FF2B5EF4-FFF2-40B4-BE49-F238E27FC236}">
                <a16:creationId xmlns:a16="http://schemas.microsoft.com/office/drawing/2014/main" id="{BEA7BBED-F8BB-4D55-9E3B-C03B0EDEDA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3821" y="2756987"/>
            <a:ext cx="877609" cy="735683"/>
          </a:xfrm>
          <a:prstGeom prst="rect">
            <a:avLst/>
          </a:prstGeom>
        </p:spPr>
      </p:pic>
      <p:pic>
        <p:nvPicPr>
          <p:cNvPr id="167" name="Picture 166" descr="A computer screen with a blue background&#10;&#10;Description automatically generated with medium confidence">
            <a:extLst>
              <a:ext uri="{FF2B5EF4-FFF2-40B4-BE49-F238E27FC236}">
                <a16:creationId xmlns:a16="http://schemas.microsoft.com/office/drawing/2014/main" id="{DF391BA6-7D8B-4FBA-9A98-D9923BA1B7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97114" y="2936033"/>
            <a:ext cx="877609" cy="735683"/>
          </a:xfrm>
          <a:prstGeom prst="rect">
            <a:avLst/>
          </a:prstGeom>
        </p:spPr>
      </p:pic>
      <p:pic>
        <p:nvPicPr>
          <p:cNvPr id="168" name="Picture 167" descr="A computer screen with a blue background&#10;&#10;Description automatically generated with medium confidence">
            <a:extLst>
              <a:ext uri="{FF2B5EF4-FFF2-40B4-BE49-F238E27FC236}">
                <a16:creationId xmlns:a16="http://schemas.microsoft.com/office/drawing/2014/main" id="{41C424FD-EE07-4048-AB67-9DE715465C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03186" y="2950050"/>
            <a:ext cx="877609" cy="735683"/>
          </a:xfrm>
          <a:prstGeom prst="rect">
            <a:avLst/>
          </a:prstGeom>
        </p:spPr>
      </p:pic>
      <p:pic>
        <p:nvPicPr>
          <p:cNvPr id="169" name="Picture 168" descr="A computer screen with a blue background&#10;&#10;Description automatically generated with medium confidence">
            <a:extLst>
              <a:ext uri="{FF2B5EF4-FFF2-40B4-BE49-F238E27FC236}">
                <a16:creationId xmlns:a16="http://schemas.microsoft.com/office/drawing/2014/main" id="{EC938CC8-54B9-4736-8754-008F68E306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95178" y="3851957"/>
            <a:ext cx="877609" cy="735683"/>
          </a:xfrm>
          <a:prstGeom prst="rect">
            <a:avLst/>
          </a:prstGeom>
        </p:spPr>
      </p:pic>
      <p:pic>
        <p:nvPicPr>
          <p:cNvPr id="170" name="Picture 169" descr="A computer screen with a blue background&#10;&#10;Description automatically generated with medium confidence">
            <a:extLst>
              <a:ext uri="{FF2B5EF4-FFF2-40B4-BE49-F238E27FC236}">
                <a16:creationId xmlns:a16="http://schemas.microsoft.com/office/drawing/2014/main" id="{D6613046-776A-44F6-91A6-A8D1DD1B7F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30590" y="4060093"/>
            <a:ext cx="877609" cy="735683"/>
          </a:xfrm>
          <a:prstGeom prst="rect">
            <a:avLst/>
          </a:prstGeom>
        </p:spPr>
      </p:pic>
      <p:pic>
        <p:nvPicPr>
          <p:cNvPr id="171" name="Picture 170" descr="A computer screen with a blue background&#10;&#10;Description automatically generated with medium confidence">
            <a:extLst>
              <a:ext uri="{FF2B5EF4-FFF2-40B4-BE49-F238E27FC236}">
                <a16:creationId xmlns:a16="http://schemas.microsoft.com/office/drawing/2014/main" id="{34AB40B6-012C-49E2-917D-F67DE3FC3D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59522" y="4267139"/>
            <a:ext cx="877609" cy="735683"/>
          </a:xfrm>
          <a:prstGeom prst="rect">
            <a:avLst/>
          </a:prstGeom>
        </p:spPr>
      </p:pic>
      <p:pic>
        <p:nvPicPr>
          <p:cNvPr id="172" name="Picture 171" descr="A computer screen with a blue background&#10;&#10;Description automatically generated with medium confidence">
            <a:extLst>
              <a:ext uri="{FF2B5EF4-FFF2-40B4-BE49-F238E27FC236}">
                <a16:creationId xmlns:a16="http://schemas.microsoft.com/office/drawing/2014/main" id="{F04056DD-E27C-44AC-9E32-26C4EE3993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2815" y="4446185"/>
            <a:ext cx="877609" cy="735683"/>
          </a:xfrm>
          <a:prstGeom prst="rect">
            <a:avLst/>
          </a:prstGeom>
        </p:spPr>
      </p:pic>
      <p:pic>
        <p:nvPicPr>
          <p:cNvPr id="173" name="Picture 172" descr="A computer screen with a blue background&#10;&#10;Description automatically generated with medium confidence">
            <a:extLst>
              <a:ext uri="{FF2B5EF4-FFF2-40B4-BE49-F238E27FC236}">
                <a16:creationId xmlns:a16="http://schemas.microsoft.com/office/drawing/2014/main" id="{83B5C340-3897-418D-99AB-FFC3A0D575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23173" y="4267138"/>
            <a:ext cx="877609" cy="735683"/>
          </a:xfrm>
          <a:prstGeom prst="rect">
            <a:avLst/>
          </a:prstGeom>
        </p:spPr>
      </p:pic>
    </p:spTree>
    <p:extLst>
      <p:ext uri="{BB962C8B-B14F-4D97-AF65-F5344CB8AC3E}">
        <p14:creationId xmlns:p14="http://schemas.microsoft.com/office/powerpoint/2010/main" val="1999608884"/>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916</TotalTime>
  <Words>2189</Words>
  <Application>Microsoft Office PowerPoint</Application>
  <PresentationFormat>Widescreen</PresentationFormat>
  <Paragraphs>506</Paragraphs>
  <Slides>13</Slides>
  <Notes>13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13</vt:i4>
      </vt:variant>
    </vt:vector>
  </HeadingPairs>
  <TitlesOfParts>
    <vt:vector size="27" baseType="lpstr">
      <vt:lpstr>Arial</vt:lpstr>
      <vt:lpstr>Calibri</vt:lpstr>
      <vt:lpstr>Calibri Light</vt:lpstr>
      <vt:lpstr>Century gothic</vt:lpstr>
      <vt:lpstr>Century gothic</vt:lpstr>
      <vt:lpstr>Eras Demi ITC</vt:lpstr>
      <vt:lpstr>Modern Love</vt:lpstr>
      <vt:lpstr>Rockwell Extra Bold</vt:lpstr>
      <vt:lpstr>Symbol</vt:lpstr>
      <vt:lpstr>Wingdings</vt:lpstr>
      <vt:lpstr>1_Office Theme</vt:lpstr>
      <vt:lpstr>Office Theme</vt:lpstr>
      <vt:lpstr>2_Office Theme</vt:lpstr>
      <vt:lpstr>3_Office Theme</vt:lpstr>
      <vt:lpstr>Saying how many and describing things</vt:lpstr>
      <vt:lpstr>Follow up 1  </vt:lpstr>
      <vt:lpstr>Avoir</vt:lpstr>
      <vt:lpstr>Follow up 2 </vt:lpstr>
      <vt:lpstr>vocabulaire</vt:lpstr>
      <vt:lpstr>vocabulaire</vt:lpstr>
      <vt:lpstr>Follow up 4a: </vt:lpstr>
      <vt:lpstr>Parle avec ton ou ta partenaire.</vt:lpstr>
      <vt:lpstr>Parle avec ton ou ta partenaire.</vt:lpstr>
      <vt:lpstr>Follow up 5a: Écris en français. </vt:lpstr>
      <vt:lpstr>Follow up 5b</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40</cp:revision>
  <dcterms:created xsi:type="dcterms:W3CDTF">2021-06-12T06:20:35Z</dcterms:created>
  <dcterms:modified xsi:type="dcterms:W3CDTF">2023-02-20T06:31:34Z</dcterms:modified>
</cp:coreProperties>
</file>