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256" r:id="rId3"/>
    <p:sldId id="378" r:id="rId4"/>
    <p:sldId id="831" r:id="rId5"/>
    <p:sldId id="985" r:id="rId6"/>
    <p:sldId id="713" r:id="rId7"/>
    <p:sldId id="708" r:id="rId8"/>
    <p:sldId id="986" r:id="rId9"/>
    <p:sldId id="987" r:id="rId10"/>
    <p:sldId id="988" r:id="rId11"/>
    <p:sldId id="989" r:id="rId12"/>
    <p:sldId id="843" r:id="rId13"/>
    <p:sldId id="281" r:id="rId14"/>
    <p:sldId id="296" r:id="rId15"/>
    <p:sldId id="50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EB1"/>
    <a:srgbClr val="F6F5F9"/>
    <a:srgbClr val="FF6600"/>
    <a:srgbClr val="7C7035"/>
    <a:srgbClr val="FF0066"/>
    <a:srgbClr val="EFF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F2F4D-0958-4E63-A93C-A18D568A09E5}" v="88" dt="2023-02-09T18:46:46.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73817" autoAdjust="0"/>
  </p:normalViewPr>
  <p:slideViewPr>
    <p:cSldViewPr snapToGrid="0">
      <p:cViewPr varScale="1">
        <p:scale>
          <a:sx n="84" d="100"/>
          <a:sy n="84" d="100"/>
        </p:scale>
        <p:origin x="172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20/02/2023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21600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219710" indent="-219710">
              <a:spcAft>
                <a:spcPts val="0"/>
              </a:spcAft>
            </a:pPr>
            <a:endParaRPr lang="en-GB" sz="1200" b="1" dirty="0">
              <a:solidFill>
                <a:srgbClr val="000000"/>
              </a:solidFill>
              <a:effectLst/>
              <a:latin typeface="Calibri" panose="020F0502020204030204" pitchFamily="34" charset="0"/>
              <a:ea typeface="Calibri" panose="020F0502020204030204" pitchFamily="34"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The AUDIO version of the lesson material includes additional audio for the new language</a:t>
            </a:r>
            <a:endParaRPr lang="en-GB" sz="12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presented (phonics, vocabulary) and audio for the instructions on the slide.</a:t>
            </a:r>
            <a:endParaRPr lang="en-GB" sz="12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In addition, it includes VIDEO clips of the phonics and the phonics’ source words.  Pupils can be</a:t>
            </a:r>
            <a:endParaRPr lang="en-GB" sz="12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encouraged to look at the shape of the mouth/lips on</a:t>
            </a:r>
            <a:r>
              <a:rPr lang="en-GB" sz="1200" dirty="0">
                <a:effectLst/>
                <a:latin typeface="Times New Roman" panose="02020603050405020304" pitchFamily="18" charset="0"/>
                <a:ea typeface="Times New Roman" panose="02020603050405020304" pitchFamily="18" charset="0"/>
              </a:rPr>
              <a:t> </a:t>
            </a:r>
            <a:r>
              <a:rPr lang="en-GB" sz="1200" b="1" dirty="0">
                <a:solidFill>
                  <a:srgbClr val="000000"/>
                </a:solidFill>
                <a:effectLst/>
                <a:latin typeface="Calibri" panose="020F0502020204030204" pitchFamily="34" charset="0"/>
                <a:ea typeface="Calibri" panose="020F0502020204030204" pitchFamily="34" charset="0"/>
              </a:rPr>
              <a:t>slides where these appear, and try to copy</a:t>
            </a:r>
            <a:endParaRPr lang="en-GB" sz="12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it/them.</a:t>
            </a:r>
            <a:endParaRPr lang="en-GB" sz="1200" dirty="0">
              <a:effectLst/>
              <a:latin typeface="Times New Roman" panose="02020603050405020304" pitchFamily="18" charset="0"/>
              <a:ea typeface="Times New Roman" panose="02020603050405020304" pitchFamily="18" charset="0"/>
            </a:endParaRPr>
          </a:p>
          <a:p>
            <a:pPr marL="216000" indent="-216000">
              <a:lnSpc>
                <a:spcPct val="100000"/>
              </a:lnSpc>
            </a:pPr>
            <a:endParaRPr lang="en-GB" sz="12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introduce [ai] </a:t>
            </a:r>
            <a:r>
              <a:rPr lang="fr-FR" sz="1200" b="1" dirty="0">
                <a:solidFill>
                  <a:srgbClr val="002060"/>
                </a:solidFill>
                <a:latin typeface="Century Gothic"/>
                <a:ea typeface="Century Gothic"/>
                <a:cs typeface="Century Gothic"/>
                <a:sym typeface="Century Gothic"/>
              </a:rPr>
              <a:t>vrai </a:t>
            </a:r>
            <a:r>
              <a:rPr lang="fr-FR" sz="1200" b="0" dirty="0">
                <a:solidFill>
                  <a:srgbClr val="002060"/>
                </a:solidFill>
                <a:latin typeface="Century Gothic"/>
                <a:ea typeface="Century Gothic"/>
                <a:cs typeface="Century Gothic"/>
                <a:sym typeface="Century Gothic"/>
              </a:rPr>
              <a:t>[292] </a:t>
            </a:r>
            <a:r>
              <a:rPr lang="fr-FR" sz="1200" b="1" dirty="0">
                <a:solidFill>
                  <a:srgbClr val="002060"/>
                </a:solidFill>
                <a:latin typeface="Century Gothic"/>
                <a:ea typeface="Century Gothic"/>
                <a:cs typeface="Century Gothic"/>
                <a:sym typeface="Century Gothic"/>
              </a:rPr>
              <a:t>maison [325] aider </a:t>
            </a:r>
            <a:r>
              <a:rPr lang="fr-FR" sz="1200" b="0" dirty="0">
                <a:solidFill>
                  <a:srgbClr val="002060"/>
                </a:solidFill>
                <a:latin typeface="Century Gothic"/>
                <a:ea typeface="Century Gothic"/>
                <a:cs typeface="Century Gothic"/>
                <a:sym typeface="Century Gothic"/>
              </a:rPr>
              <a:t>[413] </a:t>
            </a:r>
            <a:r>
              <a:rPr lang="fr-FR" sz="1200" b="1" dirty="0">
                <a:solidFill>
                  <a:srgbClr val="002060"/>
                </a:solidFill>
                <a:latin typeface="Century Gothic"/>
                <a:ea typeface="Century Gothic"/>
                <a:cs typeface="Century Gothic"/>
                <a:sym typeface="Century Gothic"/>
              </a:rPr>
              <a:t>aimer </a:t>
            </a:r>
            <a:r>
              <a:rPr lang="fr-FR" sz="1200" b="0" dirty="0">
                <a:solidFill>
                  <a:srgbClr val="002060"/>
                </a:solidFill>
                <a:latin typeface="Century Gothic"/>
                <a:ea typeface="Century Gothic"/>
                <a:cs typeface="Century Gothic"/>
                <a:sym typeface="Century Gothic"/>
              </a:rPr>
              <a:t>[242] </a:t>
            </a:r>
            <a:r>
              <a:rPr lang="fr-FR" sz="1200" b="1" dirty="0">
                <a:solidFill>
                  <a:srgbClr val="002060"/>
                </a:solidFill>
                <a:latin typeface="Century Gothic"/>
                <a:ea typeface="Century Gothic"/>
                <a:cs typeface="Century Gothic"/>
                <a:sym typeface="Century Gothic"/>
              </a:rPr>
              <a:t>semaine</a:t>
            </a:r>
            <a:r>
              <a:rPr lang="fr-FR" sz="1200" b="0" dirty="0">
                <a:solidFill>
                  <a:srgbClr val="002060"/>
                </a:solidFill>
                <a:latin typeface="Century Gothic"/>
                <a:ea typeface="Century Gothic"/>
                <a:cs typeface="Century Gothic"/>
                <a:sym typeface="Century Gothic"/>
              </a:rPr>
              <a:t> [245]</a:t>
            </a:r>
            <a:endParaRPr lang="en-GB" sz="1200" b="0" dirty="0">
              <a:solidFill>
                <a:srgbClr val="002060"/>
              </a:solidFill>
              <a:latin typeface="Century Gothic"/>
              <a:ea typeface="Century Gothic"/>
              <a:cs typeface="Century Gothic"/>
              <a:sym typeface="Century Gothic"/>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strike="noStrike" spc="-1" dirty="0">
              <a:latin typeface="Arial"/>
            </a:endParaRPr>
          </a:p>
          <a:p>
            <a:pPr marL="216000" indent="-216000">
              <a:lnSpc>
                <a:spcPct val="100000"/>
              </a:lnSpc>
            </a:pPr>
            <a:r>
              <a:rPr lang="en-GB" sz="1200" b="0" strike="noStrike" spc="-1" dirty="0">
                <a:solidFill>
                  <a:srgbClr val="002060"/>
                </a:solidFill>
                <a:latin typeface="Century Gothic"/>
                <a:ea typeface="Century Gothic"/>
              </a:rPr>
              <a:t>Frequency of new words:</a:t>
            </a:r>
            <a:endParaRPr lang="en-GB" sz="1200" b="0" strike="noStrike" spc="-1" dirty="0">
              <a:latin typeface="Arial"/>
            </a:endParaRP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fr-FR" sz="1200" b="1" strike="noStrike" spc="-1" dirty="0">
                <a:solidFill>
                  <a:srgbClr val="002060"/>
                </a:solidFill>
                <a:latin typeface="Century Gothic"/>
                <a:ea typeface="Century Gothic"/>
              </a:rPr>
              <a:t>aimer </a:t>
            </a:r>
            <a:r>
              <a:rPr lang="fr-FR" sz="1200" b="0" strike="noStrike" spc="-1" dirty="0">
                <a:solidFill>
                  <a:srgbClr val="002060"/>
                </a:solidFill>
                <a:latin typeface="Century Gothic"/>
                <a:ea typeface="Century Gothic"/>
              </a:rPr>
              <a:t>[232] </a:t>
            </a:r>
            <a:r>
              <a:rPr lang="fr-FR" sz="1200" b="1" strike="noStrike" spc="-1" dirty="0">
                <a:solidFill>
                  <a:srgbClr val="002060"/>
                </a:solidFill>
                <a:latin typeface="Century Gothic"/>
                <a:ea typeface="Century Gothic"/>
              </a:rPr>
              <a:t>préférer </a:t>
            </a:r>
            <a:r>
              <a:rPr lang="fr-FR" sz="1200" b="0" strike="noStrike" spc="-1" dirty="0">
                <a:solidFill>
                  <a:srgbClr val="002060"/>
                </a:solidFill>
                <a:latin typeface="Century Gothic"/>
                <a:ea typeface="Century Gothic"/>
              </a:rPr>
              <a:t>[597] </a:t>
            </a:r>
            <a:r>
              <a:rPr lang="fr-FR" sz="1200" b="1" strike="noStrike" spc="-1" dirty="0">
                <a:solidFill>
                  <a:srgbClr val="002060"/>
                </a:solidFill>
                <a:latin typeface="Century Gothic"/>
                <a:ea typeface="Century Gothic"/>
              </a:rPr>
              <a:t>sport </a:t>
            </a:r>
            <a:r>
              <a:rPr lang="fr-FR" sz="1200" b="0" strike="noStrike" spc="-1" dirty="0">
                <a:solidFill>
                  <a:srgbClr val="002060"/>
                </a:solidFill>
                <a:latin typeface="Century Gothic"/>
                <a:ea typeface="Century Gothic"/>
              </a:rPr>
              <a:t>[2011] </a:t>
            </a:r>
            <a:r>
              <a:rPr lang="fr-FR" sz="1200" b="1" strike="noStrike" spc="-1" dirty="0">
                <a:solidFill>
                  <a:srgbClr val="002060"/>
                </a:solidFill>
                <a:latin typeface="Century Gothic"/>
                <a:ea typeface="Century Gothic"/>
              </a:rPr>
              <a:t>et </a:t>
            </a:r>
            <a:r>
              <a:rPr lang="fr-FR" sz="1200" b="0" strike="noStrike" spc="-1" dirty="0">
                <a:solidFill>
                  <a:srgbClr val="002060"/>
                </a:solidFill>
                <a:latin typeface="Century Gothic"/>
                <a:ea typeface="Century Gothic"/>
              </a:rPr>
              <a:t>[6] </a:t>
            </a:r>
            <a:r>
              <a:rPr lang="fr-FR" sz="1200" b="1" strike="noStrike" spc="-1" dirty="0">
                <a:solidFill>
                  <a:srgbClr val="002060"/>
                </a:solidFill>
                <a:latin typeface="Century Gothic"/>
                <a:ea typeface="Century Gothic"/>
              </a:rPr>
              <a:t>mais </a:t>
            </a:r>
            <a:r>
              <a:rPr lang="fr-FR" sz="1200" b="0" strike="noStrike" spc="-1" dirty="0">
                <a:solidFill>
                  <a:srgbClr val="002060"/>
                </a:solidFill>
                <a:latin typeface="Century Gothic"/>
                <a:ea typeface="Century Gothic"/>
              </a:rPr>
              <a:t>[30]</a:t>
            </a:r>
          </a:p>
          <a:p>
            <a:pPr marL="216000" indent="-216000">
              <a:lnSpc>
                <a:spcPct val="100000"/>
              </a:lnSpc>
            </a:pPr>
            <a:r>
              <a:rPr lang="fr-FR" sz="1200" b="0" strike="noStrike" spc="-1" dirty="0">
                <a:solidFill>
                  <a:srgbClr val="002060"/>
                </a:solidFill>
                <a:latin typeface="Century Gothic"/>
                <a:ea typeface="Century Gothic"/>
              </a:rPr>
              <a:t>Revisit 1: enseigner [2134] poser [218] anglais</a:t>
            </a:r>
            <a:r>
              <a:rPr lang="fr-FR" sz="1200" b="0" strike="noStrike" spc="-1" baseline="30000" dirty="0">
                <a:solidFill>
                  <a:srgbClr val="002060"/>
                </a:solidFill>
                <a:latin typeface="Century Gothic"/>
                <a:ea typeface="Century Gothic"/>
              </a:rPr>
              <a:t>2</a:t>
            </a:r>
            <a:r>
              <a:rPr lang="fr-FR" sz="1200" b="0" strike="noStrike" spc="-1" dirty="0">
                <a:solidFill>
                  <a:srgbClr val="002060"/>
                </a:solidFill>
                <a:latin typeface="Century Gothic"/>
                <a:ea typeface="Century Gothic"/>
              </a:rPr>
              <a:t> [784] français</a:t>
            </a:r>
            <a:r>
              <a:rPr lang="fr-FR" sz="1200" b="0" strike="noStrike" spc="-1" baseline="30000" dirty="0">
                <a:solidFill>
                  <a:srgbClr val="002060"/>
                </a:solidFill>
                <a:latin typeface="Century Gothic"/>
                <a:ea typeface="Century Gothic"/>
              </a:rPr>
              <a:t>2</a:t>
            </a:r>
            <a:r>
              <a:rPr lang="fr-FR" sz="1200" b="0" strike="noStrike" spc="-1" dirty="0">
                <a:solidFill>
                  <a:srgbClr val="002060"/>
                </a:solidFill>
                <a:latin typeface="Century Gothic"/>
                <a:ea typeface="Century Gothic"/>
              </a:rPr>
              <a:t> [251] grand-mère [3883] grand-père [3748] musique [1139] le [1] la [1]</a:t>
            </a:r>
          </a:p>
          <a:p>
            <a:pPr marL="216000" indent="-216000">
              <a:lnSpc>
                <a:spcPct val="100000"/>
              </a:lnSpc>
            </a:pPr>
            <a:r>
              <a:rPr lang="fr-FR" sz="1200" b="0" strike="noStrike" spc="-1" dirty="0">
                <a:solidFill>
                  <a:srgbClr val="002060"/>
                </a:solidFill>
                <a:latin typeface="Century Gothic"/>
                <a:ea typeface="Century Gothic"/>
              </a:rPr>
              <a:t>Revisit 2:  moi [132] toi [510] carte [955] 2298] idéal [1429] de1 [6] pour [10] </a:t>
            </a:r>
          </a:p>
          <a:p>
            <a:pPr marL="216000" indent="-216000">
              <a:lnSpc>
                <a:spcPct val="100000"/>
              </a:lnSpc>
            </a:pPr>
            <a:r>
              <a:rPr lang="en-GB" sz="11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1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1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100" b="0" i="0" u="none" strike="noStrike" cap="none" dirty="0">
                <a:solidFill>
                  <a:schemeClr val="dk1"/>
                </a:solidFill>
                <a:effectLst/>
                <a:latin typeface="Century Gothic" panose="020B0502020202020204" pitchFamily="34" charset="0"/>
                <a:ea typeface="Calibri"/>
                <a:cs typeface="Calibri"/>
                <a:sym typeface="Calibri"/>
              </a:rPr>
              <a:t>London: Routledge.</a:t>
            </a: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a:t>
            </a:r>
          </a:p>
          <a:p>
            <a:pPr marL="216000" indent="-216000">
              <a:lnSpc>
                <a:spcPct val="100000"/>
              </a:lnSpc>
            </a:pPr>
            <a:r>
              <a:rPr lang="en-GB" sz="1100" b="0" strike="noStrike" spc="-1" dirty="0">
                <a:solidFill>
                  <a:srgbClr val="000000"/>
                </a:solidFill>
                <a:latin typeface="Calibri"/>
                <a:ea typeface="Calibri"/>
              </a:rPr>
              <a:t>in the SOW and in the resources that 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a:t>
            </a:r>
          </a:p>
          <a:p>
            <a:pPr marL="216000" indent="-216000">
              <a:lnSpc>
                <a:spcPct val="100000"/>
              </a:lnSpc>
            </a:pPr>
            <a:r>
              <a:rPr lang="en-GB" sz="1200" b="0" strike="noStrike" spc="-1" dirty="0">
                <a:solidFill>
                  <a:srgbClr val="000000"/>
                </a:solidFill>
                <a:latin typeface="Calibri"/>
                <a:ea typeface="Calibri"/>
              </a:rPr>
              <a:t>possible.</a:t>
            </a: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(4/4)</a:t>
            </a:r>
          </a:p>
          <a:p>
            <a:pPr marL="216000" indent="-215280">
              <a:lnSpc>
                <a:spcPct val="100000"/>
              </a:lnSpc>
            </a:pPr>
            <a:endParaRPr lang="en-GB" sz="1200" b="1" strike="noStrike" spc="-1" dirty="0">
              <a:solidFill>
                <a:srgbClr val="000000"/>
              </a:solidFill>
              <a:latin typeface="Calibri"/>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latin typeface="Arial"/>
              </a:rPr>
              <a:t>Transcript:</a:t>
            </a:r>
            <a:br>
              <a:rPr lang="en-GB" sz="1200" b="1" strike="noStrike" spc="-1" dirty="0">
                <a:latin typeface="Arial"/>
              </a:rPr>
            </a:br>
            <a:r>
              <a:rPr lang="en-GB" sz="1200" b="0" strike="noStrike" spc="-1" dirty="0" err="1">
                <a:latin typeface="Arial"/>
              </a:rPr>
              <a:t>J’aime</a:t>
            </a:r>
            <a:r>
              <a:rPr lang="en-GB" sz="1200" b="0" strike="noStrike" spc="-1" dirty="0">
                <a:latin typeface="Arial"/>
              </a:rPr>
              <a:t> </a:t>
            </a:r>
            <a:r>
              <a:rPr lang="en-GB" sz="1200" b="0" strike="noStrike" spc="-1" dirty="0" err="1">
                <a:latin typeface="Arial"/>
              </a:rPr>
              <a:t>mon</a:t>
            </a:r>
            <a:r>
              <a:rPr lang="en-GB" sz="1200" b="0" strike="noStrike" spc="-1" dirty="0">
                <a:latin typeface="Arial"/>
              </a:rPr>
              <a:t> affiche.</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466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0" lvl="0" indent="0" algn="l" rtl="0">
              <a:spcBef>
                <a:spcPts val="0"/>
              </a:spcBef>
              <a:spcAft>
                <a:spcPts val="0"/>
              </a:spcAft>
              <a:buNone/>
            </a:pPr>
            <a:r>
              <a:rPr lang="en-GB" b="1" dirty="0"/>
              <a:t>Timing: 2 minutes</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Aim: </a:t>
            </a:r>
            <a:r>
              <a:rPr lang="en-GB" b="0" dirty="0"/>
              <a:t>To present information about verbs of opinion in French and English, to draw attention to a spelling change with </a:t>
            </a:r>
            <a:r>
              <a:rPr lang="en-GB" b="0" dirty="0" err="1"/>
              <a:t>préférer</a:t>
            </a:r>
            <a:r>
              <a:rPr lang="en-GB" b="0" dirty="0"/>
              <a:t> and remind pupils about the position of </a:t>
            </a:r>
            <a:r>
              <a:rPr lang="en-GB" b="0" dirty="0" err="1"/>
              <a:t>aussi</a:t>
            </a:r>
            <a:r>
              <a:rPr lang="en-GB" b="0" dirty="0"/>
              <a:t>.</a:t>
            </a:r>
            <a:endParaRPr lang="en-GB" b="1" dirty="0"/>
          </a:p>
          <a:p>
            <a:pPr marL="0" lvl="0" indent="0" algn="l" rtl="0">
              <a:spcBef>
                <a:spcPts val="0"/>
              </a:spcBef>
              <a:spcAft>
                <a:spcPts val="0"/>
              </a:spcAft>
              <a:buNone/>
            </a:pPr>
            <a:endParaRPr lang="en-GB" i="0" baseline="0" dirty="0"/>
          </a:p>
          <a:p>
            <a:pPr marL="0" lvl="0" indent="0" algn="l" rtl="0">
              <a:spcBef>
                <a:spcPts val="0"/>
              </a:spcBef>
              <a:spcAft>
                <a:spcPts val="0"/>
              </a:spcAft>
              <a:buNone/>
            </a:pPr>
            <a:r>
              <a:rPr lang="en-GB" b="1" i="0" baseline="0" dirty="0"/>
              <a:t>Procedure: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i="0" baseline="0" dirty="0"/>
              <a:t>Click to present the information.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i="0" baseline="0" dirty="0"/>
              <a:t>Elicit the English meanings of the examples.</a:t>
            </a:r>
            <a:endParaRPr lang="en-GB" i="1" baseline="0" dirty="0"/>
          </a:p>
          <a:p>
            <a:pPr marL="0" lvl="0" indent="0" algn="l" rtl="0">
              <a:spcBef>
                <a:spcPts val="0"/>
              </a:spcBef>
              <a:spcAft>
                <a:spcPts val="0"/>
              </a:spcAft>
              <a:buNone/>
            </a:pPr>
            <a:endParaRPr lang="en-GB" sz="1200" i="0" baseline="0" noProof="0" dirty="0">
              <a:solidFill>
                <a:srgbClr val="EE6000"/>
              </a:solidFill>
              <a:cs typeface="Calibri" panose="020F0502020204030204" pitchFamily="34" charset="0"/>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3272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 of two –ER verbs (of opinion) in the 1</a:t>
            </a:r>
            <a:r>
              <a:rPr lang="en-GB" sz="1200" b="0" strike="noStrike" spc="-1" baseline="30000" dirty="0">
                <a:solidFill>
                  <a:srgbClr val="000000"/>
                </a:solidFill>
                <a:latin typeface="Calibri"/>
                <a:ea typeface="Calibri"/>
              </a:rPr>
              <a:t>st</a:t>
            </a:r>
            <a:r>
              <a:rPr lang="en-GB" sz="1200" b="0" strike="noStrike" spc="-1" dirty="0">
                <a:solidFill>
                  <a:srgbClr val="000000"/>
                </a:solidFill>
                <a:latin typeface="Calibri"/>
                <a:ea typeface="Calibri"/>
              </a:rPr>
              <a:t> and 2</a:t>
            </a:r>
            <a:r>
              <a:rPr lang="en-GB" sz="1200" b="0" strike="noStrike" spc="-1" baseline="30000" dirty="0">
                <a:solidFill>
                  <a:srgbClr val="000000"/>
                </a:solidFill>
                <a:latin typeface="Calibri"/>
                <a:ea typeface="Calibri"/>
              </a:rPr>
              <a:t>nd</a:t>
            </a:r>
            <a:r>
              <a:rPr lang="en-GB" sz="1200" b="0" strike="noStrike" spc="-1" dirty="0">
                <a:solidFill>
                  <a:srgbClr val="000000"/>
                </a:solidFill>
                <a:latin typeface="Calibri"/>
                <a:ea typeface="Calibri"/>
              </a:rPr>
              <a:t> persons singular and of new and previously taught vocabulary.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Read the instruction and ensure the context is clear.</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Work through the example with pupils. Click to remove the smudge and reveal the pronoun, click again to tick the table and again to identify ‘like’ or ‘prefer’ as the verb.  Elicit the English meaning of the message orally from all pupils.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Work through 1 – 5.  Pupils could work on a hand out of the table OR just write 1-5 with 4 columns and fill in the ticks and images themselves.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correct each answers as per the instruction for 2.</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In the audio version, if desired, click to hear full versions of each message.</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3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or recap the idea that learning other languages opens the door to new friendships, and that a few kind words go a long way; to revisit some previously-taught language from last term and this term that fits our category of ‘friendship sentences’.  This is an idea we will return to now and then during the course.</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Click to present the information on the slide.</a:t>
            </a:r>
          </a:p>
          <a:p>
            <a:pPr marL="229320" indent="-228600">
              <a:lnSpc>
                <a:spcPct val="100000"/>
              </a:lnSpc>
              <a:buAutoNum type="arabicPeriod"/>
            </a:pPr>
            <a:r>
              <a:rPr lang="en-GB" sz="1200" b="0" strike="noStrike" spc="-1" dirty="0">
                <a:solidFill>
                  <a:srgbClr val="000000"/>
                </a:solidFill>
                <a:latin typeface="Calibri"/>
              </a:rPr>
              <a:t>Elicit the French from pupils for the English greetings and friendly statements.</a:t>
            </a:r>
          </a:p>
          <a:p>
            <a:pPr marL="229320" indent="-228600">
              <a:lnSpc>
                <a:spcPct val="100000"/>
              </a:lnSpc>
              <a:buAutoNum type="arabicPeriod"/>
            </a:pPr>
            <a:r>
              <a:rPr lang="en-GB" sz="1200" b="0" strike="noStrike" spc="-1" dirty="0">
                <a:solidFill>
                  <a:srgbClr val="000000"/>
                </a:solidFill>
                <a:latin typeface="Calibri"/>
              </a:rPr>
              <a:t>Allow pupils a few moments to turn to those around them and greet them and say something kind about their work or about them themselves.</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Remind pupils that we all need to hear kind words every day, in whatever language!</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3398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3 minutes (two slides)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t>
            </a:r>
            <a:r>
              <a:rPr lang="en-GB" sz="1200" b="1" strike="noStrike" spc="-1" dirty="0">
                <a:solidFill>
                  <a:srgbClr val="000000"/>
                </a:solidFill>
                <a:latin typeface="Calibri"/>
                <a:ea typeface="Calibri"/>
              </a:rPr>
              <a:t>[ai]</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9320" indent="-228600">
              <a:lnSpc>
                <a:spcPct val="100000"/>
              </a:lnSpc>
              <a:buClr>
                <a:srgbClr val="000000"/>
              </a:buClr>
              <a:buFont typeface="Calibri"/>
              <a:buAutoNum type="arabicPeriod"/>
            </a:pPr>
            <a:r>
              <a:rPr lang="en-GB" b="0" dirty="0"/>
              <a:t>Present the letter(s) and say the </a:t>
            </a:r>
            <a:r>
              <a:rPr lang="en-GB" b="1" dirty="0"/>
              <a:t>[ai] </a:t>
            </a:r>
            <a:r>
              <a:rPr lang="en-GB" b="0" dirty="0"/>
              <a:t>sound first, on its own. Students repeat it with you.</a:t>
            </a:r>
          </a:p>
          <a:p>
            <a:pPr marL="720" indent="0">
              <a:lnSpc>
                <a:spcPct val="100000"/>
              </a:lnSpc>
              <a:buClr>
                <a:srgbClr val="000000"/>
              </a:buClr>
              <a:buFont typeface="Calibri"/>
              <a:buNone/>
            </a:pPr>
            <a:r>
              <a:rPr lang="en-GB" b="0" dirty="0"/>
              <a:t>2. Bring up the word </a:t>
            </a:r>
            <a:r>
              <a:rPr lang="en-GB" b="0" baseline="0" dirty="0"/>
              <a:t>”</a:t>
            </a:r>
            <a:r>
              <a:rPr lang="en-GB" sz="1200" b="1" baseline="0" dirty="0" err="1">
                <a:solidFill>
                  <a:srgbClr val="002060"/>
                </a:solidFill>
                <a:latin typeface="Century Gothic" panose="020B0502020202020204" pitchFamily="34" charset="0"/>
              </a:rPr>
              <a:t>vrai</a:t>
            </a:r>
            <a:r>
              <a:rPr lang="en-GB" sz="1200" b="0" kern="1200" dirty="0">
                <a:solidFill>
                  <a:schemeClr val="tx1"/>
                </a:solidFill>
                <a:latin typeface="Century Gothic" panose="020B0502020202020204" pitchFamily="34" charset="0"/>
                <a:ea typeface="+mn-ea"/>
                <a:cs typeface="+mn-cs"/>
              </a:rPr>
              <a:t>”</a:t>
            </a:r>
            <a:r>
              <a:rPr lang="en-GB" b="0" dirty="0"/>
              <a:t> on its own, say</a:t>
            </a:r>
            <a:r>
              <a:rPr lang="en-GB" b="0" baseline="0" dirty="0"/>
              <a:t> it, students repeat it, so that they have the opportunity to focus all of their attention on the connection between the written word and its sound. </a:t>
            </a:r>
          </a:p>
          <a:p>
            <a:pPr marL="720" indent="0">
              <a:lnSpc>
                <a:spcPct val="100000"/>
              </a:lnSpc>
              <a:buClr>
                <a:srgbClr val="000000"/>
              </a:buClr>
              <a:buFont typeface="Calibri"/>
              <a:buNone/>
            </a:pPr>
            <a:r>
              <a:rPr lang="en-GB" sz="1200" b="0" strike="noStrike" spc="-1" baseline="0" dirty="0">
                <a:latin typeface="Arial"/>
              </a:rPr>
              <a:t>3. Repeat again, along with the picture, and with gesture, if using.</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students saying the </a:t>
            </a:r>
            <a:r>
              <a:rPr lang="en-GB" b="1" dirty="0"/>
              <a:t>[ai] </a:t>
            </a:r>
            <a:r>
              <a:rPr lang="en-GB" baseline="0" dirty="0"/>
              <a:t>sound, pronouncing </a:t>
            </a:r>
            <a:r>
              <a:rPr lang="en-GB" b="0" baseline="0" dirty="0"/>
              <a:t>”</a:t>
            </a:r>
            <a:r>
              <a:rPr lang="en-GB" b="1" baseline="0" dirty="0" err="1"/>
              <a:t>vrai</a:t>
            </a:r>
            <a:r>
              <a:rPr lang="en-GB" sz="1200" b="0" kern="1200" dirty="0">
                <a:solidFill>
                  <a:schemeClr val="tx1"/>
                </a:solidFill>
                <a:latin typeface="Century Gothic" panose="020B0502020202020204" pitchFamily="34" charset="0"/>
                <a:ea typeface="+mn-ea"/>
                <a:cs typeface="+mn-cs"/>
              </a:rPr>
              <a:t>”</a:t>
            </a:r>
            <a:r>
              <a:rPr lang="en-GB" sz="1200" b="0" kern="1200" baseline="0" dirty="0">
                <a:solidFill>
                  <a:schemeClr val="tx1"/>
                </a:solidFill>
                <a:latin typeface="Century Gothic" panose="020B0502020202020204" pitchFamily="34" charset="0"/>
                <a:ea typeface="+mn-ea"/>
                <a:cs typeface="+mn-cs"/>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latin typeface="Arial"/>
              </a:rPr>
              <a:t>Suggested gesture</a:t>
            </a:r>
            <a:r>
              <a:rPr lang="en-GB" sz="1200" b="0" strike="noStrike" spc="-1" dirty="0">
                <a:latin typeface="Arial"/>
              </a:rPr>
              <a:t>: </a:t>
            </a:r>
            <a:br>
              <a:rPr lang="en-GB" sz="1200" b="0" strike="noStrike" spc="-1" dirty="0">
                <a:latin typeface="Arial"/>
              </a:rPr>
            </a:br>
            <a:r>
              <a:rPr lang="en-US" sz="1200" b="0" strike="noStrike" spc="-1" dirty="0">
                <a:latin typeface="Arial"/>
              </a:rPr>
              <a:t>g</a:t>
            </a:r>
            <a:r>
              <a:rPr lang="en-US" dirty="0"/>
              <a:t>esture for </a:t>
            </a:r>
            <a:r>
              <a:rPr lang="en-US" i="1" dirty="0" err="1"/>
              <a:t>vrai</a:t>
            </a:r>
            <a:r>
              <a:rPr lang="en-US" dirty="0"/>
              <a:t> – either mime a tick </a:t>
            </a:r>
            <a:br>
              <a:rPr lang="en-US" dirty="0"/>
            </a:br>
            <a:r>
              <a:rPr lang="en-US" dirty="0"/>
              <a:t>Or use the BSL (4</a:t>
            </a:r>
            <a:r>
              <a:rPr lang="en-US" baseline="30000" dirty="0"/>
              <a:t>th</a:t>
            </a:r>
            <a:r>
              <a:rPr lang="en-US" dirty="0"/>
              <a:t> video is the best one): https://www.signbsl.com/sign/true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vrai</a:t>
            </a:r>
            <a:r>
              <a:rPr lang="en-GB" b="1" baseline="0" dirty="0"/>
              <a:t> </a:t>
            </a:r>
            <a:r>
              <a:rPr lang="en-GB" baseline="0" dirty="0"/>
              <a:t>[292]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1005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[ai] </a:t>
            </a:r>
            <a:r>
              <a:rPr lang="en-GB" baseline="0" dirty="0"/>
              <a:t>and then the </a:t>
            </a:r>
            <a:r>
              <a:rPr lang="en-GB" b="1" baseline="0" dirty="0"/>
              <a:t>source</a:t>
            </a:r>
            <a:r>
              <a:rPr lang="en-GB" baseline="0" dirty="0"/>
              <a:t> word again ‘</a:t>
            </a:r>
            <a:r>
              <a:rPr lang="en-GB" b="1" baseline="0" dirty="0" err="1"/>
              <a:t>vrai</a:t>
            </a:r>
            <a:r>
              <a:rPr lang="en-GB" baseline="0" dirty="0"/>
              <a:t>’ (with gesture, if using).</a:t>
            </a:r>
            <a:br>
              <a:rPr lang="en-GB" baseline="0" dirty="0"/>
            </a:br>
            <a:r>
              <a:rPr lang="en-GB" baseline="0" dirty="0"/>
              <a:t>2. 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b="1" baseline="0" dirty="0"/>
              <a:t>aider </a:t>
            </a:r>
            <a:r>
              <a:rPr lang="en-GB" baseline="0" dirty="0"/>
              <a:t>[413] </a:t>
            </a:r>
            <a:r>
              <a:rPr lang="en-GB" b="1" baseline="0" dirty="0"/>
              <a:t>aimer</a:t>
            </a:r>
            <a:r>
              <a:rPr lang="en-GB" baseline="0" dirty="0"/>
              <a:t> [232] </a:t>
            </a:r>
            <a:r>
              <a:rPr lang="en-GB" b="1" baseline="0" dirty="0" err="1"/>
              <a:t>maison</a:t>
            </a:r>
            <a:r>
              <a:rPr lang="en-GB" baseline="0" dirty="0"/>
              <a:t> [325] </a:t>
            </a:r>
            <a:r>
              <a:rPr lang="en-GB" b="1" baseline="0" dirty="0" err="1"/>
              <a:t>semaine</a:t>
            </a:r>
            <a:r>
              <a:rPr lang="en-GB" b="1" baseline="0" dirty="0"/>
              <a:t> </a:t>
            </a:r>
            <a:r>
              <a:rPr lang="en-GB" baseline="0" dirty="0"/>
              <a:t>[245] </a:t>
            </a:r>
            <a:r>
              <a:rPr lang="en-GB" b="1" baseline="0" dirty="0" err="1"/>
              <a:t>vrai</a:t>
            </a:r>
            <a:r>
              <a:rPr lang="en-GB" b="1" baseline="0" dirty="0"/>
              <a:t> </a:t>
            </a:r>
            <a:r>
              <a:rPr lang="en-GB" baseline="0" dirty="0"/>
              <a:t>[292]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vrai</a:t>
            </a:r>
            <a:r>
              <a:rPr lang="en-GB" b="1" baseline="0" dirty="0"/>
              <a:t> </a:t>
            </a:r>
            <a:r>
              <a:rPr lang="en-GB" baseline="0" dirty="0"/>
              <a:t>[292].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5860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Aim: </a:t>
            </a:r>
            <a:r>
              <a:rPr lang="en-GB" b="0" dirty="0">
                <a:latin typeface="Calibri" panose="020F0502020204030204" pitchFamily="34" charset="0"/>
                <a:cs typeface="Calibri" panose="020F0502020204030204" pitchFamily="34" charset="0"/>
              </a:rPr>
              <a:t>to practise pronunciation of words with </a:t>
            </a:r>
            <a:r>
              <a:rPr lang="en-GB" b="1" dirty="0">
                <a:latin typeface="Calibri" panose="020F0502020204030204" pitchFamily="34" charset="0"/>
                <a:cs typeface="Calibri" panose="020F0502020204030204" pitchFamily="34" charset="0"/>
              </a:rPr>
              <a:t>[ai]</a:t>
            </a:r>
            <a:r>
              <a:rPr lang="en-GB" sz="1200" b="1" kern="1200" dirty="0">
                <a:solidFill>
                  <a:schemeClr val="tx1"/>
                </a:solidFill>
                <a:latin typeface="Calibri" panose="020F0502020204030204" pitchFamily="34" charset="0"/>
                <a:ea typeface="+mn-ea"/>
                <a:cs typeface="Calibri" panose="020F0502020204030204" pitchFamily="34" charset="0"/>
              </a:rPr>
              <a:t>[</a:t>
            </a:r>
            <a:r>
              <a:rPr lang="en-GB" sz="1200" b="1" kern="1200" noProof="0" dirty="0">
                <a:solidFill>
                  <a:schemeClr val="tx1"/>
                </a:solidFill>
                <a:latin typeface="Calibri" panose="020F0502020204030204" pitchFamily="34" charset="0"/>
                <a:ea typeface="+mn-ea"/>
                <a:cs typeface="Calibri" panose="020F0502020204030204" pitchFamily="34" charset="0"/>
                <a:sym typeface="Arial"/>
              </a:rPr>
              <a:t>è]</a:t>
            </a:r>
            <a:r>
              <a:rPr lang="en-GB" sz="1200" b="0" kern="1200" noProof="0" dirty="0">
                <a:solidFill>
                  <a:schemeClr val="tx1"/>
                </a:solidFill>
                <a:latin typeface="Calibri" panose="020F0502020204030204" pitchFamily="34" charset="0"/>
                <a:ea typeface="+mn-ea"/>
                <a:cs typeface="Calibri" panose="020F0502020204030204" pitchFamily="34" charset="0"/>
                <a:sym typeface="Arial"/>
              </a:rPr>
              <a:t> with either taught words, SSC cluster words or cognates.</a:t>
            </a:r>
          </a:p>
          <a:p>
            <a:pPr marL="0" lvl="0" indent="0" algn="l" rtl="0">
              <a:spcBef>
                <a:spcPts val="0"/>
              </a:spcBef>
              <a:spcAft>
                <a:spcPts val="0"/>
              </a:spcAft>
              <a:buNone/>
            </a:pPr>
            <a:endParaRPr lang="en-GB" sz="1200" b="0" kern="1200" noProof="0" dirty="0">
              <a:solidFill>
                <a:schemeClr val="tx1"/>
              </a:solidFill>
              <a:latin typeface="Calibri" panose="020F0502020204030204" pitchFamily="34" charset="0"/>
              <a:ea typeface="+mn-ea"/>
              <a:cs typeface="Calibri" panose="020F0502020204030204" pitchFamily="34" charset="0"/>
              <a:sym typeface="Arial"/>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Procedure: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 A chooses 5 of the 20 words.</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 B must say as many words as possible in the 20 second time limit  in order to identity his/her partner’s 5 words.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dirty="0">
                <a:latin typeface="Calibri" panose="020F0502020204030204" pitchFamily="34" charset="0"/>
                <a:cs typeface="Calibri" panose="020F0502020204030204" pitchFamily="34" charset="0"/>
              </a:rPr>
              <a:t>If B pronounces a word without the </a:t>
            </a:r>
            <a:r>
              <a:rPr lang="en-GB" b="1" dirty="0">
                <a:latin typeface="Calibri" panose="020F0502020204030204" pitchFamily="34" charset="0"/>
                <a:cs typeface="Calibri" panose="020F0502020204030204" pitchFamily="34" charset="0"/>
              </a:rPr>
              <a:t>[ai]</a:t>
            </a:r>
            <a:r>
              <a:rPr lang="en-GB" sz="1200" b="1" kern="1200" dirty="0">
                <a:solidFill>
                  <a:schemeClr val="tx1"/>
                </a:solidFill>
                <a:latin typeface="Calibri" panose="020F0502020204030204" pitchFamily="34" charset="0"/>
                <a:ea typeface="+mn-ea"/>
                <a:cs typeface="Calibri" panose="020F0502020204030204" pitchFamily="34" charset="0"/>
              </a:rPr>
              <a:t>[</a:t>
            </a:r>
            <a:r>
              <a:rPr lang="en-GB" sz="1200" b="1" kern="1200" noProof="0" dirty="0">
                <a:solidFill>
                  <a:schemeClr val="tx1"/>
                </a:solidFill>
                <a:latin typeface="Calibri" panose="020F0502020204030204" pitchFamily="34" charset="0"/>
                <a:ea typeface="+mn-ea"/>
                <a:cs typeface="Calibri" panose="020F0502020204030204" pitchFamily="34" charset="0"/>
                <a:sym typeface="Arial"/>
              </a:rPr>
              <a:t>è]</a:t>
            </a:r>
            <a:r>
              <a:rPr lang="en-GB" sz="1200" b="0" kern="1200" noProof="0" dirty="0">
                <a:solidFill>
                  <a:schemeClr val="tx1"/>
                </a:solidFill>
                <a:latin typeface="Calibri" panose="020F0502020204030204" pitchFamily="34" charset="0"/>
                <a:ea typeface="+mn-ea"/>
                <a:cs typeface="Calibri" panose="020F0502020204030204" pitchFamily="34" charset="0"/>
                <a:sym typeface="Arial"/>
              </a:rPr>
              <a:t> SSC</a:t>
            </a:r>
            <a:r>
              <a:rPr lang="en-GB" b="0" dirty="0">
                <a:latin typeface="Calibri" panose="020F0502020204030204" pitchFamily="34" charset="0"/>
                <a:cs typeface="Calibri" panose="020F0502020204030204" pitchFamily="34" charset="0"/>
              </a:rPr>
              <a:t>, the play swaps over immediately.</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Swap roles and repeat the activity.</a:t>
            </a:r>
            <a:endParaRPr lang="en-GB" dirty="0">
              <a:latin typeface="Calibri" panose="020F0502020204030204" pitchFamily="34" charset="0"/>
              <a:cs typeface="Calibri" panose="020F0502020204030204" pitchFamily="34" charset="0"/>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9988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C445B25-4060-4409-9651-503FD7F9DF4F}"/>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introduce new vocabulary for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baseline="0" dirty="0"/>
            </a:br>
            <a:r>
              <a:rPr lang="en-GB" b="0" baseline="0" dirty="0"/>
              <a:t>1. Teacher clicks to present the French words one by one.  Pupils can repeat. (1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a:t>
            </a:r>
            <a:r>
              <a:rPr lang="en-GB" b="0" dirty="0"/>
              <a:t> Pupils</a:t>
            </a:r>
            <a:r>
              <a:rPr lang="en-GB" b="0" baseline="0" dirty="0"/>
              <a:t> either work individually or in pairs, reading the French words out loud and looking at the English meanings (1 minute).</a:t>
            </a:r>
            <a:br>
              <a:rPr lang="en-GB" b="0" baseline="0" dirty="0"/>
            </a:br>
            <a:r>
              <a:rPr lang="en-GB" b="0" baseline="0" dirty="0"/>
              <a:t>3. Then the teacher removes the English words or pictures (one by one) and pupils try to recall the English orally (chorally), looking at the French (1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When teacher clicks, the French words re-appear (with audio in the audio version).</a:t>
            </a:r>
            <a:br>
              <a:rPr lang="en-GB" b="0" baseline="0" dirty="0"/>
            </a:br>
            <a:r>
              <a:rPr lang="en-GB" b="0" baseline="0" dirty="0"/>
              <a:t>5. Then the French meanings are removed (one by one) and pupils try to recall them orally (again, chorally), looking at the English (1 minute)</a:t>
            </a:r>
            <a:br>
              <a:rPr lang="en-GB" b="0" baseline="0" dirty="0"/>
            </a:br>
            <a:r>
              <a:rPr lang="en-GB" b="0" baseline="0" dirty="0"/>
              <a:t>6. Further rounds of learning can be facilitated by one pupil turning away from the board, and his/her partner asking him/her the meanings (‘Comment </a:t>
            </a:r>
            <a:r>
              <a:rPr lang="en-GB" b="0" baseline="0" dirty="0" err="1"/>
              <a:t>dit</a:t>
            </a:r>
            <a:r>
              <a:rPr lang="en-GB" b="0" baseline="0" dirty="0"/>
              <a:t>-on XXX </a:t>
            </a:r>
            <a:r>
              <a:rPr lang="en-GB" b="0" baseline="0" dirty="0" err="1"/>
              <a:t>en</a:t>
            </a:r>
            <a:r>
              <a:rPr lang="en-GB" b="0" baseline="0" dirty="0"/>
              <a:t> </a:t>
            </a:r>
            <a:r>
              <a:rPr lang="en-GB" b="0" baseline="0" dirty="0" err="1"/>
              <a:t>anglais</a:t>
            </a:r>
            <a:r>
              <a:rPr lang="en-GB" b="0" baseline="0" dirty="0"/>
              <a:t>/</a:t>
            </a:r>
            <a:r>
              <a:rPr lang="en-GB" b="0" baseline="0" dirty="0" err="1"/>
              <a:t>français</a:t>
            </a:r>
            <a:r>
              <a:rPr lang="en-GB" b="0" baseline="0" dirty="0"/>
              <a:t> ?’).  This activity can work from L2 </a:t>
            </a:r>
            <a:r>
              <a:rPr lang="en-GB" b="0" baseline="0" dirty="0">
                <a:sym typeface="Wingdings" panose="05000000000000000000" pitchFamily="2" charset="2"/>
              </a:rPr>
              <a:t></a:t>
            </a:r>
            <a:r>
              <a:rPr lang="en-GB" b="0" baseline="0" dirty="0"/>
              <a:t> L1 or L1 </a:t>
            </a:r>
            <a:r>
              <a:rPr lang="en-GB" b="0" baseline="0" dirty="0">
                <a:sym typeface="Wingdings" panose="05000000000000000000" pitchFamily="2" charset="2"/>
              </a:rPr>
              <a:t> L2.</a:t>
            </a:r>
          </a:p>
          <a:p>
            <a:endParaRPr lang="en-GB" dirty="0"/>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0991E3-852B-4B68-8515-03D1561126FB}"/>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recap singular possessive adjectives ‘my’ and ‘your’ and the rule for using ‘mon, ton’ with nouns that begin with a vowel or ‘h’.</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dirty="0"/>
              <a:t>1. Click to present the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sym typeface="Wingdings" panose="05000000000000000000" pitchFamily="2" charset="2"/>
              </a:rPr>
              <a:t>2. Elicit responses from pupils, following the animated question marks.</a:t>
            </a:r>
            <a:endParaRPr lang="en-GB" baseline="0" dirty="0">
              <a:sym typeface="Wingdings" panose="05000000000000000000" pitchFamily="2" charset="2"/>
            </a:endParaRP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2 minutes (4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pronunciation of ‘mon’, with and without liaison.</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ea typeface="Calibri"/>
              </a:rPr>
              <a:t>Click to bring up Max’s sentence.</a:t>
            </a:r>
          </a:p>
          <a:p>
            <a:pPr marL="229320" indent="-228600">
              <a:lnSpc>
                <a:spcPct val="100000"/>
              </a:lnSpc>
              <a:buAutoNum type="arabicPeriod"/>
            </a:pPr>
            <a:r>
              <a:rPr lang="en-GB" sz="1200" b="0" strike="noStrike" spc="-1" dirty="0">
                <a:solidFill>
                  <a:srgbClr val="000000"/>
                </a:solidFill>
                <a:latin typeface="Calibri"/>
                <a:ea typeface="Calibri"/>
              </a:rPr>
              <a:t>Pupils read aloud.</a:t>
            </a:r>
          </a:p>
          <a:p>
            <a:pPr marL="229320" indent="-228600">
              <a:lnSpc>
                <a:spcPct val="100000"/>
              </a:lnSpc>
              <a:buAutoNum type="arabicPeriod"/>
            </a:pPr>
            <a:r>
              <a:rPr lang="en-GB" sz="1200" b="0" strike="noStrike" spc="-1" dirty="0">
                <a:solidFill>
                  <a:srgbClr val="000000"/>
                </a:solidFill>
                <a:latin typeface="Calibri"/>
                <a:ea typeface="Calibri"/>
              </a:rPr>
              <a:t>Click the numbered button to listen and check.</a:t>
            </a:r>
          </a:p>
          <a:p>
            <a:pPr marL="229320" indent="-228600">
              <a:lnSpc>
                <a:spcPct val="100000"/>
              </a:lnSpc>
              <a:buAutoNum type="arabicPeriod"/>
            </a:pPr>
            <a:r>
              <a:rPr lang="en-GB" sz="1200" b="0" strike="noStrike" spc="-1" dirty="0">
                <a:solidFill>
                  <a:srgbClr val="000000"/>
                </a:solidFill>
                <a:latin typeface="Calibri"/>
                <a:ea typeface="Calibri"/>
              </a:rPr>
              <a:t>Draw pupils’ attention to the liaison.</a:t>
            </a:r>
          </a:p>
          <a:p>
            <a:pPr marL="720" indent="0">
              <a:lnSpc>
                <a:spcPct val="100000"/>
              </a:lnSpc>
              <a:buNone/>
            </a:pPr>
            <a:r>
              <a:rPr lang="en-GB" sz="1200" b="0" strike="noStrike" spc="-1" dirty="0">
                <a:solidFill>
                  <a:srgbClr val="000000"/>
                </a:solidFill>
                <a:latin typeface="Calibri"/>
              </a:rPr>
              <a:t>5.  Repeat steps 1-4 for the next three slides.</a:t>
            </a:r>
          </a:p>
          <a:p>
            <a:pPr marL="720" indent="0">
              <a:lnSpc>
                <a:spcPct val="100000"/>
              </a:lnSpc>
              <a:buNone/>
            </a:pPr>
            <a:endParaRPr lang="en-GB" sz="1200" b="0" strike="noStrike" spc="-1" dirty="0">
              <a:solidFill>
                <a:srgbClr val="000000"/>
              </a:solidFill>
              <a:latin typeface="Calibri"/>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Transcript:</a:t>
            </a:r>
            <a:br>
              <a:rPr lang="en-GB" sz="1200" b="1" strike="noStrike" spc="-1" dirty="0">
                <a:latin typeface="Arial"/>
              </a:rPr>
            </a:br>
            <a:r>
              <a:rPr lang="en-GB" sz="1200" b="0" strike="noStrike" spc="-1" dirty="0" err="1">
                <a:latin typeface="Arial"/>
              </a:rPr>
              <a:t>J’aime</a:t>
            </a:r>
            <a:r>
              <a:rPr lang="en-GB" sz="1200" b="0" strike="noStrike" spc="-1" dirty="0">
                <a:latin typeface="Arial"/>
              </a:rPr>
              <a:t> </a:t>
            </a:r>
            <a:r>
              <a:rPr lang="en-GB" sz="1200" b="0" strike="noStrike" spc="-1" dirty="0" err="1">
                <a:latin typeface="Arial"/>
              </a:rPr>
              <a:t>mon</a:t>
            </a:r>
            <a:r>
              <a:rPr lang="en-GB" sz="1200" b="0" strike="noStrike" spc="-1" dirty="0">
                <a:latin typeface="Arial"/>
              </a:rPr>
              <a:t> </a:t>
            </a:r>
            <a:r>
              <a:rPr lang="en-GB" sz="1200" b="0" strike="noStrike" spc="-1" dirty="0" err="1">
                <a:latin typeface="Arial"/>
              </a:rPr>
              <a:t>ami</a:t>
            </a:r>
            <a:r>
              <a:rPr lang="en-GB" sz="1200" b="0" strike="noStrike" spc="-1" dirty="0">
                <a:latin typeface="Arial"/>
              </a:rPr>
              <a:t>.</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2616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(2/4)</a:t>
            </a:r>
          </a:p>
          <a:p>
            <a:pPr marL="216000" indent="-215280">
              <a:lnSpc>
                <a:spcPct val="100000"/>
              </a:lnSpc>
            </a:pPr>
            <a:endParaRPr lang="en-GB" sz="1200" b="1" strike="noStrike" spc="-1" dirty="0">
              <a:solidFill>
                <a:srgbClr val="000000"/>
              </a:solidFill>
              <a:latin typeface="Calibri"/>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latin typeface="Arial"/>
              </a:rPr>
              <a:t>Transcript:</a:t>
            </a:r>
            <a:br>
              <a:rPr lang="en-GB" sz="1200" b="1" strike="noStrike" spc="-1" dirty="0">
                <a:latin typeface="Arial"/>
              </a:rPr>
            </a:br>
            <a:r>
              <a:rPr lang="en-GB" sz="1200" b="0" strike="noStrike" spc="-1" dirty="0" err="1">
                <a:latin typeface="Arial"/>
              </a:rPr>
              <a:t>J’aime</a:t>
            </a:r>
            <a:r>
              <a:rPr lang="en-GB" sz="1200" b="0" strike="noStrike" spc="-1" dirty="0">
                <a:latin typeface="Arial"/>
              </a:rPr>
              <a:t> </a:t>
            </a:r>
            <a:r>
              <a:rPr lang="en-GB" sz="1200" b="0" strike="noStrike" spc="-1" dirty="0" err="1">
                <a:latin typeface="Arial"/>
              </a:rPr>
              <a:t>mon</a:t>
            </a:r>
            <a:r>
              <a:rPr lang="en-GB" sz="1200" b="0" strike="noStrike" spc="-1" dirty="0">
                <a:latin typeface="Arial"/>
              </a:rPr>
              <a:t> chat.</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7725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(3/4)</a:t>
            </a:r>
          </a:p>
          <a:p>
            <a:pPr marL="216000" indent="-215280">
              <a:lnSpc>
                <a:spcPct val="100000"/>
              </a:lnSpc>
            </a:pPr>
            <a:endParaRPr lang="en-GB" sz="1200" b="1" strike="noStrike" spc="-1" dirty="0">
              <a:solidFill>
                <a:srgbClr val="000000"/>
              </a:solidFill>
              <a:latin typeface="Calibri"/>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latin typeface="Arial"/>
              </a:rPr>
              <a:t>Transcript:</a:t>
            </a:r>
            <a:br>
              <a:rPr lang="en-GB" sz="1200" b="1" strike="noStrike" spc="-1" dirty="0">
                <a:latin typeface="Arial"/>
              </a:rPr>
            </a:br>
            <a:r>
              <a:rPr lang="en-GB" sz="1200" b="0" strike="noStrike" spc="-1" dirty="0" err="1">
                <a:latin typeface="Arial"/>
              </a:rPr>
              <a:t>J’aime</a:t>
            </a:r>
            <a:r>
              <a:rPr lang="en-GB" sz="1200" b="0" strike="noStrike" spc="-1" dirty="0">
                <a:latin typeface="Arial"/>
              </a:rPr>
              <a:t> </a:t>
            </a:r>
            <a:r>
              <a:rPr lang="en-GB" sz="1200" b="0" strike="noStrike" spc="-1" dirty="0" err="1">
                <a:latin typeface="Arial"/>
              </a:rPr>
              <a:t>mon</a:t>
            </a:r>
            <a:r>
              <a:rPr lang="en-GB" sz="1200" b="0" strike="noStrike" spc="-1" dirty="0">
                <a:latin typeface="Arial"/>
              </a:rPr>
              <a:t> dessin.</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6474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02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678567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4987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74059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085495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332306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0290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57851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173396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4742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698894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28358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66506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13.png"/><Relationship Id="rId7" Type="http://schemas.openxmlformats.org/officeDocument/2006/relationships/image" Target="../media/image38.gi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15.svg"/><Relationship Id="rId4" Type="http://schemas.openxmlformats.org/officeDocument/2006/relationships/audio" Target="../media/audio7.wav"/><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2.gif"/><Relationship Id="rId3" Type="http://schemas.openxmlformats.org/officeDocument/2006/relationships/image" Target="../media/image39.png"/><Relationship Id="rId7" Type="http://schemas.openxmlformats.org/officeDocument/2006/relationships/image" Target="../media/image3.svg"/><Relationship Id="rId12" Type="http://schemas.openxmlformats.org/officeDocument/2006/relationships/image" Target="../media/image38.gi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41.png"/><Relationship Id="rId5" Type="http://schemas.openxmlformats.org/officeDocument/2006/relationships/image" Target="../media/image15.svg"/><Relationship Id="rId10" Type="http://schemas.openxmlformats.org/officeDocument/2006/relationships/image" Target="../media/image40.png"/><Relationship Id="rId4" Type="http://schemas.openxmlformats.org/officeDocument/2006/relationships/image" Target="../media/image14.png"/><Relationship Id="rId9"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3.png"/><Relationship Id="rId21" Type="http://schemas.openxmlformats.org/officeDocument/2006/relationships/image" Target="../media/image28.jp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5.svg"/><Relationship Id="rId19"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4.png"/><Relationship Id="rId14" Type="http://schemas.openxmlformats.org/officeDocument/2006/relationships/image" Target="../media/image21.sv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svg"/><Relationship Id="rId12"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audio" Target="../media/audio2.wav"/><Relationship Id="rId4" Type="http://schemas.openxmlformats.org/officeDocument/2006/relationships/image" Target="../media/image30.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13.png"/><Relationship Id="rId7" Type="http://schemas.openxmlformats.org/officeDocument/2006/relationships/image" Target="../media/image38.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15.svg"/><Relationship Id="rId4" Type="http://schemas.openxmlformats.org/officeDocument/2006/relationships/audio" Target="../media/audio3.wav"/><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audio" Target="../media/audio4.wav"/><Relationship Id="rId5" Type="http://schemas.openxmlformats.org/officeDocument/2006/relationships/image" Target="../media/image38.gif"/><Relationship Id="rId4" Type="http://schemas.openxmlformats.org/officeDocument/2006/relationships/audio" Target="../media/audio5.wav"/></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audio" Target="../media/audio4.wav"/><Relationship Id="rId5" Type="http://schemas.openxmlformats.org/officeDocument/2006/relationships/image" Target="../media/image38.gif"/><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stomShape 1">
            <a:extLst>
              <a:ext uri="{FF2B5EF4-FFF2-40B4-BE49-F238E27FC236}">
                <a16:creationId xmlns:a16="http://schemas.microsoft.com/office/drawing/2014/main" id="{3A2C2736-0132-4577-8FC6-315E15541256}"/>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46" name="CustomShape 2"/>
          <p:cNvSpPr/>
          <p:nvPr/>
        </p:nvSpPr>
        <p:spPr>
          <a:xfrm>
            <a:off x="6368040" y="4552560"/>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47" name="CustomShape 3"/>
          <p:cNvSpPr/>
          <p:nvPr/>
        </p:nvSpPr>
        <p:spPr>
          <a:xfrm>
            <a:off x="0" y="4967836"/>
            <a:ext cx="4511040" cy="18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lvl="0" indent="-457200">
              <a:buFont typeface="Wingdings" panose="05000000000000000000" pitchFamily="2" charset="2"/>
              <a:buChar char="§"/>
              <a:defRPr/>
            </a:pPr>
            <a:r>
              <a:rPr lang="fr-FR" sz="2400" b="1" spc="-1" dirty="0">
                <a:solidFill>
                  <a:schemeClr val="bg2">
                    <a:lumMod val="25000"/>
                  </a:schemeClr>
                </a:solidFill>
                <a:latin typeface="Century Gothic" panose="020B0502020202020204" pitchFamily="34" charset="0"/>
                <a:ea typeface="Century Gothic"/>
                <a:sym typeface="Arial"/>
              </a:rPr>
              <a:t>ER-verbs</a:t>
            </a:r>
          </a:p>
          <a:p>
            <a:pPr marL="457920" lvl="0" indent="-457200">
              <a:buFont typeface="Wingdings" panose="05000000000000000000" pitchFamily="2" charset="2"/>
              <a:buChar char="§"/>
              <a:defRPr/>
            </a:pPr>
            <a:r>
              <a:rPr lang="fr-FR" sz="2400" b="1" spc="-1" dirty="0">
                <a:solidFill>
                  <a:schemeClr val="bg2">
                    <a:lumMod val="25000"/>
                  </a:schemeClr>
                </a:solidFill>
                <a:latin typeface="Century Gothic" panose="020B0502020202020204" pitchFamily="34" charset="0"/>
                <a:ea typeface="Century Gothic"/>
                <a:sym typeface="Arial"/>
              </a:rPr>
              <a:t>mon, ma, ton, ta</a:t>
            </a:r>
          </a:p>
          <a:p>
            <a:pPr marL="457920" lvl="0" indent="-457200">
              <a:buFont typeface="Wingdings" panose="05000000000000000000" pitchFamily="2" charset="2"/>
              <a:buChar char="§"/>
              <a:defRPr/>
            </a:pPr>
            <a:r>
              <a:rPr lang="fr-FR" sz="2400" b="1" spc="-1" dirty="0">
                <a:solidFill>
                  <a:schemeClr val="bg2">
                    <a:lumMod val="25000"/>
                  </a:schemeClr>
                </a:solidFill>
                <a:latin typeface="Century Gothic" panose="020B0502020202020204" pitchFamily="34" charset="0"/>
                <a:ea typeface="Century Gothic"/>
                <a:sym typeface="Arial"/>
              </a:rPr>
              <a:t>verbs of opinion</a:t>
            </a:r>
            <a:endParaRPr lang="fr-FR" sz="2400" spc="-1" dirty="0">
              <a:solidFill>
                <a:schemeClr val="bg2">
                  <a:lumMod val="25000"/>
                </a:schemeClr>
              </a:solidFill>
              <a:latin typeface="Century Gothic" panose="020B0502020202020204" pitchFamily="34" charset="0"/>
              <a:ea typeface="Century Gothic"/>
              <a:sym typeface="Arial"/>
            </a:endParaRPr>
          </a:p>
          <a:p>
            <a:pPr marL="457920" lvl="0" indent="-457200">
              <a:buFont typeface="Wingdings" panose="05000000000000000000" pitchFamily="2" charset="2"/>
              <a:buChar char="§"/>
              <a:defRPr/>
            </a:pPr>
            <a:r>
              <a:rPr lang="fr-FR" sz="2400" b="1" spc="-1" dirty="0">
                <a:solidFill>
                  <a:schemeClr val="bg2">
                    <a:lumMod val="25000"/>
                  </a:schemeClr>
                </a:solidFill>
                <a:latin typeface="Century Gothic" panose="020B0502020202020204" pitchFamily="34" charset="0"/>
                <a:ea typeface="Century Gothic"/>
                <a:sym typeface="Arial"/>
              </a:rPr>
              <a:t>SSC [ai]</a:t>
            </a:r>
            <a:endParaRPr kumimoji="0" lang="fr-FR" sz="2400" i="0" u="none" strike="noStrike" kern="1200" cap="none" spc="-1" normalizeH="0" baseline="0" noProof="0" dirty="0">
              <a:ln>
                <a:noFill/>
              </a:ln>
              <a:solidFill>
                <a:schemeClr val="bg2">
                  <a:lumMod val="25000"/>
                </a:schemeClr>
              </a:solidFill>
              <a:effectLst/>
              <a:uLnTx/>
              <a:uFillTx/>
              <a:latin typeface="Century Gothic" panose="020B0502020202020204" pitchFamily="34" charset="0"/>
              <a:ea typeface="Century Gothic"/>
              <a:cs typeface="+mn-cs"/>
              <a:sym typeface="Arial"/>
            </a:endParaRPr>
          </a:p>
          <a:p>
            <a:pPr marL="343080" marR="0" lvl="0" indent="-342360" algn="l" defTabSz="914400" rtl="0" eaLnBrk="1" fontAlgn="auto" latinLnBrk="0" hangingPunct="1">
              <a:lnSpc>
                <a:spcPct val="100000"/>
              </a:lnSpc>
              <a:spcBef>
                <a:spcPts val="0"/>
              </a:spcBef>
              <a:spcAft>
                <a:spcPts val="0"/>
              </a:spcAft>
              <a:buClr>
                <a:srgbClr val="44546A"/>
              </a:buClr>
              <a:buSzTx/>
              <a:buFont typeface="Century Gothic"/>
              <a:buChar char="-"/>
              <a:tabLst/>
              <a:defRPr/>
            </a:pPr>
            <a:endParaRPr kumimoji="0" lang="en-GB" sz="2400" b="0" i="0" u="none" strike="noStrike" kern="1200" cap="none" spc="-1" normalizeH="0" baseline="0" noProof="0" dirty="0">
              <a:ln>
                <a:noFill/>
              </a:ln>
              <a:solidFill>
                <a:schemeClr val="bg2">
                  <a:lumMod val="25000"/>
                </a:schemeClr>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2">
                    <a:lumMod val="25000"/>
                  </a:schemeClr>
                </a:solidFill>
                <a:latin typeface="Century Gothic" panose="020B0502020202020204" pitchFamily="34" charset="0"/>
                <a:ea typeface="Century Gothic"/>
              </a:rPr>
              <a:t>Describing me and others</a:t>
            </a:r>
            <a:endParaRPr lang="en-GB" sz="4000" dirty="0">
              <a:solidFill>
                <a:schemeClr val="bg2">
                  <a:lumMod val="25000"/>
                </a:schemeClr>
              </a:solidFill>
            </a:endParaRPr>
          </a:p>
        </p:txBody>
      </p:sp>
      <p:pic>
        <p:nvPicPr>
          <p:cNvPr id="10" name="Picture 9" descr="A picture containing text, electronics, computer, display&#10;&#10;Description automatically generated">
            <a:extLst>
              <a:ext uri="{FF2B5EF4-FFF2-40B4-BE49-F238E27FC236}">
                <a16:creationId xmlns:a16="http://schemas.microsoft.com/office/drawing/2014/main" id="{8BDFFAE7-0C45-4A30-878F-996539E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16" y="426354"/>
            <a:ext cx="5084505" cy="4359018"/>
          </a:xfrm>
          <a:prstGeom prst="rect">
            <a:avLst/>
          </a:prstGeom>
        </p:spPr>
      </p:pic>
      <p:pic>
        <p:nvPicPr>
          <p:cNvPr id="4" name="Graphic 3" descr="Thumbs up sign with solid fill">
            <a:extLst>
              <a:ext uri="{FF2B5EF4-FFF2-40B4-BE49-F238E27FC236}">
                <a16:creationId xmlns:a16="http://schemas.microsoft.com/office/drawing/2014/main" id="{B03ACEA6-87C8-4575-A50D-D95A0FC34E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451" y="2653880"/>
            <a:ext cx="1898680" cy="1898680"/>
          </a:xfrm>
          <a:prstGeom prst="rect">
            <a:avLst/>
          </a:prstGeom>
        </p:spPr>
      </p:pic>
      <p:pic>
        <p:nvPicPr>
          <p:cNvPr id="6" name="Graphic 5" descr="In love face with solid fill with solid fill">
            <a:extLst>
              <a:ext uri="{FF2B5EF4-FFF2-40B4-BE49-F238E27FC236}">
                <a16:creationId xmlns:a16="http://schemas.microsoft.com/office/drawing/2014/main" id="{B02187B3-BDB9-4725-BDDA-D20302532D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6647" y="1447431"/>
            <a:ext cx="2082210" cy="208221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38143" y="1135676"/>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
        <p:nvSpPr>
          <p:cNvPr id="16" name="Speech Bubble: Rectangle with Corners Rounded 15">
            <a:extLst>
              <a:ext uri="{FF2B5EF4-FFF2-40B4-BE49-F238E27FC236}">
                <a16:creationId xmlns:a16="http://schemas.microsoft.com/office/drawing/2014/main" id="{AA230DAC-545E-4271-B6C1-F8C57191D12C}"/>
              </a:ext>
            </a:extLst>
          </p:cNvPr>
          <p:cNvSpPr/>
          <p:nvPr/>
        </p:nvSpPr>
        <p:spPr>
          <a:xfrm>
            <a:off x="3063035" y="2589186"/>
            <a:ext cx="5358629" cy="754502"/>
          </a:xfrm>
          <a:prstGeom prst="wedgeRoundRectCallout">
            <a:avLst>
              <a:gd name="adj1" fmla="val 62617"/>
              <a:gd name="adj2" fmla="val 143848"/>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J’aime</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mon</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 affiche.</a:t>
            </a:r>
          </a:p>
        </p:txBody>
      </p:sp>
      <p:sp>
        <p:nvSpPr>
          <p:cNvPr id="19" name="Action Button: Custom 66" descr="number 1">
            <a:hlinkClick r:id="" action="ppaction://noaction" highlightClick="1">
              <a:snd r:embed="rId4" name="JT2W6S7_5.wav"/>
            </a:hlinkClick>
            <a:extLst>
              <a:ext uri="{FF2B5EF4-FFF2-40B4-BE49-F238E27FC236}">
                <a16:creationId xmlns:a16="http://schemas.microsoft.com/office/drawing/2014/main" id="{143C497A-6F25-4559-A690-238B0F2EAFF0}"/>
              </a:ext>
            </a:extLst>
          </p:cNvPr>
          <p:cNvSpPr/>
          <p:nvPr/>
        </p:nvSpPr>
        <p:spPr>
          <a:xfrm>
            <a:off x="2342816" y="2696437"/>
            <a:ext cx="540000" cy="540000"/>
          </a:xfrm>
          <a:prstGeom prst="actionButtonBlank">
            <a:avLst/>
          </a:prstGeom>
          <a:solidFill>
            <a:srgbClr val="FF0066"/>
          </a:solidFill>
          <a:ln w="28575">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pic>
        <p:nvPicPr>
          <p:cNvPr id="9" name="Graphic 8" descr="Line arrow Rotate left">
            <a:extLst>
              <a:ext uri="{FF2B5EF4-FFF2-40B4-BE49-F238E27FC236}">
                <a16:creationId xmlns:a16="http://schemas.microsoft.com/office/drawing/2014/main" id="{62E99426-3F95-438F-8F2D-58A80ED1D5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171575">
            <a:off x="5924922" y="3100365"/>
            <a:ext cx="626247" cy="325055"/>
          </a:xfrm>
          <a:prstGeom prst="rect">
            <a:avLst/>
          </a:prstGeom>
        </p:spPr>
      </p:pic>
      <p:pic>
        <p:nvPicPr>
          <p:cNvPr id="11" name="Picture 10" descr="A picture containing text, toy, doll&#10;&#10;Description automatically generated">
            <a:extLst>
              <a:ext uri="{FF2B5EF4-FFF2-40B4-BE49-F238E27FC236}">
                <a16:creationId xmlns:a16="http://schemas.microsoft.com/office/drawing/2014/main" id="{8DB460B4-DF7B-4496-9619-479733D953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9200" y="1909707"/>
            <a:ext cx="2128943" cy="4823078"/>
          </a:xfrm>
          <a:prstGeom prst="rect">
            <a:avLst/>
          </a:prstGeom>
        </p:spPr>
      </p:pic>
      <p:sp>
        <p:nvSpPr>
          <p:cNvPr id="12" name="CustomShape 14">
            <a:extLst>
              <a:ext uri="{FF2B5EF4-FFF2-40B4-BE49-F238E27FC236}">
                <a16:creationId xmlns:a16="http://schemas.microsoft.com/office/drawing/2014/main" id="{956AF9CA-4568-4ECD-838B-BF96AB8D4209}"/>
              </a:ext>
            </a:extLst>
          </p:cNvPr>
          <p:cNvSpPr/>
          <p:nvPr/>
        </p:nvSpPr>
        <p:spPr>
          <a:xfrm>
            <a:off x="6859276" y="584074"/>
            <a:ext cx="2896519" cy="1605998"/>
          </a:xfrm>
          <a:prstGeom prst="wedgeEllipseCallout">
            <a:avLst>
              <a:gd name="adj1" fmla="val -61400"/>
              <a:gd name="adj2" fmla="val 79207"/>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rPr>
              <a:t>Use </a:t>
            </a:r>
            <a:r>
              <a:rPr kumimoji="0" lang="en-GB" sz="2000" b="1" i="0" u="none" strike="noStrike" kern="1200" cap="none" spc="0" normalizeH="0" baseline="0" noProof="0" dirty="0" err="1">
                <a:ln>
                  <a:noFill/>
                </a:ln>
                <a:solidFill>
                  <a:prstClr val="white"/>
                </a:solidFill>
                <a:effectLst/>
                <a:uLnTx/>
                <a:uFillTx/>
                <a:latin typeface="Century Gothic" panose="020F0302020204030204"/>
              </a:rPr>
              <a:t>mon</a:t>
            </a:r>
            <a:r>
              <a:rPr kumimoji="0" lang="en-GB" sz="2000" b="1" i="0" u="none" strike="noStrike" kern="1200" cap="none" spc="0" normalizeH="0" baseline="0" noProof="0" dirty="0">
                <a:ln>
                  <a:noFill/>
                </a:ln>
                <a:solidFill>
                  <a:prstClr val="white"/>
                </a:solidFill>
                <a:effectLst/>
                <a:uLnTx/>
                <a:uFillTx/>
                <a:latin typeface="Century Gothic" panose="020F0302020204030204"/>
              </a:rPr>
              <a:t> </a:t>
            </a:r>
            <a:r>
              <a:rPr kumimoji="0" lang="en-GB" sz="2000" b="0" i="0" u="none" strike="noStrike" kern="1200" cap="none" spc="0" normalizeH="0" baseline="0" noProof="0" dirty="0">
                <a:ln>
                  <a:noFill/>
                </a:ln>
                <a:solidFill>
                  <a:prstClr val="white"/>
                </a:solidFill>
                <a:effectLst/>
                <a:uLnTx/>
                <a:uFillTx/>
                <a:latin typeface="Century Gothic" panose="020F0302020204030204"/>
              </a:rPr>
              <a:t>with feminine nouns that start with a </a:t>
            </a:r>
            <a:r>
              <a:rPr kumimoji="0" lang="en-GB" sz="2000" b="0" i="0" u="none" strike="noStrike" kern="1200" cap="none" spc="0" normalizeH="0" baseline="0" noProof="0" dirty="0" err="1">
                <a:ln>
                  <a:noFill/>
                </a:ln>
                <a:solidFill>
                  <a:prstClr val="white"/>
                </a:solidFill>
                <a:effectLst/>
                <a:uLnTx/>
                <a:uFillTx/>
                <a:latin typeface="Century Gothic" panose="020F0302020204030204"/>
              </a:rPr>
              <a:t>vowe</a:t>
            </a:r>
            <a:r>
              <a:rPr kumimoji="0" lang="en-GB" sz="2000" b="0" i="0" u="none" strike="noStrike" kern="1200" cap="none" spc="0" normalizeH="0" baseline="0" noProof="0" dirty="0">
                <a:ln>
                  <a:noFill/>
                </a:ln>
                <a:solidFill>
                  <a:prstClr val="white"/>
                </a:solidFill>
                <a:effectLst/>
                <a:uLnTx/>
                <a:uFillTx/>
                <a:latin typeface="Century Gothic" panose="020F0302020204030204"/>
              </a:rPr>
              <a:t>l.</a:t>
            </a:r>
          </a:p>
        </p:txBody>
      </p:sp>
      <p:sp>
        <p:nvSpPr>
          <p:cNvPr id="13" name="Speech Bubble: Rectangle with Corners Rounded 12">
            <a:extLst>
              <a:ext uri="{FF2B5EF4-FFF2-40B4-BE49-F238E27FC236}">
                <a16:creationId xmlns:a16="http://schemas.microsoft.com/office/drawing/2014/main" id="{03E58B76-91DC-4BB6-82A8-203F3A3C2D70}"/>
              </a:ext>
            </a:extLst>
          </p:cNvPr>
          <p:cNvSpPr/>
          <p:nvPr/>
        </p:nvSpPr>
        <p:spPr>
          <a:xfrm>
            <a:off x="1143210" y="180869"/>
            <a:ext cx="3146255"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 action="ppaction://noaction">
              <a:snd r:embed="rId8" name="JT2W6S7_1.wav"/>
            </a:hlinkClick>
            <a:extLst>
              <a:ext uri="{FF2B5EF4-FFF2-40B4-BE49-F238E27FC236}">
                <a16:creationId xmlns:a16="http://schemas.microsoft.com/office/drawing/2014/main" id="{FA6EC41D-BF95-4D89-8A18-7CDAF7AADA21}"/>
              </a:ext>
            </a:extLst>
          </p:cNvPr>
          <p:cNvSpPr txBox="1"/>
          <p:nvPr/>
        </p:nvSpPr>
        <p:spPr>
          <a:xfrm>
            <a:off x="1196002" y="164543"/>
            <a:ext cx="31881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Prononce la phrase.</a:t>
            </a: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5" name="Graphic 14" descr="Teacher">
            <a:extLst>
              <a:ext uri="{FF2B5EF4-FFF2-40B4-BE49-F238E27FC236}">
                <a16:creationId xmlns:a16="http://schemas.microsoft.com/office/drawing/2014/main" id="{6C013C9E-0FDE-45DA-90CE-21BE58386A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686" y="32080"/>
            <a:ext cx="914400" cy="914400"/>
          </a:xfrm>
          <a:prstGeom prst="rect">
            <a:avLst/>
          </a:prstGeom>
        </p:spPr>
      </p:pic>
    </p:spTree>
    <p:extLst>
      <p:ext uri="{BB962C8B-B14F-4D97-AF65-F5344CB8AC3E}">
        <p14:creationId xmlns:p14="http://schemas.microsoft.com/office/powerpoint/2010/main" val="22509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721400" y="111744"/>
            <a:ext cx="1329840" cy="1331640"/>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149365" y="69569"/>
            <a:ext cx="10660149" cy="523220"/>
          </a:xfrm>
        </p:spPr>
        <p:txBody>
          <a:bodyPr anchor="t"/>
          <a:lstStyle/>
          <a:p>
            <a:r>
              <a:rPr lang="en-GB" sz="3600" b="1" spc="-1" dirty="0">
                <a:solidFill>
                  <a:srgbClr val="002060"/>
                </a:solidFill>
                <a:latin typeface="Century Gothic" panose="020B0502020202020204" pitchFamily="34" charset="0"/>
                <a:ea typeface="Century Gothic"/>
              </a:rPr>
              <a:t>Verbs of opinion</a:t>
            </a:r>
            <a:endParaRPr lang="en-GB" sz="3600" i="1" dirty="0">
              <a:solidFill>
                <a:srgbClr val="002060"/>
              </a:solidFill>
            </a:endParaRPr>
          </a:p>
        </p:txBody>
      </p:sp>
      <p:sp>
        <p:nvSpPr>
          <p:cNvPr id="23" name="Rectangle 22">
            <a:extLst>
              <a:ext uri="{FF2B5EF4-FFF2-40B4-BE49-F238E27FC236}">
                <a16:creationId xmlns:a16="http://schemas.microsoft.com/office/drawing/2014/main" id="{78D390DC-9692-4A32-8CBC-1BF1E9DA9BAB}"/>
              </a:ext>
            </a:extLst>
          </p:cNvPr>
          <p:cNvSpPr/>
          <p:nvPr/>
        </p:nvSpPr>
        <p:spPr>
          <a:xfrm>
            <a:off x="534305" y="1793220"/>
            <a:ext cx="74574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J’aime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la musique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mais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je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préfère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le sport.</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4" name="Rectangle 33">
            <a:extLst>
              <a:ext uri="{FF2B5EF4-FFF2-40B4-BE49-F238E27FC236}">
                <a16:creationId xmlns:a16="http://schemas.microsoft.com/office/drawing/2014/main" id="{D9E3A425-0DAA-4F58-B759-9B659E7EA278}"/>
              </a:ext>
            </a:extLst>
          </p:cNvPr>
          <p:cNvSpPr/>
          <p:nvPr/>
        </p:nvSpPr>
        <p:spPr>
          <a:xfrm>
            <a:off x="589875" y="2431574"/>
            <a:ext cx="51603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I like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music but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I prefer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sport.</a:t>
            </a:r>
          </a:p>
        </p:txBody>
      </p:sp>
      <p:sp>
        <p:nvSpPr>
          <p:cNvPr id="43" name="Rectangle 42">
            <a:extLst>
              <a:ext uri="{FF2B5EF4-FFF2-40B4-BE49-F238E27FC236}">
                <a16:creationId xmlns:a16="http://schemas.microsoft.com/office/drawing/2014/main" id="{4143ABAD-B43C-45A4-8275-5E66FBB7CD67}"/>
              </a:ext>
            </a:extLst>
          </p:cNvPr>
          <p:cNvSpPr/>
          <p:nvPr/>
        </p:nvSpPr>
        <p:spPr>
          <a:xfrm>
            <a:off x="140760" y="747932"/>
            <a:ext cx="978013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rPr>
              <a:t>Use the –er verbs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rPr>
              <a:t>aimer</a:t>
            </a:r>
            <a:r>
              <a:rPr kumimoji="0" lang="en-GB" sz="2800" b="1" i="0" u="none" strike="noStrike" kern="1200" cap="none" spc="-1" normalizeH="0" noProof="0" dirty="0">
                <a:ln>
                  <a:noFill/>
                </a:ln>
                <a:solidFill>
                  <a:srgbClr val="002060"/>
                </a:solidFill>
                <a:effectLst/>
                <a:uLnTx/>
                <a:uFillTx/>
                <a:latin typeface="Century Gothic" panose="020B0502020202020204" pitchFamily="34" charset="0"/>
              </a:rPr>
              <a:t> </a:t>
            </a:r>
            <a:r>
              <a:rPr kumimoji="0" lang="en-GB" sz="2800" i="0" u="none" strike="noStrike" kern="1200" cap="none" spc="-1" normalizeH="0" noProof="0" dirty="0">
                <a:ln>
                  <a:noFill/>
                </a:ln>
                <a:solidFill>
                  <a:srgbClr val="002060"/>
                </a:solidFill>
                <a:effectLst/>
                <a:uLnTx/>
                <a:uFillTx/>
                <a:latin typeface="Century Gothic" panose="020B0502020202020204" pitchFamily="34" charset="0"/>
              </a:rPr>
              <a:t>(to like) </a:t>
            </a:r>
            <a:r>
              <a:rPr kumimoji="0" lang="en-GB" sz="2800" b="0" i="0" u="none" strike="noStrike" kern="1200" cap="none" spc="-1" normalizeH="0" noProof="0" dirty="0">
                <a:ln>
                  <a:noFill/>
                </a:ln>
                <a:solidFill>
                  <a:srgbClr val="002060"/>
                </a:solidFill>
                <a:effectLst/>
                <a:uLnTx/>
                <a:uFillTx/>
                <a:latin typeface="Century Gothic" panose="020B0502020202020204" pitchFamily="34" charset="0"/>
              </a:rPr>
              <a:t>and </a:t>
            </a:r>
            <a:r>
              <a:rPr kumimoji="0" lang="en-GB" sz="2800" b="1" i="0" u="none" strike="noStrike" kern="1200" cap="none" spc="-1" normalizeH="0" noProof="0" dirty="0" err="1">
                <a:ln>
                  <a:noFill/>
                </a:ln>
                <a:solidFill>
                  <a:srgbClr val="002060"/>
                </a:solidFill>
                <a:effectLst/>
                <a:uLnTx/>
                <a:uFillTx/>
                <a:latin typeface="Century Gothic" panose="020B0502020202020204" pitchFamily="34" charset="0"/>
              </a:rPr>
              <a:t>préférer</a:t>
            </a:r>
            <a:r>
              <a:rPr kumimoji="0" lang="en-GB" sz="2800" b="1" i="0" u="none" strike="noStrike" kern="1200" cap="none" spc="-1" normalizeH="0" noProof="0" dirty="0">
                <a:ln>
                  <a:noFill/>
                </a:ln>
                <a:solidFill>
                  <a:srgbClr val="002060"/>
                </a:solidFill>
                <a:effectLst/>
                <a:uLnTx/>
                <a:uFillTx/>
                <a:latin typeface="Century Gothic" panose="020B0502020202020204" pitchFamily="34" charset="0"/>
              </a:rPr>
              <a:t> </a:t>
            </a:r>
            <a:r>
              <a:rPr kumimoji="0" lang="en-GB" sz="2800" i="0" u="none" strike="noStrike" kern="1200" cap="none" spc="-1" normalizeH="0" noProof="0" dirty="0">
                <a:ln>
                  <a:noFill/>
                </a:ln>
                <a:solidFill>
                  <a:srgbClr val="002060"/>
                </a:solidFill>
                <a:effectLst/>
                <a:uLnTx/>
                <a:uFillTx/>
                <a:latin typeface="Century Gothic" panose="020B0502020202020204" pitchFamily="34" charset="0"/>
              </a:rPr>
              <a:t>(to prefer) </a:t>
            </a:r>
            <a:r>
              <a:rPr kumimoji="0" lang="en-GB" sz="2800" b="0" i="0" u="none" strike="noStrike" kern="1200" cap="none" spc="-1" normalizeH="0" noProof="0" dirty="0">
                <a:ln>
                  <a:noFill/>
                </a:ln>
                <a:solidFill>
                  <a:srgbClr val="002060"/>
                </a:solidFill>
                <a:effectLst/>
                <a:uLnTx/>
                <a:uFillTx/>
                <a:latin typeface="Century Gothic" panose="020B0502020202020204" pitchFamily="34" charset="0"/>
              </a:rPr>
              <a:t>to give opinions</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rPr>
              <a:t>:</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24" name="Google Shape;183;p8">
            <a:extLst>
              <a:ext uri="{FF2B5EF4-FFF2-40B4-BE49-F238E27FC236}">
                <a16:creationId xmlns:a16="http://schemas.microsoft.com/office/drawing/2014/main" id="{5D6FD935-2DDA-48AF-BEFF-40295BAA70E9}"/>
              </a:ext>
            </a:extLst>
          </p:cNvPr>
          <p:cNvPicPr preferRelativeResize="0"/>
          <p:nvPr/>
        </p:nvPicPr>
        <p:blipFill rotWithShape="1">
          <a:blip r:embed="rId4">
            <a:alphaModFix/>
          </a:blip>
          <a:srcRect/>
          <a:stretch/>
        </p:blipFill>
        <p:spPr>
          <a:xfrm>
            <a:off x="153185" y="2398009"/>
            <a:ext cx="470637" cy="590351"/>
          </a:xfrm>
          <a:prstGeom prst="rect">
            <a:avLst/>
          </a:prstGeom>
          <a:noFill/>
          <a:ln>
            <a:noFill/>
          </a:ln>
        </p:spPr>
      </p:pic>
      <p:sp>
        <p:nvSpPr>
          <p:cNvPr id="27" name="Rectangle 26">
            <a:extLst>
              <a:ext uri="{FF2B5EF4-FFF2-40B4-BE49-F238E27FC236}">
                <a16:creationId xmlns:a16="http://schemas.microsoft.com/office/drawing/2014/main" id="{65A6D6C7-E334-4669-9D5A-1E9C3CF00A5F}"/>
              </a:ext>
            </a:extLst>
          </p:cNvPr>
          <p:cNvSpPr/>
          <p:nvPr/>
        </p:nvSpPr>
        <p:spPr>
          <a:xfrm>
            <a:off x="697787" y="3713952"/>
            <a:ext cx="88921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Tu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aimes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semaine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tu</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aimes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aussi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le weekend.</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5AF3AFE-3673-4870-AF67-259BC141AE73}"/>
              </a:ext>
            </a:extLst>
          </p:cNvPr>
          <p:cNvSpPr/>
          <p:nvPr/>
        </p:nvSpPr>
        <p:spPr>
          <a:xfrm>
            <a:off x="697787" y="4281006"/>
            <a:ext cx="88665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You like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the week and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you</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also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like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the weekend.</a:t>
            </a:r>
          </a:p>
        </p:txBody>
      </p:sp>
      <p:pic>
        <p:nvPicPr>
          <p:cNvPr id="29" name="Google Shape;183;p8">
            <a:extLst>
              <a:ext uri="{FF2B5EF4-FFF2-40B4-BE49-F238E27FC236}">
                <a16:creationId xmlns:a16="http://schemas.microsoft.com/office/drawing/2014/main" id="{F1E8BEC0-86D1-4202-9927-85517EE6865E}"/>
              </a:ext>
            </a:extLst>
          </p:cNvPr>
          <p:cNvPicPr preferRelativeResize="0"/>
          <p:nvPr/>
        </p:nvPicPr>
        <p:blipFill rotWithShape="1">
          <a:blip r:embed="rId4">
            <a:alphaModFix/>
          </a:blip>
          <a:srcRect/>
          <a:stretch/>
        </p:blipFill>
        <p:spPr>
          <a:xfrm>
            <a:off x="227150" y="4247441"/>
            <a:ext cx="470637" cy="590351"/>
          </a:xfrm>
          <a:prstGeom prst="rect">
            <a:avLst/>
          </a:prstGeom>
          <a:noFill/>
          <a:ln>
            <a:noFill/>
          </a:ln>
        </p:spPr>
      </p:pic>
      <p:sp>
        <p:nvSpPr>
          <p:cNvPr id="33" name="Speech Bubble: Rectangle with Corners Rounded 32">
            <a:extLst>
              <a:ext uri="{FF2B5EF4-FFF2-40B4-BE49-F238E27FC236}">
                <a16:creationId xmlns:a16="http://schemas.microsoft.com/office/drawing/2014/main" id="{E81B10DD-30F5-419F-AB6A-1DC1DFBEA01E}"/>
              </a:ext>
            </a:extLst>
          </p:cNvPr>
          <p:cNvSpPr/>
          <p:nvPr/>
        </p:nvSpPr>
        <p:spPr>
          <a:xfrm>
            <a:off x="7887868" y="1924986"/>
            <a:ext cx="3888572" cy="1552612"/>
          </a:xfrm>
          <a:prstGeom prst="wedgeRoundRectCallout">
            <a:avLst>
              <a:gd name="adj1" fmla="val -64123"/>
              <a:gd name="adj2" fmla="val -2192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 Verbs like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rPr>
              <a:t>préférer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change the 2nd [</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rPr>
              <a:t>é</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rPr>
              <a: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 [</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è</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 in </a:t>
            </a:r>
            <a:b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b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je,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sym typeface="Wingdings" panose="05000000000000000000" pitchFamily="2" charset="2"/>
              </a:rPr>
              <a:t>tu</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sym typeface="Wingdings" panose="05000000000000000000" pitchFamily="2" charset="2"/>
              </a:rPr>
              <a:t>il</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sym typeface="Wingdings" panose="05000000000000000000" pitchFamily="2" charset="2"/>
              </a:rPr>
              <a:t>elle</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a:t>
            </a:r>
            <a:b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b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Others you may see like this are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sym typeface="Wingdings" panose="05000000000000000000" pitchFamily="2" charset="2"/>
              </a:rPr>
              <a:t>répéter</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sym typeface="Wingdings" panose="05000000000000000000" pitchFamily="2" charset="2"/>
              </a:rPr>
              <a:t>compléter</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sym typeface="Wingdings" panose="05000000000000000000" pitchFamily="2" charset="2"/>
              </a:rPr>
              <a:t>.</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5" name="Speech Bubble: Rectangle with Corners Rounded 34">
            <a:extLst>
              <a:ext uri="{FF2B5EF4-FFF2-40B4-BE49-F238E27FC236}">
                <a16:creationId xmlns:a16="http://schemas.microsoft.com/office/drawing/2014/main" id="{CFBBA369-226A-4944-907F-E832F4501EB8}"/>
              </a:ext>
            </a:extLst>
          </p:cNvPr>
          <p:cNvSpPr/>
          <p:nvPr/>
        </p:nvSpPr>
        <p:spPr>
          <a:xfrm>
            <a:off x="3393945" y="5270530"/>
            <a:ext cx="4326545" cy="967000"/>
          </a:xfrm>
          <a:prstGeom prst="wedgeRoundRectCallout">
            <a:avLst>
              <a:gd name="adj1" fmla="val 11502"/>
              <a:gd name="adj2" fmla="val -80277"/>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Remember</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fr-FR"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that</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fr-FR" sz="2000" b="1" i="1" u="sng"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aussi</a:t>
            </a:r>
            <a:r>
              <a:rPr kumimoji="0" lang="fr-FR" sz="2000" b="0" i="1"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fr-FR"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follows</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the </a:t>
            </a:r>
            <a:r>
              <a:rPr kumimoji="0" lang="fr-FR"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verb</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but </a:t>
            </a:r>
            <a:r>
              <a:rPr kumimoji="0" lang="fr-FR" sz="2000" b="1" i="1" u="sng"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also</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fr-FR"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goes</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fr-FR"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inbetween</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the </a:t>
            </a:r>
            <a:r>
              <a:rPr kumimoji="0" lang="fr-FR"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pronoun</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and </a:t>
            </a:r>
            <a:r>
              <a:rPr kumimoji="0" lang="fr-FR"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verb</a:t>
            </a:r>
            <a:r>
              <a:rPr kumimoji="0" lang="fr-FR"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p>
        </p:txBody>
      </p:sp>
      <p:sp>
        <p:nvSpPr>
          <p:cNvPr id="4" name="Rectangle: Rounded Corners 3">
            <a:extLst>
              <a:ext uri="{FF2B5EF4-FFF2-40B4-BE49-F238E27FC236}">
                <a16:creationId xmlns:a16="http://schemas.microsoft.com/office/drawing/2014/main" id="{57FCBDB8-897C-4EBC-9207-F8EE7E42870D}"/>
              </a:ext>
            </a:extLst>
          </p:cNvPr>
          <p:cNvSpPr/>
          <p:nvPr/>
        </p:nvSpPr>
        <p:spPr>
          <a:xfrm>
            <a:off x="5847122" y="1865795"/>
            <a:ext cx="189525" cy="49143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1" name="Rectangle: Rounded Corners 20">
            <a:extLst>
              <a:ext uri="{FF2B5EF4-FFF2-40B4-BE49-F238E27FC236}">
                <a16:creationId xmlns:a16="http://schemas.microsoft.com/office/drawing/2014/main" id="{2D363190-9C46-4859-B9EB-4AC33B66210B}"/>
              </a:ext>
            </a:extLst>
          </p:cNvPr>
          <p:cNvSpPr/>
          <p:nvPr/>
        </p:nvSpPr>
        <p:spPr>
          <a:xfrm>
            <a:off x="6337606" y="3777333"/>
            <a:ext cx="853554" cy="39645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2" name="Rectangle: Rounded Corners 21">
            <a:extLst>
              <a:ext uri="{FF2B5EF4-FFF2-40B4-BE49-F238E27FC236}">
                <a16:creationId xmlns:a16="http://schemas.microsoft.com/office/drawing/2014/main" id="{10FA0A5C-2E98-486E-89A1-FF1E1AAB5BDC}"/>
              </a:ext>
            </a:extLst>
          </p:cNvPr>
          <p:cNvSpPr/>
          <p:nvPr/>
        </p:nvSpPr>
        <p:spPr>
          <a:xfrm>
            <a:off x="5468981" y="4368533"/>
            <a:ext cx="744697" cy="39645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4775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P spid="43" grpId="0"/>
      <p:bldP spid="27" grpId="0"/>
      <p:bldP spid="28" grpId="0"/>
      <p:bldP spid="33" grpId="0" animBg="1"/>
      <p:bldP spid="35" grpId="0" animBg="1"/>
      <p:bldP spid="4"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5"/>
          <p:cNvGraphicFramePr/>
          <p:nvPr>
            <p:extLst>
              <p:ext uri="{D42A27DB-BD31-4B8C-83A1-F6EECF244321}">
                <p14:modId xmlns:p14="http://schemas.microsoft.com/office/powerpoint/2010/main" val="2810161546"/>
              </p:ext>
            </p:extLst>
          </p:nvPr>
        </p:nvGraphicFramePr>
        <p:xfrm>
          <a:off x="7284720" y="1519261"/>
          <a:ext cx="4907280" cy="4933044"/>
        </p:xfrm>
        <a:graphic>
          <a:graphicData uri="http://schemas.openxmlformats.org/drawingml/2006/table">
            <a:tbl>
              <a:tblPr/>
              <a:tblGrid>
                <a:gridCol w="630692">
                  <a:extLst>
                    <a:ext uri="{9D8B030D-6E8A-4147-A177-3AD203B41FA5}">
                      <a16:colId xmlns:a16="http://schemas.microsoft.com/office/drawing/2014/main" val="20000"/>
                    </a:ext>
                  </a:extLst>
                </a:gridCol>
                <a:gridCol w="861656">
                  <a:extLst>
                    <a:ext uri="{9D8B030D-6E8A-4147-A177-3AD203B41FA5}">
                      <a16:colId xmlns:a16="http://schemas.microsoft.com/office/drawing/2014/main" val="20001"/>
                    </a:ext>
                  </a:extLst>
                </a:gridCol>
                <a:gridCol w="1136448">
                  <a:extLst>
                    <a:ext uri="{9D8B030D-6E8A-4147-A177-3AD203B41FA5}">
                      <a16:colId xmlns:a16="http://schemas.microsoft.com/office/drawing/2014/main" val="680762165"/>
                    </a:ext>
                  </a:extLst>
                </a:gridCol>
                <a:gridCol w="1136448">
                  <a:extLst>
                    <a:ext uri="{9D8B030D-6E8A-4147-A177-3AD203B41FA5}">
                      <a16:colId xmlns:a16="http://schemas.microsoft.com/office/drawing/2014/main" val="20002"/>
                    </a:ext>
                  </a:extLst>
                </a:gridCol>
                <a:gridCol w="1142036">
                  <a:extLst>
                    <a:ext uri="{9D8B030D-6E8A-4147-A177-3AD203B41FA5}">
                      <a16:colId xmlns:a16="http://schemas.microsoft.com/office/drawing/2014/main" val="20003"/>
                    </a:ext>
                  </a:extLst>
                </a:gridCol>
              </a:tblGrid>
              <a:tr h="685014">
                <a:tc>
                  <a:txBody>
                    <a:bodyPr/>
                    <a:lstStyle/>
                    <a:p>
                      <a:pPr algn="ctr">
                        <a:lnSpc>
                          <a:spcPct val="100000"/>
                        </a:lnSpc>
                      </a:pPr>
                      <a:endParaRPr lang="en-GB" sz="2400" b="0" strike="noStrike" spc="-1" dirty="0">
                        <a:solidFill>
                          <a:srgbClr val="786EB1"/>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r>
                        <a:rPr lang="en-GB" sz="2400" b="1" strike="noStrike" spc="-1" dirty="0">
                          <a:solidFill>
                            <a:srgbClr val="002060"/>
                          </a:solidFill>
                          <a:latin typeface="Century gothic"/>
                        </a:rPr>
                        <a:t>Max (I)</a:t>
                      </a: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r>
                        <a:rPr lang="en-GB" sz="2400" b="1" strike="noStrike" spc="-1" dirty="0">
                          <a:solidFill>
                            <a:srgbClr val="002060"/>
                          </a:solidFill>
                          <a:latin typeface="Century gothic"/>
                        </a:rPr>
                        <a:t>|</a:t>
                      </a: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r>
                        <a:rPr lang="en-GB" sz="2400" b="1" strike="noStrike" spc="-1" dirty="0">
                          <a:solidFill>
                            <a:srgbClr val="002060"/>
                          </a:solidFill>
                          <a:latin typeface="Century gothic"/>
                        </a:rPr>
                        <a:t>Pierre (you)</a:t>
                      </a: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r>
                        <a:rPr lang="en-GB" sz="2400" b="0" strike="noStrike" spc="-1" dirty="0">
                          <a:solidFill>
                            <a:srgbClr val="002060"/>
                          </a:solidFill>
                          <a:latin typeface="Century gothic"/>
                        </a:rPr>
                        <a:t> |</a:t>
                      </a: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extLst>
                  <a:ext uri="{0D108BD9-81ED-4DB2-BD59-A6C34878D82A}">
                    <a16:rowId xmlns:a16="http://schemas.microsoft.com/office/drawing/2014/main" val="10000"/>
                  </a:ext>
                </a:extLst>
              </a:tr>
              <a:tr h="685014">
                <a:tc>
                  <a:txBody>
                    <a:bodyPr/>
                    <a:lstStyle/>
                    <a:p>
                      <a:pPr algn="ctr">
                        <a:lnSpc>
                          <a:spcPct val="100000"/>
                        </a:lnSpc>
                      </a:pPr>
                      <a:r>
                        <a:rPr lang="en-GB" sz="2400" b="1" strike="noStrike" spc="-1" dirty="0">
                          <a:solidFill>
                            <a:srgbClr val="786EB1"/>
                          </a:solidFill>
                          <a:latin typeface="Century gothic"/>
                          <a:ea typeface="Century Gothic"/>
                        </a:rPr>
                        <a:t>Ex.</a:t>
                      </a:r>
                      <a:endParaRPr lang="en-GB" sz="2400" b="0" strike="noStrike" spc="-1" dirty="0">
                        <a:solidFill>
                          <a:srgbClr val="786EB1"/>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extLst>
                  <a:ext uri="{0D108BD9-81ED-4DB2-BD59-A6C34878D82A}">
                    <a16:rowId xmlns:a16="http://schemas.microsoft.com/office/drawing/2014/main" val="10001"/>
                  </a:ext>
                </a:extLst>
              </a:tr>
              <a:tr h="685014">
                <a:tc>
                  <a:txBody>
                    <a:bodyPr/>
                    <a:lstStyle/>
                    <a:p>
                      <a:pPr algn="ctr">
                        <a:lnSpc>
                          <a:spcPct val="100000"/>
                        </a:lnSpc>
                      </a:pPr>
                      <a:r>
                        <a:rPr lang="en-GB" sz="2400" b="1" strike="noStrike" spc="-1" dirty="0">
                          <a:solidFill>
                            <a:srgbClr val="786EB1"/>
                          </a:solidFill>
                          <a:latin typeface="Century gothic"/>
                          <a:ea typeface="Century Gothic"/>
                        </a:rPr>
                        <a:t>1</a:t>
                      </a:r>
                      <a:endParaRPr lang="en-GB" sz="2400" b="0" strike="noStrike" spc="-1" dirty="0">
                        <a:solidFill>
                          <a:srgbClr val="786EB1"/>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extLst>
                  <a:ext uri="{0D108BD9-81ED-4DB2-BD59-A6C34878D82A}">
                    <a16:rowId xmlns:a16="http://schemas.microsoft.com/office/drawing/2014/main" val="10002"/>
                  </a:ext>
                </a:extLst>
              </a:tr>
              <a:tr h="685014">
                <a:tc>
                  <a:txBody>
                    <a:bodyPr/>
                    <a:lstStyle/>
                    <a:p>
                      <a:pPr algn="ctr">
                        <a:lnSpc>
                          <a:spcPct val="100000"/>
                        </a:lnSpc>
                      </a:pPr>
                      <a:r>
                        <a:rPr lang="en-GB" sz="2400" b="1" strike="noStrike" spc="-1" dirty="0">
                          <a:solidFill>
                            <a:srgbClr val="786EB1"/>
                          </a:solidFill>
                          <a:latin typeface="Century gothic"/>
                          <a:ea typeface="Century Gothic"/>
                        </a:rPr>
                        <a:t>2</a:t>
                      </a:r>
                      <a:endParaRPr lang="en-GB" sz="2400" b="0" strike="noStrike" spc="-1" dirty="0">
                        <a:solidFill>
                          <a:srgbClr val="786EB1"/>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extLst>
                  <a:ext uri="{0D108BD9-81ED-4DB2-BD59-A6C34878D82A}">
                    <a16:rowId xmlns:a16="http://schemas.microsoft.com/office/drawing/2014/main" val="10003"/>
                  </a:ext>
                </a:extLst>
              </a:tr>
              <a:tr h="685014">
                <a:tc>
                  <a:txBody>
                    <a:bodyPr/>
                    <a:lstStyle/>
                    <a:p>
                      <a:pPr algn="ctr">
                        <a:lnSpc>
                          <a:spcPct val="100000"/>
                        </a:lnSpc>
                      </a:pPr>
                      <a:r>
                        <a:rPr lang="en-GB" sz="2400" b="1" strike="noStrike" spc="-1" dirty="0">
                          <a:solidFill>
                            <a:srgbClr val="786EB1"/>
                          </a:solidFill>
                          <a:latin typeface="Century gothic"/>
                          <a:ea typeface="Century Gothic"/>
                        </a:rPr>
                        <a:t>3</a:t>
                      </a:r>
                      <a:endParaRPr lang="en-GB" sz="2400" b="0" strike="noStrike" spc="-1" dirty="0">
                        <a:solidFill>
                          <a:srgbClr val="786EB1"/>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extLst>
                  <a:ext uri="{0D108BD9-81ED-4DB2-BD59-A6C34878D82A}">
                    <a16:rowId xmlns:a16="http://schemas.microsoft.com/office/drawing/2014/main" val="10004"/>
                  </a:ext>
                </a:extLst>
              </a:tr>
              <a:tr h="685014">
                <a:tc>
                  <a:txBody>
                    <a:bodyPr/>
                    <a:lstStyle/>
                    <a:p>
                      <a:pPr algn="ctr">
                        <a:lnSpc>
                          <a:spcPct val="100000"/>
                        </a:lnSpc>
                      </a:pPr>
                      <a:r>
                        <a:rPr lang="en-GB" sz="2400" b="1" strike="noStrike" spc="-1" dirty="0">
                          <a:solidFill>
                            <a:srgbClr val="786EB1"/>
                          </a:solidFill>
                          <a:latin typeface="Century gothic"/>
                          <a:ea typeface="Century Gothic"/>
                        </a:rPr>
                        <a:t>4</a:t>
                      </a:r>
                      <a:endParaRPr lang="en-GB" sz="2400" b="0" strike="noStrike" spc="-1" dirty="0">
                        <a:solidFill>
                          <a:srgbClr val="786EB1"/>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extLst>
                  <a:ext uri="{0D108BD9-81ED-4DB2-BD59-A6C34878D82A}">
                    <a16:rowId xmlns:a16="http://schemas.microsoft.com/office/drawing/2014/main" val="10005"/>
                  </a:ext>
                </a:extLst>
              </a:tr>
              <a:tr h="685014">
                <a:tc>
                  <a:txBody>
                    <a:bodyPr/>
                    <a:lstStyle/>
                    <a:p>
                      <a:pPr algn="ctr">
                        <a:lnSpc>
                          <a:spcPct val="100000"/>
                        </a:lnSpc>
                      </a:pPr>
                      <a:r>
                        <a:rPr lang="en-GB" sz="2400" b="1" strike="noStrike" spc="-1" dirty="0">
                          <a:solidFill>
                            <a:srgbClr val="786EB1"/>
                          </a:solidFill>
                          <a:latin typeface="Century gothic"/>
                          <a:ea typeface="Century Gothic"/>
                        </a:rPr>
                        <a:t>5</a:t>
                      </a:r>
                      <a:endParaRPr lang="en-GB" sz="2400" b="0" strike="noStrike" spc="-1" dirty="0">
                        <a:solidFill>
                          <a:srgbClr val="786EB1"/>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tc>
                  <a:txBody>
                    <a:bodyPr/>
                    <a:lstStyle/>
                    <a:p>
                      <a:pPr algn="ctr">
                        <a:lnSpc>
                          <a:spcPct val="100000"/>
                        </a:lnSpc>
                      </a:pPr>
                      <a:endParaRPr lang="en-GB" sz="2400" b="0" strike="noStrike" spc="-1" dirty="0">
                        <a:solidFill>
                          <a:srgbClr val="002060"/>
                        </a:solidFill>
                        <a:latin typeface="Century gothic"/>
                      </a:endParaRPr>
                    </a:p>
                  </a:txBody>
                  <a:tcPr anchor="ctr">
                    <a:lnL w="19050" cap="flat" cmpd="sng" algn="ctr">
                      <a:solidFill>
                        <a:srgbClr val="786EB1"/>
                      </a:solidFill>
                      <a:prstDash val="solid"/>
                      <a:round/>
                      <a:headEnd type="none" w="med" len="med"/>
                      <a:tailEnd type="none" w="med" len="med"/>
                    </a:lnL>
                    <a:lnR w="19050" cap="flat" cmpd="sng" algn="ctr">
                      <a:solidFill>
                        <a:srgbClr val="786EB1"/>
                      </a:solidFill>
                      <a:prstDash val="solid"/>
                      <a:round/>
                      <a:headEnd type="none" w="med" len="med"/>
                      <a:tailEnd type="none" w="med" len="med"/>
                    </a:lnR>
                    <a:lnT w="19050" cap="flat" cmpd="sng" algn="ctr">
                      <a:solidFill>
                        <a:srgbClr val="786EB1"/>
                      </a:solidFill>
                      <a:prstDash val="solid"/>
                      <a:round/>
                      <a:headEnd type="none" w="med" len="med"/>
                      <a:tailEnd type="none" w="med" len="med"/>
                    </a:lnT>
                    <a:lnB w="19050" cap="flat" cmpd="sng" algn="ctr">
                      <a:solidFill>
                        <a:srgbClr val="786EB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12" name="CustomShape 6"/>
          <p:cNvSpPr/>
          <p:nvPr/>
        </p:nvSpPr>
        <p:spPr>
          <a:xfrm>
            <a:off x="101160" y="-3204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29" name="Picture 28" descr="Icon&#10;&#10;Description automatically generated">
            <a:extLst>
              <a:ext uri="{FF2B5EF4-FFF2-40B4-BE49-F238E27FC236}">
                <a16:creationId xmlns:a16="http://schemas.microsoft.com/office/drawing/2014/main" id="{96A999E4-763E-497D-9A46-5CA100E0CA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5774" y="1033981"/>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8" name="Graphic 7" descr="Teacher">
            <a:extLst>
              <a:ext uri="{FF2B5EF4-FFF2-40B4-BE49-F238E27FC236}">
                <a16:creationId xmlns:a16="http://schemas.microsoft.com/office/drawing/2014/main" id="{10AC3A3D-A5A6-495E-A570-892EA07686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65" y="-63071"/>
            <a:ext cx="914400" cy="914400"/>
          </a:xfrm>
          <a:prstGeom prst="rect">
            <a:avLst/>
          </a:prstGeom>
        </p:spPr>
      </p:pic>
      <p:sp>
        <p:nvSpPr>
          <p:cNvPr id="9" name="Speech Bubble: Rectangle with Corners Rounded 8">
            <a:extLst>
              <a:ext uri="{FF2B5EF4-FFF2-40B4-BE49-F238E27FC236}">
                <a16:creationId xmlns:a16="http://schemas.microsoft.com/office/drawing/2014/main" id="{AD3FBE05-1035-4FAC-9A70-9B2E19CA46C9}"/>
              </a:ext>
            </a:extLst>
          </p:cNvPr>
          <p:cNvSpPr/>
          <p:nvPr/>
        </p:nvSpPr>
        <p:spPr>
          <a:xfrm>
            <a:off x="1147904" y="118079"/>
            <a:ext cx="8940976" cy="473992"/>
          </a:xfrm>
          <a:prstGeom prst="wedgeRoundRectCallout">
            <a:avLst>
              <a:gd name="adj1" fmla="val -56304"/>
              <a:gd name="adj2" fmla="val -6497"/>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sym typeface="Arial"/>
              </a:rPr>
              <a:t>. </a:t>
            </a:r>
            <a:endParaRPr kumimoji="0" lang="en-GB" sz="1800" b="0" i="0" u="none" strike="noStrike" kern="1200" cap="none" spc="0" normalizeH="0" baseline="0" noProof="0" dirty="0">
              <a:ln>
                <a:noFill/>
              </a:ln>
              <a:solidFill>
                <a:prstClr val="white"/>
              </a:solidFill>
              <a:effectLst/>
              <a:uLnTx/>
              <a:uFillTx/>
              <a:latin typeface="Arial"/>
              <a:sym typeface="Arial"/>
            </a:endParaRPr>
          </a:p>
        </p:txBody>
      </p:sp>
      <p:sp>
        <p:nvSpPr>
          <p:cNvPr id="10" name="CustomShape 7">
            <a:extLst>
              <a:ext uri="{FF2B5EF4-FFF2-40B4-BE49-F238E27FC236}">
                <a16:creationId xmlns:a16="http://schemas.microsoft.com/office/drawing/2014/main" id="{F2E53B1D-6B9B-452C-997F-C78549CF1B3A}"/>
              </a:ext>
            </a:extLst>
          </p:cNvPr>
          <p:cNvSpPr/>
          <p:nvPr/>
        </p:nvSpPr>
        <p:spPr>
          <a:xfrm>
            <a:off x="1147904" y="117384"/>
            <a:ext cx="9445682"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002060"/>
                </a:solidFill>
                <a:effectLst/>
                <a:uLnTx/>
                <a:uFillTx/>
                <a:latin typeface="Century Gothic"/>
                <a:ea typeface="Century Gothic"/>
                <a:sym typeface="Arial"/>
              </a:rPr>
              <a:t>Lis</a:t>
            </a:r>
            <a:r>
              <a:rPr kumimoji="0" lang="fr-FR" sz="2400" b="1" i="0" u="none" strike="noStrike" kern="1200" cap="none" spc="-1" normalizeH="0" noProof="0" dirty="0">
                <a:ln>
                  <a:noFill/>
                </a:ln>
                <a:solidFill>
                  <a:srgbClr val="002060"/>
                </a:solidFill>
                <a:effectLst/>
                <a:uLnTx/>
                <a:uFillTx/>
                <a:latin typeface="Century Gothic"/>
                <a:ea typeface="Century Gothic"/>
                <a:sym typeface="Arial"/>
              </a:rPr>
              <a:t> les messages de Max. </a:t>
            </a:r>
            <a:r>
              <a:rPr lang="fr-FR" sz="2400" b="1" spc="-1" noProof="0" dirty="0">
                <a:solidFill>
                  <a:srgbClr val="002060"/>
                </a:solidFill>
                <a:latin typeface="Century Gothic"/>
                <a:ea typeface="Century Gothic"/>
                <a:sym typeface="Arial"/>
              </a:rPr>
              <a:t>C’est Max (je) ou Pierre (tu) </a:t>
            </a:r>
            <a:r>
              <a:rPr kumimoji="0" lang="fr-FR" sz="2400" b="1" i="0" u="none" strike="noStrike" kern="1200" cap="none" spc="-1" normalizeH="0" baseline="0" noProof="0" dirty="0">
                <a:ln>
                  <a:noFill/>
                </a:ln>
                <a:solidFill>
                  <a:srgbClr val="002060"/>
                </a:solidFill>
                <a:effectLst/>
                <a:uLnTx/>
                <a:uFillTx/>
                <a:latin typeface="Century Gothic"/>
                <a:ea typeface="Century Gothic"/>
                <a:sym typeface="Arial"/>
              </a:rPr>
              <a:t>?</a:t>
            </a:r>
            <a:r>
              <a:rPr kumimoji="0" lang="en-GB" sz="2400" b="1" i="0" u="none" strike="noStrike" kern="1200" cap="none" spc="-1" normalizeH="0" baseline="0" noProof="0" dirty="0">
                <a:ln>
                  <a:noFill/>
                </a:ln>
                <a:solidFill>
                  <a:srgbClr val="002060"/>
                </a:solidFill>
                <a:effectLst/>
                <a:uLnTx/>
                <a:uFillTx/>
                <a:latin typeface="Century Gothic"/>
                <a:ea typeface="Century Gothic"/>
                <a:sym typeface="Arial"/>
              </a:rPr>
              <a:t> </a:t>
            </a:r>
            <a:endParaRPr kumimoji="0" lang="en-GB" sz="2400" b="1" i="0" u="none" strike="noStrike" kern="1200" cap="none" spc="-1" normalizeH="0" baseline="0" noProof="0" dirty="0">
              <a:ln>
                <a:noFill/>
              </a:ln>
              <a:solidFill>
                <a:prstClr val="black"/>
              </a:solidFill>
              <a:effectLst/>
              <a:uLnTx/>
              <a:uFillTx/>
              <a:latin typeface="Arial"/>
              <a:sym typeface="Arial"/>
            </a:endParaRPr>
          </a:p>
        </p:txBody>
      </p:sp>
      <p:pic>
        <p:nvPicPr>
          <p:cNvPr id="11" name="Graphic 10" descr="Thumbs up sign with solid fill">
            <a:extLst>
              <a:ext uri="{FF2B5EF4-FFF2-40B4-BE49-F238E27FC236}">
                <a16:creationId xmlns:a16="http://schemas.microsoft.com/office/drawing/2014/main" id="{CC13D7F4-13CC-4280-B54F-F1115378CC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14958" y="1721427"/>
            <a:ext cx="610004" cy="610004"/>
          </a:xfrm>
          <a:prstGeom prst="rect">
            <a:avLst/>
          </a:prstGeom>
        </p:spPr>
      </p:pic>
      <p:pic>
        <p:nvPicPr>
          <p:cNvPr id="12" name="Graphic 11" descr="In love face with solid fill with solid fill">
            <a:extLst>
              <a:ext uri="{FF2B5EF4-FFF2-40B4-BE49-F238E27FC236}">
                <a16:creationId xmlns:a16="http://schemas.microsoft.com/office/drawing/2014/main" id="{4E3F5785-D245-4650-8926-6B7FB9A53C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55879" y="1828800"/>
            <a:ext cx="502631" cy="502631"/>
          </a:xfrm>
          <a:prstGeom prst="rect">
            <a:avLst/>
          </a:prstGeom>
        </p:spPr>
      </p:pic>
      <p:grpSp>
        <p:nvGrpSpPr>
          <p:cNvPr id="2" name="Group 1">
            <a:extLst>
              <a:ext uri="{FF2B5EF4-FFF2-40B4-BE49-F238E27FC236}">
                <a16:creationId xmlns:a16="http://schemas.microsoft.com/office/drawing/2014/main" id="{730AEE4F-FB91-4356-BF33-6C681814CD5C}"/>
              </a:ext>
            </a:extLst>
          </p:cNvPr>
          <p:cNvGrpSpPr/>
          <p:nvPr/>
        </p:nvGrpSpPr>
        <p:grpSpPr>
          <a:xfrm rot="5400000">
            <a:off x="36965" y="1244015"/>
            <a:ext cx="2846704" cy="1981574"/>
            <a:chOff x="228226" y="875787"/>
            <a:chExt cx="3009607" cy="1576131"/>
          </a:xfrm>
        </p:grpSpPr>
        <p:sp>
          <p:nvSpPr>
            <p:cNvPr id="13" name="Rectangle: Rounded Corners 12">
              <a:extLst>
                <a:ext uri="{FF2B5EF4-FFF2-40B4-BE49-F238E27FC236}">
                  <a16:creationId xmlns:a16="http://schemas.microsoft.com/office/drawing/2014/main" id="{D3013999-25CF-45FE-99A9-8784DC809FB9}"/>
                </a:ext>
              </a:extLst>
            </p:cNvPr>
            <p:cNvSpPr/>
            <p:nvPr/>
          </p:nvSpPr>
          <p:spPr>
            <a:xfrm rot="16200000">
              <a:off x="944964" y="159049"/>
              <a:ext cx="1576131" cy="3009607"/>
            </a:xfrm>
            <a:prstGeom prst="roundRect">
              <a:avLst/>
            </a:prstGeom>
            <a:solidFill>
              <a:schemeClr val="bg1"/>
            </a:solidFill>
            <a:ln w="12700">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6B0D2751-391B-4AF7-A495-6A011C9C7A83}"/>
                </a:ext>
              </a:extLst>
            </p:cNvPr>
            <p:cNvSpPr/>
            <p:nvPr/>
          </p:nvSpPr>
          <p:spPr>
            <a:xfrm rot="16200000">
              <a:off x="920879" y="488451"/>
              <a:ext cx="1396825" cy="2350802"/>
            </a:xfrm>
            <a:prstGeom prst="rect">
              <a:avLst/>
            </a:prstGeom>
            <a:solidFill>
              <a:srgbClr val="F6F5F9"/>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Oval 14">
              <a:extLst>
                <a:ext uri="{FF2B5EF4-FFF2-40B4-BE49-F238E27FC236}">
                  <a16:creationId xmlns:a16="http://schemas.microsoft.com/office/drawing/2014/main" id="{57C2F110-B9CE-4F00-8DDD-2A731A6D039E}"/>
                </a:ext>
              </a:extLst>
            </p:cNvPr>
            <p:cNvSpPr/>
            <p:nvPr/>
          </p:nvSpPr>
          <p:spPr>
            <a:xfrm>
              <a:off x="2953405" y="1603094"/>
              <a:ext cx="196227" cy="131009"/>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16" name="Speech Bubble: Rectangle with Corners Rounded 15">
            <a:extLst>
              <a:ext uri="{FF2B5EF4-FFF2-40B4-BE49-F238E27FC236}">
                <a16:creationId xmlns:a16="http://schemas.microsoft.com/office/drawing/2014/main" id="{81DF96B5-7C52-4626-9182-D04A89CBD678}"/>
              </a:ext>
            </a:extLst>
          </p:cNvPr>
          <p:cNvSpPr/>
          <p:nvPr/>
        </p:nvSpPr>
        <p:spPr>
          <a:xfrm>
            <a:off x="589183" y="1036320"/>
            <a:ext cx="1743239" cy="2189716"/>
          </a:xfrm>
          <a:prstGeom prst="wedgeRoundRectCallout">
            <a:avLst>
              <a:gd name="adj1" fmla="val 32777"/>
              <a:gd name="adj2" fmla="val 50663"/>
              <a:gd name="adj3" fmla="val 16667"/>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203B7F-6D02-494F-BF10-C1C35E950450}"/>
              </a:ext>
            </a:extLst>
          </p:cNvPr>
          <p:cNvSpPr txBox="1"/>
          <p:nvPr/>
        </p:nvSpPr>
        <p:spPr>
          <a:xfrm>
            <a:off x="681977" y="1251658"/>
            <a:ext cx="165044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1F4E79"/>
                </a:solidFill>
                <a:latin typeface="Century Gothic" panose="020B0502020202020204" pitchFamily="34" charset="0"/>
                <a:ea typeface="+mn-ea"/>
                <a:cs typeface="+mn-cs"/>
              </a:rPr>
              <a:t>J’   </a:t>
            </a:r>
            <a:r>
              <a:rPr lang="en-GB" sz="2200" kern="1200" dirty="0" err="1">
                <a:solidFill>
                  <a:srgbClr val="1F4E79"/>
                </a:solidFill>
                <a:latin typeface="Century Gothic" panose="020B0502020202020204" pitchFamily="34" charset="0"/>
                <a:ea typeface="+mn-ea"/>
                <a:cs typeface="+mn-cs"/>
              </a:rPr>
              <a:t>aime</a:t>
            </a:r>
            <a:r>
              <a:rPr lang="en-GB" sz="2200" kern="1200" dirty="0">
                <a:solidFill>
                  <a:srgbClr val="1F4E79"/>
                </a:solidFill>
                <a:latin typeface="Century Gothic" panose="020B0502020202020204" pitchFamily="34" charset="0"/>
                <a:ea typeface="+mn-ea"/>
                <a:cs typeface="+mn-cs"/>
              </a:rPr>
              <a:t> le sport et j’   </a:t>
            </a:r>
            <a:r>
              <a:rPr lang="en-GB" sz="2200" kern="1200" dirty="0" err="1">
                <a:solidFill>
                  <a:srgbClr val="1F4E79"/>
                </a:solidFill>
                <a:latin typeface="Century Gothic" panose="020B0502020202020204" pitchFamily="34" charset="0"/>
                <a:ea typeface="+mn-ea"/>
                <a:cs typeface="+mn-cs"/>
              </a:rPr>
              <a:t>aime</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aussi</a:t>
            </a:r>
            <a:r>
              <a:rPr lang="en-GB" sz="2200" kern="1200" dirty="0">
                <a:solidFill>
                  <a:srgbClr val="1F4E79"/>
                </a:solidFill>
                <a:latin typeface="Century Gothic" panose="020B0502020202020204" pitchFamily="34" charset="0"/>
                <a:ea typeface="+mn-ea"/>
                <a:cs typeface="+mn-cs"/>
              </a:rPr>
              <a:t> la musique.</a:t>
            </a:r>
            <a:endPar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grpSp>
        <p:nvGrpSpPr>
          <p:cNvPr id="19" name="Group 18">
            <a:extLst>
              <a:ext uri="{FF2B5EF4-FFF2-40B4-BE49-F238E27FC236}">
                <a16:creationId xmlns:a16="http://schemas.microsoft.com/office/drawing/2014/main" id="{F01FAAFA-93C8-446F-9E49-C007D2B27B9B}"/>
              </a:ext>
            </a:extLst>
          </p:cNvPr>
          <p:cNvGrpSpPr/>
          <p:nvPr/>
        </p:nvGrpSpPr>
        <p:grpSpPr>
          <a:xfrm rot="5400000">
            <a:off x="30998" y="4318295"/>
            <a:ext cx="2846704" cy="1981574"/>
            <a:chOff x="228226" y="875787"/>
            <a:chExt cx="3009607" cy="1576131"/>
          </a:xfrm>
        </p:grpSpPr>
        <p:sp>
          <p:nvSpPr>
            <p:cNvPr id="20" name="Rectangle: Rounded Corners 19">
              <a:extLst>
                <a:ext uri="{FF2B5EF4-FFF2-40B4-BE49-F238E27FC236}">
                  <a16:creationId xmlns:a16="http://schemas.microsoft.com/office/drawing/2014/main" id="{8BA8F08C-9747-4297-9DAB-0853ED220183}"/>
                </a:ext>
              </a:extLst>
            </p:cNvPr>
            <p:cNvSpPr/>
            <p:nvPr/>
          </p:nvSpPr>
          <p:spPr>
            <a:xfrm rot="16200000">
              <a:off x="944964" y="159049"/>
              <a:ext cx="1576131" cy="3009607"/>
            </a:xfrm>
            <a:prstGeom prst="roundRect">
              <a:avLst/>
            </a:prstGeom>
            <a:solidFill>
              <a:schemeClr val="bg1"/>
            </a:solidFill>
            <a:ln w="12700">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Rectangle 20">
              <a:extLst>
                <a:ext uri="{FF2B5EF4-FFF2-40B4-BE49-F238E27FC236}">
                  <a16:creationId xmlns:a16="http://schemas.microsoft.com/office/drawing/2014/main" id="{A81E44C2-08CC-4115-92DE-0EC8CDD039A3}"/>
                </a:ext>
              </a:extLst>
            </p:cNvPr>
            <p:cNvSpPr/>
            <p:nvPr/>
          </p:nvSpPr>
          <p:spPr>
            <a:xfrm rot="16200000">
              <a:off x="920879" y="488451"/>
              <a:ext cx="1396825" cy="2350802"/>
            </a:xfrm>
            <a:prstGeom prst="rect">
              <a:avLst/>
            </a:prstGeom>
            <a:solidFill>
              <a:srgbClr val="F6F5F9"/>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57FDF54E-5D1A-4FA4-859E-2E2F5AE3DAC3}"/>
                </a:ext>
              </a:extLst>
            </p:cNvPr>
            <p:cNvSpPr/>
            <p:nvPr/>
          </p:nvSpPr>
          <p:spPr>
            <a:xfrm>
              <a:off x="2953405" y="1603094"/>
              <a:ext cx="196227" cy="131009"/>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23" name="Speech Bubble: Rectangle with Corners Rounded 22">
            <a:extLst>
              <a:ext uri="{FF2B5EF4-FFF2-40B4-BE49-F238E27FC236}">
                <a16:creationId xmlns:a16="http://schemas.microsoft.com/office/drawing/2014/main" id="{C90151C0-1197-441A-AE42-FFC310750F8D}"/>
              </a:ext>
            </a:extLst>
          </p:cNvPr>
          <p:cNvSpPr/>
          <p:nvPr/>
        </p:nvSpPr>
        <p:spPr>
          <a:xfrm>
            <a:off x="589183" y="4106439"/>
            <a:ext cx="1743239" cy="2166962"/>
          </a:xfrm>
          <a:prstGeom prst="wedgeRoundRectCallout">
            <a:avLst>
              <a:gd name="adj1" fmla="val 32777"/>
              <a:gd name="adj2" fmla="val 50663"/>
              <a:gd name="adj3" fmla="val 16667"/>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pic>
        <p:nvPicPr>
          <p:cNvPr id="24" name="Graphic 23" descr="Thumbs up sign with solid fill">
            <a:extLst>
              <a:ext uri="{FF2B5EF4-FFF2-40B4-BE49-F238E27FC236}">
                <a16:creationId xmlns:a16="http://schemas.microsoft.com/office/drawing/2014/main" id="{02F3A4BA-D219-4427-AAD0-7B8F99952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83878" y="1721427"/>
            <a:ext cx="610004" cy="610004"/>
          </a:xfrm>
          <a:prstGeom prst="rect">
            <a:avLst/>
          </a:prstGeom>
        </p:spPr>
      </p:pic>
      <p:pic>
        <p:nvPicPr>
          <p:cNvPr id="25" name="Graphic 24" descr="In love face with solid fill with solid fill">
            <a:extLst>
              <a:ext uri="{FF2B5EF4-FFF2-40B4-BE49-F238E27FC236}">
                <a16:creationId xmlns:a16="http://schemas.microsoft.com/office/drawing/2014/main" id="{07D32BD5-A3A3-4021-92CF-0180F8AE2B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24799" y="1828800"/>
            <a:ext cx="502631" cy="502631"/>
          </a:xfrm>
          <a:prstGeom prst="rect">
            <a:avLst/>
          </a:prstGeom>
        </p:spPr>
      </p:pic>
      <p:pic>
        <p:nvPicPr>
          <p:cNvPr id="5" name="Picture 4" descr="A picture containing text, outdoor, flock&#10;&#10;Description automatically generated">
            <a:extLst>
              <a:ext uri="{FF2B5EF4-FFF2-40B4-BE49-F238E27FC236}">
                <a16:creationId xmlns:a16="http://schemas.microsoft.com/office/drawing/2014/main" id="{1DDB0776-B8BC-41E5-938F-DC7D5E1A45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678287" y="1191952"/>
            <a:ext cx="459581" cy="550293"/>
          </a:xfrm>
          <a:prstGeom prst="rect">
            <a:avLst/>
          </a:prstGeom>
        </p:spPr>
      </p:pic>
      <p:pic>
        <p:nvPicPr>
          <p:cNvPr id="28" name="Picture 27" descr="A picture containing text, outdoor, flock&#10;&#10;Description automatically generated">
            <a:extLst>
              <a:ext uri="{FF2B5EF4-FFF2-40B4-BE49-F238E27FC236}">
                <a16:creationId xmlns:a16="http://schemas.microsoft.com/office/drawing/2014/main" id="{CD9CB90B-B5B4-4BD3-A042-9714300075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641656" y="1910792"/>
            <a:ext cx="459581" cy="550293"/>
          </a:xfrm>
          <a:prstGeom prst="rect">
            <a:avLst/>
          </a:prstGeom>
        </p:spPr>
      </p:pic>
      <p:pic>
        <p:nvPicPr>
          <p:cNvPr id="30" name="Picture 29">
            <a:extLst>
              <a:ext uri="{FF2B5EF4-FFF2-40B4-BE49-F238E27FC236}">
                <a16:creationId xmlns:a16="http://schemas.microsoft.com/office/drawing/2014/main" id="{FA09E578-5BCE-4DBA-B17D-B69B57846F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90486" y="2574707"/>
            <a:ext cx="268896" cy="280099"/>
          </a:xfrm>
          <a:prstGeom prst="rect">
            <a:avLst/>
          </a:prstGeom>
        </p:spPr>
      </p:pic>
      <p:pic>
        <p:nvPicPr>
          <p:cNvPr id="31" name="Picture 30">
            <a:extLst>
              <a:ext uri="{FF2B5EF4-FFF2-40B4-BE49-F238E27FC236}">
                <a16:creationId xmlns:a16="http://schemas.microsoft.com/office/drawing/2014/main" id="{CF315F3A-9134-4E8C-9895-3D5CF8DDC0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82484" y="2579731"/>
            <a:ext cx="268896" cy="280099"/>
          </a:xfrm>
          <a:prstGeom prst="rect">
            <a:avLst/>
          </a:prstGeom>
        </p:spPr>
      </p:pic>
      <p:pic>
        <p:nvPicPr>
          <p:cNvPr id="33" name="Graphic 32" descr="Thumbs up sign with solid fill">
            <a:extLst>
              <a:ext uri="{FF2B5EF4-FFF2-40B4-BE49-F238E27FC236}">
                <a16:creationId xmlns:a16="http://schemas.microsoft.com/office/drawing/2014/main" id="{7F2481E5-2E6C-47D0-8F11-F5ACBD6D59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94900" y="2331431"/>
            <a:ext cx="610004" cy="610004"/>
          </a:xfrm>
          <a:prstGeom prst="rect">
            <a:avLst/>
          </a:prstGeom>
        </p:spPr>
      </p:pic>
      <p:pic>
        <p:nvPicPr>
          <p:cNvPr id="34" name="Graphic 33" descr="Thumbs up sign with solid fill">
            <a:extLst>
              <a:ext uri="{FF2B5EF4-FFF2-40B4-BE49-F238E27FC236}">
                <a16:creationId xmlns:a16="http://schemas.microsoft.com/office/drawing/2014/main" id="{840D373D-A6EF-4C39-949A-55A687F58F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46547" y="2331431"/>
            <a:ext cx="610004" cy="610004"/>
          </a:xfrm>
          <a:prstGeom prst="rect">
            <a:avLst/>
          </a:prstGeom>
        </p:spPr>
      </p:pic>
      <p:grpSp>
        <p:nvGrpSpPr>
          <p:cNvPr id="35" name="Group 34">
            <a:extLst>
              <a:ext uri="{FF2B5EF4-FFF2-40B4-BE49-F238E27FC236}">
                <a16:creationId xmlns:a16="http://schemas.microsoft.com/office/drawing/2014/main" id="{8322D37C-BC33-4226-90C5-6BFB9D89E8A2}"/>
              </a:ext>
            </a:extLst>
          </p:cNvPr>
          <p:cNvGrpSpPr/>
          <p:nvPr/>
        </p:nvGrpSpPr>
        <p:grpSpPr>
          <a:xfrm rot="5400000">
            <a:off x="2273924" y="1275994"/>
            <a:ext cx="2846704" cy="1981574"/>
            <a:chOff x="228226" y="875787"/>
            <a:chExt cx="3009607" cy="1576131"/>
          </a:xfrm>
        </p:grpSpPr>
        <p:sp>
          <p:nvSpPr>
            <p:cNvPr id="36" name="Rectangle: Rounded Corners 35">
              <a:extLst>
                <a:ext uri="{FF2B5EF4-FFF2-40B4-BE49-F238E27FC236}">
                  <a16:creationId xmlns:a16="http://schemas.microsoft.com/office/drawing/2014/main" id="{DE11FBAE-0591-4C40-8727-9222A1131C5E}"/>
                </a:ext>
              </a:extLst>
            </p:cNvPr>
            <p:cNvSpPr/>
            <p:nvPr/>
          </p:nvSpPr>
          <p:spPr>
            <a:xfrm rot="16200000">
              <a:off x="944964" y="159049"/>
              <a:ext cx="1576131" cy="3009607"/>
            </a:xfrm>
            <a:prstGeom prst="roundRect">
              <a:avLst/>
            </a:prstGeom>
            <a:solidFill>
              <a:schemeClr val="bg1"/>
            </a:solidFill>
            <a:ln w="12700">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7" name="Rectangle 36">
              <a:extLst>
                <a:ext uri="{FF2B5EF4-FFF2-40B4-BE49-F238E27FC236}">
                  <a16:creationId xmlns:a16="http://schemas.microsoft.com/office/drawing/2014/main" id="{8430CA06-4BA1-494C-B33A-57A7E790C037}"/>
                </a:ext>
              </a:extLst>
            </p:cNvPr>
            <p:cNvSpPr/>
            <p:nvPr/>
          </p:nvSpPr>
          <p:spPr>
            <a:xfrm rot="16200000">
              <a:off x="920879" y="488451"/>
              <a:ext cx="1396825" cy="2350802"/>
            </a:xfrm>
            <a:prstGeom prst="rect">
              <a:avLst/>
            </a:prstGeom>
            <a:solidFill>
              <a:srgbClr val="F6F5F9"/>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8" name="Oval 37">
              <a:extLst>
                <a:ext uri="{FF2B5EF4-FFF2-40B4-BE49-F238E27FC236}">
                  <a16:creationId xmlns:a16="http://schemas.microsoft.com/office/drawing/2014/main" id="{AF4610A2-53EA-496A-AEB5-F7193282D01A}"/>
                </a:ext>
              </a:extLst>
            </p:cNvPr>
            <p:cNvSpPr/>
            <p:nvPr/>
          </p:nvSpPr>
          <p:spPr>
            <a:xfrm>
              <a:off x="2953405" y="1603094"/>
              <a:ext cx="196227" cy="131009"/>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39" name="Speech Bubble: Rectangle with Corners Rounded 38">
            <a:extLst>
              <a:ext uri="{FF2B5EF4-FFF2-40B4-BE49-F238E27FC236}">
                <a16:creationId xmlns:a16="http://schemas.microsoft.com/office/drawing/2014/main" id="{80104B05-37E3-464E-8E05-FB9DE87B1F0C}"/>
              </a:ext>
            </a:extLst>
          </p:cNvPr>
          <p:cNvSpPr/>
          <p:nvPr/>
        </p:nvSpPr>
        <p:spPr>
          <a:xfrm>
            <a:off x="2832109" y="1064138"/>
            <a:ext cx="1743239" cy="2166962"/>
          </a:xfrm>
          <a:prstGeom prst="wedgeRoundRectCallout">
            <a:avLst>
              <a:gd name="adj1" fmla="val 32777"/>
              <a:gd name="adj2" fmla="val 50663"/>
              <a:gd name="adj3" fmla="val 16667"/>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grpSp>
        <p:nvGrpSpPr>
          <p:cNvPr id="40" name="Group 39">
            <a:extLst>
              <a:ext uri="{FF2B5EF4-FFF2-40B4-BE49-F238E27FC236}">
                <a16:creationId xmlns:a16="http://schemas.microsoft.com/office/drawing/2014/main" id="{98BE81A2-B873-4EE6-9F0A-19DE5C849AFD}"/>
              </a:ext>
            </a:extLst>
          </p:cNvPr>
          <p:cNvGrpSpPr/>
          <p:nvPr/>
        </p:nvGrpSpPr>
        <p:grpSpPr>
          <a:xfrm rot="5400000">
            <a:off x="4606087" y="1270930"/>
            <a:ext cx="2846704" cy="1981574"/>
            <a:chOff x="228226" y="875787"/>
            <a:chExt cx="3009607" cy="1576131"/>
          </a:xfrm>
        </p:grpSpPr>
        <p:sp>
          <p:nvSpPr>
            <p:cNvPr id="41" name="Rectangle: Rounded Corners 40">
              <a:extLst>
                <a:ext uri="{FF2B5EF4-FFF2-40B4-BE49-F238E27FC236}">
                  <a16:creationId xmlns:a16="http://schemas.microsoft.com/office/drawing/2014/main" id="{ECED4E52-0708-48BC-8E81-EEE46E055651}"/>
                </a:ext>
              </a:extLst>
            </p:cNvPr>
            <p:cNvSpPr/>
            <p:nvPr/>
          </p:nvSpPr>
          <p:spPr>
            <a:xfrm rot="16200000">
              <a:off x="944964" y="159049"/>
              <a:ext cx="1576131" cy="3009607"/>
            </a:xfrm>
            <a:prstGeom prst="roundRect">
              <a:avLst/>
            </a:prstGeom>
            <a:solidFill>
              <a:schemeClr val="bg1"/>
            </a:solidFill>
            <a:ln w="12700">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2" name="Rectangle 41">
              <a:extLst>
                <a:ext uri="{FF2B5EF4-FFF2-40B4-BE49-F238E27FC236}">
                  <a16:creationId xmlns:a16="http://schemas.microsoft.com/office/drawing/2014/main" id="{5EA53CB0-8FE9-4295-AA6D-34C66E657645}"/>
                </a:ext>
              </a:extLst>
            </p:cNvPr>
            <p:cNvSpPr/>
            <p:nvPr/>
          </p:nvSpPr>
          <p:spPr>
            <a:xfrm rot="16200000">
              <a:off x="920879" y="488451"/>
              <a:ext cx="1396825" cy="2350802"/>
            </a:xfrm>
            <a:prstGeom prst="rect">
              <a:avLst/>
            </a:prstGeom>
            <a:solidFill>
              <a:srgbClr val="F6F5F9"/>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3" name="Oval 42">
              <a:extLst>
                <a:ext uri="{FF2B5EF4-FFF2-40B4-BE49-F238E27FC236}">
                  <a16:creationId xmlns:a16="http://schemas.microsoft.com/office/drawing/2014/main" id="{6FEE3D9D-D26C-4C1D-A061-E72871A92877}"/>
                </a:ext>
              </a:extLst>
            </p:cNvPr>
            <p:cNvSpPr/>
            <p:nvPr/>
          </p:nvSpPr>
          <p:spPr>
            <a:xfrm>
              <a:off x="2953405" y="1603094"/>
              <a:ext cx="196227" cy="131009"/>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4" name="Speech Bubble: Rectangle with Corners Rounded 43">
            <a:extLst>
              <a:ext uri="{FF2B5EF4-FFF2-40B4-BE49-F238E27FC236}">
                <a16:creationId xmlns:a16="http://schemas.microsoft.com/office/drawing/2014/main" id="{A5EEFA77-8804-4C13-B3DF-3E39BF7DFBD1}"/>
              </a:ext>
            </a:extLst>
          </p:cNvPr>
          <p:cNvSpPr/>
          <p:nvPr/>
        </p:nvSpPr>
        <p:spPr>
          <a:xfrm>
            <a:off x="5164272" y="1059074"/>
            <a:ext cx="1743239" cy="2166962"/>
          </a:xfrm>
          <a:prstGeom prst="wedgeRoundRectCallout">
            <a:avLst>
              <a:gd name="adj1" fmla="val 32777"/>
              <a:gd name="adj2" fmla="val 50663"/>
              <a:gd name="adj3" fmla="val 16667"/>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grpSp>
        <p:nvGrpSpPr>
          <p:cNvPr id="45" name="Group 44">
            <a:extLst>
              <a:ext uri="{FF2B5EF4-FFF2-40B4-BE49-F238E27FC236}">
                <a16:creationId xmlns:a16="http://schemas.microsoft.com/office/drawing/2014/main" id="{F0F52024-8E19-40FD-8A8B-911ECA3B7921}"/>
              </a:ext>
            </a:extLst>
          </p:cNvPr>
          <p:cNvGrpSpPr/>
          <p:nvPr/>
        </p:nvGrpSpPr>
        <p:grpSpPr>
          <a:xfrm rot="5400000">
            <a:off x="2261020" y="4301577"/>
            <a:ext cx="2846704" cy="1981574"/>
            <a:chOff x="228226" y="875787"/>
            <a:chExt cx="3009607" cy="1576131"/>
          </a:xfrm>
        </p:grpSpPr>
        <p:sp>
          <p:nvSpPr>
            <p:cNvPr id="46" name="Rectangle: Rounded Corners 45">
              <a:extLst>
                <a:ext uri="{FF2B5EF4-FFF2-40B4-BE49-F238E27FC236}">
                  <a16:creationId xmlns:a16="http://schemas.microsoft.com/office/drawing/2014/main" id="{F102A685-722B-49E1-8214-ECBD2DDC1DC9}"/>
                </a:ext>
              </a:extLst>
            </p:cNvPr>
            <p:cNvSpPr/>
            <p:nvPr/>
          </p:nvSpPr>
          <p:spPr>
            <a:xfrm rot="16200000">
              <a:off x="944964" y="159049"/>
              <a:ext cx="1576131" cy="3009607"/>
            </a:xfrm>
            <a:prstGeom prst="roundRect">
              <a:avLst/>
            </a:prstGeom>
            <a:solidFill>
              <a:schemeClr val="bg1"/>
            </a:solidFill>
            <a:ln w="12700">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B576E324-0576-4C47-958A-2F190C91BCCA}"/>
                </a:ext>
              </a:extLst>
            </p:cNvPr>
            <p:cNvSpPr/>
            <p:nvPr/>
          </p:nvSpPr>
          <p:spPr>
            <a:xfrm rot="16200000">
              <a:off x="920879" y="488451"/>
              <a:ext cx="1396825" cy="2350802"/>
            </a:xfrm>
            <a:prstGeom prst="rect">
              <a:avLst/>
            </a:prstGeom>
            <a:solidFill>
              <a:srgbClr val="F6F5F9"/>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8" name="Oval 47">
              <a:extLst>
                <a:ext uri="{FF2B5EF4-FFF2-40B4-BE49-F238E27FC236}">
                  <a16:creationId xmlns:a16="http://schemas.microsoft.com/office/drawing/2014/main" id="{FB90AD1F-3921-4A29-B6A3-7DDD35485EDE}"/>
                </a:ext>
              </a:extLst>
            </p:cNvPr>
            <p:cNvSpPr/>
            <p:nvPr/>
          </p:nvSpPr>
          <p:spPr>
            <a:xfrm>
              <a:off x="2953405" y="1603094"/>
              <a:ext cx="196227" cy="131009"/>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9" name="Speech Bubble: Rectangle with Corners Rounded 48">
            <a:extLst>
              <a:ext uri="{FF2B5EF4-FFF2-40B4-BE49-F238E27FC236}">
                <a16:creationId xmlns:a16="http://schemas.microsoft.com/office/drawing/2014/main" id="{521F6DB1-B154-4610-9A14-AA7B06FD2B73}"/>
              </a:ext>
            </a:extLst>
          </p:cNvPr>
          <p:cNvSpPr/>
          <p:nvPr/>
        </p:nvSpPr>
        <p:spPr>
          <a:xfrm>
            <a:off x="2819205" y="4089721"/>
            <a:ext cx="1743239" cy="2166962"/>
          </a:xfrm>
          <a:prstGeom prst="wedgeRoundRectCallout">
            <a:avLst>
              <a:gd name="adj1" fmla="val 32777"/>
              <a:gd name="adj2" fmla="val 50663"/>
              <a:gd name="adj3" fmla="val 16667"/>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grpSp>
        <p:nvGrpSpPr>
          <p:cNvPr id="50" name="Group 49">
            <a:extLst>
              <a:ext uri="{FF2B5EF4-FFF2-40B4-BE49-F238E27FC236}">
                <a16:creationId xmlns:a16="http://schemas.microsoft.com/office/drawing/2014/main" id="{971F1314-0F74-44C3-B76A-2117AA9665E3}"/>
              </a:ext>
            </a:extLst>
          </p:cNvPr>
          <p:cNvGrpSpPr/>
          <p:nvPr/>
        </p:nvGrpSpPr>
        <p:grpSpPr>
          <a:xfrm rot="5400000">
            <a:off x="4593183" y="4301577"/>
            <a:ext cx="2846704" cy="1981574"/>
            <a:chOff x="228226" y="875787"/>
            <a:chExt cx="3009607" cy="1576131"/>
          </a:xfrm>
        </p:grpSpPr>
        <p:sp>
          <p:nvSpPr>
            <p:cNvPr id="51" name="Rectangle: Rounded Corners 50">
              <a:extLst>
                <a:ext uri="{FF2B5EF4-FFF2-40B4-BE49-F238E27FC236}">
                  <a16:creationId xmlns:a16="http://schemas.microsoft.com/office/drawing/2014/main" id="{1A5204F4-564E-41A6-94B0-27711B404A16}"/>
                </a:ext>
              </a:extLst>
            </p:cNvPr>
            <p:cNvSpPr/>
            <p:nvPr/>
          </p:nvSpPr>
          <p:spPr>
            <a:xfrm rot="16200000">
              <a:off x="944964" y="159049"/>
              <a:ext cx="1576131" cy="3009607"/>
            </a:xfrm>
            <a:prstGeom prst="roundRect">
              <a:avLst/>
            </a:prstGeom>
            <a:solidFill>
              <a:schemeClr val="bg1"/>
            </a:solidFill>
            <a:ln w="12700">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2" name="Rectangle 51">
              <a:extLst>
                <a:ext uri="{FF2B5EF4-FFF2-40B4-BE49-F238E27FC236}">
                  <a16:creationId xmlns:a16="http://schemas.microsoft.com/office/drawing/2014/main" id="{2755CF52-4DA9-407F-9280-F5A0A6B7970A}"/>
                </a:ext>
              </a:extLst>
            </p:cNvPr>
            <p:cNvSpPr/>
            <p:nvPr/>
          </p:nvSpPr>
          <p:spPr>
            <a:xfrm rot="16200000">
              <a:off x="920879" y="488451"/>
              <a:ext cx="1396825" cy="2350802"/>
            </a:xfrm>
            <a:prstGeom prst="rect">
              <a:avLst/>
            </a:prstGeom>
            <a:solidFill>
              <a:srgbClr val="F6F5F9"/>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3" name="Oval 52">
              <a:extLst>
                <a:ext uri="{FF2B5EF4-FFF2-40B4-BE49-F238E27FC236}">
                  <a16:creationId xmlns:a16="http://schemas.microsoft.com/office/drawing/2014/main" id="{09D31FB3-431C-4FBE-922E-BC74C947FC0C}"/>
                </a:ext>
              </a:extLst>
            </p:cNvPr>
            <p:cNvSpPr/>
            <p:nvPr/>
          </p:nvSpPr>
          <p:spPr>
            <a:xfrm>
              <a:off x="2953405" y="1603094"/>
              <a:ext cx="196227" cy="131009"/>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54" name="Speech Bubble: Rectangle with Corners Rounded 53">
            <a:extLst>
              <a:ext uri="{FF2B5EF4-FFF2-40B4-BE49-F238E27FC236}">
                <a16:creationId xmlns:a16="http://schemas.microsoft.com/office/drawing/2014/main" id="{8A5B4276-1ED9-4E2F-B84F-51BB56EA2CF0}"/>
              </a:ext>
            </a:extLst>
          </p:cNvPr>
          <p:cNvSpPr/>
          <p:nvPr/>
        </p:nvSpPr>
        <p:spPr>
          <a:xfrm>
            <a:off x="5151368" y="4089721"/>
            <a:ext cx="1743239" cy="2166962"/>
          </a:xfrm>
          <a:prstGeom prst="wedgeRoundRectCallout">
            <a:avLst>
              <a:gd name="adj1" fmla="val 32777"/>
              <a:gd name="adj2" fmla="val 50663"/>
              <a:gd name="adj3" fmla="val 16667"/>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pic>
        <p:nvPicPr>
          <p:cNvPr id="55" name="Picture 54" descr="A picture containing text, toy, doll&#10;&#10;Description automatically generated">
            <a:extLst>
              <a:ext uri="{FF2B5EF4-FFF2-40B4-BE49-F238E27FC236}">
                <a16:creationId xmlns:a16="http://schemas.microsoft.com/office/drawing/2014/main" id="{1F9AC05C-CC55-47E6-8472-C3F4401C3430}"/>
              </a:ext>
            </a:extLst>
          </p:cNvPr>
          <p:cNvPicPr>
            <a:picLocks noChangeAspect="1"/>
          </p:cNvPicPr>
          <p:nvPr/>
        </p:nvPicPr>
        <p:blipFill rotWithShape="1">
          <a:blip r:embed="rId12">
            <a:extLst>
              <a:ext uri="{28A0092B-C50C-407E-A947-70E740481C1C}">
                <a14:useLocalDpi xmlns:a14="http://schemas.microsoft.com/office/drawing/2010/main" val="0"/>
              </a:ext>
            </a:extLst>
          </a:blip>
          <a:srcRect b="63713"/>
          <a:stretch/>
        </p:blipFill>
        <p:spPr>
          <a:xfrm>
            <a:off x="7806410" y="605035"/>
            <a:ext cx="1101542" cy="905549"/>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AC183F0C-C983-47C4-BD8F-6692C89F576A}"/>
              </a:ext>
            </a:extLst>
          </p:cNvPr>
          <p:cNvPicPr>
            <a:picLocks noChangeAspect="1"/>
          </p:cNvPicPr>
          <p:nvPr/>
        </p:nvPicPr>
        <p:blipFill rotWithShape="1">
          <a:blip r:embed="rId13">
            <a:extLst>
              <a:ext uri="{28A0092B-C50C-407E-A947-70E740481C1C}">
                <a14:useLocalDpi xmlns:a14="http://schemas.microsoft.com/office/drawing/2010/main" val="0"/>
              </a:ext>
            </a:extLst>
          </a:blip>
          <a:srcRect b="68402"/>
          <a:stretch/>
        </p:blipFill>
        <p:spPr>
          <a:xfrm>
            <a:off x="9919078" y="517015"/>
            <a:ext cx="1125018" cy="996852"/>
          </a:xfrm>
          <a:prstGeom prst="rect">
            <a:avLst/>
          </a:prstGeom>
        </p:spPr>
      </p:pic>
      <p:sp>
        <p:nvSpPr>
          <p:cNvPr id="56" name="TextBox 55">
            <a:extLst>
              <a:ext uri="{FF2B5EF4-FFF2-40B4-BE49-F238E27FC236}">
                <a16:creationId xmlns:a16="http://schemas.microsoft.com/office/drawing/2014/main" id="{0AD548D6-AC30-4192-8C97-64DC651CEAFC}"/>
              </a:ext>
            </a:extLst>
          </p:cNvPr>
          <p:cNvSpPr txBox="1"/>
          <p:nvPr/>
        </p:nvSpPr>
        <p:spPr>
          <a:xfrm>
            <a:off x="2922055" y="1293352"/>
            <a:ext cx="165044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1F4E79"/>
                </a:solidFill>
                <a:latin typeface="Century Gothic" panose="020B0502020202020204" pitchFamily="34" charset="0"/>
                <a:ea typeface="+mn-ea"/>
                <a:cs typeface="+mn-cs"/>
              </a:rPr>
              <a:t>Tu   </a:t>
            </a:r>
            <a:r>
              <a:rPr lang="en-GB" sz="2200" kern="1200" dirty="0" err="1">
                <a:solidFill>
                  <a:srgbClr val="1F4E79"/>
                </a:solidFill>
                <a:latin typeface="Century Gothic" panose="020B0502020202020204" pitchFamily="34" charset="0"/>
                <a:ea typeface="+mn-ea"/>
                <a:cs typeface="+mn-cs"/>
              </a:rPr>
              <a:t>aimes</a:t>
            </a:r>
            <a:r>
              <a:rPr lang="en-GB" sz="2200" kern="1200" dirty="0">
                <a:solidFill>
                  <a:srgbClr val="1F4E79"/>
                </a:solidFill>
                <a:latin typeface="Century Gothic" panose="020B0502020202020204" pitchFamily="34" charset="0"/>
                <a:ea typeface="+mn-ea"/>
                <a:cs typeface="+mn-cs"/>
              </a:rPr>
              <a:t> le sport </a:t>
            </a:r>
            <a:r>
              <a:rPr lang="en-GB" sz="2200" kern="1200" dirty="0" err="1">
                <a:solidFill>
                  <a:srgbClr val="1F4E79"/>
                </a:solidFill>
                <a:latin typeface="Century Gothic" panose="020B0502020202020204" pitchFamily="34" charset="0"/>
                <a:ea typeface="+mn-ea"/>
                <a:cs typeface="+mn-cs"/>
              </a:rPr>
              <a:t>mais</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tu</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préfères</a:t>
            </a:r>
            <a:r>
              <a:rPr lang="en-GB" sz="2200" kern="1200" dirty="0">
                <a:solidFill>
                  <a:srgbClr val="1F4E79"/>
                </a:solidFill>
                <a:latin typeface="Century Gothic" panose="020B0502020202020204" pitchFamily="34" charset="0"/>
                <a:ea typeface="+mn-ea"/>
                <a:cs typeface="+mn-cs"/>
              </a:rPr>
              <a:t> la musique.</a:t>
            </a:r>
            <a:endPar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57" name="Picture 56" descr="A picture containing text, outdoor, flock&#10;&#10;Description automatically generated">
            <a:extLst>
              <a:ext uri="{FF2B5EF4-FFF2-40B4-BE49-F238E27FC236}">
                <a16:creationId xmlns:a16="http://schemas.microsoft.com/office/drawing/2014/main" id="{EBD18488-48B1-4D48-AEA8-2C4345E988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2943809" y="1200649"/>
            <a:ext cx="459581" cy="550293"/>
          </a:xfrm>
          <a:prstGeom prst="rect">
            <a:avLst/>
          </a:prstGeom>
        </p:spPr>
      </p:pic>
      <p:pic>
        <p:nvPicPr>
          <p:cNvPr id="58" name="Picture 57" descr="A picture containing text, outdoor, flock&#10;&#10;Description automatically generated">
            <a:extLst>
              <a:ext uri="{FF2B5EF4-FFF2-40B4-BE49-F238E27FC236}">
                <a16:creationId xmlns:a16="http://schemas.microsoft.com/office/drawing/2014/main" id="{EE33EEB0-A2FF-4FB0-ADB1-5403C50E82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3667394" y="1910099"/>
            <a:ext cx="459581" cy="550293"/>
          </a:xfrm>
          <a:prstGeom prst="rect">
            <a:avLst/>
          </a:prstGeom>
        </p:spPr>
      </p:pic>
      <p:sp>
        <p:nvSpPr>
          <p:cNvPr id="59" name="TextBox 58">
            <a:extLst>
              <a:ext uri="{FF2B5EF4-FFF2-40B4-BE49-F238E27FC236}">
                <a16:creationId xmlns:a16="http://schemas.microsoft.com/office/drawing/2014/main" id="{30048B66-9FB3-495E-B7AE-0981941BF2AD}"/>
              </a:ext>
            </a:extLst>
          </p:cNvPr>
          <p:cNvSpPr txBox="1"/>
          <p:nvPr/>
        </p:nvSpPr>
        <p:spPr>
          <a:xfrm>
            <a:off x="5236208" y="1033981"/>
            <a:ext cx="1650445"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1F4E79"/>
                </a:solidFill>
                <a:latin typeface="Century Gothic" panose="020B0502020202020204" pitchFamily="34" charset="0"/>
                <a:ea typeface="+mn-ea"/>
                <a:cs typeface="+mn-cs"/>
              </a:rPr>
              <a:t>Tu  </a:t>
            </a:r>
            <a:r>
              <a:rPr lang="en-GB" sz="2200" kern="1200" dirty="0" err="1">
                <a:solidFill>
                  <a:srgbClr val="1F4E79"/>
                </a:solidFill>
                <a:latin typeface="Century Gothic" panose="020B0502020202020204" pitchFamily="34" charset="0"/>
                <a:ea typeface="+mn-ea"/>
                <a:cs typeface="+mn-cs"/>
              </a:rPr>
              <a:t>préfères</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l’anglais</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mais</a:t>
            </a:r>
            <a:r>
              <a:rPr lang="en-GB" sz="2200" kern="1200" dirty="0">
                <a:solidFill>
                  <a:srgbClr val="1F4E79"/>
                </a:solidFill>
                <a:latin typeface="Century Gothic" panose="020B0502020202020204" pitchFamily="34" charset="0"/>
                <a:ea typeface="+mn-ea"/>
                <a:cs typeface="+mn-cs"/>
              </a:rPr>
              <a:t> je   </a:t>
            </a:r>
            <a:r>
              <a:rPr lang="en-GB" sz="2200" kern="1200" dirty="0" err="1">
                <a:solidFill>
                  <a:srgbClr val="1F4E79"/>
                </a:solidFill>
                <a:latin typeface="Century Gothic" panose="020B0502020202020204" pitchFamily="34" charset="0"/>
                <a:ea typeface="+mn-ea"/>
                <a:cs typeface="+mn-cs"/>
              </a:rPr>
              <a:t>préfère</a:t>
            </a:r>
            <a:r>
              <a:rPr lang="en-GB" sz="2200" kern="1200" dirty="0">
                <a:solidFill>
                  <a:srgbClr val="1F4E79"/>
                </a:solidFill>
                <a:latin typeface="Century Gothic" panose="020B0502020202020204" pitchFamily="34" charset="0"/>
                <a:ea typeface="+mn-ea"/>
                <a:cs typeface="+mn-cs"/>
              </a:rPr>
              <a:t> le </a:t>
            </a:r>
            <a:r>
              <a:rPr lang="en-GB" sz="2200" kern="1200" dirty="0" err="1">
                <a:solidFill>
                  <a:srgbClr val="1F4E79"/>
                </a:solidFill>
                <a:latin typeface="Century Gothic" panose="020B0502020202020204" pitchFamily="34" charset="0"/>
                <a:ea typeface="+mn-ea"/>
                <a:cs typeface="+mn-cs"/>
              </a:rPr>
              <a:t>français</a:t>
            </a:r>
            <a:r>
              <a:rPr lang="en-GB" sz="2200" kern="1200" dirty="0">
                <a:solidFill>
                  <a:srgbClr val="1F4E79"/>
                </a:solidFill>
                <a:latin typeface="Century Gothic" panose="020B0502020202020204" pitchFamily="34" charset="0"/>
                <a:ea typeface="+mn-ea"/>
                <a:cs typeface="+mn-cs"/>
              </a:rPr>
              <a:t>.</a:t>
            </a:r>
            <a:endPar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60" name="Picture 59" descr="A picture containing text, outdoor, flock&#10;&#10;Description automatically generated">
            <a:extLst>
              <a:ext uri="{FF2B5EF4-FFF2-40B4-BE49-F238E27FC236}">
                <a16:creationId xmlns:a16="http://schemas.microsoft.com/office/drawing/2014/main" id="{EB59C28F-FA5E-4D2C-9B58-A60EB785D7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5289715" y="985926"/>
            <a:ext cx="459581" cy="550293"/>
          </a:xfrm>
          <a:prstGeom prst="rect">
            <a:avLst/>
          </a:prstGeom>
        </p:spPr>
      </p:pic>
      <p:pic>
        <p:nvPicPr>
          <p:cNvPr id="61" name="Picture 60" descr="A picture containing text, outdoor, flock&#10;&#10;Description automatically generated">
            <a:extLst>
              <a:ext uri="{FF2B5EF4-FFF2-40B4-BE49-F238E27FC236}">
                <a16:creationId xmlns:a16="http://schemas.microsoft.com/office/drawing/2014/main" id="{B5D3BCA0-6364-4EEE-9005-58947F242B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5978851" y="2001255"/>
            <a:ext cx="459581" cy="550293"/>
          </a:xfrm>
          <a:prstGeom prst="rect">
            <a:avLst/>
          </a:prstGeom>
        </p:spPr>
      </p:pic>
      <p:sp>
        <p:nvSpPr>
          <p:cNvPr id="18" name="Oval 17">
            <a:extLst>
              <a:ext uri="{FF2B5EF4-FFF2-40B4-BE49-F238E27FC236}">
                <a16:creationId xmlns:a16="http://schemas.microsoft.com/office/drawing/2014/main" id="{0B310141-86C7-4881-98BB-0B6FC6DF62F6}"/>
              </a:ext>
            </a:extLst>
          </p:cNvPr>
          <p:cNvSpPr/>
          <p:nvPr/>
        </p:nvSpPr>
        <p:spPr>
          <a:xfrm>
            <a:off x="289689" y="814959"/>
            <a:ext cx="486273" cy="454793"/>
          </a:xfrm>
          <a:prstGeom prst="ellipse">
            <a:avLst/>
          </a:prstGeom>
          <a:solidFill>
            <a:srgbClr val="786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E</a:t>
            </a:r>
          </a:p>
        </p:txBody>
      </p:sp>
      <p:sp>
        <p:nvSpPr>
          <p:cNvPr id="63" name="Oval 62">
            <a:extLst>
              <a:ext uri="{FF2B5EF4-FFF2-40B4-BE49-F238E27FC236}">
                <a16:creationId xmlns:a16="http://schemas.microsoft.com/office/drawing/2014/main" id="{F94D3A1B-4BDD-4C9C-B6A4-7EEC1F325357}"/>
              </a:ext>
            </a:extLst>
          </p:cNvPr>
          <p:cNvSpPr/>
          <p:nvPr/>
        </p:nvSpPr>
        <p:spPr>
          <a:xfrm>
            <a:off x="2572916" y="788044"/>
            <a:ext cx="486273" cy="454793"/>
          </a:xfrm>
          <a:prstGeom prst="ellipse">
            <a:avLst/>
          </a:prstGeom>
          <a:solidFill>
            <a:srgbClr val="786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64" name="Oval 63">
            <a:extLst>
              <a:ext uri="{FF2B5EF4-FFF2-40B4-BE49-F238E27FC236}">
                <a16:creationId xmlns:a16="http://schemas.microsoft.com/office/drawing/2014/main" id="{6E37BAD2-D7E1-4094-A524-ECAD83548C1E}"/>
              </a:ext>
            </a:extLst>
          </p:cNvPr>
          <p:cNvSpPr/>
          <p:nvPr/>
        </p:nvSpPr>
        <p:spPr>
          <a:xfrm>
            <a:off x="4921135" y="771874"/>
            <a:ext cx="486273" cy="454793"/>
          </a:xfrm>
          <a:prstGeom prst="ellipse">
            <a:avLst/>
          </a:prstGeom>
          <a:solidFill>
            <a:srgbClr val="786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65" name="Oval 64">
            <a:extLst>
              <a:ext uri="{FF2B5EF4-FFF2-40B4-BE49-F238E27FC236}">
                <a16:creationId xmlns:a16="http://schemas.microsoft.com/office/drawing/2014/main" id="{2433C5E7-4B5A-4C11-8055-5CC74EA65F31}"/>
              </a:ext>
            </a:extLst>
          </p:cNvPr>
          <p:cNvSpPr/>
          <p:nvPr/>
        </p:nvSpPr>
        <p:spPr>
          <a:xfrm>
            <a:off x="238594" y="3837357"/>
            <a:ext cx="486273" cy="454793"/>
          </a:xfrm>
          <a:prstGeom prst="ellipse">
            <a:avLst/>
          </a:prstGeom>
          <a:solidFill>
            <a:srgbClr val="786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66" name="Oval 65">
            <a:extLst>
              <a:ext uri="{FF2B5EF4-FFF2-40B4-BE49-F238E27FC236}">
                <a16:creationId xmlns:a16="http://schemas.microsoft.com/office/drawing/2014/main" id="{E3AD176B-3053-46E3-80D7-B1D0E25E1973}"/>
              </a:ext>
            </a:extLst>
          </p:cNvPr>
          <p:cNvSpPr/>
          <p:nvPr/>
        </p:nvSpPr>
        <p:spPr>
          <a:xfrm>
            <a:off x="2588972" y="3822445"/>
            <a:ext cx="486273" cy="454793"/>
          </a:xfrm>
          <a:prstGeom prst="ellipse">
            <a:avLst/>
          </a:prstGeom>
          <a:solidFill>
            <a:srgbClr val="786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67" name="Oval 66">
            <a:extLst>
              <a:ext uri="{FF2B5EF4-FFF2-40B4-BE49-F238E27FC236}">
                <a16:creationId xmlns:a16="http://schemas.microsoft.com/office/drawing/2014/main" id="{1D78C01D-00EB-42E9-AE87-9AA029C52AE6}"/>
              </a:ext>
            </a:extLst>
          </p:cNvPr>
          <p:cNvSpPr/>
          <p:nvPr/>
        </p:nvSpPr>
        <p:spPr>
          <a:xfrm>
            <a:off x="4901780" y="3850305"/>
            <a:ext cx="486273" cy="454793"/>
          </a:xfrm>
          <a:prstGeom prst="ellipse">
            <a:avLst/>
          </a:prstGeom>
          <a:solidFill>
            <a:srgbClr val="786E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pic>
        <p:nvPicPr>
          <p:cNvPr id="68" name="Picture 67">
            <a:extLst>
              <a:ext uri="{FF2B5EF4-FFF2-40B4-BE49-F238E27FC236}">
                <a16:creationId xmlns:a16="http://schemas.microsoft.com/office/drawing/2014/main" id="{25A0D738-837C-4111-8896-9A7AAE557B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67140" y="3233976"/>
            <a:ext cx="268896" cy="280099"/>
          </a:xfrm>
          <a:prstGeom prst="rect">
            <a:avLst/>
          </a:prstGeom>
        </p:spPr>
      </p:pic>
      <p:pic>
        <p:nvPicPr>
          <p:cNvPr id="69" name="Picture 68">
            <a:extLst>
              <a:ext uri="{FF2B5EF4-FFF2-40B4-BE49-F238E27FC236}">
                <a16:creationId xmlns:a16="http://schemas.microsoft.com/office/drawing/2014/main" id="{A7F75B31-A3AE-4F78-AED8-EA8237FA0CF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9138" y="3239000"/>
            <a:ext cx="268896" cy="280099"/>
          </a:xfrm>
          <a:prstGeom prst="rect">
            <a:avLst/>
          </a:prstGeom>
        </p:spPr>
      </p:pic>
      <p:pic>
        <p:nvPicPr>
          <p:cNvPr id="70" name="Graphic 69" descr="Thumbs up sign with solid fill">
            <a:extLst>
              <a:ext uri="{FF2B5EF4-FFF2-40B4-BE49-F238E27FC236}">
                <a16:creationId xmlns:a16="http://schemas.microsoft.com/office/drawing/2014/main" id="{0AE2C1B0-1F76-4725-8139-948E2FDDF5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38218" y="3036762"/>
            <a:ext cx="610004" cy="610004"/>
          </a:xfrm>
          <a:prstGeom prst="rect">
            <a:avLst/>
          </a:prstGeom>
        </p:spPr>
      </p:pic>
      <p:pic>
        <p:nvPicPr>
          <p:cNvPr id="72" name="Graphic 71" descr="In love face with solid fill with solid fill">
            <a:extLst>
              <a:ext uri="{FF2B5EF4-FFF2-40B4-BE49-F238E27FC236}">
                <a16:creationId xmlns:a16="http://schemas.microsoft.com/office/drawing/2014/main" id="{4CB72320-837B-4801-B38B-CCD3478032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24799" y="3124554"/>
            <a:ext cx="502631" cy="502631"/>
          </a:xfrm>
          <a:prstGeom prst="rect">
            <a:avLst/>
          </a:prstGeom>
        </p:spPr>
      </p:pic>
      <p:pic>
        <p:nvPicPr>
          <p:cNvPr id="73" name="Picture 72">
            <a:extLst>
              <a:ext uri="{FF2B5EF4-FFF2-40B4-BE49-F238E27FC236}">
                <a16:creationId xmlns:a16="http://schemas.microsoft.com/office/drawing/2014/main" id="{3B297622-A29D-490D-9F13-B1B63B0562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63776" y="3869012"/>
            <a:ext cx="268896" cy="280099"/>
          </a:xfrm>
          <a:prstGeom prst="rect">
            <a:avLst/>
          </a:prstGeom>
        </p:spPr>
      </p:pic>
      <p:pic>
        <p:nvPicPr>
          <p:cNvPr id="74" name="Graphic 73" descr="In love face with solid fill with solid fill">
            <a:extLst>
              <a:ext uri="{FF2B5EF4-FFF2-40B4-BE49-F238E27FC236}">
                <a16:creationId xmlns:a16="http://schemas.microsoft.com/office/drawing/2014/main" id="{46820338-E982-4527-8253-D8AE1F2F4E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38218" y="3792234"/>
            <a:ext cx="502631" cy="502631"/>
          </a:xfrm>
          <a:prstGeom prst="rect">
            <a:avLst/>
          </a:prstGeom>
        </p:spPr>
      </p:pic>
      <p:pic>
        <p:nvPicPr>
          <p:cNvPr id="75" name="Picture 74">
            <a:extLst>
              <a:ext uri="{FF2B5EF4-FFF2-40B4-BE49-F238E27FC236}">
                <a16:creationId xmlns:a16="http://schemas.microsoft.com/office/drawing/2014/main" id="{C2F23F91-8494-48E1-8C35-B0A847B441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90486" y="3885730"/>
            <a:ext cx="268896" cy="280099"/>
          </a:xfrm>
          <a:prstGeom prst="rect">
            <a:avLst/>
          </a:prstGeom>
        </p:spPr>
      </p:pic>
      <p:pic>
        <p:nvPicPr>
          <p:cNvPr id="76" name="Graphic 75" descr="In love face with solid fill with solid fill">
            <a:extLst>
              <a:ext uri="{FF2B5EF4-FFF2-40B4-BE49-F238E27FC236}">
                <a16:creationId xmlns:a16="http://schemas.microsoft.com/office/drawing/2014/main" id="{CD583348-5FF9-457B-A875-21C596399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80260" y="3778883"/>
            <a:ext cx="502631" cy="502631"/>
          </a:xfrm>
          <a:prstGeom prst="rect">
            <a:avLst/>
          </a:prstGeom>
        </p:spPr>
      </p:pic>
      <p:sp>
        <p:nvSpPr>
          <p:cNvPr id="77" name="TextBox 76">
            <a:extLst>
              <a:ext uri="{FF2B5EF4-FFF2-40B4-BE49-F238E27FC236}">
                <a16:creationId xmlns:a16="http://schemas.microsoft.com/office/drawing/2014/main" id="{BABCA6B8-0A53-4BAD-89D7-2001902A7A58}"/>
              </a:ext>
            </a:extLst>
          </p:cNvPr>
          <p:cNvSpPr txBox="1"/>
          <p:nvPr/>
        </p:nvSpPr>
        <p:spPr>
          <a:xfrm>
            <a:off x="635094" y="4340523"/>
            <a:ext cx="165044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1F4E79"/>
                </a:solidFill>
                <a:latin typeface="Century Gothic" panose="020B0502020202020204" pitchFamily="34" charset="0"/>
                <a:ea typeface="+mn-ea"/>
                <a:cs typeface="+mn-cs"/>
              </a:rPr>
              <a:t>J’   </a:t>
            </a:r>
            <a:r>
              <a:rPr lang="en-GB" sz="2200" kern="1200" dirty="0" err="1">
                <a:solidFill>
                  <a:srgbClr val="1F4E79"/>
                </a:solidFill>
                <a:latin typeface="Century Gothic" panose="020B0502020202020204" pitchFamily="34" charset="0"/>
                <a:ea typeface="+mn-ea"/>
                <a:cs typeface="+mn-cs"/>
              </a:rPr>
              <a:t>aime</a:t>
            </a:r>
            <a:r>
              <a:rPr lang="en-GB" sz="2200" kern="1200" dirty="0">
                <a:solidFill>
                  <a:srgbClr val="1F4E79"/>
                </a:solidFill>
                <a:latin typeface="Century Gothic" panose="020B0502020202020204" pitchFamily="34" charset="0"/>
                <a:ea typeface="+mn-ea"/>
                <a:cs typeface="+mn-cs"/>
              </a:rPr>
              <a:t> la radio et </a:t>
            </a:r>
            <a:r>
              <a:rPr lang="en-GB" sz="2200" kern="1200" dirty="0" err="1">
                <a:solidFill>
                  <a:srgbClr val="1F4E79"/>
                </a:solidFill>
                <a:latin typeface="Century Gothic" panose="020B0502020202020204" pitchFamily="34" charset="0"/>
                <a:ea typeface="+mn-ea"/>
                <a:cs typeface="+mn-cs"/>
              </a:rPr>
              <a:t>tu</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aimes</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aussi</a:t>
            </a:r>
            <a:r>
              <a:rPr lang="en-GB" sz="2200" kern="1200" dirty="0">
                <a:solidFill>
                  <a:srgbClr val="1F4E79"/>
                </a:solidFill>
                <a:latin typeface="Century Gothic" panose="020B0502020202020204" pitchFamily="34" charset="0"/>
                <a:ea typeface="+mn-ea"/>
                <a:cs typeface="+mn-cs"/>
              </a:rPr>
              <a:t> la radio.</a:t>
            </a:r>
            <a:endPar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78" name="Picture 77" descr="A picture containing text, outdoor, flock&#10;&#10;Description automatically generated">
            <a:extLst>
              <a:ext uri="{FF2B5EF4-FFF2-40B4-BE49-F238E27FC236}">
                <a16:creationId xmlns:a16="http://schemas.microsoft.com/office/drawing/2014/main" id="{796A4692-0D5B-4BB7-8766-3C65EC280A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633775" y="4241216"/>
            <a:ext cx="459581" cy="550293"/>
          </a:xfrm>
          <a:prstGeom prst="rect">
            <a:avLst/>
          </a:prstGeom>
        </p:spPr>
      </p:pic>
      <p:pic>
        <p:nvPicPr>
          <p:cNvPr id="79" name="Picture 78" descr="A picture containing text, outdoor, flock&#10;&#10;Description automatically generated">
            <a:extLst>
              <a:ext uri="{FF2B5EF4-FFF2-40B4-BE49-F238E27FC236}">
                <a16:creationId xmlns:a16="http://schemas.microsoft.com/office/drawing/2014/main" id="{581FA86F-4A5A-4EE0-9CEB-29B23B47AA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659068" y="4988522"/>
            <a:ext cx="459581" cy="550293"/>
          </a:xfrm>
          <a:prstGeom prst="rect">
            <a:avLst/>
          </a:prstGeom>
        </p:spPr>
      </p:pic>
      <p:pic>
        <p:nvPicPr>
          <p:cNvPr id="80" name="Picture 79">
            <a:extLst>
              <a:ext uri="{FF2B5EF4-FFF2-40B4-BE49-F238E27FC236}">
                <a16:creationId xmlns:a16="http://schemas.microsoft.com/office/drawing/2014/main" id="{E181408F-40FB-482E-B130-24D588B690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17996">
            <a:off x="8088285" y="4621944"/>
            <a:ext cx="268896" cy="280099"/>
          </a:xfrm>
          <a:prstGeom prst="rect">
            <a:avLst/>
          </a:prstGeom>
        </p:spPr>
      </p:pic>
      <p:pic>
        <p:nvPicPr>
          <p:cNvPr id="81" name="Graphic 80" descr="Thumbs up sign with solid fill">
            <a:extLst>
              <a:ext uri="{FF2B5EF4-FFF2-40B4-BE49-F238E27FC236}">
                <a16:creationId xmlns:a16="http://schemas.microsoft.com/office/drawing/2014/main" id="{EA4089D5-C753-4979-8FA1-5CEE853F7C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94900" y="4378649"/>
            <a:ext cx="610004" cy="610004"/>
          </a:xfrm>
          <a:prstGeom prst="rect">
            <a:avLst/>
          </a:prstGeom>
        </p:spPr>
      </p:pic>
      <p:pic>
        <p:nvPicPr>
          <p:cNvPr id="82" name="Picture 81">
            <a:extLst>
              <a:ext uri="{FF2B5EF4-FFF2-40B4-BE49-F238E27FC236}">
                <a16:creationId xmlns:a16="http://schemas.microsoft.com/office/drawing/2014/main" id="{E38771A2-9E86-4BC2-BF09-6E79DAFEE8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91650" y="4585394"/>
            <a:ext cx="268896" cy="280099"/>
          </a:xfrm>
          <a:prstGeom prst="rect">
            <a:avLst/>
          </a:prstGeom>
        </p:spPr>
      </p:pic>
      <p:pic>
        <p:nvPicPr>
          <p:cNvPr id="83" name="Graphic 82" descr="Thumbs up sign with solid fill">
            <a:extLst>
              <a:ext uri="{FF2B5EF4-FFF2-40B4-BE49-F238E27FC236}">
                <a16:creationId xmlns:a16="http://schemas.microsoft.com/office/drawing/2014/main" id="{24E9142F-6E2B-40AF-BF5F-DC02E543E5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38218" y="4408033"/>
            <a:ext cx="610004" cy="610004"/>
          </a:xfrm>
          <a:prstGeom prst="rect">
            <a:avLst/>
          </a:prstGeom>
        </p:spPr>
      </p:pic>
      <p:sp>
        <p:nvSpPr>
          <p:cNvPr id="84" name="TextBox 83">
            <a:extLst>
              <a:ext uri="{FF2B5EF4-FFF2-40B4-BE49-F238E27FC236}">
                <a16:creationId xmlns:a16="http://schemas.microsoft.com/office/drawing/2014/main" id="{75C0642E-1CD8-420B-8E15-2119C04F93E4}"/>
              </a:ext>
            </a:extLst>
          </p:cNvPr>
          <p:cNvSpPr txBox="1"/>
          <p:nvPr/>
        </p:nvSpPr>
        <p:spPr>
          <a:xfrm>
            <a:off x="2859491" y="4323805"/>
            <a:ext cx="165044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err="1">
                <a:solidFill>
                  <a:srgbClr val="1F4E79"/>
                </a:solidFill>
                <a:latin typeface="Century Gothic" panose="020B0502020202020204" pitchFamily="34" charset="0"/>
                <a:ea typeface="+mn-ea"/>
                <a:cs typeface="+mn-cs"/>
              </a:rPr>
              <a:t>Mais</a:t>
            </a:r>
            <a:r>
              <a:rPr lang="en-GB" sz="2200" kern="1200" dirty="0">
                <a:solidFill>
                  <a:srgbClr val="1F4E79"/>
                </a:solidFill>
                <a:latin typeface="Century Gothic" panose="020B0502020202020204" pitchFamily="34" charset="0"/>
                <a:ea typeface="+mn-ea"/>
                <a:cs typeface="+mn-cs"/>
              </a:rPr>
              <a:t> je </a:t>
            </a:r>
            <a:r>
              <a:rPr lang="en-GB" sz="2200" kern="1200" dirty="0" err="1">
                <a:solidFill>
                  <a:srgbClr val="1F4E79"/>
                </a:solidFill>
                <a:latin typeface="Century Gothic" panose="020B0502020202020204" pitchFamily="34" charset="0"/>
                <a:ea typeface="+mn-ea"/>
                <a:cs typeface="+mn-cs"/>
              </a:rPr>
              <a:t>préfère</a:t>
            </a:r>
            <a:r>
              <a:rPr lang="en-GB" sz="2200" kern="1200" dirty="0">
                <a:solidFill>
                  <a:srgbClr val="1F4E79"/>
                </a:solidFill>
                <a:latin typeface="Century Gothic" panose="020B0502020202020204" pitchFamily="34" charset="0"/>
                <a:ea typeface="+mn-ea"/>
                <a:cs typeface="+mn-cs"/>
              </a:rPr>
              <a:t> la </a:t>
            </a:r>
            <a:r>
              <a:rPr lang="en-GB" sz="2200" kern="1200" dirty="0" err="1">
                <a:solidFill>
                  <a:srgbClr val="1F4E79"/>
                </a:solidFill>
                <a:latin typeface="Century Gothic" panose="020B0502020202020204" pitchFamily="34" charset="0"/>
                <a:ea typeface="+mn-ea"/>
                <a:cs typeface="+mn-cs"/>
              </a:rPr>
              <a:t>télé</a:t>
            </a:r>
            <a:r>
              <a:rPr lang="en-GB" sz="2200" kern="1200" dirty="0">
                <a:solidFill>
                  <a:srgbClr val="1F4E79"/>
                </a:solidFill>
                <a:latin typeface="Century Gothic" panose="020B0502020202020204" pitchFamily="34" charset="0"/>
                <a:ea typeface="+mn-ea"/>
                <a:cs typeface="+mn-cs"/>
              </a:rPr>
              <a:t> et </a:t>
            </a:r>
            <a:r>
              <a:rPr lang="en-GB" sz="2200" kern="1200" dirty="0" err="1">
                <a:solidFill>
                  <a:srgbClr val="1F4E79"/>
                </a:solidFill>
                <a:latin typeface="Century Gothic" panose="020B0502020202020204" pitchFamily="34" charset="0"/>
                <a:ea typeface="+mn-ea"/>
                <a:cs typeface="+mn-cs"/>
              </a:rPr>
              <a:t>toi</a:t>
            </a:r>
            <a:r>
              <a:rPr lang="en-GB" sz="2200" kern="1200" dirty="0">
                <a:solidFill>
                  <a:srgbClr val="1F4E79"/>
                </a:solidFill>
                <a:latin typeface="Century Gothic" panose="020B0502020202020204" pitchFamily="34" charset="0"/>
                <a:ea typeface="+mn-ea"/>
                <a:cs typeface="+mn-cs"/>
              </a:rPr>
              <a:t>,  non.</a:t>
            </a:r>
            <a:endPar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85" name="Picture 84">
            <a:extLst>
              <a:ext uri="{FF2B5EF4-FFF2-40B4-BE49-F238E27FC236}">
                <a16:creationId xmlns:a16="http://schemas.microsoft.com/office/drawing/2014/main" id="{0D1C4F82-621F-44CA-9907-1367DEC963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17996">
            <a:off x="8077261" y="5319628"/>
            <a:ext cx="268896" cy="280099"/>
          </a:xfrm>
          <a:prstGeom prst="rect">
            <a:avLst/>
          </a:prstGeom>
        </p:spPr>
      </p:pic>
      <p:pic>
        <p:nvPicPr>
          <p:cNvPr id="86" name="Graphic 85" descr="In love face with solid fill with solid fill">
            <a:extLst>
              <a:ext uri="{FF2B5EF4-FFF2-40B4-BE49-F238E27FC236}">
                <a16:creationId xmlns:a16="http://schemas.microsoft.com/office/drawing/2014/main" id="{0D6FCC54-26BA-429B-AC12-E9ED67F887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97759" y="5201500"/>
            <a:ext cx="502631" cy="502631"/>
          </a:xfrm>
          <a:prstGeom prst="rect">
            <a:avLst/>
          </a:prstGeom>
        </p:spPr>
      </p:pic>
      <p:sp>
        <p:nvSpPr>
          <p:cNvPr id="87" name="TextBox 86">
            <a:extLst>
              <a:ext uri="{FF2B5EF4-FFF2-40B4-BE49-F238E27FC236}">
                <a16:creationId xmlns:a16="http://schemas.microsoft.com/office/drawing/2014/main" id="{E2210866-AC11-470A-9F33-3EA910236D2F}"/>
              </a:ext>
            </a:extLst>
          </p:cNvPr>
          <p:cNvSpPr txBox="1"/>
          <p:nvPr/>
        </p:nvSpPr>
        <p:spPr>
          <a:xfrm>
            <a:off x="5205323" y="4277238"/>
            <a:ext cx="165044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err="1">
                <a:solidFill>
                  <a:srgbClr val="1F4E79"/>
                </a:solidFill>
                <a:latin typeface="Century Gothic" panose="020B0502020202020204" pitchFamily="34" charset="0"/>
                <a:ea typeface="+mn-ea"/>
                <a:cs typeface="+mn-cs"/>
              </a:rPr>
              <a:t>Dessiner</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c’est</a:t>
            </a:r>
            <a:r>
              <a:rPr lang="en-GB" sz="2200" kern="1200" dirty="0">
                <a:solidFill>
                  <a:srgbClr val="1F4E79"/>
                </a:solidFill>
                <a:latin typeface="Century Gothic" panose="020B0502020202020204" pitchFamily="34" charset="0"/>
                <a:ea typeface="+mn-ea"/>
                <a:cs typeface="+mn-cs"/>
              </a:rPr>
              <a:t> </a:t>
            </a:r>
            <a:r>
              <a:rPr lang="en-GB" sz="2200" kern="1200" dirty="0" err="1">
                <a:solidFill>
                  <a:srgbClr val="1F4E79"/>
                </a:solidFill>
                <a:latin typeface="Century Gothic" panose="020B0502020202020204" pitchFamily="34" charset="0"/>
                <a:ea typeface="+mn-ea"/>
                <a:cs typeface="+mn-cs"/>
              </a:rPr>
              <a:t>idéal</a:t>
            </a:r>
            <a:r>
              <a:rPr lang="en-GB" sz="2200" kern="1200" dirty="0">
                <a:solidFill>
                  <a:srgbClr val="1F4E79"/>
                </a:solidFill>
                <a:latin typeface="Century Gothic" panose="020B0502020202020204" pitchFamily="34" charset="0"/>
                <a:ea typeface="+mn-ea"/>
                <a:cs typeface="+mn-cs"/>
              </a:rPr>
              <a:t> pour </a:t>
            </a:r>
            <a:r>
              <a:rPr lang="en-GB" sz="2200" kern="1200" dirty="0" err="1">
                <a:solidFill>
                  <a:srgbClr val="1F4E79"/>
                </a:solidFill>
                <a:latin typeface="Century Gothic" panose="020B0502020202020204" pitchFamily="34" charset="0"/>
                <a:ea typeface="+mn-ea"/>
                <a:cs typeface="+mn-cs"/>
              </a:rPr>
              <a:t>toi</a:t>
            </a:r>
            <a:r>
              <a:rPr lang="en-GB" sz="2200" kern="1200" dirty="0">
                <a:solidFill>
                  <a:srgbClr val="1F4E79"/>
                </a:solidFill>
                <a:latin typeface="Century Gothic" panose="020B0502020202020204" pitchFamily="34" charset="0"/>
                <a:ea typeface="+mn-ea"/>
                <a:cs typeface="+mn-cs"/>
              </a:rPr>
              <a:t>. Tu </a:t>
            </a:r>
            <a:r>
              <a:rPr lang="en-GB" sz="2200" kern="1200" dirty="0" err="1">
                <a:solidFill>
                  <a:srgbClr val="1F4E79"/>
                </a:solidFill>
                <a:latin typeface="Century Gothic" panose="020B0502020202020204" pitchFamily="34" charset="0"/>
                <a:ea typeface="+mn-ea"/>
                <a:cs typeface="+mn-cs"/>
              </a:rPr>
              <a:t>aimes</a:t>
            </a:r>
            <a:r>
              <a:rPr lang="en-GB" sz="2200" kern="1200" dirty="0">
                <a:solidFill>
                  <a:srgbClr val="1F4E79"/>
                </a:solidFill>
                <a:latin typeface="Century Gothic" panose="020B0502020202020204" pitchFamily="34" charset="0"/>
                <a:ea typeface="+mn-ea"/>
                <a:cs typeface="+mn-cs"/>
              </a:rPr>
              <a:t> le dessin. </a:t>
            </a:r>
            <a:endPar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88" name="Picture 87" descr="A picture containing text, outdoor, flock&#10;&#10;Description automatically generated">
            <a:extLst>
              <a:ext uri="{FF2B5EF4-FFF2-40B4-BE49-F238E27FC236}">
                <a16:creationId xmlns:a16="http://schemas.microsoft.com/office/drawing/2014/main" id="{04405239-70EA-492D-9A52-65FBA2390C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3543873" y="4237618"/>
            <a:ext cx="459581" cy="550293"/>
          </a:xfrm>
          <a:prstGeom prst="rect">
            <a:avLst/>
          </a:prstGeom>
        </p:spPr>
      </p:pic>
      <p:pic>
        <p:nvPicPr>
          <p:cNvPr id="89" name="Picture 88" descr="A picture containing text, outdoor, flock&#10;&#10;Description automatically generated">
            <a:extLst>
              <a:ext uri="{FF2B5EF4-FFF2-40B4-BE49-F238E27FC236}">
                <a16:creationId xmlns:a16="http://schemas.microsoft.com/office/drawing/2014/main" id="{0F3510A4-74D5-4DFA-A7BD-9E32385904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603043">
            <a:off x="5157217" y="5203559"/>
            <a:ext cx="459581" cy="550293"/>
          </a:xfrm>
          <a:prstGeom prst="rect">
            <a:avLst/>
          </a:prstGeom>
        </p:spPr>
      </p:pic>
      <p:pic>
        <p:nvPicPr>
          <p:cNvPr id="90" name="Picture 89">
            <a:extLst>
              <a:ext uri="{FF2B5EF4-FFF2-40B4-BE49-F238E27FC236}">
                <a16:creationId xmlns:a16="http://schemas.microsoft.com/office/drawing/2014/main" id="{67258D1A-8418-49DD-A6EF-B4712219CA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17996">
            <a:off x="10204530" y="5985578"/>
            <a:ext cx="268896" cy="280099"/>
          </a:xfrm>
          <a:prstGeom prst="rect">
            <a:avLst/>
          </a:prstGeom>
        </p:spPr>
      </p:pic>
      <p:pic>
        <p:nvPicPr>
          <p:cNvPr id="91" name="Graphic 90" descr="Thumbs up sign with solid fill">
            <a:extLst>
              <a:ext uri="{FF2B5EF4-FFF2-40B4-BE49-F238E27FC236}">
                <a16:creationId xmlns:a16="http://schemas.microsoft.com/office/drawing/2014/main" id="{FBD9B07B-C931-4A2D-8B8F-E8CCECBC32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27518" y="5724337"/>
            <a:ext cx="610004" cy="6100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7"/>
                                        </p:tgtEl>
                                      </p:cBhvr>
                                    </p:animEffect>
                                    <p:set>
                                      <p:cBhvr>
                                        <p:cTn id="33" dur="1" fill="hold">
                                          <p:stCondLst>
                                            <p:cond delay="499"/>
                                          </p:stCondLst>
                                        </p:cTn>
                                        <p:tgtEl>
                                          <p:spTgt spid="5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58"/>
                                        </p:tgtEl>
                                      </p:cBhvr>
                                    </p:animEffect>
                                    <p:set>
                                      <p:cBhvr>
                                        <p:cTn id="46" dur="1" fill="hold">
                                          <p:stCondLst>
                                            <p:cond delay="499"/>
                                          </p:stCondLst>
                                        </p:cTn>
                                        <p:tgtEl>
                                          <p:spTgt spid="5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60"/>
                                        </p:tgtEl>
                                      </p:cBhvr>
                                    </p:animEffect>
                                    <p:set>
                                      <p:cBhvr>
                                        <p:cTn id="59" dur="1" fill="hold">
                                          <p:stCondLst>
                                            <p:cond delay="499"/>
                                          </p:stCondLst>
                                        </p:cTn>
                                        <p:tgtEl>
                                          <p:spTgt spid="6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61"/>
                                        </p:tgtEl>
                                      </p:cBhvr>
                                    </p:animEffect>
                                    <p:set>
                                      <p:cBhvr>
                                        <p:cTn id="72" dur="1" fill="hold">
                                          <p:stCondLst>
                                            <p:cond delay="499"/>
                                          </p:stCondLst>
                                        </p:cTn>
                                        <p:tgtEl>
                                          <p:spTgt spid="6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78"/>
                                        </p:tgtEl>
                                      </p:cBhvr>
                                    </p:animEffect>
                                    <p:set>
                                      <p:cBhvr>
                                        <p:cTn id="85" dur="1" fill="hold">
                                          <p:stCondLst>
                                            <p:cond delay="499"/>
                                          </p:stCondLst>
                                        </p:cTn>
                                        <p:tgtEl>
                                          <p:spTgt spid="7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8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79"/>
                                        </p:tgtEl>
                                      </p:cBhvr>
                                    </p:animEffect>
                                    <p:set>
                                      <p:cBhvr>
                                        <p:cTn id="98" dur="1" fill="hold">
                                          <p:stCondLst>
                                            <p:cond delay="499"/>
                                          </p:stCondLst>
                                        </p:cTn>
                                        <p:tgtEl>
                                          <p:spTgt spid="7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88"/>
                                        </p:tgtEl>
                                      </p:cBhvr>
                                    </p:animEffect>
                                    <p:set>
                                      <p:cBhvr>
                                        <p:cTn id="111" dur="1" fill="hold">
                                          <p:stCondLst>
                                            <p:cond delay="499"/>
                                          </p:stCondLst>
                                        </p:cTn>
                                        <p:tgtEl>
                                          <p:spTgt spid="8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85"/>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8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89"/>
                                        </p:tgtEl>
                                      </p:cBhvr>
                                    </p:animEffect>
                                    <p:set>
                                      <p:cBhvr>
                                        <p:cTn id="124" dur="1" fill="hold">
                                          <p:stCondLst>
                                            <p:cond delay="499"/>
                                          </p:stCondLst>
                                        </p:cTn>
                                        <p:tgtEl>
                                          <p:spTgt spid="89"/>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a:hlinkClick r:id="" action="ppaction://noaction">
              <a:snd r:embed="rId3" name="JT2W6S13_1.wav"/>
            </a:hlinkClick>
          </p:cNvPr>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sym typeface="Arial"/>
              </a:rPr>
              <a:t>L’amitié*</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sym typeface="Arial"/>
            </a:endParaRPr>
          </a:p>
        </p:txBody>
      </p:sp>
      <p:sp>
        <p:nvSpPr>
          <p:cNvPr id="113" name="CustomShape 7"/>
          <p:cNvSpPr/>
          <p:nvPr/>
        </p:nvSpPr>
        <p:spPr>
          <a:xfrm>
            <a:off x="114255" y="440163"/>
            <a:ext cx="10287452"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sym typeface="Arial"/>
              </a:rPr>
              <a:t>Learning languages is about making friends.</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sym typeface="Arial"/>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520160" y="142347"/>
            <a:ext cx="1557451" cy="374973"/>
          </a:xfrm>
          <a:solidFill>
            <a:schemeClr val="bg1"/>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pic>
        <p:nvPicPr>
          <p:cNvPr id="18" name="Picture 17">
            <a:extLst>
              <a:ext uri="{FF2B5EF4-FFF2-40B4-BE49-F238E27FC236}">
                <a16:creationId xmlns:a16="http://schemas.microsoft.com/office/drawing/2014/main" id="{9703EC86-84FA-4D82-A1A8-FBA15230C8E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3681" y="2493474"/>
            <a:ext cx="1476268" cy="1408797"/>
          </a:xfrm>
          <a:prstGeom prst="rect">
            <a:avLst/>
          </a:prstGeom>
        </p:spPr>
      </p:pic>
      <p:sp>
        <p:nvSpPr>
          <p:cNvPr id="4" name="TextBox 3">
            <a:extLst>
              <a:ext uri="{FF2B5EF4-FFF2-40B4-BE49-F238E27FC236}">
                <a16:creationId xmlns:a16="http://schemas.microsoft.com/office/drawing/2014/main" id="{3EB476DB-250C-4E61-A7DA-2B478430D51E}"/>
              </a:ext>
            </a:extLst>
          </p:cNvPr>
          <p:cNvSpPr txBox="1"/>
          <p:nvPr/>
        </p:nvSpPr>
        <p:spPr>
          <a:xfrm>
            <a:off x="8239949" y="99322"/>
            <a:ext cx="2630436" cy="400110"/>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Arial"/>
                <a:sym typeface="Arial"/>
              </a:rPr>
              <a:t>l’amitié- friendship</a:t>
            </a:r>
          </a:p>
        </p:txBody>
      </p:sp>
      <p:sp>
        <p:nvSpPr>
          <p:cNvPr id="19" name="CustomShape 7">
            <a:extLst>
              <a:ext uri="{FF2B5EF4-FFF2-40B4-BE49-F238E27FC236}">
                <a16:creationId xmlns:a16="http://schemas.microsoft.com/office/drawing/2014/main" id="{F85632EC-3249-4C8C-84EC-2076DF95BD24}"/>
              </a:ext>
            </a:extLst>
          </p:cNvPr>
          <p:cNvSpPr/>
          <p:nvPr/>
        </p:nvSpPr>
        <p:spPr>
          <a:xfrm>
            <a:off x="114255" y="858092"/>
            <a:ext cx="11474771"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sym typeface="Arial"/>
              </a:rPr>
              <a:t>You show kindness when you learn even a few words in another language.</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sym typeface="Arial"/>
            </a:endParaRPr>
          </a:p>
        </p:txBody>
      </p:sp>
      <p:sp>
        <p:nvSpPr>
          <p:cNvPr id="20" name="CustomShape 7">
            <a:extLst>
              <a:ext uri="{FF2B5EF4-FFF2-40B4-BE49-F238E27FC236}">
                <a16:creationId xmlns:a16="http://schemas.microsoft.com/office/drawing/2014/main" id="{D4DF0369-C09E-4384-AB5C-0A288E749A83}"/>
              </a:ext>
            </a:extLst>
          </p:cNvPr>
          <p:cNvSpPr/>
          <p:nvPr/>
        </p:nvSpPr>
        <p:spPr>
          <a:xfrm>
            <a:off x="131109" y="1363255"/>
            <a:ext cx="11474771"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rPr>
              <a:t>Let’s remember some of the friendship sentences we have learnt already!</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sym typeface="Arial"/>
            </a:endParaRPr>
          </a:p>
        </p:txBody>
      </p:sp>
      <p:pic>
        <p:nvPicPr>
          <p:cNvPr id="9" name="Picture 8" descr="A picture containing text, dark&#10;&#10;Description automatically generated">
            <a:extLst>
              <a:ext uri="{FF2B5EF4-FFF2-40B4-BE49-F238E27FC236}">
                <a16:creationId xmlns:a16="http://schemas.microsoft.com/office/drawing/2014/main" id="{BF2C829A-3F91-407C-AFD8-AE28C7B35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1850" y="2009329"/>
            <a:ext cx="1328532" cy="968291"/>
          </a:xfrm>
          <a:prstGeom prst="rect">
            <a:avLst/>
          </a:prstGeom>
        </p:spPr>
      </p:pic>
      <p:pic>
        <p:nvPicPr>
          <p:cNvPr id="25" name="Picture 9" descr="See the source image">
            <a:extLst>
              <a:ext uri="{FF2B5EF4-FFF2-40B4-BE49-F238E27FC236}">
                <a16:creationId xmlns:a16="http://schemas.microsoft.com/office/drawing/2014/main" id="{C413E2F4-A109-4CD6-B38A-E542F5E23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72" y="2981540"/>
            <a:ext cx="1584234" cy="14284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See the source image">
            <a:extLst>
              <a:ext uri="{FF2B5EF4-FFF2-40B4-BE49-F238E27FC236}">
                <a16:creationId xmlns:a16="http://schemas.microsoft.com/office/drawing/2014/main" id="{3AD4B30C-21EB-43ED-95AD-91249378A9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002370" y="2932774"/>
            <a:ext cx="1584235" cy="1502292"/>
          </a:xfrm>
          <a:prstGeom prst="rect">
            <a:avLst/>
          </a:prstGeom>
          <a:noFill/>
          <a:extLst>
            <a:ext uri="{909E8E84-426E-40DD-AFC4-6F175D3DCCD1}">
              <a14:hiddenFill xmlns:a14="http://schemas.microsoft.com/office/drawing/2010/main">
                <a:solidFill>
                  <a:srgbClr val="FFFFFF"/>
                </a:solidFill>
              </a14:hiddenFill>
            </a:ext>
          </a:extLst>
        </p:spPr>
      </p:pic>
      <p:sp>
        <p:nvSpPr>
          <p:cNvPr id="27" name="Speech Bubble: Rectangle with Corners Rounded 26">
            <a:extLst>
              <a:ext uri="{FF2B5EF4-FFF2-40B4-BE49-F238E27FC236}">
                <a16:creationId xmlns:a16="http://schemas.microsoft.com/office/drawing/2014/main" id="{5793D828-39FC-498C-92A8-1DCA5E635209}"/>
              </a:ext>
            </a:extLst>
          </p:cNvPr>
          <p:cNvSpPr/>
          <p:nvPr/>
        </p:nvSpPr>
        <p:spPr>
          <a:xfrm>
            <a:off x="3975686" y="1887310"/>
            <a:ext cx="1892808" cy="862051"/>
          </a:xfrm>
          <a:prstGeom prst="wedgeRoundRectCallout">
            <a:avLst>
              <a:gd name="adj1" fmla="val -20833"/>
              <a:gd name="adj2" fmla="val 78819"/>
              <a:gd name="adj3" fmla="val 16667"/>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a:ea typeface="+mn-ea"/>
                <a:cs typeface="+mn-cs"/>
                <a:sym typeface="Arial"/>
              </a:rPr>
              <a:t>_ _ _ _ _ !</a:t>
            </a:r>
          </a:p>
        </p:txBody>
      </p:sp>
      <p:sp>
        <p:nvSpPr>
          <p:cNvPr id="28" name="Speech Bubble: Rectangle with Corners Rounded 27">
            <a:extLst>
              <a:ext uri="{FF2B5EF4-FFF2-40B4-BE49-F238E27FC236}">
                <a16:creationId xmlns:a16="http://schemas.microsoft.com/office/drawing/2014/main" id="{43F9F068-A5B7-4C0B-8DDD-1A6EFF3284B3}"/>
              </a:ext>
            </a:extLst>
          </p:cNvPr>
          <p:cNvSpPr/>
          <p:nvPr/>
        </p:nvSpPr>
        <p:spPr>
          <a:xfrm>
            <a:off x="1685685" y="1985251"/>
            <a:ext cx="2047095" cy="947523"/>
          </a:xfrm>
          <a:prstGeom prst="wedgeRoundRectCallout">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_ _ _ _ _ _ _ ! </a:t>
            </a:r>
          </a:p>
        </p:txBody>
      </p:sp>
      <p:sp>
        <p:nvSpPr>
          <p:cNvPr id="29" name="Speech Bubble: Rectangle with Corners Rounded 28">
            <a:extLst>
              <a:ext uri="{FF2B5EF4-FFF2-40B4-BE49-F238E27FC236}">
                <a16:creationId xmlns:a16="http://schemas.microsoft.com/office/drawing/2014/main" id="{5B58A1CD-5E5C-48F7-9DC2-BC94EF60FAF7}"/>
              </a:ext>
            </a:extLst>
          </p:cNvPr>
          <p:cNvSpPr/>
          <p:nvPr/>
        </p:nvSpPr>
        <p:spPr>
          <a:xfrm>
            <a:off x="7952991" y="1985250"/>
            <a:ext cx="1892808" cy="947523"/>
          </a:xfrm>
          <a:prstGeom prst="wedgeRoundRectCallout">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_ _   _ _ ?</a:t>
            </a:r>
          </a:p>
        </p:txBody>
      </p:sp>
      <p:sp>
        <p:nvSpPr>
          <p:cNvPr id="31" name="CustomShape 7">
            <a:extLst>
              <a:ext uri="{FF2B5EF4-FFF2-40B4-BE49-F238E27FC236}">
                <a16:creationId xmlns:a16="http://schemas.microsoft.com/office/drawing/2014/main" id="{FB4E0658-0601-495C-BBB0-F6F2018DA475}"/>
              </a:ext>
            </a:extLst>
          </p:cNvPr>
          <p:cNvSpPr/>
          <p:nvPr/>
        </p:nvSpPr>
        <p:spPr>
          <a:xfrm>
            <a:off x="131109" y="4347770"/>
            <a:ext cx="11474771"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rPr>
              <a:t>What kind</a:t>
            </a:r>
            <a:r>
              <a:rPr kumimoji="0" lang="en-GB" sz="2400" b="0" i="0" u="none" strike="noStrike" kern="1200" cap="none" spc="-1" normalizeH="0" noProof="0" dirty="0">
                <a:ln>
                  <a:noFill/>
                </a:ln>
                <a:solidFill>
                  <a:srgbClr val="002060"/>
                </a:solidFill>
                <a:effectLst/>
                <a:uLnTx/>
                <a:uFillTx/>
                <a:latin typeface="Century Gothic" panose="020B0502020202020204" pitchFamily="34" charset="0"/>
                <a:ea typeface="+mn-ea"/>
                <a:cs typeface="+mn-cs"/>
                <a:sym typeface="Arial"/>
              </a:rPr>
              <a:t> things can you say about people’s things </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rPr>
              <a:t>?  </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sym typeface="Arial"/>
            </a:endParaRPr>
          </a:p>
        </p:txBody>
      </p:sp>
      <p:sp>
        <p:nvSpPr>
          <p:cNvPr id="32" name="Speech Bubble: Rectangle with Corners Rounded 31">
            <a:extLst>
              <a:ext uri="{FF2B5EF4-FFF2-40B4-BE49-F238E27FC236}">
                <a16:creationId xmlns:a16="http://schemas.microsoft.com/office/drawing/2014/main" id="{FCDA0B3C-7BA5-48BA-88C0-BE3A0DA2AEC9}"/>
              </a:ext>
            </a:extLst>
          </p:cNvPr>
          <p:cNvSpPr/>
          <p:nvPr/>
        </p:nvSpPr>
        <p:spPr>
          <a:xfrm>
            <a:off x="995945" y="4995865"/>
            <a:ext cx="2237094" cy="1341825"/>
          </a:xfrm>
          <a:prstGeom prst="wedgeRoundRectCallout">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a:sym typeface="Arial"/>
              </a:rPr>
              <a:t>Are you pleased with your text?</a:t>
            </a:r>
            <a:endPar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endParaRPr>
          </a:p>
        </p:txBody>
      </p:sp>
      <p:sp>
        <p:nvSpPr>
          <p:cNvPr id="33" name="Speech Bubble: Rectangle with Corners Rounded 32">
            <a:extLst>
              <a:ext uri="{FF2B5EF4-FFF2-40B4-BE49-F238E27FC236}">
                <a16:creationId xmlns:a16="http://schemas.microsoft.com/office/drawing/2014/main" id="{C24811CC-B68C-4990-9E77-E1C86A6C6BC2}"/>
              </a:ext>
            </a:extLst>
          </p:cNvPr>
          <p:cNvSpPr/>
          <p:nvPr/>
        </p:nvSpPr>
        <p:spPr>
          <a:xfrm>
            <a:off x="3469996" y="5020983"/>
            <a:ext cx="1892808" cy="947523"/>
          </a:xfrm>
          <a:prstGeom prst="wedgeRoundRectCallout">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It’s super!</a:t>
            </a:r>
          </a:p>
        </p:txBody>
      </p:sp>
      <p:sp>
        <p:nvSpPr>
          <p:cNvPr id="34" name="Speech Bubble: Rectangle with Corners Rounded 33">
            <a:extLst>
              <a:ext uri="{FF2B5EF4-FFF2-40B4-BE49-F238E27FC236}">
                <a16:creationId xmlns:a16="http://schemas.microsoft.com/office/drawing/2014/main" id="{4500CFE3-6E7F-400F-89BA-7F4F2A792D37}"/>
              </a:ext>
            </a:extLst>
          </p:cNvPr>
          <p:cNvSpPr/>
          <p:nvPr/>
        </p:nvSpPr>
        <p:spPr>
          <a:xfrm>
            <a:off x="5538985" y="5020982"/>
            <a:ext cx="1892808" cy="947523"/>
          </a:xfrm>
          <a:prstGeom prst="wedgeRoundRectCallout">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a:sym typeface="Arial"/>
              </a:rPr>
              <a:t>I like your drawing.</a:t>
            </a:r>
            <a:endPar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endParaRPr>
          </a:p>
        </p:txBody>
      </p:sp>
      <p:sp>
        <p:nvSpPr>
          <p:cNvPr id="35" name="Speech Bubble: Rectangle with Corners Rounded 34">
            <a:extLst>
              <a:ext uri="{FF2B5EF4-FFF2-40B4-BE49-F238E27FC236}">
                <a16:creationId xmlns:a16="http://schemas.microsoft.com/office/drawing/2014/main" id="{15BA82EC-6460-4A51-985E-5874B59E23CC}"/>
              </a:ext>
            </a:extLst>
          </p:cNvPr>
          <p:cNvSpPr/>
          <p:nvPr/>
        </p:nvSpPr>
        <p:spPr>
          <a:xfrm>
            <a:off x="7667976" y="5020981"/>
            <a:ext cx="1892808" cy="947523"/>
          </a:xfrm>
          <a:prstGeom prst="wedgeRoundRectCallout">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It’s pretty.</a:t>
            </a:r>
          </a:p>
        </p:txBody>
      </p:sp>
      <p:sp>
        <p:nvSpPr>
          <p:cNvPr id="36" name="Speech Bubble: Rectangle with Corners Rounded 35">
            <a:extLst>
              <a:ext uri="{FF2B5EF4-FFF2-40B4-BE49-F238E27FC236}">
                <a16:creationId xmlns:a16="http://schemas.microsoft.com/office/drawing/2014/main" id="{894D4334-7897-47D3-9DA8-6BEA789C2F34}"/>
              </a:ext>
            </a:extLst>
          </p:cNvPr>
          <p:cNvSpPr/>
          <p:nvPr/>
        </p:nvSpPr>
        <p:spPr>
          <a:xfrm>
            <a:off x="9766450" y="4986667"/>
            <a:ext cx="1892808" cy="947523"/>
          </a:xfrm>
          <a:prstGeom prst="wedgeRoundRectCallout">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You are my friend.</a:t>
            </a:r>
          </a:p>
        </p:txBody>
      </p:sp>
      <p:sp>
        <p:nvSpPr>
          <p:cNvPr id="37" name="Speech Bubble: Rectangle with Corners Rounded 36">
            <a:extLst>
              <a:ext uri="{FF2B5EF4-FFF2-40B4-BE49-F238E27FC236}">
                <a16:creationId xmlns:a16="http://schemas.microsoft.com/office/drawing/2014/main" id="{088F0471-0AFD-4DEF-A6A3-0EDD5CB44824}"/>
              </a:ext>
            </a:extLst>
          </p:cNvPr>
          <p:cNvSpPr/>
          <p:nvPr/>
        </p:nvSpPr>
        <p:spPr>
          <a:xfrm>
            <a:off x="1706618" y="1976483"/>
            <a:ext cx="2026162" cy="947523"/>
          </a:xfrm>
          <a:prstGeom prst="wedgeRoundRectCallout">
            <a:avLst/>
          </a:prstGeom>
          <a:solidFill>
            <a:srgbClr val="FDF09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Bonjour !</a:t>
            </a:r>
          </a:p>
        </p:txBody>
      </p:sp>
      <p:sp>
        <p:nvSpPr>
          <p:cNvPr id="38" name="Speech Bubble: Rectangle with Corners Rounded 37">
            <a:extLst>
              <a:ext uri="{FF2B5EF4-FFF2-40B4-BE49-F238E27FC236}">
                <a16:creationId xmlns:a16="http://schemas.microsoft.com/office/drawing/2014/main" id="{C4B7DD3B-E46A-4273-A2A1-6CFDEBB2D4D5}"/>
              </a:ext>
            </a:extLst>
          </p:cNvPr>
          <p:cNvSpPr/>
          <p:nvPr/>
        </p:nvSpPr>
        <p:spPr>
          <a:xfrm>
            <a:off x="3980199" y="1883550"/>
            <a:ext cx="1892808" cy="862051"/>
          </a:xfrm>
          <a:prstGeom prst="wedgeRoundRectCallout">
            <a:avLst>
              <a:gd name="adj1" fmla="val -20833"/>
              <a:gd name="adj2" fmla="val 78819"/>
              <a:gd name="adj3" fmla="val 16667"/>
            </a:avLst>
          </a:prstGeom>
          <a:solidFill>
            <a:srgbClr val="FDF09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a:ea typeface="+mn-ea"/>
                <a:cs typeface="+mn-cs"/>
                <a:sym typeface="Arial"/>
              </a:rPr>
              <a:t>Salut !</a:t>
            </a:r>
          </a:p>
        </p:txBody>
      </p:sp>
      <p:sp>
        <p:nvSpPr>
          <p:cNvPr id="39" name="Speech Bubble: Rectangle with Corners Rounded 38">
            <a:extLst>
              <a:ext uri="{FF2B5EF4-FFF2-40B4-BE49-F238E27FC236}">
                <a16:creationId xmlns:a16="http://schemas.microsoft.com/office/drawing/2014/main" id="{E63E1920-B2EB-41B0-AE37-EDD255052DFF}"/>
              </a:ext>
            </a:extLst>
          </p:cNvPr>
          <p:cNvSpPr/>
          <p:nvPr/>
        </p:nvSpPr>
        <p:spPr>
          <a:xfrm>
            <a:off x="7953853" y="1990384"/>
            <a:ext cx="1892808" cy="947523"/>
          </a:xfrm>
          <a:prstGeom prst="wedgeRoundRectCallout">
            <a:avLst/>
          </a:prstGeom>
          <a:solidFill>
            <a:srgbClr val="FDF09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Ça</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va</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 ?</a:t>
            </a:r>
          </a:p>
        </p:txBody>
      </p:sp>
      <p:sp>
        <p:nvSpPr>
          <p:cNvPr id="40" name="Speech Bubble: Rectangle with Corners Rounded 39">
            <a:extLst>
              <a:ext uri="{FF2B5EF4-FFF2-40B4-BE49-F238E27FC236}">
                <a16:creationId xmlns:a16="http://schemas.microsoft.com/office/drawing/2014/main" id="{C4EC0701-7567-44F5-87ED-405818E27E70}"/>
              </a:ext>
            </a:extLst>
          </p:cNvPr>
          <p:cNvSpPr/>
          <p:nvPr/>
        </p:nvSpPr>
        <p:spPr>
          <a:xfrm>
            <a:off x="995945" y="4986667"/>
            <a:ext cx="2237094" cy="1525467"/>
          </a:xfrm>
          <a:prstGeom prst="wedgeRoundRectCallout">
            <a:avLst/>
          </a:prstGeom>
          <a:solidFill>
            <a:srgbClr val="FDF09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Tu es content(e) avec ton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texte</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 ?</a:t>
            </a:r>
          </a:p>
        </p:txBody>
      </p:sp>
      <p:sp>
        <p:nvSpPr>
          <p:cNvPr id="41" name="Speech Bubble: Rectangle with Corners Rounded 40">
            <a:extLst>
              <a:ext uri="{FF2B5EF4-FFF2-40B4-BE49-F238E27FC236}">
                <a16:creationId xmlns:a16="http://schemas.microsoft.com/office/drawing/2014/main" id="{FCEED51E-E977-4102-8CC9-5D4229EEAF55}"/>
              </a:ext>
            </a:extLst>
          </p:cNvPr>
          <p:cNvSpPr/>
          <p:nvPr/>
        </p:nvSpPr>
        <p:spPr>
          <a:xfrm>
            <a:off x="3469222" y="5020983"/>
            <a:ext cx="1892808" cy="947523"/>
          </a:xfrm>
          <a:prstGeom prst="wedgeRoundRectCallout">
            <a:avLst/>
          </a:prstGeom>
          <a:solidFill>
            <a:srgbClr val="FDF09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C’est</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 super !</a:t>
            </a:r>
          </a:p>
        </p:txBody>
      </p:sp>
      <p:sp>
        <p:nvSpPr>
          <p:cNvPr id="42" name="Speech Bubble: Rectangle with Corners Rounded 41">
            <a:extLst>
              <a:ext uri="{FF2B5EF4-FFF2-40B4-BE49-F238E27FC236}">
                <a16:creationId xmlns:a16="http://schemas.microsoft.com/office/drawing/2014/main" id="{64DB7CD2-8674-442E-A6BB-DF4DF68A5004}"/>
              </a:ext>
            </a:extLst>
          </p:cNvPr>
          <p:cNvSpPr/>
          <p:nvPr/>
        </p:nvSpPr>
        <p:spPr>
          <a:xfrm>
            <a:off x="5538985" y="5020981"/>
            <a:ext cx="1892808" cy="947523"/>
          </a:xfrm>
          <a:prstGeom prst="wedgeRoundRectCallout">
            <a:avLst/>
          </a:prstGeom>
          <a:solidFill>
            <a:srgbClr val="FDF09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J’aime</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 ton dessin.</a:t>
            </a:r>
          </a:p>
        </p:txBody>
      </p:sp>
      <p:sp>
        <p:nvSpPr>
          <p:cNvPr id="43" name="Speech Bubble: Rectangle with Corners Rounded 42">
            <a:extLst>
              <a:ext uri="{FF2B5EF4-FFF2-40B4-BE49-F238E27FC236}">
                <a16:creationId xmlns:a16="http://schemas.microsoft.com/office/drawing/2014/main" id="{D1187233-7E9D-41E3-8AA6-3C45EB1FDCB0}"/>
              </a:ext>
            </a:extLst>
          </p:cNvPr>
          <p:cNvSpPr/>
          <p:nvPr/>
        </p:nvSpPr>
        <p:spPr>
          <a:xfrm>
            <a:off x="7667976" y="5005582"/>
            <a:ext cx="1892808" cy="947523"/>
          </a:xfrm>
          <a:prstGeom prst="wedgeRoundRectCallout">
            <a:avLst/>
          </a:prstGeom>
          <a:solidFill>
            <a:srgbClr val="FDF09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C’est</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joli</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 !</a:t>
            </a:r>
          </a:p>
        </p:txBody>
      </p:sp>
      <p:sp>
        <p:nvSpPr>
          <p:cNvPr id="44" name="Speech Bubble: Rectangle with Corners Rounded 43">
            <a:extLst>
              <a:ext uri="{FF2B5EF4-FFF2-40B4-BE49-F238E27FC236}">
                <a16:creationId xmlns:a16="http://schemas.microsoft.com/office/drawing/2014/main" id="{22E537A1-7770-4677-AB31-6DB8AB0BFF96}"/>
              </a:ext>
            </a:extLst>
          </p:cNvPr>
          <p:cNvSpPr/>
          <p:nvPr/>
        </p:nvSpPr>
        <p:spPr>
          <a:xfrm>
            <a:off x="9781085" y="4984292"/>
            <a:ext cx="1892808" cy="947523"/>
          </a:xfrm>
          <a:prstGeom prst="wedgeRoundRectCallout">
            <a:avLst/>
          </a:prstGeom>
          <a:solidFill>
            <a:srgbClr val="FDF09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Tu es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mon</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sym typeface="Arial"/>
              </a:rPr>
              <a:t>ami</a:t>
            </a:r>
            <a:r>
              <a:rPr kumimoji="0" lang="en-GB" sz="2400" b="0" i="0" u="none" strike="noStrike" kern="1200" cap="none" spc="0" normalizeH="0" baseline="0" noProof="0" dirty="0">
                <a:ln>
                  <a:noFill/>
                </a:ln>
                <a:solidFill>
                  <a:srgbClr val="002060"/>
                </a:solidFill>
                <a:effectLst/>
                <a:uLnTx/>
                <a:uFillTx/>
                <a:latin typeface="Century Gothic"/>
                <a:ea typeface="+mn-ea"/>
                <a:cs typeface="+mn-cs"/>
                <a:sym typeface="Arial"/>
              </a:rPr>
              <a:t>(e).</a:t>
            </a:r>
          </a:p>
        </p:txBody>
      </p:sp>
      <p:pic>
        <p:nvPicPr>
          <p:cNvPr id="8" name="Picture 7" descr="Icon&#10;&#10;Description automatically generated with low confidence">
            <a:extLst>
              <a:ext uri="{FF2B5EF4-FFF2-40B4-BE49-F238E27FC236}">
                <a16:creationId xmlns:a16="http://schemas.microsoft.com/office/drawing/2014/main" id="{AA66B74C-2BD3-4118-BB1D-FC717B8F05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0385" y="-208743"/>
            <a:ext cx="1330615" cy="1297811"/>
          </a:xfrm>
          <a:prstGeom prst="rect">
            <a:avLst/>
          </a:prstGeom>
        </p:spPr>
      </p:pic>
    </p:spTree>
    <p:extLst>
      <p:ext uri="{BB962C8B-B14F-4D97-AF65-F5344CB8AC3E}">
        <p14:creationId xmlns:p14="http://schemas.microsoft.com/office/powerpoint/2010/main" val="21632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9" grpId="0"/>
      <p:bldP spid="20" grpId="0"/>
      <p:bldP spid="27" grpId="0" animBg="1"/>
      <p:bldP spid="28" grpId="0" animBg="1"/>
      <p:bldP spid="29" grpId="0" animBg="1"/>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stomShape 1">
            <a:extLst>
              <a:ext uri="{FF2B5EF4-FFF2-40B4-BE49-F238E27FC236}">
                <a16:creationId xmlns:a16="http://schemas.microsoft.com/office/drawing/2014/main" id="{74503C82-F7B5-47BE-BCB4-4259B7700981}"/>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211" name="CustomShape 2"/>
          <p:cNvSpPr/>
          <p:nvPr/>
        </p:nvSpPr>
        <p:spPr>
          <a:xfrm>
            <a:off x="5254920" y="4998600"/>
            <a:ext cx="59544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2">
                    <a:lumMod val="25000"/>
                  </a:schemeClr>
                </a:solidFill>
                <a:latin typeface="Century Gothic" panose="020B0502020202020204" pitchFamily="34" charset="0"/>
              </a:rPr>
              <a:t>Au revoir !</a:t>
            </a:r>
          </a:p>
        </p:txBody>
      </p:sp>
      <p:pic>
        <p:nvPicPr>
          <p:cNvPr id="10" name="Picture 9" descr="A picture containing text, electronics, computer, display&#10;&#10;Description automatically generated">
            <a:extLst>
              <a:ext uri="{FF2B5EF4-FFF2-40B4-BE49-F238E27FC236}">
                <a16:creationId xmlns:a16="http://schemas.microsoft.com/office/drawing/2014/main" id="{17C22E2F-CBD6-4D67-8E52-6985005A9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67" y="382879"/>
            <a:ext cx="5084505" cy="4359018"/>
          </a:xfrm>
          <a:prstGeom prst="rect">
            <a:avLst/>
          </a:prstGeom>
        </p:spPr>
      </p:pic>
    </p:spTree>
    <p:extLst>
      <p:ext uri="{BB962C8B-B14F-4D97-AF65-F5344CB8AC3E}">
        <p14:creationId xmlns:p14="http://schemas.microsoft.com/office/powerpoint/2010/main" val="32888267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974711" y="1226848"/>
            <a:ext cx="425773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vr</a:t>
            </a:r>
            <a:r>
              <a:rPr kumimoji="0" lang="en-GB" sz="115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ai</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4" name="Google Shape;111;p3"/>
          <p:cNvPicPr/>
          <p:nvPr/>
        </p:nvPicPr>
        <p:blipFill>
          <a:blip r:embed="rId3"/>
          <a:stretch/>
        </p:blipFill>
        <p:spPr>
          <a:xfrm>
            <a:off x="11086611" y="167845"/>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3640" y="1036841"/>
            <a:ext cx="1421383"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130603" y="-107926"/>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[ai]</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6" name="Picture 15" descr="Shape, arrow&#10;&#10;Description automatically generated">
            <a:extLst>
              <a:ext uri="{FF2B5EF4-FFF2-40B4-BE49-F238E27FC236}">
                <a16:creationId xmlns:a16="http://schemas.microsoft.com/office/drawing/2014/main" id="{E2FF0BCC-7A62-49ED-9D0A-93673BED4E60}"/>
              </a:ext>
            </a:extLst>
          </p:cNvPr>
          <p:cNvPicPr>
            <a:picLocks noChangeAspect="1"/>
          </p:cNvPicPr>
          <p:nvPr/>
        </p:nvPicPr>
        <p:blipFill>
          <a:blip r:embed="rId4"/>
          <a:stretch>
            <a:fillRect/>
          </a:stretch>
        </p:blipFill>
        <p:spPr>
          <a:xfrm>
            <a:off x="4790380" y="3070768"/>
            <a:ext cx="2611239" cy="2419478"/>
          </a:xfrm>
          <a:prstGeom prst="rect">
            <a:avLst/>
          </a:prstGeom>
        </p:spPr>
      </p:pic>
    </p:spTree>
    <p:extLst>
      <p:ext uri="{BB962C8B-B14F-4D97-AF65-F5344CB8AC3E}">
        <p14:creationId xmlns:p14="http://schemas.microsoft.com/office/powerpoint/2010/main" val="296121548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974711" y="1226848"/>
            <a:ext cx="425773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vr</a:t>
            </a:r>
            <a:r>
              <a:rPr kumimoji="0" lang="en-GB" sz="115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ai</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4" name="Google Shape;111;p3"/>
          <p:cNvPicPr/>
          <p:nvPr/>
        </p:nvPicPr>
        <p:blipFill>
          <a:blip r:embed="rId3"/>
          <a:stretch/>
        </p:blipFill>
        <p:spPr>
          <a:xfrm>
            <a:off x="11086611" y="167845"/>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63640" y="1036841"/>
            <a:ext cx="1421383"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130603" y="-107926"/>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[ai]</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6" name="Picture 15" descr="Shape, arrow&#10;&#10;Description automatically generated">
            <a:extLst>
              <a:ext uri="{FF2B5EF4-FFF2-40B4-BE49-F238E27FC236}">
                <a16:creationId xmlns:a16="http://schemas.microsoft.com/office/drawing/2014/main" id="{E2FF0BCC-7A62-49ED-9D0A-93673BED4E60}"/>
              </a:ext>
            </a:extLst>
          </p:cNvPr>
          <p:cNvPicPr>
            <a:picLocks noChangeAspect="1"/>
          </p:cNvPicPr>
          <p:nvPr/>
        </p:nvPicPr>
        <p:blipFill>
          <a:blip r:embed="rId4"/>
          <a:stretch>
            <a:fillRect/>
          </a:stretch>
        </p:blipFill>
        <p:spPr>
          <a:xfrm>
            <a:off x="4790380" y="3070768"/>
            <a:ext cx="2611239" cy="2419478"/>
          </a:xfrm>
          <a:prstGeom prst="rect">
            <a:avLst/>
          </a:prstGeom>
        </p:spPr>
      </p:pic>
      <p:pic>
        <p:nvPicPr>
          <p:cNvPr id="8" name="Picture 9" descr="house">
            <a:extLst>
              <a:ext uri="{FF2B5EF4-FFF2-40B4-BE49-F238E27FC236}">
                <a16:creationId xmlns:a16="http://schemas.microsoft.com/office/drawing/2014/main" id="{6522F955-16F0-459D-AF95-74F02FD9A1D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016" y="4120261"/>
            <a:ext cx="2959746" cy="19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FD81CA-56CB-4308-B382-CB7AF1AA2C97}"/>
              </a:ext>
            </a:extLst>
          </p:cNvPr>
          <p:cNvSpPr txBox="1"/>
          <p:nvPr/>
        </p:nvSpPr>
        <p:spPr>
          <a:xfrm>
            <a:off x="1026427" y="2869304"/>
            <a:ext cx="24756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0066"/>
                </a:solidFill>
                <a:effectLst/>
                <a:uLnTx/>
                <a:uFillTx/>
                <a:latin typeface="Century Gothic" panose="020B0502020202020204" pitchFamily="34" charset="0"/>
              </a:rPr>
              <a:t>ai</a:t>
            </a: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rPr>
              <a:t>mer</a:t>
            </a:r>
          </a:p>
        </p:txBody>
      </p:sp>
      <p:sp>
        <p:nvSpPr>
          <p:cNvPr id="9" name="TextBox 8">
            <a:extLst>
              <a:ext uri="{FF2B5EF4-FFF2-40B4-BE49-F238E27FC236}">
                <a16:creationId xmlns:a16="http://schemas.microsoft.com/office/drawing/2014/main" id="{87B2C67F-4370-4C18-A674-29982FC73311}"/>
              </a:ext>
            </a:extLst>
          </p:cNvPr>
          <p:cNvSpPr txBox="1"/>
          <p:nvPr/>
        </p:nvSpPr>
        <p:spPr>
          <a:xfrm>
            <a:off x="8689971" y="2869304"/>
            <a:ext cx="24756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0066"/>
                </a:solidFill>
                <a:effectLst/>
                <a:uLnTx/>
                <a:uFillTx/>
                <a:latin typeface="Century Gothic" panose="020B0502020202020204" pitchFamily="34" charset="0"/>
              </a:rPr>
              <a:t>ai</a:t>
            </a: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rPr>
              <a:t>der</a:t>
            </a:r>
          </a:p>
        </p:txBody>
      </p:sp>
      <p:sp>
        <p:nvSpPr>
          <p:cNvPr id="10" name="TextBox 9">
            <a:extLst>
              <a:ext uri="{FF2B5EF4-FFF2-40B4-BE49-F238E27FC236}">
                <a16:creationId xmlns:a16="http://schemas.microsoft.com/office/drawing/2014/main" id="{1D6A2834-1854-48EA-A89F-903BD05189F6}"/>
              </a:ext>
            </a:extLst>
          </p:cNvPr>
          <p:cNvSpPr txBox="1"/>
          <p:nvPr/>
        </p:nvSpPr>
        <p:spPr>
          <a:xfrm>
            <a:off x="1026427" y="6068174"/>
            <a:ext cx="24756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rPr>
              <a:t>m</a:t>
            </a:r>
            <a:r>
              <a:rPr kumimoji="0" lang="en-GB" sz="4000" b="0" i="0" u="none" strike="noStrike" kern="1200" cap="none" spc="0" normalizeH="0" baseline="0" noProof="0" dirty="0" err="1">
                <a:ln>
                  <a:noFill/>
                </a:ln>
                <a:solidFill>
                  <a:srgbClr val="FF0066"/>
                </a:solidFill>
                <a:effectLst/>
                <a:uLnTx/>
                <a:uFillTx/>
                <a:latin typeface="Century Gothic" panose="020B0502020202020204" pitchFamily="34" charset="0"/>
              </a:rPr>
              <a:t>ai</a:t>
            </a: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rPr>
              <a:t>son</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3173C384-C056-4B93-A24E-60D1DB208830}"/>
              </a:ext>
            </a:extLst>
          </p:cNvPr>
          <p:cNvSpPr txBox="1"/>
          <p:nvPr/>
        </p:nvSpPr>
        <p:spPr>
          <a:xfrm>
            <a:off x="8611010" y="6068174"/>
            <a:ext cx="24756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rPr>
              <a:t>sem</a:t>
            </a:r>
            <a:r>
              <a:rPr kumimoji="0" lang="en-GB" sz="4000" b="0" i="0" u="none" strike="noStrike" kern="1200" cap="none" spc="0" normalizeH="0" baseline="0" noProof="0" dirty="0" err="1">
                <a:ln>
                  <a:noFill/>
                </a:ln>
                <a:solidFill>
                  <a:srgbClr val="FF0066"/>
                </a:solidFill>
                <a:effectLst/>
                <a:uLnTx/>
                <a:uFillTx/>
                <a:latin typeface="Century Gothic" panose="020B0502020202020204" pitchFamily="34" charset="0"/>
              </a:rPr>
              <a:t>ai</a:t>
            </a: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rPr>
              <a:t>ne</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13" name="Group 12">
            <a:extLst>
              <a:ext uri="{FF2B5EF4-FFF2-40B4-BE49-F238E27FC236}">
                <a16:creationId xmlns:a16="http://schemas.microsoft.com/office/drawing/2014/main" id="{845C2700-2AFD-4C7C-8AFA-F52AF530A37F}"/>
              </a:ext>
            </a:extLst>
          </p:cNvPr>
          <p:cNvGrpSpPr/>
          <p:nvPr/>
        </p:nvGrpSpPr>
        <p:grpSpPr>
          <a:xfrm>
            <a:off x="8554994" y="3271824"/>
            <a:ext cx="2775857" cy="2873150"/>
            <a:chOff x="8404867" y="3140316"/>
            <a:chExt cx="2775857" cy="2873150"/>
          </a:xfrm>
        </p:grpSpPr>
        <p:pic>
          <p:nvPicPr>
            <p:cNvPr id="5" name="Graphic 4" descr="Monthly calendar">
              <a:extLst>
                <a:ext uri="{FF2B5EF4-FFF2-40B4-BE49-F238E27FC236}">
                  <a16:creationId xmlns:a16="http://schemas.microsoft.com/office/drawing/2014/main" id="{63F4488A-9A9D-463A-884E-C2157ED308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04867" y="3140316"/>
              <a:ext cx="2775857" cy="2775857"/>
            </a:xfrm>
            <a:prstGeom prst="rect">
              <a:avLst/>
            </a:prstGeom>
          </p:spPr>
        </p:pic>
        <p:sp>
          <p:nvSpPr>
            <p:cNvPr id="6" name="Rectangle: Rounded Corners 5">
              <a:extLst>
                <a:ext uri="{FF2B5EF4-FFF2-40B4-BE49-F238E27FC236}">
                  <a16:creationId xmlns:a16="http://schemas.microsoft.com/office/drawing/2014/main" id="{FDC2ECD3-4E58-4686-AAD4-121D7A64ED09}"/>
                </a:ext>
              </a:extLst>
            </p:cNvPr>
            <p:cNvSpPr/>
            <p:nvPr/>
          </p:nvSpPr>
          <p:spPr>
            <a:xfrm>
              <a:off x="8868229" y="4359019"/>
              <a:ext cx="1895411" cy="343610"/>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2" name="TextBox 11">
              <a:extLst>
                <a:ext uri="{FF2B5EF4-FFF2-40B4-BE49-F238E27FC236}">
                  <a16:creationId xmlns:a16="http://schemas.microsoft.com/office/drawing/2014/main" id="{F85C5703-9D14-4715-BB14-12C1BBA1D083}"/>
                </a:ext>
              </a:extLst>
            </p:cNvPr>
            <p:cNvSpPr txBox="1"/>
            <p:nvPr/>
          </p:nvSpPr>
          <p:spPr>
            <a:xfrm>
              <a:off x="8705123" y="5490246"/>
              <a:ext cx="20585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week</a:t>
              </a:r>
            </a:p>
          </p:txBody>
        </p:sp>
      </p:grpSp>
      <p:grpSp>
        <p:nvGrpSpPr>
          <p:cNvPr id="20" name="Group 19">
            <a:extLst>
              <a:ext uri="{FF2B5EF4-FFF2-40B4-BE49-F238E27FC236}">
                <a16:creationId xmlns:a16="http://schemas.microsoft.com/office/drawing/2014/main" id="{F60E1450-4156-4247-B78D-AD90BC2BD9B3}"/>
              </a:ext>
            </a:extLst>
          </p:cNvPr>
          <p:cNvGrpSpPr/>
          <p:nvPr/>
        </p:nvGrpSpPr>
        <p:grpSpPr>
          <a:xfrm>
            <a:off x="8232441" y="515952"/>
            <a:ext cx="3156928" cy="2314629"/>
            <a:chOff x="8232441" y="515952"/>
            <a:chExt cx="3156928" cy="2314629"/>
          </a:xfrm>
        </p:grpSpPr>
        <p:pic>
          <p:nvPicPr>
            <p:cNvPr id="15" name="Picture 14" descr="Icon&#10;&#10;Description automatically generated">
              <a:extLst>
                <a:ext uri="{FF2B5EF4-FFF2-40B4-BE49-F238E27FC236}">
                  <a16:creationId xmlns:a16="http://schemas.microsoft.com/office/drawing/2014/main" id="{8B806D82-A8DE-4B64-A83E-6D5954F6C4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8933" y="515952"/>
              <a:ext cx="1844707" cy="1844707"/>
            </a:xfrm>
            <a:prstGeom prst="rect">
              <a:avLst/>
            </a:prstGeom>
          </p:spPr>
        </p:pic>
        <p:sp>
          <p:nvSpPr>
            <p:cNvPr id="21" name="TextBox 20">
              <a:extLst>
                <a:ext uri="{FF2B5EF4-FFF2-40B4-BE49-F238E27FC236}">
                  <a16:creationId xmlns:a16="http://schemas.microsoft.com/office/drawing/2014/main" id="{A6C79913-E0C3-4FC7-BE34-4247B25F9F24}"/>
                </a:ext>
              </a:extLst>
            </p:cNvPr>
            <p:cNvSpPr txBox="1"/>
            <p:nvPr/>
          </p:nvSpPr>
          <p:spPr>
            <a:xfrm>
              <a:off x="8232441" y="2307361"/>
              <a:ext cx="31569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to help, helping</a:t>
              </a:r>
            </a:p>
          </p:txBody>
        </p:sp>
      </p:grpSp>
      <p:grpSp>
        <p:nvGrpSpPr>
          <p:cNvPr id="19" name="Group 18">
            <a:extLst>
              <a:ext uri="{FF2B5EF4-FFF2-40B4-BE49-F238E27FC236}">
                <a16:creationId xmlns:a16="http://schemas.microsoft.com/office/drawing/2014/main" id="{A3CF212E-82E7-48B3-A1FC-D02C7E9CD127}"/>
              </a:ext>
            </a:extLst>
          </p:cNvPr>
          <p:cNvGrpSpPr/>
          <p:nvPr/>
        </p:nvGrpSpPr>
        <p:grpSpPr>
          <a:xfrm>
            <a:off x="764450" y="555565"/>
            <a:ext cx="3156928" cy="2560384"/>
            <a:chOff x="764450" y="555565"/>
            <a:chExt cx="3156928" cy="2560384"/>
          </a:xfrm>
        </p:grpSpPr>
        <p:pic>
          <p:nvPicPr>
            <p:cNvPr id="18" name="Picture 17" descr="A picture containing rectangle&#10;&#10;Description automatically generated">
              <a:extLst>
                <a:ext uri="{FF2B5EF4-FFF2-40B4-BE49-F238E27FC236}">
                  <a16:creationId xmlns:a16="http://schemas.microsoft.com/office/drawing/2014/main" id="{A4551C4A-74A2-44BD-9037-8B9C4AE08839}"/>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39916" y="555565"/>
              <a:ext cx="2560384" cy="2560384"/>
            </a:xfrm>
            <a:prstGeom prst="rect">
              <a:avLst/>
            </a:prstGeom>
          </p:spPr>
        </p:pic>
        <p:sp>
          <p:nvSpPr>
            <p:cNvPr id="22" name="TextBox 21">
              <a:extLst>
                <a:ext uri="{FF2B5EF4-FFF2-40B4-BE49-F238E27FC236}">
                  <a16:creationId xmlns:a16="http://schemas.microsoft.com/office/drawing/2014/main" id="{4A44C968-63DC-417F-83CC-F870D3ECA0E7}"/>
                </a:ext>
              </a:extLst>
            </p:cNvPr>
            <p:cNvSpPr txBox="1"/>
            <p:nvPr/>
          </p:nvSpPr>
          <p:spPr>
            <a:xfrm>
              <a:off x="764450" y="2327625"/>
              <a:ext cx="31569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to like, liking</a:t>
              </a:r>
            </a:p>
          </p:txBody>
        </p:sp>
      </p:grpSp>
    </p:spTree>
    <p:extLst>
      <p:ext uri="{BB962C8B-B14F-4D97-AF65-F5344CB8AC3E}">
        <p14:creationId xmlns:p14="http://schemas.microsoft.com/office/powerpoint/2010/main" val="219464309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38143" y="1135676"/>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grpSp>
        <p:nvGrpSpPr>
          <p:cNvPr id="12" name="Group 11">
            <a:extLst>
              <a:ext uri="{FF2B5EF4-FFF2-40B4-BE49-F238E27FC236}">
                <a16:creationId xmlns:a16="http://schemas.microsoft.com/office/drawing/2014/main" id="{87F11BD8-162B-4573-B10E-F127B3B68CAF}"/>
              </a:ext>
            </a:extLst>
          </p:cNvPr>
          <p:cNvGrpSpPr/>
          <p:nvPr/>
        </p:nvGrpSpPr>
        <p:grpSpPr>
          <a:xfrm>
            <a:off x="190113" y="1739436"/>
            <a:ext cx="11811774" cy="1439253"/>
            <a:chOff x="183539" y="5184567"/>
            <a:chExt cx="11811774" cy="870254"/>
          </a:xfrm>
          <a:solidFill>
            <a:schemeClr val="accent3">
              <a:lumMod val="20000"/>
              <a:lumOff val="80000"/>
            </a:schemeClr>
          </a:solidFill>
        </p:grpSpPr>
        <p:sp>
          <p:nvSpPr>
            <p:cNvPr id="13" name="Flowchart: Punched Tape 12">
              <a:extLst>
                <a:ext uri="{FF2B5EF4-FFF2-40B4-BE49-F238E27FC236}">
                  <a16:creationId xmlns:a16="http://schemas.microsoft.com/office/drawing/2014/main" id="{030813B1-B79E-4D83-A1BA-0CA6C9825374}"/>
                </a:ext>
              </a:extLst>
            </p:cNvPr>
            <p:cNvSpPr/>
            <p:nvPr/>
          </p:nvSpPr>
          <p:spPr>
            <a:xfrm>
              <a:off x="805435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Flowchart: Punched Tape 13">
              <a:extLst>
                <a:ext uri="{FF2B5EF4-FFF2-40B4-BE49-F238E27FC236}">
                  <a16:creationId xmlns:a16="http://schemas.microsoft.com/office/drawing/2014/main" id="{C17C3F11-7EA8-428F-80A2-9FDEE9942F9E}"/>
                </a:ext>
              </a:extLst>
            </p:cNvPr>
            <p:cNvSpPr/>
            <p:nvPr/>
          </p:nvSpPr>
          <p:spPr>
            <a:xfrm>
              <a:off x="6087785"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Flowchart: Punched Tape 14">
              <a:extLst>
                <a:ext uri="{FF2B5EF4-FFF2-40B4-BE49-F238E27FC236}">
                  <a16:creationId xmlns:a16="http://schemas.microsoft.com/office/drawing/2014/main" id="{F51B3560-3C5B-4EAC-87B6-9B25123BACA6}"/>
                </a:ext>
              </a:extLst>
            </p:cNvPr>
            <p:cNvSpPr/>
            <p:nvPr/>
          </p:nvSpPr>
          <p:spPr>
            <a:xfrm>
              <a:off x="18353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Flowchart: Punched Tape 16">
              <a:extLst>
                <a:ext uri="{FF2B5EF4-FFF2-40B4-BE49-F238E27FC236}">
                  <a16:creationId xmlns:a16="http://schemas.microsoft.com/office/drawing/2014/main" id="{54BDE704-3299-4F37-BB95-1F15BE758F54}"/>
                </a:ext>
              </a:extLst>
            </p:cNvPr>
            <p:cNvSpPr/>
            <p:nvPr/>
          </p:nvSpPr>
          <p:spPr>
            <a:xfrm>
              <a:off x="215361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Flowchart: Punched Tape 19">
              <a:extLst>
                <a:ext uri="{FF2B5EF4-FFF2-40B4-BE49-F238E27FC236}">
                  <a16:creationId xmlns:a16="http://schemas.microsoft.com/office/drawing/2014/main" id="{3A08CB9A-4B4A-4633-9654-123732EDABE6}"/>
                </a:ext>
              </a:extLst>
            </p:cNvPr>
            <p:cNvSpPr/>
            <p:nvPr/>
          </p:nvSpPr>
          <p:spPr>
            <a:xfrm>
              <a:off x="4121211"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3" name="Flowchart: Punched Tape 22">
              <a:extLst>
                <a:ext uri="{FF2B5EF4-FFF2-40B4-BE49-F238E27FC236}">
                  <a16:creationId xmlns:a16="http://schemas.microsoft.com/office/drawing/2014/main" id="{5C843D0F-CB23-4A07-B5E2-CB1680070749}"/>
                </a:ext>
              </a:extLst>
            </p:cNvPr>
            <p:cNvSpPr/>
            <p:nvPr/>
          </p:nvSpPr>
          <p:spPr>
            <a:xfrm>
              <a:off x="1002524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grpSp>
        <p:nvGrpSpPr>
          <p:cNvPr id="24" name="Group 23">
            <a:extLst>
              <a:ext uri="{FF2B5EF4-FFF2-40B4-BE49-F238E27FC236}">
                <a16:creationId xmlns:a16="http://schemas.microsoft.com/office/drawing/2014/main" id="{A3D9F93E-7B27-4679-98C6-4403773FB55A}"/>
              </a:ext>
            </a:extLst>
          </p:cNvPr>
          <p:cNvGrpSpPr/>
          <p:nvPr/>
        </p:nvGrpSpPr>
        <p:grpSpPr>
          <a:xfrm>
            <a:off x="190113" y="2584227"/>
            <a:ext cx="11811774" cy="1311430"/>
            <a:chOff x="183539" y="5184567"/>
            <a:chExt cx="11811774" cy="870254"/>
          </a:xfrm>
          <a:solidFill>
            <a:srgbClr val="CAEAF2"/>
          </a:solidFill>
        </p:grpSpPr>
        <p:sp>
          <p:nvSpPr>
            <p:cNvPr id="25" name="Flowchart: Punched Tape 24">
              <a:extLst>
                <a:ext uri="{FF2B5EF4-FFF2-40B4-BE49-F238E27FC236}">
                  <a16:creationId xmlns:a16="http://schemas.microsoft.com/office/drawing/2014/main" id="{72F17FB5-B034-4A06-8979-0CA3364DB032}"/>
                </a:ext>
              </a:extLst>
            </p:cNvPr>
            <p:cNvSpPr/>
            <p:nvPr/>
          </p:nvSpPr>
          <p:spPr>
            <a:xfrm>
              <a:off x="805435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6" name="Flowchart: Punched Tape 25">
              <a:extLst>
                <a:ext uri="{FF2B5EF4-FFF2-40B4-BE49-F238E27FC236}">
                  <a16:creationId xmlns:a16="http://schemas.microsoft.com/office/drawing/2014/main" id="{A355AF64-90FF-47B7-BD1B-C6B59A42CFBD}"/>
                </a:ext>
              </a:extLst>
            </p:cNvPr>
            <p:cNvSpPr/>
            <p:nvPr/>
          </p:nvSpPr>
          <p:spPr>
            <a:xfrm>
              <a:off x="6087785"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7" name="Flowchart: Punched Tape 26">
              <a:extLst>
                <a:ext uri="{FF2B5EF4-FFF2-40B4-BE49-F238E27FC236}">
                  <a16:creationId xmlns:a16="http://schemas.microsoft.com/office/drawing/2014/main" id="{B5038854-55F5-41DF-95C3-CBE46F3283F3}"/>
                </a:ext>
              </a:extLst>
            </p:cNvPr>
            <p:cNvSpPr/>
            <p:nvPr/>
          </p:nvSpPr>
          <p:spPr>
            <a:xfrm>
              <a:off x="18353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8" name="Flowchart: Punched Tape 27">
              <a:extLst>
                <a:ext uri="{FF2B5EF4-FFF2-40B4-BE49-F238E27FC236}">
                  <a16:creationId xmlns:a16="http://schemas.microsoft.com/office/drawing/2014/main" id="{F848B34F-DF42-41EE-8925-0CD5638BF6AA}"/>
                </a:ext>
              </a:extLst>
            </p:cNvPr>
            <p:cNvSpPr/>
            <p:nvPr/>
          </p:nvSpPr>
          <p:spPr>
            <a:xfrm>
              <a:off x="215361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9" name="Flowchart: Punched Tape 28">
              <a:extLst>
                <a:ext uri="{FF2B5EF4-FFF2-40B4-BE49-F238E27FC236}">
                  <a16:creationId xmlns:a16="http://schemas.microsoft.com/office/drawing/2014/main" id="{703AE642-5218-4C3A-9F84-18F5D8C3EF51}"/>
                </a:ext>
              </a:extLst>
            </p:cNvPr>
            <p:cNvSpPr/>
            <p:nvPr/>
          </p:nvSpPr>
          <p:spPr>
            <a:xfrm>
              <a:off x="4121211"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0" name="Flowchart: Punched Tape 29">
              <a:extLst>
                <a:ext uri="{FF2B5EF4-FFF2-40B4-BE49-F238E27FC236}">
                  <a16:creationId xmlns:a16="http://schemas.microsoft.com/office/drawing/2014/main" id="{043C6035-5A46-4D0D-9602-8322E94A6998}"/>
                </a:ext>
              </a:extLst>
            </p:cNvPr>
            <p:cNvSpPr/>
            <p:nvPr/>
          </p:nvSpPr>
          <p:spPr>
            <a:xfrm>
              <a:off x="1002524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grpSp>
        <p:nvGrpSpPr>
          <p:cNvPr id="31" name="Group 30">
            <a:extLst>
              <a:ext uri="{FF2B5EF4-FFF2-40B4-BE49-F238E27FC236}">
                <a16:creationId xmlns:a16="http://schemas.microsoft.com/office/drawing/2014/main" id="{A4E3E22A-966A-489C-82F2-F9819EB3A05A}"/>
              </a:ext>
            </a:extLst>
          </p:cNvPr>
          <p:cNvGrpSpPr/>
          <p:nvPr/>
        </p:nvGrpSpPr>
        <p:grpSpPr>
          <a:xfrm>
            <a:off x="196938" y="3416923"/>
            <a:ext cx="11798522" cy="1211777"/>
            <a:chOff x="183539" y="5184567"/>
            <a:chExt cx="11798522" cy="870254"/>
          </a:xfrm>
          <a:solidFill>
            <a:srgbClr val="B5E2ED"/>
          </a:solidFill>
        </p:grpSpPr>
        <p:sp>
          <p:nvSpPr>
            <p:cNvPr id="32" name="Flowchart: Punched Tape 31">
              <a:extLst>
                <a:ext uri="{FF2B5EF4-FFF2-40B4-BE49-F238E27FC236}">
                  <a16:creationId xmlns:a16="http://schemas.microsoft.com/office/drawing/2014/main" id="{6082EE7E-79E5-4832-A398-CD2A677BE2C3}"/>
                </a:ext>
              </a:extLst>
            </p:cNvPr>
            <p:cNvSpPr/>
            <p:nvPr/>
          </p:nvSpPr>
          <p:spPr>
            <a:xfrm>
              <a:off x="805435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3" name="Flowchart: Punched Tape 32">
              <a:extLst>
                <a:ext uri="{FF2B5EF4-FFF2-40B4-BE49-F238E27FC236}">
                  <a16:creationId xmlns:a16="http://schemas.microsoft.com/office/drawing/2014/main" id="{A9137FEC-7F65-48F5-8140-18DE2682E403}"/>
                </a:ext>
              </a:extLst>
            </p:cNvPr>
            <p:cNvSpPr/>
            <p:nvPr/>
          </p:nvSpPr>
          <p:spPr>
            <a:xfrm>
              <a:off x="6087785"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4" name="Flowchart: Punched Tape 33">
              <a:extLst>
                <a:ext uri="{FF2B5EF4-FFF2-40B4-BE49-F238E27FC236}">
                  <a16:creationId xmlns:a16="http://schemas.microsoft.com/office/drawing/2014/main" id="{704AAE6B-C6C0-4CB4-AFFC-35A3F1546A07}"/>
                </a:ext>
              </a:extLst>
            </p:cNvPr>
            <p:cNvSpPr/>
            <p:nvPr/>
          </p:nvSpPr>
          <p:spPr>
            <a:xfrm>
              <a:off x="18353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5" name="Flowchart: Punched Tape 34">
              <a:extLst>
                <a:ext uri="{FF2B5EF4-FFF2-40B4-BE49-F238E27FC236}">
                  <a16:creationId xmlns:a16="http://schemas.microsoft.com/office/drawing/2014/main" id="{24876FDC-335E-4269-B64E-321D7F5C243C}"/>
                </a:ext>
              </a:extLst>
            </p:cNvPr>
            <p:cNvSpPr/>
            <p:nvPr/>
          </p:nvSpPr>
          <p:spPr>
            <a:xfrm>
              <a:off x="215361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6" name="Flowchart: Punched Tape 35">
              <a:extLst>
                <a:ext uri="{FF2B5EF4-FFF2-40B4-BE49-F238E27FC236}">
                  <a16:creationId xmlns:a16="http://schemas.microsoft.com/office/drawing/2014/main" id="{F55E2879-DDD3-4119-9785-BAC867265A3B}"/>
                </a:ext>
              </a:extLst>
            </p:cNvPr>
            <p:cNvSpPr/>
            <p:nvPr/>
          </p:nvSpPr>
          <p:spPr>
            <a:xfrm>
              <a:off x="4121211"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7" name="Flowchart: Punched Tape 36">
              <a:extLst>
                <a:ext uri="{FF2B5EF4-FFF2-40B4-BE49-F238E27FC236}">
                  <a16:creationId xmlns:a16="http://schemas.microsoft.com/office/drawing/2014/main" id="{F9F4FB6A-8D37-49AF-B043-877C76565DB8}"/>
                </a:ext>
              </a:extLst>
            </p:cNvPr>
            <p:cNvSpPr/>
            <p:nvPr/>
          </p:nvSpPr>
          <p:spPr>
            <a:xfrm>
              <a:off x="1001198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38" name="Group 37">
            <a:extLst>
              <a:ext uri="{FF2B5EF4-FFF2-40B4-BE49-F238E27FC236}">
                <a16:creationId xmlns:a16="http://schemas.microsoft.com/office/drawing/2014/main" id="{10A02B04-113D-4635-95AA-7F4B22B10E60}"/>
              </a:ext>
            </a:extLst>
          </p:cNvPr>
          <p:cNvGrpSpPr/>
          <p:nvPr/>
        </p:nvGrpSpPr>
        <p:grpSpPr>
          <a:xfrm>
            <a:off x="196938" y="4123538"/>
            <a:ext cx="11798522" cy="1228550"/>
            <a:chOff x="183539" y="5184567"/>
            <a:chExt cx="11798522" cy="870254"/>
          </a:xfrm>
          <a:solidFill>
            <a:srgbClr val="9DD9E7"/>
          </a:solidFill>
        </p:grpSpPr>
        <p:sp>
          <p:nvSpPr>
            <p:cNvPr id="39" name="Flowchart: Punched Tape 38">
              <a:extLst>
                <a:ext uri="{FF2B5EF4-FFF2-40B4-BE49-F238E27FC236}">
                  <a16:creationId xmlns:a16="http://schemas.microsoft.com/office/drawing/2014/main" id="{C54FCA58-684B-4C89-B897-01980D5CBB1E}"/>
                </a:ext>
              </a:extLst>
            </p:cNvPr>
            <p:cNvSpPr/>
            <p:nvPr/>
          </p:nvSpPr>
          <p:spPr>
            <a:xfrm>
              <a:off x="805435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0" name="Flowchart: Punched Tape 39">
              <a:extLst>
                <a:ext uri="{FF2B5EF4-FFF2-40B4-BE49-F238E27FC236}">
                  <a16:creationId xmlns:a16="http://schemas.microsoft.com/office/drawing/2014/main" id="{DD378C5D-747C-4CCD-8871-6477209355B8}"/>
                </a:ext>
              </a:extLst>
            </p:cNvPr>
            <p:cNvSpPr/>
            <p:nvPr/>
          </p:nvSpPr>
          <p:spPr>
            <a:xfrm>
              <a:off x="6087785"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1" name="Flowchart: Punched Tape 40">
              <a:extLst>
                <a:ext uri="{FF2B5EF4-FFF2-40B4-BE49-F238E27FC236}">
                  <a16:creationId xmlns:a16="http://schemas.microsoft.com/office/drawing/2014/main" id="{EBDCB1B0-43D2-47D2-A019-4D2417AB6B2A}"/>
                </a:ext>
              </a:extLst>
            </p:cNvPr>
            <p:cNvSpPr/>
            <p:nvPr/>
          </p:nvSpPr>
          <p:spPr>
            <a:xfrm>
              <a:off x="18353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2" name="Flowchart: Punched Tape 41">
              <a:extLst>
                <a:ext uri="{FF2B5EF4-FFF2-40B4-BE49-F238E27FC236}">
                  <a16:creationId xmlns:a16="http://schemas.microsoft.com/office/drawing/2014/main" id="{4F398754-3F56-4EC1-8DC6-3CFF94A1CE8A}"/>
                </a:ext>
              </a:extLst>
            </p:cNvPr>
            <p:cNvSpPr/>
            <p:nvPr/>
          </p:nvSpPr>
          <p:spPr>
            <a:xfrm>
              <a:off x="215361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3" name="Flowchart: Punched Tape 42">
              <a:extLst>
                <a:ext uri="{FF2B5EF4-FFF2-40B4-BE49-F238E27FC236}">
                  <a16:creationId xmlns:a16="http://schemas.microsoft.com/office/drawing/2014/main" id="{E5984239-E1C9-49E5-A5FE-9534B0F41CD9}"/>
                </a:ext>
              </a:extLst>
            </p:cNvPr>
            <p:cNvSpPr/>
            <p:nvPr/>
          </p:nvSpPr>
          <p:spPr>
            <a:xfrm>
              <a:off x="4121211"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4" name="Flowchart: Punched Tape 43">
              <a:extLst>
                <a:ext uri="{FF2B5EF4-FFF2-40B4-BE49-F238E27FC236}">
                  <a16:creationId xmlns:a16="http://schemas.microsoft.com/office/drawing/2014/main" id="{CC96A8C2-0EA9-4133-9A6D-FD2186B381C6}"/>
                </a:ext>
              </a:extLst>
            </p:cNvPr>
            <p:cNvSpPr/>
            <p:nvPr/>
          </p:nvSpPr>
          <p:spPr>
            <a:xfrm>
              <a:off x="1001198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grpSp>
        <p:nvGrpSpPr>
          <p:cNvPr id="45" name="Group 44">
            <a:extLst>
              <a:ext uri="{FF2B5EF4-FFF2-40B4-BE49-F238E27FC236}">
                <a16:creationId xmlns:a16="http://schemas.microsoft.com/office/drawing/2014/main" id="{8CBCA597-88E9-4184-A3E5-BC791867A9C5}"/>
              </a:ext>
            </a:extLst>
          </p:cNvPr>
          <p:cNvGrpSpPr/>
          <p:nvPr/>
        </p:nvGrpSpPr>
        <p:grpSpPr>
          <a:xfrm>
            <a:off x="198795" y="4682941"/>
            <a:ext cx="11811774" cy="1376321"/>
            <a:chOff x="183539" y="5184567"/>
            <a:chExt cx="11811774" cy="870254"/>
          </a:xfrm>
          <a:solidFill>
            <a:srgbClr val="75C9DD"/>
          </a:solidFill>
        </p:grpSpPr>
        <p:sp>
          <p:nvSpPr>
            <p:cNvPr id="46" name="Flowchart: Punched Tape 45">
              <a:extLst>
                <a:ext uri="{FF2B5EF4-FFF2-40B4-BE49-F238E27FC236}">
                  <a16:creationId xmlns:a16="http://schemas.microsoft.com/office/drawing/2014/main" id="{3C947459-5B19-49D9-85B9-4D49ED0AFDE4}"/>
                </a:ext>
              </a:extLst>
            </p:cNvPr>
            <p:cNvSpPr/>
            <p:nvPr/>
          </p:nvSpPr>
          <p:spPr>
            <a:xfrm>
              <a:off x="805435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7" name="Flowchart: Punched Tape 46">
              <a:extLst>
                <a:ext uri="{FF2B5EF4-FFF2-40B4-BE49-F238E27FC236}">
                  <a16:creationId xmlns:a16="http://schemas.microsoft.com/office/drawing/2014/main" id="{2614F0C6-C692-446E-B308-390950610324}"/>
                </a:ext>
              </a:extLst>
            </p:cNvPr>
            <p:cNvSpPr/>
            <p:nvPr/>
          </p:nvSpPr>
          <p:spPr>
            <a:xfrm>
              <a:off x="6087785"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8" name="Flowchart: Punched Tape 47">
              <a:extLst>
                <a:ext uri="{FF2B5EF4-FFF2-40B4-BE49-F238E27FC236}">
                  <a16:creationId xmlns:a16="http://schemas.microsoft.com/office/drawing/2014/main" id="{F34008C5-15E4-40FB-AB65-3D0460DFEC74}"/>
                </a:ext>
              </a:extLst>
            </p:cNvPr>
            <p:cNvSpPr/>
            <p:nvPr/>
          </p:nvSpPr>
          <p:spPr>
            <a:xfrm>
              <a:off x="18353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9" name="Flowchart: Punched Tape 48">
              <a:extLst>
                <a:ext uri="{FF2B5EF4-FFF2-40B4-BE49-F238E27FC236}">
                  <a16:creationId xmlns:a16="http://schemas.microsoft.com/office/drawing/2014/main" id="{479814D6-2CB2-4AF2-81AD-0AB9BED07948}"/>
                </a:ext>
              </a:extLst>
            </p:cNvPr>
            <p:cNvSpPr/>
            <p:nvPr/>
          </p:nvSpPr>
          <p:spPr>
            <a:xfrm>
              <a:off x="215361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Flowchart: Punched Tape 49">
              <a:extLst>
                <a:ext uri="{FF2B5EF4-FFF2-40B4-BE49-F238E27FC236}">
                  <a16:creationId xmlns:a16="http://schemas.microsoft.com/office/drawing/2014/main" id="{9B4B0C0F-28F8-49D3-BB4F-C7DDCA0DAC11}"/>
                </a:ext>
              </a:extLst>
            </p:cNvPr>
            <p:cNvSpPr/>
            <p:nvPr/>
          </p:nvSpPr>
          <p:spPr>
            <a:xfrm>
              <a:off x="4121211"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Flowchart: Punched Tape 50">
              <a:extLst>
                <a:ext uri="{FF2B5EF4-FFF2-40B4-BE49-F238E27FC236}">
                  <a16:creationId xmlns:a16="http://schemas.microsoft.com/office/drawing/2014/main" id="{AAF410AC-AE5B-4316-8F74-D7E0BD342055}"/>
                </a:ext>
              </a:extLst>
            </p:cNvPr>
            <p:cNvSpPr/>
            <p:nvPr/>
          </p:nvSpPr>
          <p:spPr>
            <a:xfrm>
              <a:off x="1002524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grpSp>
        <p:nvGrpSpPr>
          <p:cNvPr id="52" name="Group 51">
            <a:extLst>
              <a:ext uri="{FF2B5EF4-FFF2-40B4-BE49-F238E27FC236}">
                <a16:creationId xmlns:a16="http://schemas.microsoft.com/office/drawing/2014/main" id="{DA270AE7-05ED-429B-AC71-1545C3202D79}"/>
              </a:ext>
            </a:extLst>
          </p:cNvPr>
          <p:cNvGrpSpPr/>
          <p:nvPr/>
        </p:nvGrpSpPr>
        <p:grpSpPr>
          <a:xfrm>
            <a:off x="196938" y="5435226"/>
            <a:ext cx="11798522" cy="1317959"/>
            <a:chOff x="183539" y="5184567"/>
            <a:chExt cx="11798522" cy="870254"/>
          </a:xfrm>
          <a:solidFill>
            <a:srgbClr val="5FC0D7"/>
          </a:solidFill>
        </p:grpSpPr>
        <p:sp>
          <p:nvSpPr>
            <p:cNvPr id="53" name="Flowchart: Punched Tape 52">
              <a:extLst>
                <a:ext uri="{FF2B5EF4-FFF2-40B4-BE49-F238E27FC236}">
                  <a16:creationId xmlns:a16="http://schemas.microsoft.com/office/drawing/2014/main" id="{20F622D1-A4D1-4424-BA60-7B2D883A8064}"/>
                </a:ext>
              </a:extLst>
            </p:cNvPr>
            <p:cNvSpPr/>
            <p:nvPr/>
          </p:nvSpPr>
          <p:spPr>
            <a:xfrm>
              <a:off x="805435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4" name="Flowchart: Punched Tape 53">
              <a:extLst>
                <a:ext uri="{FF2B5EF4-FFF2-40B4-BE49-F238E27FC236}">
                  <a16:creationId xmlns:a16="http://schemas.microsoft.com/office/drawing/2014/main" id="{A854B976-CF35-432E-B307-BD18A9D13E3B}"/>
                </a:ext>
              </a:extLst>
            </p:cNvPr>
            <p:cNvSpPr/>
            <p:nvPr/>
          </p:nvSpPr>
          <p:spPr>
            <a:xfrm>
              <a:off x="6087785"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5" name="Flowchart: Punched Tape 54">
              <a:extLst>
                <a:ext uri="{FF2B5EF4-FFF2-40B4-BE49-F238E27FC236}">
                  <a16:creationId xmlns:a16="http://schemas.microsoft.com/office/drawing/2014/main" id="{51F25AEB-7C2D-45BC-9E7D-F0EBE40D5BA1}"/>
                </a:ext>
              </a:extLst>
            </p:cNvPr>
            <p:cNvSpPr/>
            <p:nvPr/>
          </p:nvSpPr>
          <p:spPr>
            <a:xfrm>
              <a:off x="18353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6" name="Flowchart: Punched Tape 55">
              <a:extLst>
                <a:ext uri="{FF2B5EF4-FFF2-40B4-BE49-F238E27FC236}">
                  <a16:creationId xmlns:a16="http://schemas.microsoft.com/office/drawing/2014/main" id="{892F970D-03DA-43DE-ABAE-B91A48E35AC3}"/>
                </a:ext>
              </a:extLst>
            </p:cNvPr>
            <p:cNvSpPr/>
            <p:nvPr/>
          </p:nvSpPr>
          <p:spPr>
            <a:xfrm>
              <a:off x="2153611"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7" name="Flowchart: Punched Tape 56">
              <a:extLst>
                <a:ext uri="{FF2B5EF4-FFF2-40B4-BE49-F238E27FC236}">
                  <a16:creationId xmlns:a16="http://schemas.microsoft.com/office/drawing/2014/main" id="{AFF741AA-FBE0-4B6F-A5B6-EF3F49066E52}"/>
                </a:ext>
              </a:extLst>
            </p:cNvPr>
            <p:cNvSpPr/>
            <p:nvPr/>
          </p:nvSpPr>
          <p:spPr>
            <a:xfrm>
              <a:off x="4121211" y="5187693"/>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8" name="Flowchart: Punched Tape 57">
              <a:extLst>
                <a:ext uri="{FF2B5EF4-FFF2-40B4-BE49-F238E27FC236}">
                  <a16:creationId xmlns:a16="http://schemas.microsoft.com/office/drawing/2014/main" id="{66C014DE-5C57-4BEF-82FC-F57369851D10}"/>
                </a:ext>
              </a:extLst>
            </p:cNvPr>
            <p:cNvSpPr/>
            <p:nvPr/>
          </p:nvSpPr>
          <p:spPr>
            <a:xfrm>
              <a:off x="10011989" y="5184567"/>
              <a:ext cx="1970072" cy="867128"/>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60" name="TextBox 59">
            <a:extLst>
              <a:ext uri="{FF2B5EF4-FFF2-40B4-BE49-F238E27FC236}">
                <a16:creationId xmlns:a16="http://schemas.microsoft.com/office/drawing/2014/main" id="{0C416466-8A13-44B9-8222-329B5085B5A1}"/>
              </a:ext>
            </a:extLst>
          </p:cNvPr>
          <p:cNvSpPr txBox="1"/>
          <p:nvPr/>
        </p:nvSpPr>
        <p:spPr>
          <a:xfrm>
            <a:off x="508474" y="3112764"/>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err="1">
                <a:solidFill>
                  <a:srgbClr val="002060"/>
                </a:solidFill>
                <a:latin typeface="Century Gothic" panose="020B0502020202020204" pitchFamily="34" charset="0"/>
              </a:rPr>
              <a:t>anglais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1" name="TextBox 60">
            <a:extLst>
              <a:ext uri="{FF2B5EF4-FFF2-40B4-BE49-F238E27FC236}">
                <a16:creationId xmlns:a16="http://schemas.microsoft.com/office/drawing/2014/main" id="{8BED440D-1BFE-4672-91BB-9E47726A47D8}"/>
              </a:ext>
            </a:extLst>
          </p:cNvPr>
          <p:cNvSpPr txBox="1"/>
          <p:nvPr/>
        </p:nvSpPr>
        <p:spPr>
          <a:xfrm>
            <a:off x="5194795" y="3100690"/>
            <a:ext cx="16062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vrai</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2" name="TextBox 61">
            <a:extLst>
              <a:ext uri="{FF2B5EF4-FFF2-40B4-BE49-F238E27FC236}">
                <a16:creationId xmlns:a16="http://schemas.microsoft.com/office/drawing/2014/main" id="{749BDD84-0ECF-4167-B31D-80E12A402CF9}"/>
              </a:ext>
            </a:extLst>
          </p:cNvPr>
          <p:cNvSpPr txBox="1"/>
          <p:nvPr/>
        </p:nvSpPr>
        <p:spPr>
          <a:xfrm>
            <a:off x="9420770" y="3011245"/>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aimer</a:t>
            </a:r>
          </a:p>
        </p:txBody>
      </p:sp>
      <p:sp>
        <p:nvSpPr>
          <p:cNvPr id="63" name="TextBox 62">
            <a:extLst>
              <a:ext uri="{FF2B5EF4-FFF2-40B4-BE49-F238E27FC236}">
                <a16:creationId xmlns:a16="http://schemas.microsoft.com/office/drawing/2014/main" id="{794433F4-B346-4DBD-ADE0-C96C5237C811}"/>
              </a:ext>
            </a:extLst>
          </p:cNvPr>
          <p:cNvSpPr txBox="1"/>
          <p:nvPr/>
        </p:nvSpPr>
        <p:spPr>
          <a:xfrm>
            <a:off x="2499984" y="3115730"/>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dictionnaire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4" name="TextBox 63">
            <a:extLst>
              <a:ext uri="{FF2B5EF4-FFF2-40B4-BE49-F238E27FC236}">
                <a16:creationId xmlns:a16="http://schemas.microsoft.com/office/drawing/2014/main" id="{BA229774-C5B3-46EC-ACB5-721AFFEA9389}"/>
              </a:ext>
            </a:extLst>
          </p:cNvPr>
          <p:cNvSpPr txBox="1"/>
          <p:nvPr/>
        </p:nvSpPr>
        <p:spPr>
          <a:xfrm>
            <a:off x="556299" y="4105022"/>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café</a:t>
            </a:r>
          </a:p>
        </p:txBody>
      </p:sp>
      <p:sp>
        <p:nvSpPr>
          <p:cNvPr id="65" name="TextBox 64">
            <a:extLst>
              <a:ext uri="{FF2B5EF4-FFF2-40B4-BE49-F238E27FC236}">
                <a16:creationId xmlns:a16="http://schemas.microsoft.com/office/drawing/2014/main" id="{E1248AA3-2FE0-4C39-9379-63A58772C2DF}"/>
              </a:ext>
            </a:extLst>
          </p:cNvPr>
          <p:cNvSpPr txBox="1"/>
          <p:nvPr/>
        </p:nvSpPr>
        <p:spPr>
          <a:xfrm>
            <a:off x="5071097" y="4045340"/>
            <a:ext cx="20590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problème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F47DDB4F-EDCB-48D8-A2DA-9E5884FBC500}"/>
              </a:ext>
            </a:extLst>
          </p:cNvPr>
          <p:cNvSpPr txBox="1"/>
          <p:nvPr/>
        </p:nvSpPr>
        <p:spPr>
          <a:xfrm>
            <a:off x="219470" y="5485907"/>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grand-</a:t>
            </a:r>
            <a:r>
              <a:rPr lang="en-GB" sz="2800" dirty="0" err="1">
                <a:solidFill>
                  <a:srgbClr val="002060"/>
                </a:solidFill>
                <a:latin typeface="Century Gothic" panose="020B0502020202020204" pitchFamily="34" charset="0"/>
              </a:rPr>
              <a:t>mère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3F2F3350-CB4D-431B-ABEF-503826BD1C8D}"/>
              </a:ext>
            </a:extLst>
          </p:cNvPr>
          <p:cNvSpPr txBox="1"/>
          <p:nvPr/>
        </p:nvSpPr>
        <p:spPr>
          <a:xfrm>
            <a:off x="2190303" y="4049836"/>
            <a:ext cx="25667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s</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aison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9" name="TextBox 68">
            <a:extLst>
              <a:ext uri="{FF2B5EF4-FFF2-40B4-BE49-F238E27FC236}">
                <a16:creationId xmlns:a16="http://schemas.microsoft.com/office/drawing/2014/main" id="{680D18AD-F322-4E20-99A3-E94BBAD04444}"/>
              </a:ext>
            </a:extLst>
          </p:cNvPr>
          <p:cNvSpPr txBox="1"/>
          <p:nvPr/>
        </p:nvSpPr>
        <p:spPr>
          <a:xfrm>
            <a:off x="9429046" y="3997706"/>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musée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70" name="TextBox 69">
            <a:extLst>
              <a:ext uri="{FF2B5EF4-FFF2-40B4-BE49-F238E27FC236}">
                <a16:creationId xmlns:a16="http://schemas.microsoft.com/office/drawing/2014/main" id="{D549605E-1DBA-4DC6-9281-C60FC4EC4065}"/>
              </a:ext>
            </a:extLst>
          </p:cNvPr>
          <p:cNvSpPr txBox="1"/>
          <p:nvPr/>
        </p:nvSpPr>
        <p:spPr>
          <a:xfrm>
            <a:off x="9498822" y="5420089"/>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parfait</a:t>
            </a:r>
          </a:p>
        </p:txBody>
      </p:sp>
      <p:sp>
        <p:nvSpPr>
          <p:cNvPr id="71" name="Google Shape;410;p19">
            <a:extLst>
              <a:ext uri="{FF2B5EF4-FFF2-40B4-BE49-F238E27FC236}">
                <a16:creationId xmlns:a16="http://schemas.microsoft.com/office/drawing/2014/main" id="{64BB5C53-4125-489C-90C7-A683CB9BC0A3}"/>
              </a:ext>
            </a:extLst>
          </p:cNvPr>
          <p:cNvSpPr txBox="1"/>
          <p:nvPr/>
        </p:nvSpPr>
        <p:spPr>
          <a:xfrm>
            <a:off x="11601223" y="3644526"/>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72" name="Google Shape;387;p19">
            <a:extLst>
              <a:ext uri="{FF2B5EF4-FFF2-40B4-BE49-F238E27FC236}">
                <a16:creationId xmlns:a16="http://schemas.microsoft.com/office/drawing/2014/main" id="{030D2A00-DAB7-4D3D-ACD3-23254904604A}"/>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73" name="Google Shape;388;p19">
            <a:extLst>
              <a:ext uri="{FF2B5EF4-FFF2-40B4-BE49-F238E27FC236}">
                <a16:creationId xmlns:a16="http://schemas.microsoft.com/office/drawing/2014/main" id="{B7674FC1-3BD9-4A79-B1EF-41E463D26BCA}"/>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74" name="Google Shape;389;p19">
            <a:extLst>
              <a:ext uri="{FF2B5EF4-FFF2-40B4-BE49-F238E27FC236}">
                <a16:creationId xmlns:a16="http://schemas.microsoft.com/office/drawing/2014/main" id="{6FB2DB67-B134-4F8C-BC30-B6266B0EC344}"/>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5" name="Google Shape;390;p19">
            <a:extLst>
              <a:ext uri="{FF2B5EF4-FFF2-40B4-BE49-F238E27FC236}">
                <a16:creationId xmlns:a16="http://schemas.microsoft.com/office/drawing/2014/main" id="{97C49EFB-3E2E-4C31-881A-230F7EF8E341}"/>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76" name="Google Shape;391;p19">
            <a:extLst>
              <a:ext uri="{FF2B5EF4-FFF2-40B4-BE49-F238E27FC236}">
                <a16:creationId xmlns:a16="http://schemas.microsoft.com/office/drawing/2014/main" id="{435597AE-B718-4298-81D9-3851FCEB9D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77" name="Google Shape;393;p19">
            <a:extLst>
              <a:ext uri="{FF2B5EF4-FFF2-40B4-BE49-F238E27FC236}">
                <a16:creationId xmlns:a16="http://schemas.microsoft.com/office/drawing/2014/main" id="{28A8D41E-2F8D-40A6-9D9C-C8C72C6C6DDC}"/>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20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8" name="Google Shape;394;p19">
            <a:extLst>
              <a:ext uri="{FF2B5EF4-FFF2-40B4-BE49-F238E27FC236}">
                <a16:creationId xmlns:a16="http://schemas.microsoft.com/office/drawing/2014/main" id="{178757F4-1FAC-49FB-9296-A43589668690}"/>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Google Shape;395;p19">
            <a:extLst>
              <a:ext uri="{FF2B5EF4-FFF2-40B4-BE49-F238E27FC236}">
                <a16:creationId xmlns:a16="http://schemas.microsoft.com/office/drawing/2014/main" id="{F7718969-EEA1-40B5-B7D7-9C9CF2B33E6F}"/>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0" name="Speech Bubble: Rectangle with Corners Rounded 79">
            <a:extLst>
              <a:ext uri="{FF2B5EF4-FFF2-40B4-BE49-F238E27FC236}">
                <a16:creationId xmlns:a16="http://schemas.microsoft.com/office/drawing/2014/main" id="{9734D8F1-2E83-474A-8315-6CAE28ACB0D3}"/>
              </a:ext>
            </a:extLst>
          </p:cNvPr>
          <p:cNvSpPr/>
          <p:nvPr/>
        </p:nvSpPr>
        <p:spPr>
          <a:xfrm>
            <a:off x="994491" y="317788"/>
            <a:ext cx="3146255"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178859CE-246D-4223-989B-F55BE608BD05}"/>
              </a:ext>
            </a:extLst>
          </p:cNvPr>
          <p:cNvSpPr txBox="1"/>
          <p:nvPr/>
        </p:nvSpPr>
        <p:spPr>
          <a:xfrm>
            <a:off x="1047283" y="301462"/>
            <a:ext cx="29854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Prononce les mots.</a:t>
            </a: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82" name="Graphic 81" descr="Teacher">
            <a:extLst>
              <a:ext uri="{FF2B5EF4-FFF2-40B4-BE49-F238E27FC236}">
                <a16:creationId xmlns:a16="http://schemas.microsoft.com/office/drawing/2014/main" id="{D4223896-984C-4C8C-81F9-1AE8406D99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967" y="168999"/>
            <a:ext cx="914400" cy="914400"/>
          </a:xfrm>
          <a:prstGeom prst="rect">
            <a:avLst/>
          </a:prstGeom>
        </p:spPr>
      </p:pic>
      <p:sp>
        <p:nvSpPr>
          <p:cNvPr id="83" name="CustomShape 7">
            <a:extLst>
              <a:ext uri="{FF2B5EF4-FFF2-40B4-BE49-F238E27FC236}">
                <a16:creationId xmlns:a16="http://schemas.microsoft.com/office/drawing/2014/main" id="{23CD05A0-46EC-49A8-B17B-F9E48EDA5697}"/>
              </a:ext>
            </a:extLst>
          </p:cNvPr>
          <p:cNvSpPr/>
          <p:nvPr/>
        </p:nvSpPr>
        <p:spPr>
          <a:xfrm>
            <a:off x="4339157" y="316586"/>
            <a:ext cx="6605148"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defRPr/>
            </a:pP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Century Gothic"/>
                <a:sym typeface="Arial"/>
              </a:rPr>
              <a:t>Choose 5 words in secret. </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84" name="CustomShape 7">
            <a:extLst>
              <a:ext uri="{FF2B5EF4-FFF2-40B4-BE49-F238E27FC236}">
                <a16:creationId xmlns:a16="http://schemas.microsoft.com/office/drawing/2014/main" id="{240BCCE5-F300-47AF-975F-3D6F8DE38AE2}"/>
              </a:ext>
            </a:extLst>
          </p:cNvPr>
          <p:cNvSpPr/>
          <p:nvPr/>
        </p:nvSpPr>
        <p:spPr>
          <a:xfrm>
            <a:off x="79822" y="855026"/>
            <a:ext cx="11065406" cy="93059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defRPr/>
            </a:pP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sym typeface="Arial"/>
              </a:rPr>
              <a:t>Your partner has 20 seconds to work out your 5 words by saying as many as possible. If s/he says a word without the sound [ai][è], play passes over.</a:t>
            </a:r>
            <a:endParaRPr kumimoji="0" lang="en-GB" sz="240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85" name="TextBox 84">
            <a:extLst>
              <a:ext uri="{FF2B5EF4-FFF2-40B4-BE49-F238E27FC236}">
                <a16:creationId xmlns:a16="http://schemas.microsoft.com/office/drawing/2014/main" id="{FD046B05-2ECD-43DE-AD81-3DA09D321008}"/>
              </a:ext>
            </a:extLst>
          </p:cNvPr>
          <p:cNvSpPr txBox="1"/>
          <p:nvPr/>
        </p:nvSpPr>
        <p:spPr>
          <a:xfrm>
            <a:off x="2355388" y="2119088"/>
            <a:ext cx="23969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décembre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6" name="TextBox 85">
            <a:extLst>
              <a:ext uri="{FF2B5EF4-FFF2-40B4-BE49-F238E27FC236}">
                <a16:creationId xmlns:a16="http://schemas.microsoft.com/office/drawing/2014/main" id="{E417E7F0-D853-4491-805E-00463DF968A2}"/>
              </a:ext>
            </a:extLst>
          </p:cNvPr>
          <p:cNvSpPr txBox="1"/>
          <p:nvPr/>
        </p:nvSpPr>
        <p:spPr>
          <a:xfrm>
            <a:off x="5145896" y="2110652"/>
            <a:ext cx="1681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français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7" name="TextBox 86">
            <a:extLst>
              <a:ext uri="{FF2B5EF4-FFF2-40B4-BE49-F238E27FC236}">
                <a16:creationId xmlns:a16="http://schemas.microsoft.com/office/drawing/2014/main" id="{DD782825-D566-4D35-AEFD-CA181F234420}"/>
              </a:ext>
            </a:extLst>
          </p:cNvPr>
          <p:cNvSpPr txBox="1"/>
          <p:nvPr/>
        </p:nvSpPr>
        <p:spPr>
          <a:xfrm>
            <a:off x="7353795" y="2115532"/>
            <a:ext cx="1681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mère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8" name="TextBox 87">
            <a:extLst>
              <a:ext uri="{FF2B5EF4-FFF2-40B4-BE49-F238E27FC236}">
                <a16:creationId xmlns:a16="http://schemas.microsoft.com/office/drawing/2014/main" id="{C2D7FA80-98FE-474E-9C77-94BCA4B276F5}"/>
              </a:ext>
            </a:extLst>
          </p:cNvPr>
          <p:cNvSpPr txBox="1"/>
          <p:nvPr/>
        </p:nvSpPr>
        <p:spPr>
          <a:xfrm>
            <a:off x="9361270" y="2115532"/>
            <a:ext cx="1681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écouter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9" name="TextBox 88">
            <a:extLst>
              <a:ext uri="{FF2B5EF4-FFF2-40B4-BE49-F238E27FC236}">
                <a16:creationId xmlns:a16="http://schemas.microsoft.com/office/drawing/2014/main" id="{29D141B5-D75B-4722-9CAF-C9CC2D6EDE00}"/>
              </a:ext>
            </a:extLst>
          </p:cNvPr>
          <p:cNvSpPr txBox="1"/>
          <p:nvPr/>
        </p:nvSpPr>
        <p:spPr>
          <a:xfrm>
            <a:off x="7357748" y="3047930"/>
            <a:ext cx="1681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maison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0" name="TextBox 89">
            <a:extLst>
              <a:ext uri="{FF2B5EF4-FFF2-40B4-BE49-F238E27FC236}">
                <a16:creationId xmlns:a16="http://schemas.microsoft.com/office/drawing/2014/main" id="{881403A2-C4FB-4FA1-B994-9B5576344074}"/>
              </a:ext>
            </a:extLst>
          </p:cNvPr>
          <p:cNvSpPr txBox="1"/>
          <p:nvPr/>
        </p:nvSpPr>
        <p:spPr>
          <a:xfrm>
            <a:off x="7213104" y="4072461"/>
            <a:ext cx="1855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chaise</a:t>
            </a:r>
          </a:p>
        </p:txBody>
      </p:sp>
      <p:sp>
        <p:nvSpPr>
          <p:cNvPr id="91" name="TextBox 90">
            <a:extLst>
              <a:ext uri="{FF2B5EF4-FFF2-40B4-BE49-F238E27FC236}">
                <a16:creationId xmlns:a16="http://schemas.microsoft.com/office/drawing/2014/main" id="{81430D69-0E5A-48FA-9789-38C197DB64A9}"/>
              </a:ext>
            </a:extLst>
          </p:cNvPr>
          <p:cNvSpPr txBox="1"/>
          <p:nvPr/>
        </p:nvSpPr>
        <p:spPr>
          <a:xfrm>
            <a:off x="2865540" y="5460659"/>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télévision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2" name="TextBox 91">
            <a:extLst>
              <a:ext uri="{FF2B5EF4-FFF2-40B4-BE49-F238E27FC236}">
                <a16:creationId xmlns:a16="http://schemas.microsoft.com/office/drawing/2014/main" id="{DDCAA896-5BD1-44A1-ACE2-5D5092EB5AD4}"/>
              </a:ext>
            </a:extLst>
          </p:cNvPr>
          <p:cNvSpPr txBox="1"/>
          <p:nvPr/>
        </p:nvSpPr>
        <p:spPr>
          <a:xfrm>
            <a:off x="7031095" y="5410682"/>
            <a:ext cx="25667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grand-</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père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3" name="TextBox 92">
            <a:extLst>
              <a:ext uri="{FF2B5EF4-FFF2-40B4-BE49-F238E27FC236}">
                <a16:creationId xmlns:a16="http://schemas.microsoft.com/office/drawing/2014/main" id="{4F5ED580-1DB8-4F85-BF54-DCC433B81DD9}"/>
              </a:ext>
            </a:extLst>
          </p:cNvPr>
          <p:cNvSpPr txBox="1"/>
          <p:nvPr/>
        </p:nvSpPr>
        <p:spPr>
          <a:xfrm>
            <a:off x="5361833" y="5447828"/>
            <a:ext cx="17950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aider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 name="TextBox 1">
            <a:extLst>
              <a:ext uri="{FF2B5EF4-FFF2-40B4-BE49-F238E27FC236}">
                <a16:creationId xmlns:a16="http://schemas.microsoft.com/office/drawing/2014/main" id="{F11BD26D-7933-64F9-1FCE-1F54582F0FBC}"/>
              </a:ext>
            </a:extLst>
          </p:cNvPr>
          <p:cNvSpPr txBox="1"/>
          <p:nvPr/>
        </p:nvSpPr>
        <p:spPr>
          <a:xfrm>
            <a:off x="375882" y="2115532"/>
            <a:ext cx="1681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mais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1811134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73"/>
                                        </p:tgtEl>
                                        <p:attrNameLst>
                                          <p:attrName>ppt_y</p:attrName>
                                        </p:attrNameLst>
                                      </p:cBhvr>
                                      <p:tavLst>
                                        <p:tav tm="0">
                                          <p:val>
                                            <p:strVal val="#ppt_y"/>
                                          </p:val>
                                        </p:tav>
                                        <p:tav tm="100000">
                                          <p:val>
                                            <p:strVal val="#ppt_y+#ppt_h*1.125000"/>
                                          </p:val>
                                        </p:tav>
                                      </p:tavLst>
                                    </p:anim>
                                    <p:animEffect transition="out" filter="wipe(down)">
                                      <p:cBhvr>
                                        <p:cTn id="7" dur="59000"/>
                                        <p:tgtEl>
                                          <p:spTgt spid="73"/>
                                        </p:tgtEl>
                                      </p:cBhvr>
                                    </p:animEffect>
                                    <p:set>
                                      <p:cBhvr>
                                        <p:cTn id="8" dur="1" fill="hold">
                                          <p:stCondLst>
                                            <p:cond delay="58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62" name="TextBox 61">
            <a:extLst>
              <a:ext uri="{FF2B5EF4-FFF2-40B4-BE49-F238E27FC236}">
                <a16:creationId xmlns:a16="http://schemas.microsoft.com/office/drawing/2014/main" id="{53E228FD-6C1C-49A0-A526-8EC962E3660A}"/>
              </a:ext>
            </a:extLst>
          </p:cNvPr>
          <p:cNvSpPr txBox="1"/>
          <p:nvPr/>
        </p:nvSpPr>
        <p:spPr>
          <a:xfrm>
            <a:off x="1105169" y="2028181"/>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rPr>
              <a:t>aimer</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63" name="TextBox 62">
            <a:extLst>
              <a:ext uri="{FF2B5EF4-FFF2-40B4-BE49-F238E27FC236}">
                <a16:creationId xmlns:a16="http://schemas.microsoft.com/office/drawing/2014/main" id="{83F7EB52-11AB-4C3B-9FAE-3F74A821A456}"/>
              </a:ext>
            </a:extLst>
          </p:cNvPr>
          <p:cNvSpPr txBox="1"/>
          <p:nvPr/>
        </p:nvSpPr>
        <p:spPr>
          <a:xfrm>
            <a:off x="5293262" y="2028181"/>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rPr>
              <a:t>préférer</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0" name="TextBox 29">
            <a:extLst>
              <a:ext uri="{FF2B5EF4-FFF2-40B4-BE49-F238E27FC236}">
                <a16:creationId xmlns:a16="http://schemas.microsoft.com/office/drawing/2014/main" id="{94D52AC3-DC8C-4122-A6E2-B4618D45D533}"/>
              </a:ext>
            </a:extLst>
          </p:cNvPr>
          <p:cNvSpPr txBox="1"/>
          <p:nvPr/>
        </p:nvSpPr>
        <p:spPr>
          <a:xfrm>
            <a:off x="9615690" y="4981728"/>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rPr>
              <a:t>aussi</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ndParaRPr>
          </a:p>
        </p:txBody>
      </p:sp>
      <p:grpSp>
        <p:nvGrpSpPr>
          <p:cNvPr id="6" name="Group 5">
            <a:extLst>
              <a:ext uri="{FF2B5EF4-FFF2-40B4-BE49-F238E27FC236}">
                <a16:creationId xmlns:a16="http://schemas.microsoft.com/office/drawing/2014/main" id="{823C31D8-C5D1-4DCF-924D-03FAB95F7615}"/>
              </a:ext>
            </a:extLst>
          </p:cNvPr>
          <p:cNvGrpSpPr/>
          <p:nvPr/>
        </p:nvGrpSpPr>
        <p:grpSpPr>
          <a:xfrm>
            <a:off x="-623443" y="531602"/>
            <a:ext cx="2777067" cy="2809395"/>
            <a:chOff x="-324356" y="576364"/>
            <a:chExt cx="2777067" cy="2809395"/>
          </a:xfrm>
        </p:grpSpPr>
        <p:sp>
          <p:nvSpPr>
            <p:cNvPr id="65" name="TextBox 64">
              <a:extLst>
                <a:ext uri="{FF2B5EF4-FFF2-40B4-BE49-F238E27FC236}">
                  <a16:creationId xmlns:a16="http://schemas.microsoft.com/office/drawing/2014/main" id="{23027517-D897-4F41-9400-54210326DB97}"/>
                </a:ext>
              </a:extLst>
            </p:cNvPr>
            <p:cNvSpPr txBox="1"/>
            <p:nvPr/>
          </p:nvSpPr>
          <p:spPr>
            <a:xfrm>
              <a:off x="-324356" y="2431652"/>
              <a:ext cx="277706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[to like,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liking]</a:t>
              </a:r>
            </a:p>
          </p:txBody>
        </p:sp>
        <p:pic>
          <p:nvPicPr>
            <p:cNvPr id="31" name="Picture 30" descr="A picture containing rectangle&#10;&#10;Description automatically generated">
              <a:extLst>
                <a:ext uri="{FF2B5EF4-FFF2-40B4-BE49-F238E27FC236}">
                  <a16:creationId xmlns:a16="http://schemas.microsoft.com/office/drawing/2014/main" id="{4940095F-73F3-4098-993A-B2C765C2391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768" y="576364"/>
              <a:ext cx="2560384" cy="2560384"/>
            </a:xfrm>
            <a:prstGeom prst="rect">
              <a:avLst/>
            </a:prstGeom>
          </p:spPr>
        </p:pic>
      </p:grpSp>
      <p:grpSp>
        <p:nvGrpSpPr>
          <p:cNvPr id="23" name="Group 22">
            <a:extLst>
              <a:ext uri="{FF2B5EF4-FFF2-40B4-BE49-F238E27FC236}">
                <a16:creationId xmlns:a16="http://schemas.microsoft.com/office/drawing/2014/main" id="{1CFD0D65-BF9F-4D15-81F4-58E8066033E7}"/>
              </a:ext>
            </a:extLst>
          </p:cNvPr>
          <p:cNvGrpSpPr/>
          <p:nvPr/>
        </p:nvGrpSpPr>
        <p:grpSpPr>
          <a:xfrm>
            <a:off x="7586400" y="4466239"/>
            <a:ext cx="3308142" cy="1591273"/>
            <a:chOff x="7586400" y="4466239"/>
            <a:chExt cx="3308142" cy="1591273"/>
          </a:xfrm>
        </p:grpSpPr>
        <p:sp>
          <p:nvSpPr>
            <p:cNvPr id="29" name="TextBox 28">
              <a:extLst>
                <a:ext uri="{FF2B5EF4-FFF2-40B4-BE49-F238E27FC236}">
                  <a16:creationId xmlns:a16="http://schemas.microsoft.com/office/drawing/2014/main" id="{53B7D36B-9AA6-4A21-9E1D-65F99F9525AF}"/>
                </a:ext>
              </a:extLst>
            </p:cNvPr>
            <p:cNvSpPr txBox="1"/>
            <p:nvPr/>
          </p:nvSpPr>
          <p:spPr>
            <a:xfrm>
              <a:off x="7586400" y="5534292"/>
              <a:ext cx="33081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[also, too]</a:t>
              </a:r>
            </a:p>
          </p:txBody>
        </p:sp>
        <p:pic>
          <p:nvPicPr>
            <p:cNvPr id="22" name="Picture 21" descr="Icon&#10;&#10;Description automatically generated">
              <a:extLst>
                <a:ext uri="{FF2B5EF4-FFF2-40B4-BE49-F238E27FC236}">
                  <a16:creationId xmlns:a16="http://schemas.microsoft.com/office/drawing/2014/main" id="{E5424994-AA75-44EF-8F2C-A15AFB6860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8366" y="4466239"/>
              <a:ext cx="1044209" cy="1040130"/>
            </a:xfrm>
            <a:prstGeom prst="rect">
              <a:avLst/>
            </a:prstGeom>
          </p:spPr>
        </p:pic>
      </p:grpSp>
      <p:pic>
        <p:nvPicPr>
          <p:cNvPr id="35" name="Graphic 34" descr="Teacher">
            <a:extLst>
              <a:ext uri="{FF2B5EF4-FFF2-40B4-BE49-F238E27FC236}">
                <a16:creationId xmlns:a16="http://schemas.microsoft.com/office/drawing/2014/main" id="{44CD4655-96CE-42F9-8244-C74718940A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070" y="-136693"/>
            <a:ext cx="914400" cy="914400"/>
          </a:xfrm>
          <a:prstGeom prst="rect">
            <a:avLst/>
          </a:prstGeom>
        </p:spPr>
      </p:pic>
      <p:sp>
        <p:nvSpPr>
          <p:cNvPr id="36" name="Speech Bubble: Rectangle with Corners Rounded 35">
            <a:extLst>
              <a:ext uri="{FF2B5EF4-FFF2-40B4-BE49-F238E27FC236}">
                <a16:creationId xmlns:a16="http://schemas.microsoft.com/office/drawing/2014/main" id="{0D2ABCA1-6E60-4F52-8C39-99335C5772D7}"/>
              </a:ext>
            </a:extLst>
          </p:cNvPr>
          <p:cNvSpPr/>
          <p:nvPr/>
        </p:nvSpPr>
        <p:spPr>
          <a:xfrm>
            <a:off x="1227709" y="44457"/>
            <a:ext cx="3913004" cy="54764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sym typeface="Arial"/>
              </a:rPr>
              <a:t>. </a:t>
            </a:r>
            <a:endParaRPr kumimoji="0" lang="en-GB" sz="1800" b="0" i="0" u="none" strike="noStrike" kern="1200" cap="none" spc="0" normalizeH="0" baseline="0" noProof="0" dirty="0">
              <a:ln>
                <a:noFill/>
              </a:ln>
              <a:solidFill>
                <a:prstClr val="white"/>
              </a:solidFill>
              <a:effectLst/>
              <a:uLnTx/>
              <a:uFillTx/>
              <a:latin typeface="Arial"/>
              <a:sym typeface="Arial"/>
            </a:endParaRPr>
          </a:p>
        </p:txBody>
      </p:sp>
      <p:sp>
        <p:nvSpPr>
          <p:cNvPr id="37" name="CustomShape 7">
            <a:extLst>
              <a:ext uri="{FF2B5EF4-FFF2-40B4-BE49-F238E27FC236}">
                <a16:creationId xmlns:a16="http://schemas.microsoft.com/office/drawing/2014/main" id="{26C340B8-6D0B-4893-833A-56DF1D67C351}"/>
              </a:ext>
            </a:extLst>
          </p:cNvPr>
          <p:cNvSpPr/>
          <p:nvPr/>
        </p:nvSpPr>
        <p:spPr>
          <a:xfrm>
            <a:off x="1185366" y="76099"/>
            <a:ext cx="3976531"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sym typeface="Arial"/>
              </a:rPr>
              <a:t>Écoute</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sym typeface="Arial"/>
              </a:rPr>
              <a:t> et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sym typeface="Arial"/>
              </a:rPr>
              <a:t>répète</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sym typeface="Arial"/>
              </a:rPr>
              <a:t>. </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grpSp>
        <p:nvGrpSpPr>
          <p:cNvPr id="2" name="Group 1">
            <a:extLst>
              <a:ext uri="{FF2B5EF4-FFF2-40B4-BE49-F238E27FC236}">
                <a16:creationId xmlns:a16="http://schemas.microsoft.com/office/drawing/2014/main" id="{145E77F2-642F-4315-9913-43F0C7A61634}"/>
              </a:ext>
            </a:extLst>
          </p:cNvPr>
          <p:cNvGrpSpPr/>
          <p:nvPr/>
        </p:nvGrpSpPr>
        <p:grpSpPr>
          <a:xfrm>
            <a:off x="3430996" y="832117"/>
            <a:ext cx="2777067" cy="2516578"/>
            <a:chOff x="6390967" y="862109"/>
            <a:chExt cx="2777067" cy="2516578"/>
          </a:xfrm>
        </p:grpSpPr>
        <p:sp>
          <p:nvSpPr>
            <p:cNvPr id="68" name="TextBox 67">
              <a:extLst>
                <a:ext uri="{FF2B5EF4-FFF2-40B4-BE49-F238E27FC236}">
                  <a16:creationId xmlns:a16="http://schemas.microsoft.com/office/drawing/2014/main" id="{8E729EBB-E021-4656-9AA9-2C3B352AFF19}"/>
                </a:ext>
              </a:extLst>
            </p:cNvPr>
            <p:cNvSpPr txBox="1"/>
            <p:nvPr/>
          </p:nvSpPr>
          <p:spPr>
            <a:xfrm>
              <a:off x="6390967" y="2424580"/>
              <a:ext cx="277706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[to prefer, preferring]</a:t>
              </a:r>
            </a:p>
          </p:txBody>
        </p:sp>
        <p:pic>
          <p:nvPicPr>
            <p:cNvPr id="38" name="Graphic 37" descr="In love face with solid fill with solid fill">
              <a:extLst>
                <a:ext uri="{FF2B5EF4-FFF2-40B4-BE49-F238E27FC236}">
                  <a16:creationId xmlns:a16="http://schemas.microsoft.com/office/drawing/2014/main" id="{EF97B237-96A3-44A7-8968-95BA80F42C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80652" y="862109"/>
              <a:ext cx="1769811" cy="1769811"/>
            </a:xfrm>
            <a:prstGeom prst="rect">
              <a:avLst/>
            </a:prstGeom>
          </p:spPr>
        </p:pic>
      </p:grpSp>
      <p:sp>
        <p:nvSpPr>
          <p:cNvPr id="39" name="TextBox 38">
            <a:extLst>
              <a:ext uri="{FF2B5EF4-FFF2-40B4-BE49-F238E27FC236}">
                <a16:creationId xmlns:a16="http://schemas.microsoft.com/office/drawing/2014/main" id="{2AA5169D-6FA7-4D3E-9E3B-D4EA6A1096BB}"/>
              </a:ext>
            </a:extLst>
          </p:cNvPr>
          <p:cNvSpPr txBox="1"/>
          <p:nvPr/>
        </p:nvSpPr>
        <p:spPr>
          <a:xfrm>
            <a:off x="9286897" y="2004326"/>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rPr>
              <a:t>le sport</a:t>
            </a:r>
          </a:p>
        </p:txBody>
      </p:sp>
      <p:grpSp>
        <p:nvGrpSpPr>
          <p:cNvPr id="41" name="Group 40">
            <a:extLst>
              <a:ext uri="{FF2B5EF4-FFF2-40B4-BE49-F238E27FC236}">
                <a16:creationId xmlns:a16="http://schemas.microsoft.com/office/drawing/2014/main" id="{B6CEE6D5-AE60-42F6-826B-B849D8995B15}"/>
              </a:ext>
            </a:extLst>
          </p:cNvPr>
          <p:cNvGrpSpPr/>
          <p:nvPr/>
        </p:nvGrpSpPr>
        <p:grpSpPr>
          <a:xfrm>
            <a:off x="8070329" y="1289205"/>
            <a:ext cx="1967907" cy="1477952"/>
            <a:chOff x="12465150" y="2444186"/>
            <a:chExt cx="1967907" cy="1477952"/>
          </a:xfrm>
        </p:grpSpPr>
        <p:pic>
          <p:nvPicPr>
            <p:cNvPr id="8" name="Graphic 7" descr="Volleyball with solid fill">
              <a:extLst>
                <a:ext uri="{FF2B5EF4-FFF2-40B4-BE49-F238E27FC236}">
                  <a16:creationId xmlns:a16="http://schemas.microsoft.com/office/drawing/2014/main" id="{429A6A4E-FD8D-49CD-A3C1-A784578BDF1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465150" y="3042097"/>
              <a:ext cx="458797" cy="458797"/>
            </a:xfrm>
            <a:prstGeom prst="rect">
              <a:avLst/>
            </a:prstGeom>
          </p:spPr>
        </p:pic>
        <p:pic>
          <p:nvPicPr>
            <p:cNvPr id="15" name="Graphic 14" descr="Rugby ball with solid fill">
              <a:extLst>
                <a:ext uri="{FF2B5EF4-FFF2-40B4-BE49-F238E27FC236}">
                  <a16:creationId xmlns:a16="http://schemas.microsoft.com/office/drawing/2014/main" id="{07C2C184-293F-49A2-95CF-5EF36C6F3D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252387" y="3429000"/>
              <a:ext cx="493138" cy="493138"/>
            </a:xfrm>
            <a:prstGeom prst="rect">
              <a:avLst/>
            </a:prstGeom>
          </p:spPr>
        </p:pic>
        <p:pic>
          <p:nvPicPr>
            <p:cNvPr id="17" name="Graphic 16" descr="Football ball with solid fill">
              <a:extLst>
                <a:ext uri="{FF2B5EF4-FFF2-40B4-BE49-F238E27FC236}">
                  <a16:creationId xmlns:a16="http://schemas.microsoft.com/office/drawing/2014/main" id="{98AD48AC-F9C7-4134-BC9D-4BEBE3736F9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242768" y="2444186"/>
              <a:ext cx="458797" cy="458797"/>
            </a:xfrm>
            <a:prstGeom prst="rect">
              <a:avLst/>
            </a:prstGeom>
          </p:spPr>
        </p:pic>
        <p:pic>
          <p:nvPicPr>
            <p:cNvPr id="21" name="Graphic 20" descr="Sports Field with solid fill">
              <a:extLst>
                <a:ext uri="{FF2B5EF4-FFF2-40B4-BE49-F238E27FC236}">
                  <a16:creationId xmlns:a16="http://schemas.microsoft.com/office/drawing/2014/main" id="{34A7706F-1F81-4C0A-9F28-5320C20EBCC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840485" y="2579439"/>
              <a:ext cx="1263364" cy="1263364"/>
            </a:xfrm>
            <a:prstGeom prst="rect">
              <a:avLst/>
            </a:prstGeom>
          </p:spPr>
        </p:pic>
        <p:pic>
          <p:nvPicPr>
            <p:cNvPr id="40" name="Graphic 39" descr="Badminton with solid fill">
              <a:extLst>
                <a:ext uri="{FF2B5EF4-FFF2-40B4-BE49-F238E27FC236}">
                  <a16:creationId xmlns:a16="http://schemas.microsoft.com/office/drawing/2014/main" id="{AD197FDC-5521-4C89-8734-C9591B706D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010511" y="2848950"/>
              <a:ext cx="422546" cy="422546"/>
            </a:xfrm>
            <a:prstGeom prst="rect">
              <a:avLst/>
            </a:prstGeom>
          </p:spPr>
        </p:pic>
      </p:grpSp>
      <p:sp>
        <p:nvSpPr>
          <p:cNvPr id="51" name="TextBox 50">
            <a:extLst>
              <a:ext uri="{FF2B5EF4-FFF2-40B4-BE49-F238E27FC236}">
                <a16:creationId xmlns:a16="http://schemas.microsoft.com/office/drawing/2014/main" id="{7298D2A9-0695-497F-905A-1322B3E6D85B}"/>
              </a:ext>
            </a:extLst>
          </p:cNvPr>
          <p:cNvSpPr txBox="1"/>
          <p:nvPr/>
        </p:nvSpPr>
        <p:spPr>
          <a:xfrm>
            <a:off x="863337" y="5080012"/>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rPr>
              <a:t>et</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2" name="TextBox 51">
            <a:extLst>
              <a:ext uri="{FF2B5EF4-FFF2-40B4-BE49-F238E27FC236}">
                <a16:creationId xmlns:a16="http://schemas.microsoft.com/office/drawing/2014/main" id="{3E2C73E6-C75C-4499-BE8D-A84E652FB988}"/>
              </a:ext>
            </a:extLst>
          </p:cNvPr>
          <p:cNvSpPr txBox="1"/>
          <p:nvPr/>
        </p:nvSpPr>
        <p:spPr>
          <a:xfrm>
            <a:off x="5140713" y="5080011"/>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rPr>
              <a:t>mais</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ndParaRPr>
          </a:p>
        </p:txBody>
      </p:sp>
      <p:grpSp>
        <p:nvGrpSpPr>
          <p:cNvPr id="44" name="Group 43">
            <a:extLst>
              <a:ext uri="{FF2B5EF4-FFF2-40B4-BE49-F238E27FC236}">
                <a16:creationId xmlns:a16="http://schemas.microsoft.com/office/drawing/2014/main" id="{3976BBC9-68BB-4A0B-BCC7-661D2F56E3D7}"/>
              </a:ext>
            </a:extLst>
          </p:cNvPr>
          <p:cNvGrpSpPr/>
          <p:nvPr/>
        </p:nvGrpSpPr>
        <p:grpSpPr>
          <a:xfrm>
            <a:off x="4100261" y="4020178"/>
            <a:ext cx="1513140" cy="1807935"/>
            <a:chOff x="4100261" y="4020178"/>
            <a:chExt cx="1513140" cy="1807935"/>
          </a:xfrm>
        </p:grpSpPr>
        <p:pic>
          <p:nvPicPr>
            <p:cNvPr id="43" name="Picture 42" descr="A yellow smiley face&#10;&#10;Description automatically generated with medium confidence">
              <a:extLst>
                <a:ext uri="{FF2B5EF4-FFF2-40B4-BE49-F238E27FC236}">
                  <a16:creationId xmlns:a16="http://schemas.microsoft.com/office/drawing/2014/main" id="{1FD67506-1F0B-4CBC-8B4E-77A8C9BD99A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56076" y="4020178"/>
              <a:ext cx="1457325" cy="1457325"/>
            </a:xfrm>
            <a:prstGeom prst="rect">
              <a:avLst/>
            </a:prstGeom>
          </p:spPr>
        </p:pic>
        <p:sp>
          <p:nvSpPr>
            <p:cNvPr id="55" name="TextBox 54">
              <a:extLst>
                <a:ext uri="{FF2B5EF4-FFF2-40B4-BE49-F238E27FC236}">
                  <a16:creationId xmlns:a16="http://schemas.microsoft.com/office/drawing/2014/main" id="{CD10D46F-7D15-4601-B286-E4A4B2444382}"/>
                </a:ext>
              </a:extLst>
            </p:cNvPr>
            <p:cNvSpPr txBox="1"/>
            <p:nvPr/>
          </p:nvSpPr>
          <p:spPr>
            <a:xfrm>
              <a:off x="4100261" y="5304893"/>
              <a:ext cx="145732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[but]</a:t>
              </a:r>
            </a:p>
          </p:txBody>
        </p:sp>
      </p:grpSp>
      <p:pic>
        <p:nvPicPr>
          <p:cNvPr id="46" name="Picture 45" descr="A screenshot of a video game&#10;&#10;Description automatically generated with low confidence">
            <a:extLst>
              <a:ext uri="{FF2B5EF4-FFF2-40B4-BE49-F238E27FC236}">
                <a16:creationId xmlns:a16="http://schemas.microsoft.com/office/drawing/2014/main" id="{AE3EE4E5-69C7-4267-ABC2-901BE76716E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14608" y="5044006"/>
            <a:ext cx="1297458" cy="610063"/>
          </a:xfrm>
          <a:prstGeom prst="rect">
            <a:avLst/>
          </a:prstGeom>
        </p:spPr>
      </p:pic>
    </p:spTree>
    <p:extLst>
      <p:ext uri="{BB962C8B-B14F-4D97-AF65-F5344CB8AC3E}">
        <p14:creationId xmlns:p14="http://schemas.microsoft.com/office/powerpoint/2010/main" val="18699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6"/>
                                        </p:tgtEl>
                                      </p:cBhvr>
                                    </p:animEffect>
                                    <p:set>
                                      <p:cBhvr>
                                        <p:cTn id="55" dur="1" fill="hold">
                                          <p:stCondLst>
                                            <p:cond delay="19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nodeType="clickEffect">
                                  <p:stCondLst>
                                    <p:cond delay="0"/>
                                  </p:stCondLst>
                                  <p:childTnLst>
                                    <p:animEffect transition="out" filter="circle(out)">
                                      <p:cBhvr>
                                        <p:cTn id="66" dur="2000"/>
                                        <p:tgtEl>
                                          <p:spTgt spid="23"/>
                                        </p:tgtEl>
                                      </p:cBhvr>
                                    </p:animEffect>
                                    <p:set>
                                      <p:cBhvr>
                                        <p:cTn id="67" dur="1" fill="hold">
                                          <p:stCondLst>
                                            <p:cond delay="1999"/>
                                          </p:stCondLst>
                                        </p:cTn>
                                        <p:tgtEl>
                                          <p:spTgt spid="2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xit" presetSubtype="32" fill="hold" nodeType="clickEffect">
                                  <p:stCondLst>
                                    <p:cond delay="0"/>
                                  </p:stCondLst>
                                  <p:childTnLst>
                                    <p:animEffect transition="out" filter="circle(out)">
                                      <p:cBhvr>
                                        <p:cTn id="78" dur="2000"/>
                                        <p:tgtEl>
                                          <p:spTgt spid="2"/>
                                        </p:tgtEl>
                                      </p:cBhvr>
                                    </p:animEffect>
                                    <p:set>
                                      <p:cBhvr>
                                        <p:cTn id="79" dur="1" fill="hold">
                                          <p:stCondLst>
                                            <p:cond delay="1999"/>
                                          </p:stCondLst>
                                        </p:cTn>
                                        <p:tgtEl>
                                          <p:spTgt spid="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500" fill="hold"/>
                                        <p:tgtEl>
                                          <p:spTgt spid="2"/>
                                        </p:tgtEl>
                                        <p:attrNameLst>
                                          <p:attrName>ppt_w</p:attrName>
                                        </p:attrNameLst>
                                      </p:cBhvr>
                                      <p:tavLst>
                                        <p:tav tm="0">
                                          <p:val>
                                            <p:fltVal val="0"/>
                                          </p:val>
                                        </p:tav>
                                        <p:tav tm="100000">
                                          <p:val>
                                            <p:strVal val="#ppt_w"/>
                                          </p:val>
                                        </p:tav>
                                      </p:tavLst>
                                    </p:anim>
                                    <p:anim calcmode="lin" valueType="num">
                                      <p:cBhvr>
                                        <p:cTn id="85" dur="500" fill="hold"/>
                                        <p:tgtEl>
                                          <p:spTgt spid="2"/>
                                        </p:tgtEl>
                                        <p:attrNameLst>
                                          <p:attrName>ppt_h</p:attrName>
                                        </p:attrNameLst>
                                      </p:cBhvr>
                                      <p:tavLst>
                                        <p:tav tm="0">
                                          <p:val>
                                            <p:fltVal val="0"/>
                                          </p:val>
                                        </p:tav>
                                        <p:tav tm="100000">
                                          <p:val>
                                            <p:strVal val="#ppt_h"/>
                                          </p:val>
                                        </p:tav>
                                      </p:tavLst>
                                    </p:anim>
                                    <p:animEffect transition="in" filter="fade">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xit" presetSubtype="32" fill="hold" nodeType="clickEffect">
                                  <p:stCondLst>
                                    <p:cond delay="0"/>
                                  </p:stCondLst>
                                  <p:childTnLst>
                                    <p:animEffect transition="out" filter="circle(out)">
                                      <p:cBhvr>
                                        <p:cTn id="90" dur="2000"/>
                                        <p:tgtEl>
                                          <p:spTgt spid="46"/>
                                        </p:tgtEl>
                                      </p:cBhvr>
                                    </p:animEffect>
                                    <p:set>
                                      <p:cBhvr>
                                        <p:cTn id="91" dur="1" fill="hold">
                                          <p:stCondLst>
                                            <p:cond delay="1999"/>
                                          </p:stCondLst>
                                        </p:cTn>
                                        <p:tgtEl>
                                          <p:spTgt spid="4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nodeType="clickEffect">
                                  <p:stCondLst>
                                    <p:cond delay="0"/>
                                  </p:stCondLst>
                                  <p:childTnLst>
                                    <p:animEffect transition="out" filter="circle(out)">
                                      <p:cBhvr>
                                        <p:cTn id="102" dur="2000"/>
                                        <p:tgtEl>
                                          <p:spTgt spid="41"/>
                                        </p:tgtEl>
                                      </p:cBhvr>
                                    </p:animEffect>
                                    <p:set>
                                      <p:cBhvr>
                                        <p:cTn id="103" dur="1" fill="hold">
                                          <p:stCondLst>
                                            <p:cond delay="1999"/>
                                          </p:stCondLst>
                                        </p:cTn>
                                        <p:tgtEl>
                                          <p:spTgt spid="4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xit" presetSubtype="32" fill="hold" nodeType="clickEffect">
                                  <p:stCondLst>
                                    <p:cond delay="0"/>
                                  </p:stCondLst>
                                  <p:childTnLst>
                                    <p:animEffect transition="out" filter="circle(out)">
                                      <p:cBhvr>
                                        <p:cTn id="114" dur="2000"/>
                                        <p:tgtEl>
                                          <p:spTgt spid="44"/>
                                        </p:tgtEl>
                                      </p:cBhvr>
                                    </p:animEffect>
                                    <p:set>
                                      <p:cBhvr>
                                        <p:cTn id="115" dur="1" fill="hold">
                                          <p:stCondLst>
                                            <p:cond delay="1999"/>
                                          </p:stCondLst>
                                        </p:cTn>
                                        <p:tgtEl>
                                          <p:spTgt spid="4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animEffect transition="in" filter="fade">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xit" presetSubtype="32" fill="hold" grpId="1" nodeType="clickEffect">
                                  <p:stCondLst>
                                    <p:cond delay="0"/>
                                  </p:stCondLst>
                                  <p:childTnLst>
                                    <p:animEffect transition="out" filter="circle(out)">
                                      <p:cBhvr>
                                        <p:cTn id="126" dur="2000"/>
                                        <p:tgtEl>
                                          <p:spTgt spid="63"/>
                                        </p:tgtEl>
                                      </p:cBhvr>
                                    </p:animEffect>
                                    <p:set>
                                      <p:cBhvr>
                                        <p:cTn id="127" dur="1" fill="hold">
                                          <p:stCondLst>
                                            <p:cond delay="1999"/>
                                          </p:stCondLst>
                                        </p:cTn>
                                        <p:tgtEl>
                                          <p:spTgt spid="63"/>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2" nodeType="clickEffect">
                                  <p:stCondLst>
                                    <p:cond delay="0"/>
                                  </p:stCondLst>
                                  <p:childTnLst>
                                    <p:set>
                                      <p:cBhvr>
                                        <p:cTn id="131" dur="1" fill="hold">
                                          <p:stCondLst>
                                            <p:cond delay="0"/>
                                          </p:stCondLst>
                                        </p:cTn>
                                        <p:tgtEl>
                                          <p:spTgt spid="63"/>
                                        </p:tgtEl>
                                        <p:attrNameLst>
                                          <p:attrName>style.visibility</p:attrName>
                                        </p:attrNameLst>
                                      </p:cBhvr>
                                      <p:to>
                                        <p:strVal val="visible"/>
                                      </p:to>
                                    </p:set>
                                    <p:anim calcmode="lin" valueType="num">
                                      <p:cBhvr>
                                        <p:cTn id="132" dur="500" fill="hold"/>
                                        <p:tgtEl>
                                          <p:spTgt spid="63"/>
                                        </p:tgtEl>
                                        <p:attrNameLst>
                                          <p:attrName>ppt_w</p:attrName>
                                        </p:attrNameLst>
                                      </p:cBhvr>
                                      <p:tavLst>
                                        <p:tav tm="0">
                                          <p:val>
                                            <p:fltVal val="0"/>
                                          </p:val>
                                        </p:tav>
                                        <p:tav tm="100000">
                                          <p:val>
                                            <p:strVal val="#ppt_w"/>
                                          </p:val>
                                        </p:tav>
                                      </p:tavLst>
                                    </p:anim>
                                    <p:anim calcmode="lin" valueType="num">
                                      <p:cBhvr>
                                        <p:cTn id="133" dur="500" fill="hold"/>
                                        <p:tgtEl>
                                          <p:spTgt spid="63"/>
                                        </p:tgtEl>
                                        <p:attrNameLst>
                                          <p:attrName>ppt_h</p:attrName>
                                        </p:attrNameLst>
                                      </p:cBhvr>
                                      <p:tavLst>
                                        <p:tav tm="0">
                                          <p:val>
                                            <p:fltVal val="0"/>
                                          </p:val>
                                        </p:tav>
                                        <p:tav tm="100000">
                                          <p:val>
                                            <p:strVal val="#ppt_h"/>
                                          </p:val>
                                        </p:tav>
                                      </p:tavLst>
                                    </p:anim>
                                    <p:animEffect transition="in" filter="fade">
                                      <p:cBhvr>
                                        <p:cTn id="134" dur="500"/>
                                        <p:tgtEl>
                                          <p:spTgt spid="63"/>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xit" presetSubtype="32" fill="hold" grpId="1" nodeType="clickEffect">
                                  <p:stCondLst>
                                    <p:cond delay="0"/>
                                  </p:stCondLst>
                                  <p:childTnLst>
                                    <p:animEffect transition="out" filter="circle(out)">
                                      <p:cBhvr>
                                        <p:cTn id="138" dur="2000"/>
                                        <p:tgtEl>
                                          <p:spTgt spid="62"/>
                                        </p:tgtEl>
                                      </p:cBhvr>
                                    </p:animEffect>
                                    <p:set>
                                      <p:cBhvr>
                                        <p:cTn id="139" dur="1" fill="hold">
                                          <p:stCondLst>
                                            <p:cond delay="1999"/>
                                          </p:stCondLst>
                                        </p:cTn>
                                        <p:tgtEl>
                                          <p:spTgt spid="62"/>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2" nodeType="clickEffect">
                                  <p:stCondLst>
                                    <p:cond delay="0"/>
                                  </p:stCondLst>
                                  <p:childTnLst>
                                    <p:set>
                                      <p:cBhvr>
                                        <p:cTn id="143" dur="1" fill="hold">
                                          <p:stCondLst>
                                            <p:cond delay="0"/>
                                          </p:stCondLst>
                                        </p:cTn>
                                        <p:tgtEl>
                                          <p:spTgt spid="62"/>
                                        </p:tgtEl>
                                        <p:attrNameLst>
                                          <p:attrName>style.visibility</p:attrName>
                                        </p:attrNameLst>
                                      </p:cBhvr>
                                      <p:to>
                                        <p:strVal val="visible"/>
                                      </p:to>
                                    </p:set>
                                    <p:anim calcmode="lin" valueType="num">
                                      <p:cBhvr>
                                        <p:cTn id="144" dur="500" fill="hold"/>
                                        <p:tgtEl>
                                          <p:spTgt spid="62"/>
                                        </p:tgtEl>
                                        <p:attrNameLst>
                                          <p:attrName>ppt_w</p:attrName>
                                        </p:attrNameLst>
                                      </p:cBhvr>
                                      <p:tavLst>
                                        <p:tav tm="0">
                                          <p:val>
                                            <p:fltVal val="0"/>
                                          </p:val>
                                        </p:tav>
                                        <p:tav tm="100000">
                                          <p:val>
                                            <p:strVal val="#ppt_w"/>
                                          </p:val>
                                        </p:tav>
                                      </p:tavLst>
                                    </p:anim>
                                    <p:anim calcmode="lin" valueType="num">
                                      <p:cBhvr>
                                        <p:cTn id="145" dur="500" fill="hold"/>
                                        <p:tgtEl>
                                          <p:spTgt spid="62"/>
                                        </p:tgtEl>
                                        <p:attrNameLst>
                                          <p:attrName>ppt_h</p:attrName>
                                        </p:attrNameLst>
                                      </p:cBhvr>
                                      <p:tavLst>
                                        <p:tav tm="0">
                                          <p:val>
                                            <p:fltVal val="0"/>
                                          </p:val>
                                        </p:tav>
                                        <p:tav tm="100000">
                                          <p:val>
                                            <p:strVal val="#ppt_h"/>
                                          </p:val>
                                        </p:tav>
                                      </p:tavLst>
                                    </p:anim>
                                    <p:animEffect transition="in" filter="fade">
                                      <p:cBhvr>
                                        <p:cTn id="146" dur="500"/>
                                        <p:tgtEl>
                                          <p:spTgt spid="62"/>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xit" presetSubtype="32" fill="hold" grpId="1" nodeType="clickEffect">
                                  <p:stCondLst>
                                    <p:cond delay="0"/>
                                  </p:stCondLst>
                                  <p:childTnLst>
                                    <p:animEffect transition="out" filter="circle(out)">
                                      <p:cBhvr>
                                        <p:cTn id="150" dur="2000"/>
                                        <p:tgtEl>
                                          <p:spTgt spid="30"/>
                                        </p:tgtEl>
                                      </p:cBhvr>
                                    </p:animEffect>
                                    <p:set>
                                      <p:cBhvr>
                                        <p:cTn id="151" dur="1" fill="hold">
                                          <p:stCondLst>
                                            <p:cond delay="1999"/>
                                          </p:stCondLst>
                                        </p:cTn>
                                        <p:tgtEl>
                                          <p:spTgt spid="30"/>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2" nodeType="clickEffect">
                                  <p:stCondLst>
                                    <p:cond delay="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childTnLst>
                    </p:cTn>
                  </p:par>
                  <p:par>
                    <p:cTn id="159" fill="hold">
                      <p:stCondLst>
                        <p:cond delay="indefinite"/>
                      </p:stCondLst>
                      <p:childTnLst>
                        <p:par>
                          <p:cTn id="160" fill="hold">
                            <p:stCondLst>
                              <p:cond delay="0"/>
                            </p:stCondLst>
                            <p:childTnLst>
                              <p:par>
                                <p:cTn id="161" presetID="6" presetClass="exit" presetSubtype="32" fill="hold" grpId="1" nodeType="clickEffect">
                                  <p:stCondLst>
                                    <p:cond delay="0"/>
                                  </p:stCondLst>
                                  <p:childTnLst>
                                    <p:animEffect transition="out" filter="circle(out)">
                                      <p:cBhvr>
                                        <p:cTn id="162" dur="2000"/>
                                        <p:tgtEl>
                                          <p:spTgt spid="39"/>
                                        </p:tgtEl>
                                      </p:cBhvr>
                                    </p:animEffect>
                                    <p:set>
                                      <p:cBhvr>
                                        <p:cTn id="163" dur="1" fill="hold">
                                          <p:stCondLst>
                                            <p:cond delay="1999"/>
                                          </p:stCondLst>
                                        </p:cTn>
                                        <p:tgtEl>
                                          <p:spTgt spid="39"/>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2" nodeType="clickEffect">
                                  <p:stCondLst>
                                    <p:cond delay="0"/>
                                  </p:stCondLst>
                                  <p:childTnLst>
                                    <p:set>
                                      <p:cBhvr>
                                        <p:cTn id="167" dur="1" fill="hold">
                                          <p:stCondLst>
                                            <p:cond delay="0"/>
                                          </p:stCondLst>
                                        </p:cTn>
                                        <p:tgtEl>
                                          <p:spTgt spid="39"/>
                                        </p:tgtEl>
                                        <p:attrNameLst>
                                          <p:attrName>style.visibility</p:attrName>
                                        </p:attrNameLst>
                                      </p:cBhvr>
                                      <p:to>
                                        <p:strVal val="visible"/>
                                      </p:to>
                                    </p:set>
                                    <p:anim calcmode="lin" valueType="num">
                                      <p:cBhvr>
                                        <p:cTn id="168" dur="500" fill="hold"/>
                                        <p:tgtEl>
                                          <p:spTgt spid="39"/>
                                        </p:tgtEl>
                                        <p:attrNameLst>
                                          <p:attrName>ppt_w</p:attrName>
                                        </p:attrNameLst>
                                      </p:cBhvr>
                                      <p:tavLst>
                                        <p:tav tm="0">
                                          <p:val>
                                            <p:fltVal val="0"/>
                                          </p:val>
                                        </p:tav>
                                        <p:tav tm="100000">
                                          <p:val>
                                            <p:strVal val="#ppt_w"/>
                                          </p:val>
                                        </p:tav>
                                      </p:tavLst>
                                    </p:anim>
                                    <p:anim calcmode="lin" valueType="num">
                                      <p:cBhvr>
                                        <p:cTn id="169" dur="500" fill="hold"/>
                                        <p:tgtEl>
                                          <p:spTgt spid="39"/>
                                        </p:tgtEl>
                                        <p:attrNameLst>
                                          <p:attrName>ppt_h</p:attrName>
                                        </p:attrNameLst>
                                      </p:cBhvr>
                                      <p:tavLst>
                                        <p:tav tm="0">
                                          <p:val>
                                            <p:fltVal val="0"/>
                                          </p:val>
                                        </p:tav>
                                        <p:tav tm="100000">
                                          <p:val>
                                            <p:strVal val="#ppt_h"/>
                                          </p:val>
                                        </p:tav>
                                      </p:tavLst>
                                    </p:anim>
                                    <p:animEffect transition="in" filter="fade">
                                      <p:cBhvr>
                                        <p:cTn id="170" dur="500"/>
                                        <p:tgtEl>
                                          <p:spTgt spid="39"/>
                                        </p:tgtEl>
                                      </p:cBhvr>
                                    </p:animEffect>
                                  </p:childTnLst>
                                </p:cTn>
                              </p:par>
                            </p:childTnLst>
                          </p:cTn>
                        </p:par>
                      </p:childTnLst>
                    </p:cTn>
                  </p:par>
                  <p:par>
                    <p:cTn id="171" fill="hold">
                      <p:stCondLst>
                        <p:cond delay="indefinite"/>
                      </p:stCondLst>
                      <p:childTnLst>
                        <p:par>
                          <p:cTn id="172" fill="hold">
                            <p:stCondLst>
                              <p:cond delay="0"/>
                            </p:stCondLst>
                            <p:childTnLst>
                              <p:par>
                                <p:cTn id="173" presetID="6" presetClass="exit" presetSubtype="32" fill="hold" grpId="1" nodeType="clickEffect">
                                  <p:stCondLst>
                                    <p:cond delay="0"/>
                                  </p:stCondLst>
                                  <p:childTnLst>
                                    <p:animEffect transition="out" filter="circle(out)">
                                      <p:cBhvr>
                                        <p:cTn id="174" dur="2000"/>
                                        <p:tgtEl>
                                          <p:spTgt spid="51"/>
                                        </p:tgtEl>
                                      </p:cBhvr>
                                    </p:animEffect>
                                    <p:set>
                                      <p:cBhvr>
                                        <p:cTn id="175" dur="1" fill="hold">
                                          <p:stCondLst>
                                            <p:cond delay="1999"/>
                                          </p:stCondLst>
                                        </p:cTn>
                                        <p:tgtEl>
                                          <p:spTgt spid="51"/>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2" nodeType="clickEffect">
                                  <p:stCondLst>
                                    <p:cond delay="0"/>
                                  </p:stCondLst>
                                  <p:childTnLst>
                                    <p:set>
                                      <p:cBhvr>
                                        <p:cTn id="179" dur="1" fill="hold">
                                          <p:stCondLst>
                                            <p:cond delay="0"/>
                                          </p:stCondLst>
                                        </p:cTn>
                                        <p:tgtEl>
                                          <p:spTgt spid="51"/>
                                        </p:tgtEl>
                                        <p:attrNameLst>
                                          <p:attrName>style.visibility</p:attrName>
                                        </p:attrNameLst>
                                      </p:cBhvr>
                                      <p:to>
                                        <p:strVal val="visible"/>
                                      </p:to>
                                    </p:set>
                                    <p:anim calcmode="lin" valueType="num">
                                      <p:cBhvr>
                                        <p:cTn id="180" dur="500" fill="hold"/>
                                        <p:tgtEl>
                                          <p:spTgt spid="51"/>
                                        </p:tgtEl>
                                        <p:attrNameLst>
                                          <p:attrName>ppt_w</p:attrName>
                                        </p:attrNameLst>
                                      </p:cBhvr>
                                      <p:tavLst>
                                        <p:tav tm="0">
                                          <p:val>
                                            <p:fltVal val="0"/>
                                          </p:val>
                                        </p:tav>
                                        <p:tav tm="100000">
                                          <p:val>
                                            <p:strVal val="#ppt_w"/>
                                          </p:val>
                                        </p:tav>
                                      </p:tavLst>
                                    </p:anim>
                                    <p:anim calcmode="lin" valueType="num">
                                      <p:cBhvr>
                                        <p:cTn id="181" dur="500" fill="hold"/>
                                        <p:tgtEl>
                                          <p:spTgt spid="51"/>
                                        </p:tgtEl>
                                        <p:attrNameLst>
                                          <p:attrName>ppt_h</p:attrName>
                                        </p:attrNameLst>
                                      </p:cBhvr>
                                      <p:tavLst>
                                        <p:tav tm="0">
                                          <p:val>
                                            <p:fltVal val="0"/>
                                          </p:val>
                                        </p:tav>
                                        <p:tav tm="100000">
                                          <p:val>
                                            <p:strVal val="#ppt_h"/>
                                          </p:val>
                                        </p:tav>
                                      </p:tavLst>
                                    </p:anim>
                                    <p:animEffect transition="in" filter="fade">
                                      <p:cBhvr>
                                        <p:cTn id="182" dur="500"/>
                                        <p:tgtEl>
                                          <p:spTgt spid="51"/>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xit" presetSubtype="32" fill="hold" grpId="1" nodeType="clickEffect">
                                  <p:stCondLst>
                                    <p:cond delay="0"/>
                                  </p:stCondLst>
                                  <p:childTnLst>
                                    <p:animEffect transition="out" filter="circle(out)">
                                      <p:cBhvr>
                                        <p:cTn id="186" dur="2000"/>
                                        <p:tgtEl>
                                          <p:spTgt spid="52"/>
                                        </p:tgtEl>
                                      </p:cBhvr>
                                    </p:animEffect>
                                    <p:set>
                                      <p:cBhvr>
                                        <p:cTn id="187" dur="1" fill="hold">
                                          <p:stCondLst>
                                            <p:cond delay="1999"/>
                                          </p:stCondLst>
                                        </p:cTn>
                                        <p:tgtEl>
                                          <p:spTgt spid="5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2" nodeType="clickEffect">
                                  <p:stCondLst>
                                    <p:cond delay="0"/>
                                  </p:stCondLst>
                                  <p:childTnLst>
                                    <p:set>
                                      <p:cBhvr>
                                        <p:cTn id="191" dur="1" fill="hold">
                                          <p:stCondLst>
                                            <p:cond delay="0"/>
                                          </p:stCondLst>
                                        </p:cTn>
                                        <p:tgtEl>
                                          <p:spTgt spid="52"/>
                                        </p:tgtEl>
                                        <p:attrNameLst>
                                          <p:attrName>style.visibility</p:attrName>
                                        </p:attrNameLst>
                                      </p:cBhvr>
                                      <p:to>
                                        <p:strVal val="visible"/>
                                      </p:to>
                                    </p:set>
                                    <p:anim calcmode="lin" valueType="num">
                                      <p:cBhvr>
                                        <p:cTn id="192" dur="500" fill="hold"/>
                                        <p:tgtEl>
                                          <p:spTgt spid="52"/>
                                        </p:tgtEl>
                                        <p:attrNameLst>
                                          <p:attrName>ppt_w</p:attrName>
                                        </p:attrNameLst>
                                      </p:cBhvr>
                                      <p:tavLst>
                                        <p:tav tm="0">
                                          <p:val>
                                            <p:fltVal val="0"/>
                                          </p:val>
                                        </p:tav>
                                        <p:tav tm="100000">
                                          <p:val>
                                            <p:strVal val="#ppt_w"/>
                                          </p:val>
                                        </p:tav>
                                      </p:tavLst>
                                    </p:anim>
                                    <p:anim calcmode="lin" valueType="num">
                                      <p:cBhvr>
                                        <p:cTn id="193" dur="500" fill="hold"/>
                                        <p:tgtEl>
                                          <p:spTgt spid="52"/>
                                        </p:tgtEl>
                                        <p:attrNameLst>
                                          <p:attrName>ppt_h</p:attrName>
                                        </p:attrNameLst>
                                      </p:cBhvr>
                                      <p:tavLst>
                                        <p:tav tm="0">
                                          <p:val>
                                            <p:fltVal val="0"/>
                                          </p:val>
                                        </p:tav>
                                        <p:tav tm="100000">
                                          <p:val>
                                            <p:strVal val="#ppt_h"/>
                                          </p:val>
                                        </p:tav>
                                      </p:tavLst>
                                    </p:anim>
                                    <p:animEffect transition="in" filter="fade">
                                      <p:cBhvr>
                                        <p:cTn id="19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62" grpId="2"/>
      <p:bldP spid="63" grpId="0"/>
      <p:bldP spid="63" grpId="1"/>
      <p:bldP spid="63" grpId="2"/>
      <p:bldP spid="30" grpId="0"/>
      <p:bldP spid="30" grpId="1"/>
      <p:bldP spid="30" grpId="2"/>
      <p:bldP spid="39" grpId="0"/>
      <p:bldP spid="39" grpId="1"/>
      <p:bldP spid="39" grpId="2"/>
      <p:bldP spid="51" grpId="0"/>
      <p:bldP spid="51" grpId="1"/>
      <p:bldP spid="51" grpId="2"/>
      <p:bldP spid="52" grpId="0"/>
      <p:bldP spid="52" grpId="1"/>
      <p:bldP spid="5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4"/>
          <a:stretch/>
        </p:blipFill>
        <p:spPr>
          <a:xfrm>
            <a:off x="10721400" y="111744"/>
            <a:ext cx="1329840" cy="1331640"/>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149365" y="69569"/>
            <a:ext cx="6065889" cy="523220"/>
          </a:xfrm>
        </p:spPr>
        <p:txBody>
          <a:bodyPr anchor="t"/>
          <a:lstStyle/>
          <a:p>
            <a:r>
              <a:rPr lang="en-GB" sz="3600" b="1" spc="-1" dirty="0">
                <a:solidFill>
                  <a:srgbClr val="1E4E79"/>
                </a:solidFill>
                <a:latin typeface="Century Gothic" panose="020B0502020202020204" pitchFamily="34" charset="0"/>
                <a:ea typeface="Century Gothic"/>
              </a:rPr>
              <a:t>Saying ‘my’ and ‘your’</a:t>
            </a:r>
            <a:endParaRPr lang="en-GB" sz="3600" i="1" dirty="0"/>
          </a:p>
        </p:txBody>
      </p:sp>
      <p:sp>
        <p:nvSpPr>
          <p:cNvPr id="43" name="Rectangle 42">
            <a:extLst>
              <a:ext uri="{FF2B5EF4-FFF2-40B4-BE49-F238E27FC236}">
                <a16:creationId xmlns:a16="http://schemas.microsoft.com/office/drawing/2014/main" id="{4143ABAD-B43C-45A4-8275-5E66FBB7CD67}"/>
              </a:ext>
            </a:extLst>
          </p:cNvPr>
          <p:cNvSpPr/>
          <p:nvPr/>
        </p:nvSpPr>
        <p:spPr>
          <a:xfrm>
            <a:off x="149365" y="656711"/>
            <a:ext cx="97801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We know there are different words for </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rPr>
              <a:t>my </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and </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rPr>
              <a:t>your</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 because nouns are either </a:t>
            </a:r>
            <a:r>
              <a:rPr kumimoji="0" lang="en-GB" sz="2400" b="1" i="0" u="none" strike="noStrike" kern="1200" cap="none" spc="-1" normalizeH="0" baseline="0" noProof="0" dirty="0">
                <a:ln>
                  <a:noFill/>
                </a:ln>
                <a:solidFill>
                  <a:srgbClr val="00B0F0"/>
                </a:solidFill>
                <a:effectLst/>
                <a:uLnTx/>
                <a:uFillTx/>
                <a:latin typeface="Century Gothic" panose="020B0502020202020204" pitchFamily="34" charset="0"/>
              </a:rPr>
              <a:t>masculine</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 or </a:t>
            </a: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rPr>
              <a:t>feminine</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92" name="Google Shape;183;p8">
            <a:extLst>
              <a:ext uri="{FF2B5EF4-FFF2-40B4-BE49-F238E27FC236}">
                <a16:creationId xmlns:a16="http://schemas.microsoft.com/office/drawing/2014/main" id="{7D591CE0-294E-4A90-81DC-38CBE3377757}"/>
              </a:ext>
            </a:extLst>
          </p:cNvPr>
          <p:cNvPicPr preferRelativeResize="0"/>
          <p:nvPr/>
        </p:nvPicPr>
        <p:blipFill rotWithShape="1">
          <a:blip r:embed="rId5">
            <a:alphaModFix/>
          </a:blip>
          <a:srcRect/>
          <a:stretch/>
        </p:blipFill>
        <p:spPr>
          <a:xfrm>
            <a:off x="2495717" y="1737116"/>
            <a:ext cx="369037" cy="416098"/>
          </a:xfrm>
          <a:prstGeom prst="rect">
            <a:avLst/>
          </a:prstGeom>
          <a:noFill/>
          <a:ln>
            <a:noFill/>
          </a:ln>
        </p:spPr>
      </p:pic>
      <p:sp>
        <p:nvSpPr>
          <p:cNvPr id="93" name="TextBox 92">
            <a:extLst>
              <a:ext uri="{FF2B5EF4-FFF2-40B4-BE49-F238E27FC236}">
                <a16:creationId xmlns:a16="http://schemas.microsoft.com/office/drawing/2014/main" id="{85F0BB52-E948-47BD-A3B3-CB5225A59247}"/>
              </a:ext>
            </a:extLst>
          </p:cNvPr>
          <p:cNvSpPr txBox="1"/>
          <p:nvPr/>
        </p:nvSpPr>
        <p:spPr>
          <a:xfrm>
            <a:off x="405110" y="1673892"/>
            <a:ext cx="1806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B0F0"/>
                </a:solidFill>
                <a:effectLst/>
                <a:uLnTx/>
                <a:uFillTx/>
                <a:latin typeface="Century Gothic" panose="020B0502020202020204" pitchFamily="34" charset="0"/>
              </a:rPr>
              <a:t>mon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père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4" name="TextBox 93">
            <a:extLst>
              <a:ext uri="{FF2B5EF4-FFF2-40B4-BE49-F238E27FC236}">
                <a16:creationId xmlns:a16="http://schemas.microsoft.com/office/drawing/2014/main" id="{1BE15A16-69F6-41F8-A7F8-25419188FB80}"/>
              </a:ext>
            </a:extLst>
          </p:cNvPr>
          <p:cNvSpPr txBox="1"/>
          <p:nvPr/>
        </p:nvSpPr>
        <p:spPr>
          <a:xfrm>
            <a:off x="2592502" y="1677943"/>
            <a:ext cx="24931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my dad</a:t>
            </a:r>
          </a:p>
        </p:txBody>
      </p:sp>
      <p:sp>
        <p:nvSpPr>
          <p:cNvPr id="95" name="TextBox 94">
            <a:extLst>
              <a:ext uri="{FF2B5EF4-FFF2-40B4-BE49-F238E27FC236}">
                <a16:creationId xmlns:a16="http://schemas.microsoft.com/office/drawing/2014/main" id="{C730CD59-AC10-4855-A979-DC859D8C0D26}"/>
              </a:ext>
            </a:extLst>
          </p:cNvPr>
          <p:cNvSpPr txBox="1"/>
          <p:nvPr/>
        </p:nvSpPr>
        <p:spPr>
          <a:xfrm>
            <a:off x="5732505" y="1678723"/>
            <a:ext cx="1806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ma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mère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96" name="Google Shape;183;p8">
            <a:extLst>
              <a:ext uri="{FF2B5EF4-FFF2-40B4-BE49-F238E27FC236}">
                <a16:creationId xmlns:a16="http://schemas.microsoft.com/office/drawing/2014/main" id="{5AA1761A-EC47-4AC3-A6BD-74DA0E71BE2D}"/>
              </a:ext>
            </a:extLst>
          </p:cNvPr>
          <p:cNvPicPr preferRelativeResize="0"/>
          <p:nvPr/>
        </p:nvPicPr>
        <p:blipFill rotWithShape="1">
          <a:blip r:embed="rId5">
            <a:alphaModFix/>
          </a:blip>
          <a:srcRect/>
          <a:stretch/>
        </p:blipFill>
        <p:spPr>
          <a:xfrm>
            <a:off x="7755376" y="1729757"/>
            <a:ext cx="369037" cy="416098"/>
          </a:xfrm>
          <a:prstGeom prst="rect">
            <a:avLst/>
          </a:prstGeom>
          <a:noFill/>
          <a:ln>
            <a:noFill/>
          </a:ln>
        </p:spPr>
      </p:pic>
      <p:sp>
        <p:nvSpPr>
          <p:cNvPr id="97" name="TextBox 96">
            <a:extLst>
              <a:ext uri="{FF2B5EF4-FFF2-40B4-BE49-F238E27FC236}">
                <a16:creationId xmlns:a16="http://schemas.microsoft.com/office/drawing/2014/main" id="{9A183BE1-B3FF-44E2-966C-A09E3413ABD0}"/>
              </a:ext>
            </a:extLst>
          </p:cNvPr>
          <p:cNvSpPr txBox="1"/>
          <p:nvPr/>
        </p:nvSpPr>
        <p:spPr>
          <a:xfrm>
            <a:off x="8150396" y="1666257"/>
            <a:ext cx="15389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my mum</a:t>
            </a:r>
          </a:p>
        </p:txBody>
      </p:sp>
      <p:pic>
        <p:nvPicPr>
          <p:cNvPr id="105" name="Graphic 104" descr="Arrow Clockwise curve">
            <a:extLst>
              <a:ext uri="{FF2B5EF4-FFF2-40B4-BE49-F238E27FC236}">
                <a16:creationId xmlns:a16="http://schemas.microsoft.com/office/drawing/2014/main" id="{D99A22E1-CDED-411A-BACE-A6F4D6AE93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382451">
            <a:off x="793673" y="1964021"/>
            <a:ext cx="690138" cy="690138"/>
          </a:xfrm>
          <a:prstGeom prst="rect">
            <a:avLst/>
          </a:prstGeom>
        </p:spPr>
      </p:pic>
      <p:pic>
        <p:nvPicPr>
          <p:cNvPr id="106" name="Graphic 105" descr="Arrow Clockwise curve">
            <a:extLst>
              <a:ext uri="{FF2B5EF4-FFF2-40B4-BE49-F238E27FC236}">
                <a16:creationId xmlns:a16="http://schemas.microsoft.com/office/drawing/2014/main" id="{46B204D1-C26A-4010-8880-4D8DACDAD0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411358" flipH="1">
            <a:off x="5514409" y="1906234"/>
            <a:ext cx="685010" cy="914400"/>
          </a:xfrm>
          <a:prstGeom prst="rect">
            <a:avLst/>
          </a:prstGeom>
        </p:spPr>
      </p:pic>
      <p:sp>
        <p:nvSpPr>
          <p:cNvPr id="36" name="CustomShape 14">
            <a:extLst>
              <a:ext uri="{FF2B5EF4-FFF2-40B4-BE49-F238E27FC236}">
                <a16:creationId xmlns:a16="http://schemas.microsoft.com/office/drawing/2014/main" id="{6465E984-3B82-4584-8CC5-E5C4C7A80CCB}"/>
              </a:ext>
            </a:extLst>
          </p:cNvPr>
          <p:cNvSpPr/>
          <p:nvPr/>
        </p:nvSpPr>
        <p:spPr>
          <a:xfrm>
            <a:off x="3275153" y="5179277"/>
            <a:ext cx="2694130" cy="1509901"/>
          </a:xfrm>
          <a:prstGeom prst="wedgeEllipseCallout">
            <a:avLst>
              <a:gd name="adj1" fmla="val -47258"/>
              <a:gd name="adj2" fmla="val -39895"/>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rPr>
              <a:t>This is also true for most words that start with ‘</a:t>
            </a:r>
            <a:r>
              <a:rPr kumimoji="0" lang="en-GB" sz="2000" b="1" i="0" u="none" strike="noStrike" kern="1200" cap="none" spc="0" normalizeH="0" baseline="0" noProof="0" dirty="0">
                <a:ln>
                  <a:noFill/>
                </a:ln>
                <a:solidFill>
                  <a:prstClr val="white"/>
                </a:solidFill>
                <a:effectLst/>
                <a:uLnTx/>
                <a:uFillTx/>
                <a:latin typeface="Century Gothic" panose="020F0302020204030204"/>
              </a:rPr>
              <a:t>h</a:t>
            </a:r>
            <a:r>
              <a:rPr kumimoji="0" lang="en-GB" sz="2000" b="0" i="0" u="none" strike="noStrike" kern="1200" cap="none" spc="0" normalizeH="0" baseline="0" noProof="0" dirty="0">
                <a:ln>
                  <a:noFill/>
                </a:ln>
                <a:solidFill>
                  <a:prstClr val="white"/>
                </a:solidFill>
                <a:effectLst/>
                <a:uLnTx/>
                <a:uFillTx/>
                <a:latin typeface="Century Gothic" panose="020F0302020204030204"/>
              </a:rPr>
              <a:t>’.</a:t>
            </a:r>
          </a:p>
        </p:txBody>
      </p:sp>
      <p:sp>
        <p:nvSpPr>
          <p:cNvPr id="37" name="Rectangle 36">
            <a:extLst>
              <a:ext uri="{FF2B5EF4-FFF2-40B4-BE49-F238E27FC236}">
                <a16:creationId xmlns:a16="http://schemas.microsoft.com/office/drawing/2014/main" id="{315E15CC-3119-45AE-B9EC-DE7901900AD6}"/>
              </a:ext>
            </a:extLst>
          </p:cNvPr>
          <p:cNvSpPr/>
          <p:nvPr/>
        </p:nvSpPr>
        <p:spPr>
          <a:xfrm>
            <a:off x="195611" y="2823661"/>
            <a:ext cx="97801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We have seen that when the noun starts with a vowel, we always use ‘</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rPr>
              <a:t>mon</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 or ‘</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rPr>
              <a:t>ton</a:t>
            </a: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 even when the noun is feminine:</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0471ECB2-983B-4CED-8D23-D9DD17FC6208}"/>
              </a:ext>
            </a:extLst>
          </p:cNvPr>
          <p:cNvSpPr txBox="1"/>
          <p:nvPr/>
        </p:nvSpPr>
        <p:spPr>
          <a:xfrm>
            <a:off x="420592" y="3692618"/>
            <a:ext cx="29122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mon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ami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9" name="TextBox 38">
            <a:extLst>
              <a:ext uri="{FF2B5EF4-FFF2-40B4-BE49-F238E27FC236}">
                <a16:creationId xmlns:a16="http://schemas.microsoft.com/office/drawing/2014/main" id="{A2195432-3023-4202-832D-3AB5695AB793}"/>
              </a:ext>
            </a:extLst>
          </p:cNvPr>
          <p:cNvSpPr txBox="1"/>
          <p:nvPr/>
        </p:nvSpPr>
        <p:spPr>
          <a:xfrm>
            <a:off x="6096000" y="3662530"/>
            <a:ext cx="29122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mon</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ami</a:t>
            </a:r>
            <a:r>
              <a:rPr kumimoji="0" lang="en-GB" sz="2400" b="0" i="0" u="none" strike="noStrike" kern="1200" cap="none" spc="0" normalizeH="0" baseline="0" noProof="0" dirty="0" err="1">
                <a:ln>
                  <a:noFill/>
                </a:ln>
                <a:solidFill>
                  <a:srgbClr val="FF0066"/>
                </a:solidFill>
                <a:effectLst/>
                <a:uLnTx/>
                <a:uFillTx/>
                <a:latin typeface="Century Gothic" panose="020B0502020202020204" pitchFamily="34" charset="0"/>
              </a:rPr>
              <a: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40" name="Google Shape;183;p8">
            <a:extLst>
              <a:ext uri="{FF2B5EF4-FFF2-40B4-BE49-F238E27FC236}">
                <a16:creationId xmlns:a16="http://schemas.microsoft.com/office/drawing/2014/main" id="{BA2F02B5-3B73-4B11-AF69-9411E53B10D5}"/>
              </a:ext>
            </a:extLst>
          </p:cNvPr>
          <p:cNvPicPr preferRelativeResize="0"/>
          <p:nvPr/>
        </p:nvPicPr>
        <p:blipFill rotWithShape="1">
          <a:blip r:embed="rId5">
            <a:alphaModFix/>
          </a:blip>
          <a:srcRect/>
          <a:stretch/>
        </p:blipFill>
        <p:spPr>
          <a:xfrm>
            <a:off x="380957" y="4154283"/>
            <a:ext cx="369037" cy="416098"/>
          </a:xfrm>
          <a:prstGeom prst="rect">
            <a:avLst/>
          </a:prstGeom>
          <a:noFill/>
          <a:ln>
            <a:noFill/>
          </a:ln>
        </p:spPr>
      </p:pic>
      <p:sp>
        <p:nvSpPr>
          <p:cNvPr id="41" name="TextBox 40">
            <a:extLst>
              <a:ext uri="{FF2B5EF4-FFF2-40B4-BE49-F238E27FC236}">
                <a16:creationId xmlns:a16="http://schemas.microsoft.com/office/drawing/2014/main" id="{5621FC28-8C41-450B-95CF-78F92FC4964D}"/>
              </a:ext>
            </a:extLst>
          </p:cNvPr>
          <p:cNvSpPr txBox="1"/>
          <p:nvPr/>
        </p:nvSpPr>
        <p:spPr>
          <a:xfrm>
            <a:off x="789629" y="4156627"/>
            <a:ext cx="38208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This is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my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(male) friend.</a:t>
            </a:r>
          </a:p>
        </p:txBody>
      </p:sp>
      <p:pic>
        <p:nvPicPr>
          <p:cNvPr id="42" name="Google Shape;183;p8">
            <a:extLst>
              <a:ext uri="{FF2B5EF4-FFF2-40B4-BE49-F238E27FC236}">
                <a16:creationId xmlns:a16="http://schemas.microsoft.com/office/drawing/2014/main" id="{283F3235-2236-4D71-AA83-CB6C69849557}"/>
              </a:ext>
            </a:extLst>
          </p:cNvPr>
          <p:cNvPicPr preferRelativeResize="0"/>
          <p:nvPr/>
        </p:nvPicPr>
        <p:blipFill rotWithShape="1">
          <a:blip r:embed="rId5">
            <a:alphaModFix/>
          </a:blip>
          <a:srcRect/>
          <a:stretch/>
        </p:blipFill>
        <p:spPr>
          <a:xfrm>
            <a:off x="6045737" y="4134777"/>
            <a:ext cx="369037" cy="416098"/>
          </a:xfrm>
          <a:prstGeom prst="rect">
            <a:avLst/>
          </a:prstGeom>
          <a:noFill/>
          <a:ln>
            <a:noFill/>
          </a:ln>
        </p:spPr>
      </p:pic>
      <p:sp>
        <p:nvSpPr>
          <p:cNvPr id="44" name="TextBox 43">
            <a:extLst>
              <a:ext uri="{FF2B5EF4-FFF2-40B4-BE49-F238E27FC236}">
                <a16:creationId xmlns:a16="http://schemas.microsoft.com/office/drawing/2014/main" id="{5930B625-1F57-4B7B-80AC-D40E6D4A6FD4}"/>
              </a:ext>
            </a:extLst>
          </p:cNvPr>
          <p:cNvSpPr txBox="1"/>
          <p:nvPr/>
        </p:nvSpPr>
        <p:spPr>
          <a:xfrm>
            <a:off x="6161779" y="4137120"/>
            <a:ext cx="42295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This is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my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(female) friend.</a:t>
            </a:r>
          </a:p>
        </p:txBody>
      </p:sp>
      <p:sp>
        <p:nvSpPr>
          <p:cNvPr id="52" name="TextBox 51">
            <a:extLst>
              <a:ext uri="{FF2B5EF4-FFF2-40B4-BE49-F238E27FC236}">
                <a16:creationId xmlns:a16="http://schemas.microsoft.com/office/drawing/2014/main" id="{ED6BEDA3-C1D6-48D3-BB54-F37944E879DE}"/>
              </a:ext>
            </a:extLst>
          </p:cNvPr>
          <p:cNvSpPr txBox="1"/>
          <p:nvPr/>
        </p:nvSpPr>
        <p:spPr>
          <a:xfrm>
            <a:off x="420592" y="4868422"/>
            <a:ext cx="29122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ton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hôtel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3" name="TextBox 52">
            <a:extLst>
              <a:ext uri="{FF2B5EF4-FFF2-40B4-BE49-F238E27FC236}">
                <a16:creationId xmlns:a16="http://schemas.microsoft.com/office/drawing/2014/main" id="{BD336364-10A8-481F-A0E2-3604B314E091}"/>
              </a:ext>
            </a:extLst>
          </p:cNvPr>
          <p:cNvSpPr txBox="1"/>
          <p:nvPr/>
        </p:nvSpPr>
        <p:spPr>
          <a:xfrm>
            <a:off x="6048561" y="4845132"/>
            <a:ext cx="29122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ton</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école.</a:t>
            </a:r>
          </a:p>
        </p:txBody>
      </p:sp>
      <p:pic>
        <p:nvPicPr>
          <p:cNvPr id="55" name="Google Shape;183;p8">
            <a:extLst>
              <a:ext uri="{FF2B5EF4-FFF2-40B4-BE49-F238E27FC236}">
                <a16:creationId xmlns:a16="http://schemas.microsoft.com/office/drawing/2014/main" id="{5A93F960-7310-4073-8AD3-660EED9FD853}"/>
              </a:ext>
            </a:extLst>
          </p:cNvPr>
          <p:cNvPicPr preferRelativeResize="0"/>
          <p:nvPr/>
        </p:nvPicPr>
        <p:blipFill rotWithShape="1">
          <a:blip r:embed="rId5">
            <a:alphaModFix/>
          </a:blip>
          <a:srcRect/>
          <a:stretch/>
        </p:blipFill>
        <p:spPr>
          <a:xfrm>
            <a:off x="380957" y="5330087"/>
            <a:ext cx="369037" cy="416098"/>
          </a:xfrm>
          <a:prstGeom prst="rect">
            <a:avLst/>
          </a:prstGeom>
          <a:noFill/>
          <a:ln>
            <a:noFill/>
          </a:ln>
        </p:spPr>
      </p:pic>
      <p:sp>
        <p:nvSpPr>
          <p:cNvPr id="57" name="TextBox 56">
            <a:extLst>
              <a:ext uri="{FF2B5EF4-FFF2-40B4-BE49-F238E27FC236}">
                <a16:creationId xmlns:a16="http://schemas.microsoft.com/office/drawing/2014/main" id="{BD551E62-6D2C-45BC-8D2C-E80466016802}"/>
              </a:ext>
            </a:extLst>
          </p:cNvPr>
          <p:cNvSpPr txBox="1"/>
          <p:nvPr/>
        </p:nvSpPr>
        <p:spPr>
          <a:xfrm>
            <a:off x="749994" y="5282709"/>
            <a:ext cx="32399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This is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your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hotel.</a:t>
            </a:r>
          </a:p>
        </p:txBody>
      </p:sp>
      <p:pic>
        <p:nvPicPr>
          <p:cNvPr id="58" name="Google Shape;183;p8">
            <a:extLst>
              <a:ext uri="{FF2B5EF4-FFF2-40B4-BE49-F238E27FC236}">
                <a16:creationId xmlns:a16="http://schemas.microsoft.com/office/drawing/2014/main" id="{01BDA8E6-7733-4E08-B0F7-0600AA6B0766}"/>
              </a:ext>
            </a:extLst>
          </p:cNvPr>
          <p:cNvPicPr preferRelativeResize="0"/>
          <p:nvPr/>
        </p:nvPicPr>
        <p:blipFill rotWithShape="1">
          <a:blip r:embed="rId5">
            <a:alphaModFix/>
          </a:blip>
          <a:srcRect/>
          <a:stretch/>
        </p:blipFill>
        <p:spPr>
          <a:xfrm>
            <a:off x="5998298" y="5317379"/>
            <a:ext cx="369037" cy="416098"/>
          </a:xfrm>
          <a:prstGeom prst="rect">
            <a:avLst/>
          </a:prstGeom>
          <a:noFill/>
          <a:ln>
            <a:noFill/>
          </a:ln>
        </p:spPr>
      </p:pic>
      <p:sp>
        <p:nvSpPr>
          <p:cNvPr id="59" name="TextBox 58">
            <a:extLst>
              <a:ext uri="{FF2B5EF4-FFF2-40B4-BE49-F238E27FC236}">
                <a16:creationId xmlns:a16="http://schemas.microsoft.com/office/drawing/2014/main" id="{E312C546-5291-4721-8F2E-41CDAE47B16A}"/>
              </a:ext>
            </a:extLst>
          </p:cNvPr>
          <p:cNvSpPr txBox="1"/>
          <p:nvPr/>
        </p:nvSpPr>
        <p:spPr>
          <a:xfrm>
            <a:off x="5998298" y="5304541"/>
            <a:ext cx="33112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This is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your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idea.</a:t>
            </a:r>
          </a:p>
        </p:txBody>
      </p:sp>
      <p:sp>
        <p:nvSpPr>
          <p:cNvPr id="60" name="CustomShape 14">
            <a:extLst>
              <a:ext uri="{FF2B5EF4-FFF2-40B4-BE49-F238E27FC236}">
                <a16:creationId xmlns:a16="http://schemas.microsoft.com/office/drawing/2014/main" id="{08789CBE-483A-4CA6-A819-924B31E0799F}"/>
              </a:ext>
            </a:extLst>
          </p:cNvPr>
          <p:cNvSpPr/>
          <p:nvPr/>
        </p:nvSpPr>
        <p:spPr>
          <a:xfrm>
            <a:off x="9237191" y="2375539"/>
            <a:ext cx="2694130" cy="1509901"/>
          </a:xfrm>
          <a:prstGeom prst="wedgeEllipseCallout">
            <a:avLst>
              <a:gd name="adj1" fmla="val -58416"/>
              <a:gd name="adj2" fmla="val 34769"/>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rPr>
              <a:t>Also make the liaison when speaking.</a:t>
            </a:r>
          </a:p>
        </p:txBody>
      </p:sp>
      <p:sp>
        <p:nvSpPr>
          <p:cNvPr id="63" name="TextBox 62">
            <a:hlinkClick r:id="" action="ppaction://noaction">
              <a:snd r:embed="rId3" name="JT2W6S6_3.wav"/>
            </a:hlinkClick>
            <a:extLst>
              <a:ext uri="{FF2B5EF4-FFF2-40B4-BE49-F238E27FC236}">
                <a16:creationId xmlns:a16="http://schemas.microsoft.com/office/drawing/2014/main" id="{897AEDE5-DCD5-4008-AA42-00D448CC9BC3}"/>
              </a:ext>
            </a:extLst>
          </p:cNvPr>
          <p:cNvSpPr txBox="1"/>
          <p:nvPr/>
        </p:nvSpPr>
        <p:spPr>
          <a:xfrm>
            <a:off x="420592" y="3690571"/>
            <a:ext cx="291223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mo</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n</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srgbClr val="FF0066"/>
                </a:solidFill>
                <a:effectLst/>
                <a:uLnTx/>
                <a:uFillTx/>
                <a:latin typeface="Century Gothic" panose="020B0502020202020204" pitchFamily="34" charset="0"/>
              </a:rPr>
              <a:t>a</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mi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2ADFEA38-F891-4581-A876-D5A565BECBC0}"/>
              </a:ext>
            </a:extLst>
          </p:cNvPr>
          <p:cNvSpPr txBox="1"/>
          <p:nvPr/>
        </p:nvSpPr>
        <p:spPr>
          <a:xfrm>
            <a:off x="416808" y="4866375"/>
            <a:ext cx="291223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to</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n</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srgbClr val="FF0066"/>
                </a:solidFill>
                <a:effectLst/>
                <a:uLnTx/>
                <a:uFillTx/>
                <a:latin typeface="Century Gothic" panose="020B0502020202020204" pitchFamily="34" charset="0"/>
              </a:rPr>
              <a:t>h</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ôtel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hlinkClick r:id="" action="ppaction://noaction">
              <a:snd r:embed="rId10" name="JT2W6S6_4.wav"/>
            </a:hlinkClick>
            <a:extLst>
              <a:ext uri="{FF2B5EF4-FFF2-40B4-BE49-F238E27FC236}">
                <a16:creationId xmlns:a16="http://schemas.microsoft.com/office/drawing/2014/main" id="{2B06EB3B-102A-4D2E-9424-075765D576AB}"/>
              </a:ext>
            </a:extLst>
          </p:cNvPr>
          <p:cNvSpPr txBox="1"/>
          <p:nvPr/>
        </p:nvSpPr>
        <p:spPr>
          <a:xfrm>
            <a:off x="6096000" y="3660128"/>
            <a:ext cx="291223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mon</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srgbClr val="FF0066"/>
                </a:solidFill>
                <a:effectLst/>
                <a:uLnTx/>
                <a:uFillTx/>
                <a:latin typeface="Century Gothic" panose="020B0502020202020204" pitchFamily="34" charset="0"/>
              </a:rPr>
              <a:t>a</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mi</a:t>
            </a:r>
            <a:r>
              <a:rPr kumimoji="0" lang="en-GB" sz="2400" b="0" i="0" u="none" strike="noStrike" kern="1200" cap="none" spc="0" normalizeH="0" baseline="0" noProof="0" dirty="0" err="1">
                <a:ln>
                  <a:noFill/>
                </a:ln>
                <a:solidFill>
                  <a:srgbClr val="FF0066"/>
                </a:solidFill>
                <a:effectLst/>
                <a:uLnTx/>
                <a:uFillTx/>
                <a:latin typeface="Century Gothic" panose="020B0502020202020204" pitchFamily="34" charset="0"/>
              </a:rPr>
              <a: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9" name="TextBox 68">
            <a:extLst>
              <a:ext uri="{FF2B5EF4-FFF2-40B4-BE49-F238E27FC236}">
                <a16:creationId xmlns:a16="http://schemas.microsoft.com/office/drawing/2014/main" id="{70374F3C-0866-43F0-9123-55F2D58424CC}"/>
              </a:ext>
            </a:extLst>
          </p:cNvPr>
          <p:cNvSpPr txBox="1"/>
          <p:nvPr/>
        </p:nvSpPr>
        <p:spPr>
          <a:xfrm>
            <a:off x="6044777" y="4842876"/>
            <a:ext cx="291223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ton</a:t>
            </a:r>
            <a:r>
              <a:rPr kumimoji="0" lang="en-GB" sz="2400" b="1" i="0" u="none" strike="noStrike" kern="1200" cap="none" spc="0" normalizeH="0" baseline="0" noProof="0" dirty="0">
                <a:ln>
                  <a:noFill/>
                </a:ln>
                <a:solidFill>
                  <a:srgbClr val="00B0F0"/>
                </a:solidFill>
                <a:effectLst/>
                <a:uLnTx/>
                <a:uFillTx/>
                <a:latin typeface="Century Gothic" panose="020B0502020202020204" pitchFamily="34" charset="0"/>
              </a:rPr>
              <a:t> </a:t>
            </a:r>
            <a:r>
              <a:rPr kumimoji="0" lang="en-GB" sz="2400" b="0" i="0" u="none" strike="noStrike" kern="1200" cap="none" spc="0" normalizeH="0" baseline="0" noProof="0" dirty="0">
                <a:ln>
                  <a:noFill/>
                </a:ln>
                <a:solidFill>
                  <a:srgbClr val="FF0066"/>
                </a:solidFill>
                <a:effectLst/>
                <a:uLnTx/>
                <a:uFillTx/>
                <a:latin typeface="Century Gothic" panose="020B0502020202020204" pitchFamily="34" charset="0"/>
              </a:rPr>
              <a:t>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dée.</a:t>
            </a:r>
          </a:p>
        </p:txBody>
      </p:sp>
      <p:pic>
        <p:nvPicPr>
          <p:cNvPr id="62" name="Graphic 61" descr="Line arrow Rotate left">
            <a:extLst>
              <a:ext uri="{FF2B5EF4-FFF2-40B4-BE49-F238E27FC236}">
                <a16:creationId xmlns:a16="http://schemas.microsoft.com/office/drawing/2014/main" id="{CE64C334-88D6-43B7-B6E8-C234DC3A4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171575">
            <a:off x="2149089" y="3993956"/>
            <a:ext cx="346012" cy="218958"/>
          </a:xfrm>
          <a:prstGeom prst="rect">
            <a:avLst/>
          </a:prstGeom>
        </p:spPr>
      </p:pic>
      <p:pic>
        <p:nvPicPr>
          <p:cNvPr id="64" name="Graphic 63" descr="Line arrow Rotate left">
            <a:extLst>
              <a:ext uri="{FF2B5EF4-FFF2-40B4-BE49-F238E27FC236}">
                <a16:creationId xmlns:a16="http://schemas.microsoft.com/office/drawing/2014/main" id="{CF38988E-AF4E-40C4-9D05-D8A13BD172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171575">
            <a:off x="1934857" y="5167149"/>
            <a:ext cx="346012" cy="218958"/>
          </a:xfrm>
          <a:prstGeom prst="rect">
            <a:avLst/>
          </a:prstGeom>
        </p:spPr>
      </p:pic>
      <p:pic>
        <p:nvPicPr>
          <p:cNvPr id="65" name="Graphic 64" descr="Line arrow Rotate left">
            <a:extLst>
              <a:ext uri="{FF2B5EF4-FFF2-40B4-BE49-F238E27FC236}">
                <a16:creationId xmlns:a16="http://schemas.microsoft.com/office/drawing/2014/main" id="{45DE007D-D906-4AD1-9E4F-FC7E7B5E8E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171575">
            <a:off x="7707165" y="3957987"/>
            <a:ext cx="346012" cy="218958"/>
          </a:xfrm>
          <a:prstGeom prst="rect">
            <a:avLst/>
          </a:prstGeom>
        </p:spPr>
      </p:pic>
      <p:pic>
        <p:nvPicPr>
          <p:cNvPr id="66" name="Graphic 65" descr="Line arrow Rotate left">
            <a:extLst>
              <a:ext uri="{FF2B5EF4-FFF2-40B4-BE49-F238E27FC236}">
                <a16:creationId xmlns:a16="http://schemas.microsoft.com/office/drawing/2014/main" id="{5E8DAB13-E021-422D-BE6F-A24B22636A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171575">
            <a:off x="7529946" y="5140963"/>
            <a:ext cx="346012" cy="218958"/>
          </a:xfrm>
          <a:prstGeom prst="rect">
            <a:avLst/>
          </a:prstGeom>
        </p:spPr>
      </p:pic>
    </p:spTree>
    <p:extLst>
      <p:ext uri="{BB962C8B-B14F-4D97-AF65-F5344CB8AC3E}">
        <p14:creationId xmlns:p14="http://schemas.microsoft.com/office/powerpoint/2010/main" val="4751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down)">
                                      <p:cBhvr>
                                        <p:cTn id="13" dur="500"/>
                                        <p:tgtEl>
                                          <p:spTgt spid="10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5"/>
                                        </p:tgtEl>
                                        <p:attrNameLst>
                                          <p:attrName>style.visibility</p:attrName>
                                        </p:attrNameLst>
                                      </p:cBhvr>
                                      <p:to>
                                        <p:strVal val="visible"/>
                                      </p:to>
                                    </p:set>
                                  </p:childTnLst>
                                </p:cTn>
                              </p:par>
                              <p:par>
                                <p:cTn id="26" presetID="22" presetClass="entr" presetSubtype="4"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wipe(down)">
                                      <p:cBhvr>
                                        <p:cTn id="28" dur="500"/>
                                        <p:tgtEl>
                                          <p:spTgt spid="10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JT2W6S6_3.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93" grpId="0"/>
      <p:bldP spid="94" grpId="0"/>
      <p:bldP spid="95" grpId="0"/>
      <p:bldP spid="97" grpId="0"/>
      <p:bldP spid="36" grpId="0" animBg="1"/>
      <p:bldP spid="37" grpId="0"/>
      <p:bldP spid="38" grpId="0"/>
      <p:bldP spid="39" grpId="0"/>
      <p:bldP spid="41" grpId="0"/>
      <p:bldP spid="44" grpId="0"/>
      <p:bldP spid="52" grpId="0"/>
      <p:bldP spid="53" grpId="0"/>
      <p:bldP spid="57" grpId="0"/>
      <p:bldP spid="59" grpId="0"/>
      <p:bldP spid="60" grpId="0" animBg="1"/>
      <p:bldP spid="63"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38143" y="1135676"/>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
        <p:nvSpPr>
          <p:cNvPr id="16" name="Speech Bubble: Rectangle with Corners Rounded 15">
            <a:extLst>
              <a:ext uri="{FF2B5EF4-FFF2-40B4-BE49-F238E27FC236}">
                <a16:creationId xmlns:a16="http://schemas.microsoft.com/office/drawing/2014/main" id="{AA230DAC-545E-4271-B6C1-F8C57191D12C}"/>
              </a:ext>
            </a:extLst>
          </p:cNvPr>
          <p:cNvSpPr/>
          <p:nvPr/>
        </p:nvSpPr>
        <p:spPr>
          <a:xfrm>
            <a:off x="3082801" y="2588615"/>
            <a:ext cx="5358629" cy="754502"/>
          </a:xfrm>
          <a:prstGeom prst="wedgeRoundRectCallout">
            <a:avLst>
              <a:gd name="adj1" fmla="val 62617"/>
              <a:gd name="adj2" fmla="val 143848"/>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J’aime</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mon</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ami</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18" name="CustomShape 14">
            <a:extLst>
              <a:ext uri="{FF2B5EF4-FFF2-40B4-BE49-F238E27FC236}">
                <a16:creationId xmlns:a16="http://schemas.microsoft.com/office/drawing/2014/main" id="{93987F58-7F54-423B-9975-8901AA89EF27}"/>
              </a:ext>
            </a:extLst>
          </p:cNvPr>
          <p:cNvSpPr/>
          <p:nvPr/>
        </p:nvSpPr>
        <p:spPr>
          <a:xfrm>
            <a:off x="188686" y="3566296"/>
            <a:ext cx="2694130" cy="1509901"/>
          </a:xfrm>
          <a:prstGeom prst="wedgeEllipseCallout">
            <a:avLst>
              <a:gd name="adj1" fmla="val 83389"/>
              <a:gd name="adj2" fmla="val -73079"/>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rPr>
              <a:t>Remember that </a:t>
            </a:r>
            <a:r>
              <a:rPr kumimoji="0" lang="en-GB" sz="2000" b="1" i="0" u="none" strike="noStrike" kern="1200" cap="none" spc="0" normalizeH="0" baseline="0" noProof="0" dirty="0">
                <a:ln>
                  <a:noFill/>
                </a:ln>
                <a:solidFill>
                  <a:prstClr val="white"/>
                </a:solidFill>
                <a:effectLst/>
                <a:uLnTx/>
                <a:uFillTx/>
                <a:latin typeface="Century Gothic" panose="020F0302020204030204"/>
              </a:rPr>
              <a:t>je</a:t>
            </a:r>
            <a:r>
              <a:rPr kumimoji="0" lang="en-GB" sz="2000" b="0" i="0" u="none" strike="noStrike" kern="1200" cap="none" spc="0" normalizeH="0" baseline="0" noProof="0" dirty="0">
                <a:ln>
                  <a:noFill/>
                </a:ln>
                <a:solidFill>
                  <a:prstClr val="white"/>
                </a:solidFill>
                <a:effectLst/>
                <a:uLnTx/>
                <a:uFillTx/>
                <a:latin typeface="Century Gothic" panose="020F0302020204030204"/>
              </a:rPr>
              <a:t> </a:t>
            </a:r>
            <a:r>
              <a:rPr kumimoji="0" lang="en-GB" sz="2000" b="0" i="0" u="none" strike="noStrike" kern="1200" cap="none" spc="0" normalizeH="0" baseline="0" noProof="0" dirty="0">
                <a:ln>
                  <a:noFill/>
                </a:ln>
                <a:solidFill>
                  <a:prstClr val="white"/>
                </a:solidFill>
                <a:effectLst/>
                <a:uLnTx/>
                <a:uFillTx/>
                <a:latin typeface="Century Gothic" panose="020F0302020204030204"/>
                <a:sym typeface="Wingdings" panose="05000000000000000000" pitchFamily="2" charset="2"/>
              </a:rPr>
              <a:t> </a:t>
            </a:r>
            <a:r>
              <a:rPr kumimoji="0" lang="en-GB" sz="2000" b="1" i="0" u="none" strike="noStrike" kern="1200" cap="none" spc="0" normalizeH="0" baseline="0" noProof="0" dirty="0">
                <a:ln>
                  <a:noFill/>
                </a:ln>
                <a:solidFill>
                  <a:prstClr val="white"/>
                </a:solidFill>
                <a:effectLst/>
                <a:uLnTx/>
                <a:uFillTx/>
                <a:latin typeface="Century Gothic" panose="020F0302020204030204"/>
                <a:sym typeface="Wingdings" panose="05000000000000000000" pitchFamily="2" charset="2"/>
              </a:rPr>
              <a:t>j’ </a:t>
            </a:r>
            <a:r>
              <a:rPr kumimoji="0" lang="en-GB" sz="2000" b="0" i="0" u="none" strike="noStrike" kern="1200" cap="none" spc="0" normalizeH="0" baseline="0" noProof="0" dirty="0">
                <a:ln>
                  <a:noFill/>
                </a:ln>
                <a:solidFill>
                  <a:prstClr val="white"/>
                </a:solidFill>
                <a:effectLst/>
                <a:uLnTx/>
                <a:uFillTx/>
                <a:latin typeface="Century Gothic" panose="020F0302020204030204"/>
                <a:sym typeface="Wingdings" panose="05000000000000000000" pitchFamily="2" charset="2"/>
              </a:rPr>
              <a:t>in front of a vowel.</a:t>
            </a:r>
            <a:endParaRPr kumimoji="0" lang="en-GB" sz="2000" b="0" i="0" u="none" strike="noStrike" kern="1200" cap="none" spc="0" normalizeH="0" baseline="0" noProof="0" dirty="0">
              <a:ln>
                <a:noFill/>
              </a:ln>
              <a:solidFill>
                <a:prstClr val="white"/>
              </a:solidFill>
              <a:effectLst/>
              <a:uLnTx/>
              <a:uFillTx/>
              <a:latin typeface="Century Gothic" panose="020F0302020204030204"/>
            </a:endParaRPr>
          </a:p>
        </p:txBody>
      </p:sp>
      <p:sp>
        <p:nvSpPr>
          <p:cNvPr id="19" name="Action Button: Custom 66" descr="number 1">
            <a:hlinkClick r:id="" action="ppaction://noaction" highlightClick="1">
              <a:snd r:embed="rId4" name="JT2W6S7_2.wav"/>
            </a:hlinkClick>
            <a:extLst>
              <a:ext uri="{FF2B5EF4-FFF2-40B4-BE49-F238E27FC236}">
                <a16:creationId xmlns:a16="http://schemas.microsoft.com/office/drawing/2014/main" id="{143C497A-6F25-4559-A690-238B0F2EAFF0}"/>
              </a:ext>
            </a:extLst>
          </p:cNvPr>
          <p:cNvSpPr/>
          <p:nvPr/>
        </p:nvSpPr>
        <p:spPr>
          <a:xfrm>
            <a:off x="2342816" y="2696437"/>
            <a:ext cx="540000" cy="540000"/>
          </a:xfrm>
          <a:prstGeom prst="actionButtonBlank">
            <a:avLst/>
          </a:prstGeom>
          <a:solidFill>
            <a:srgbClr val="FF0066"/>
          </a:solidFill>
          <a:ln w="28575">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pic>
        <p:nvPicPr>
          <p:cNvPr id="21" name="Graphic 20" descr="Line arrow Rotate left">
            <a:extLst>
              <a:ext uri="{FF2B5EF4-FFF2-40B4-BE49-F238E27FC236}">
                <a16:creationId xmlns:a16="http://schemas.microsoft.com/office/drawing/2014/main" id="{24125FF3-0DDA-4C3A-A673-A3045280FB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171575">
            <a:off x="6290682" y="3073909"/>
            <a:ext cx="626247" cy="325055"/>
          </a:xfrm>
          <a:prstGeom prst="rect">
            <a:avLst/>
          </a:prstGeom>
        </p:spPr>
      </p:pic>
      <p:sp>
        <p:nvSpPr>
          <p:cNvPr id="22" name="Rectangle 21">
            <a:extLst>
              <a:ext uri="{FF2B5EF4-FFF2-40B4-BE49-F238E27FC236}">
                <a16:creationId xmlns:a16="http://schemas.microsoft.com/office/drawing/2014/main" id="{8DE2E94F-E6D6-412C-9A06-563E89F891C1}"/>
              </a:ext>
            </a:extLst>
          </p:cNvPr>
          <p:cNvSpPr/>
          <p:nvPr/>
        </p:nvSpPr>
        <p:spPr>
          <a:xfrm>
            <a:off x="188686" y="777085"/>
            <a:ext cx="419542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rPr>
              <a:t>Max likes lots of things. </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1" name="Picture 10" descr="A picture containing text, toy, doll&#10;&#10;Description automatically generated">
            <a:extLst>
              <a:ext uri="{FF2B5EF4-FFF2-40B4-BE49-F238E27FC236}">
                <a16:creationId xmlns:a16="http://schemas.microsoft.com/office/drawing/2014/main" id="{1C94B571-0C1D-4919-BED5-89DEE4C229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9200" y="1909707"/>
            <a:ext cx="2128943" cy="4823078"/>
          </a:xfrm>
          <a:prstGeom prst="rect">
            <a:avLst/>
          </a:prstGeom>
        </p:spPr>
      </p:pic>
      <p:sp>
        <p:nvSpPr>
          <p:cNvPr id="12" name="Speech Bubble: Rectangle with Corners Rounded 11">
            <a:extLst>
              <a:ext uri="{FF2B5EF4-FFF2-40B4-BE49-F238E27FC236}">
                <a16:creationId xmlns:a16="http://schemas.microsoft.com/office/drawing/2014/main" id="{F062C6A1-C336-43EB-AA76-624F6A47CF29}"/>
              </a:ext>
            </a:extLst>
          </p:cNvPr>
          <p:cNvSpPr/>
          <p:nvPr/>
        </p:nvSpPr>
        <p:spPr>
          <a:xfrm>
            <a:off x="1143210" y="180869"/>
            <a:ext cx="3146255"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hlinkClick r:id="" action="ppaction://noaction">
              <a:snd r:embed="rId8" name="JT2W6S7_1.wav"/>
            </a:hlinkClick>
            <a:extLst>
              <a:ext uri="{FF2B5EF4-FFF2-40B4-BE49-F238E27FC236}">
                <a16:creationId xmlns:a16="http://schemas.microsoft.com/office/drawing/2014/main" id="{32F1D98C-ADE1-45AB-B8F6-3166FBD05462}"/>
              </a:ext>
            </a:extLst>
          </p:cNvPr>
          <p:cNvSpPr txBox="1"/>
          <p:nvPr/>
        </p:nvSpPr>
        <p:spPr>
          <a:xfrm>
            <a:off x="1196002" y="164543"/>
            <a:ext cx="31881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Prononce la phrase.</a:t>
            </a: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4" name="Graphic 13" descr="Teacher">
            <a:extLst>
              <a:ext uri="{FF2B5EF4-FFF2-40B4-BE49-F238E27FC236}">
                <a16:creationId xmlns:a16="http://schemas.microsoft.com/office/drawing/2014/main" id="{11FCD63B-8F20-4354-BB15-23939FC5B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686" y="32080"/>
            <a:ext cx="914400" cy="914400"/>
          </a:xfrm>
          <a:prstGeom prst="rect">
            <a:avLst/>
          </a:prstGeom>
        </p:spPr>
      </p:pic>
    </p:spTree>
    <p:extLst>
      <p:ext uri="{BB962C8B-B14F-4D97-AF65-F5344CB8AC3E}">
        <p14:creationId xmlns:p14="http://schemas.microsoft.com/office/powerpoint/2010/main" val="58438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38143" y="1135676"/>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
        <p:nvSpPr>
          <p:cNvPr id="16" name="Speech Bubble: Rectangle with Corners Rounded 15">
            <a:extLst>
              <a:ext uri="{FF2B5EF4-FFF2-40B4-BE49-F238E27FC236}">
                <a16:creationId xmlns:a16="http://schemas.microsoft.com/office/drawing/2014/main" id="{AA230DAC-545E-4271-B6C1-F8C57191D12C}"/>
              </a:ext>
            </a:extLst>
          </p:cNvPr>
          <p:cNvSpPr/>
          <p:nvPr/>
        </p:nvSpPr>
        <p:spPr>
          <a:xfrm>
            <a:off x="3063035" y="2589186"/>
            <a:ext cx="5358629" cy="754502"/>
          </a:xfrm>
          <a:prstGeom prst="wedgeRoundRectCallout">
            <a:avLst>
              <a:gd name="adj1" fmla="val 62617"/>
              <a:gd name="adj2" fmla="val 143848"/>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J’aime</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mon</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 chat.</a:t>
            </a:r>
          </a:p>
        </p:txBody>
      </p:sp>
      <p:sp>
        <p:nvSpPr>
          <p:cNvPr id="18" name="CustomShape 14">
            <a:extLst>
              <a:ext uri="{FF2B5EF4-FFF2-40B4-BE49-F238E27FC236}">
                <a16:creationId xmlns:a16="http://schemas.microsoft.com/office/drawing/2014/main" id="{93987F58-7F54-423B-9975-8901AA89EF27}"/>
              </a:ext>
            </a:extLst>
          </p:cNvPr>
          <p:cNvSpPr/>
          <p:nvPr/>
        </p:nvSpPr>
        <p:spPr>
          <a:xfrm>
            <a:off x="188686" y="3566296"/>
            <a:ext cx="2694130" cy="1509901"/>
          </a:xfrm>
          <a:prstGeom prst="wedgeEllipseCallout">
            <a:avLst>
              <a:gd name="adj1" fmla="val 83389"/>
              <a:gd name="adj2" fmla="val -73079"/>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rPr>
              <a:t>Remember that </a:t>
            </a:r>
            <a:r>
              <a:rPr kumimoji="0" lang="en-GB" sz="2000" b="1" i="0" u="none" strike="noStrike" kern="1200" cap="none" spc="0" normalizeH="0" baseline="0" noProof="0" dirty="0">
                <a:ln>
                  <a:noFill/>
                </a:ln>
                <a:solidFill>
                  <a:prstClr val="white"/>
                </a:solidFill>
                <a:effectLst/>
                <a:uLnTx/>
                <a:uFillTx/>
                <a:latin typeface="Century Gothic" panose="020F0302020204030204"/>
              </a:rPr>
              <a:t>je</a:t>
            </a:r>
            <a:r>
              <a:rPr kumimoji="0" lang="en-GB" sz="2000" b="0" i="0" u="none" strike="noStrike" kern="1200" cap="none" spc="0" normalizeH="0" baseline="0" noProof="0" dirty="0">
                <a:ln>
                  <a:noFill/>
                </a:ln>
                <a:solidFill>
                  <a:prstClr val="white"/>
                </a:solidFill>
                <a:effectLst/>
                <a:uLnTx/>
                <a:uFillTx/>
                <a:latin typeface="Century Gothic" panose="020F0302020204030204"/>
              </a:rPr>
              <a:t> </a:t>
            </a:r>
            <a:r>
              <a:rPr kumimoji="0" lang="en-GB" sz="2000" b="0" i="0" u="none" strike="noStrike" kern="1200" cap="none" spc="0" normalizeH="0" baseline="0" noProof="0" dirty="0">
                <a:ln>
                  <a:noFill/>
                </a:ln>
                <a:solidFill>
                  <a:prstClr val="white"/>
                </a:solidFill>
                <a:effectLst/>
                <a:uLnTx/>
                <a:uFillTx/>
                <a:latin typeface="Century Gothic" panose="020F0302020204030204"/>
                <a:sym typeface="Wingdings" panose="05000000000000000000" pitchFamily="2" charset="2"/>
              </a:rPr>
              <a:t> </a:t>
            </a:r>
            <a:r>
              <a:rPr kumimoji="0" lang="en-GB" sz="2000" b="1" i="0" u="none" strike="noStrike" kern="1200" cap="none" spc="0" normalizeH="0" baseline="0" noProof="0" dirty="0">
                <a:ln>
                  <a:noFill/>
                </a:ln>
                <a:solidFill>
                  <a:prstClr val="white"/>
                </a:solidFill>
                <a:effectLst/>
                <a:uLnTx/>
                <a:uFillTx/>
                <a:latin typeface="Century Gothic" panose="020F0302020204030204"/>
                <a:sym typeface="Wingdings" panose="05000000000000000000" pitchFamily="2" charset="2"/>
              </a:rPr>
              <a:t>j’ </a:t>
            </a:r>
            <a:r>
              <a:rPr kumimoji="0" lang="en-GB" sz="2000" b="0" i="0" u="none" strike="noStrike" kern="1200" cap="none" spc="0" normalizeH="0" baseline="0" noProof="0" dirty="0">
                <a:ln>
                  <a:noFill/>
                </a:ln>
                <a:solidFill>
                  <a:prstClr val="white"/>
                </a:solidFill>
                <a:effectLst/>
                <a:uLnTx/>
                <a:uFillTx/>
                <a:latin typeface="Century Gothic" panose="020F0302020204030204"/>
                <a:sym typeface="Wingdings" panose="05000000000000000000" pitchFamily="2" charset="2"/>
              </a:rPr>
              <a:t>in front of a vowel.</a:t>
            </a:r>
            <a:endParaRPr kumimoji="0" lang="en-GB" sz="2000" b="0" i="0" u="none" strike="noStrike" kern="1200" cap="none" spc="0" normalizeH="0" baseline="0" noProof="0" dirty="0">
              <a:ln>
                <a:noFill/>
              </a:ln>
              <a:solidFill>
                <a:prstClr val="white"/>
              </a:solidFill>
              <a:effectLst/>
              <a:uLnTx/>
              <a:uFillTx/>
              <a:latin typeface="Century Gothic" panose="020F0302020204030204"/>
            </a:endParaRPr>
          </a:p>
        </p:txBody>
      </p:sp>
      <p:sp>
        <p:nvSpPr>
          <p:cNvPr id="19" name="Action Button: Custom 66" descr="number 1">
            <a:hlinkClick r:id="" action="ppaction://noaction" highlightClick="1">
              <a:snd r:embed="rId4" name="JT2W6S7_3.wav"/>
            </a:hlinkClick>
            <a:extLst>
              <a:ext uri="{FF2B5EF4-FFF2-40B4-BE49-F238E27FC236}">
                <a16:creationId xmlns:a16="http://schemas.microsoft.com/office/drawing/2014/main" id="{143C497A-6F25-4559-A690-238B0F2EAFF0}"/>
              </a:ext>
            </a:extLst>
          </p:cNvPr>
          <p:cNvSpPr/>
          <p:nvPr/>
        </p:nvSpPr>
        <p:spPr>
          <a:xfrm>
            <a:off x="2342816" y="2696437"/>
            <a:ext cx="540000" cy="540000"/>
          </a:xfrm>
          <a:prstGeom prst="actionButtonBlank">
            <a:avLst/>
          </a:prstGeom>
          <a:solidFill>
            <a:srgbClr val="FF0066"/>
          </a:solidFill>
          <a:ln w="28575">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pic>
        <p:nvPicPr>
          <p:cNvPr id="10" name="Picture 9" descr="A picture containing text, toy, doll&#10;&#10;Description automatically generated">
            <a:extLst>
              <a:ext uri="{FF2B5EF4-FFF2-40B4-BE49-F238E27FC236}">
                <a16:creationId xmlns:a16="http://schemas.microsoft.com/office/drawing/2014/main" id="{A6DE7E13-9E6D-4900-B58B-3B3E631075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9200" y="1909707"/>
            <a:ext cx="2128943" cy="4823078"/>
          </a:xfrm>
          <a:prstGeom prst="rect">
            <a:avLst/>
          </a:prstGeom>
        </p:spPr>
      </p:pic>
      <p:sp>
        <p:nvSpPr>
          <p:cNvPr id="11" name="Speech Bubble: Rectangle with Corners Rounded 10">
            <a:extLst>
              <a:ext uri="{FF2B5EF4-FFF2-40B4-BE49-F238E27FC236}">
                <a16:creationId xmlns:a16="http://schemas.microsoft.com/office/drawing/2014/main" id="{AE739722-F7DC-4B61-9CE9-1D7D3ABD75DC}"/>
              </a:ext>
            </a:extLst>
          </p:cNvPr>
          <p:cNvSpPr/>
          <p:nvPr/>
        </p:nvSpPr>
        <p:spPr>
          <a:xfrm>
            <a:off x="1143210" y="180869"/>
            <a:ext cx="3146255"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hlinkClick r:id="" action="ppaction://noaction">
              <a:snd r:embed="rId6" name="JT2W6S7_1.wav"/>
            </a:hlinkClick>
            <a:extLst>
              <a:ext uri="{FF2B5EF4-FFF2-40B4-BE49-F238E27FC236}">
                <a16:creationId xmlns:a16="http://schemas.microsoft.com/office/drawing/2014/main" id="{09377EBF-3A10-4794-A033-E4A37E682AB4}"/>
              </a:ext>
            </a:extLst>
          </p:cNvPr>
          <p:cNvSpPr txBox="1"/>
          <p:nvPr/>
        </p:nvSpPr>
        <p:spPr>
          <a:xfrm>
            <a:off x="1196002" y="164543"/>
            <a:ext cx="31881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Prononce la phrase.</a:t>
            </a: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3" name="Graphic 12" descr="Teacher">
            <a:extLst>
              <a:ext uri="{FF2B5EF4-FFF2-40B4-BE49-F238E27FC236}">
                <a16:creationId xmlns:a16="http://schemas.microsoft.com/office/drawing/2014/main" id="{6420A0EA-9BBD-43E9-A38B-D1ABDA112F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686" y="32080"/>
            <a:ext cx="914400" cy="914400"/>
          </a:xfrm>
          <a:prstGeom prst="rect">
            <a:avLst/>
          </a:prstGeom>
        </p:spPr>
      </p:pic>
    </p:spTree>
    <p:extLst>
      <p:ext uri="{BB962C8B-B14F-4D97-AF65-F5344CB8AC3E}">
        <p14:creationId xmlns:p14="http://schemas.microsoft.com/office/powerpoint/2010/main" val="142216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38143" y="1135676"/>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
        <p:nvSpPr>
          <p:cNvPr id="16" name="Speech Bubble: Rectangle with Corners Rounded 15">
            <a:extLst>
              <a:ext uri="{FF2B5EF4-FFF2-40B4-BE49-F238E27FC236}">
                <a16:creationId xmlns:a16="http://schemas.microsoft.com/office/drawing/2014/main" id="{AA230DAC-545E-4271-B6C1-F8C57191D12C}"/>
              </a:ext>
            </a:extLst>
          </p:cNvPr>
          <p:cNvSpPr/>
          <p:nvPr/>
        </p:nvSpPr>
        <p:spPr>
          <a:xfrm>
            <a:off x="3063035" y="2589186"/>
            <a:ext cx="5882845" cy="754502"/>
          </a:xfrm>
          <a:prstGeom prst="wedgeRoundRectCallout">
            <a:avLst>
              <a:gd name="adj1" fmla="val 59767"/>
              <a:gd name="adj2" fmla="val 26695"/>
              <a:gd name="adj3" fmla="val 1666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J’aime</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rPr>
              <a:t>mon</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rPr>
              <a:t> dessin.</a:t>
            </a:r>
          </a:p>
        </p:txBody>
      </p:sp>
      <p:sp>
        <p:nvSpPr>
          <p:cNvPr id="19" name="Action Button: Custom 66" descr="number 1">
            <a:hlinkClick r:id="" action="ppaction://noaction" highlightClick="1">
              <a:snd r:embed="rId4" name="JT2W6S7_4.wav"/>
            </a:hlinkClick>
            <a:extLst>
              <a:ext uri="{FF2B5EF4-FFF2-40B4-BE49-F238E27FC236}">
                <a16:creationId xmlns:a16="http://schemas.microsoft.com/office/drawing/2014/main" id="{143C497A-6F25-4559-A690-238B0F2EAFF0}"/>
              </a:ext>
            </a:extLst>
          </p:cNvPr>
          <p:cNvSpPr/>
          <p:nvPr/>
        </p:nvSpPr>
        <p:spPr>
          <a:xfrm>
            <a:off x="2342816" y="2696437"/>
            <a:ext cx="540000" cy="540000"/>
          </a:xfrm>
          <a:prstGeom prst="actionButtonBlank">
            <a:avLst/>
          </a:prstGeom>
          <a:solidFill>
            <a:srgbClr val="FF0066"/>
          </a:solidFill>
          <a:ln w="28575">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pic>
        <p:nvPicPr>
          <p:cNvPr id="10" name="Picture 9" descr="A picture containing text, toy, doll&#10;&#10;Description automatically generated">
            <a:extLst>
              <a:ext uri="{FF2B5EF4-FFF2-40B4-BE49-F238E27FC236}">
                <a16:creationId xmlns:a16="http://schemas.microsoft.com/office/drawing/2014/main" id="{236413DA-3862-4BE2-B97B-38CD2B54D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9200" y="1909707"/>
            <a:ext cx="2128943" cy="4823078"/>
          </a:xfrm>
          <a:prstGeom prst="rect">
            <a:avLst/>
          </a:prstGeom>
        </p:spPr>
      </p:pic>
      <p:sp>
        <p:nvSpPr>
          <p:cNvPr id="11" name="Speech Bubble: Rectangle with Corners Rounded 10">
            <a:extLst>
              <a:ext uri="{FF2B5EF4-FFF2-40B4-BE49-F238E27FC236}">
                <a16:creationId xmlns:a16="http://schemas.microsoft.com/office/drawing/2014/main" id="{80F757D9-A88A-44BF-8EC6-05286A83CE1B}"/>
              </a:ext>
            </a:extLst>
          </p:cNvPr>
          <p:cNvSpPr/>
          <p:nvPr/>
        </p:nvSpPr>
        <p:spPr>
          <a:xfrm>
            <a:off x="1143210" y="180869"/>
            <a:ext cx="3146255"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hlinkClick r:id="" action="ppaction://noaction">
              <a:snd r:embed="rId6" name="JT2W6S7_1.wav"/>
            </a:hlinkClick>
            <a:extLst>
              <a:ext uri="{FF2B5EF4-FFF2-40B4-BE49-F238E27FC236}">
                <a16:creationId xmlns:a16="http://schemas.microsoft.com/office/drawing/2014/main" id="{52750C25-3265-48E5-BD27-9B14EED762FF}"/>
              </a:ext>
            </a:extLst>
          </p:cNvPr>
          <p:cNvSpPr txBox="1"/>
          <p:nvPr/>
        </p:nvSpPr>
        <p:spPr>
          <a:xfrm>
            <a:off x="1196002" y="164543"/>
            <a:ext cx="31881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Prononce la phrase.</a:t>
            </a: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3" name="Graphic 12" descr="Teacher">
            <a:extLst>
              <a:ext uri="{FF2B5EF4-FFF2-40B4-BE49-F238E27FC236}">
                <a16:creationId xmlns:a16="http://schemas.microsoft.com/office/drawing/2014/main" id="{4F6A8298-E68C-4612-B362-0A9B2E4A4F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686" y="32080"/>
            <a:ext cx="914400" cy="914400"/>
          </a:xfrm>
          <a:prstGeom prst="rect">
            <a:avLst/>
          </a:prstGeom>
        </p:spPr>
      </p:pic>
    </p:spTree>
    <p:extLst>
      <p:ext uri="{BB962C8B-B14F-4D97-AF65-F5344CB8AC3E}">
        <p14:creationId xmlns:p14="http://schemas.microsoft.com/office/powerpoint/2010/main" val="94144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2251</Words>
  <Application>Microsoft Office PowerPoint</Application>
  <PresentationFormat>Widescreen</PresentationFormat>
  <Paragraphs>294</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Century gothic</vt:lpstr>
      <vt:lpstr>Century gothic</vt:lpstr>
      <vt:lpstr>Eras Demi ITC</vt:lpstr>
      <vt:lpstr>Modern Love</vt:lpstr>
      <vt:lpstr>Symbol</vt:lpstr>
      <vt:lpstr>Times New Roman</vt:lpstr>
      <vt:lpstr>Wingdings</vt:lpstr>
      <vt:lpstr>1_Office Theme</vt:lpstr>
      <vt:lpstr>5_Office Theme</vt:lpstr>
      <vt:lpstr>Describing me and others</vt:lpstr>
      <vt:lpstr>prononcer</vt:lpstr>
      <vt:lpstr>prononcer</vt:lpstr>
      <vt:lpstr>parler</vt:lpstr>
      <vt:lpstr>vocabulaire</vt:lpstr>
      <vt:lpstr>Saying ‘my’ and ‘your’</vt:lpstr>
      <vt:lpstr>parler</vt:lpstr>
      <vt:lpstr>parler</vt:lpstr>
      <vt:lpstr>parler</vt:lpstr>
      <vt:lpstr>parler</vt:lpstr>
      <vt:lpstr>Verbs of opinion</vt:lpstr>
      <vt:lpstr>lire</vt:lpstr>
      <vt:lpstr>Vokabeln</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Rachel Hawkes</cp:lastModifiedBy>
  <cp:revision>43</cp:revision>
  <dcterms:created xsi:type="dcterms:W3CDTF">2021-07-02T19:27:01Z</dcterms:created>
  <dcterms:modified xsi:type="dcterms:W3CDTF">2023-02-20T03:50:14Z</dcterms:modified>
</cp:coreProperties>
</file>