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510" r:id="rId2"/>
    <p:sldId id="718" r:id="rId3"/>
    <p:sldId id="807" r:id="rId4"/>
    <p:sldId id="676" r:id="rId5"/>
    <p:sldId id="677" r:id="rId6"/>
    <p:sldId id="678" r:id="rId7"/>
    <p:sldId id="708" r:id="rId8"/>
    <p:sldId id="808" r:id="rId9"/>
    <p:sldId id="805" r:id="rId10"/>
    <p:sldId id="806" r:id="rId11"/>
    <p:sldId id="50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7EFFF"/>
    <a:srgbClr val="3B3838"/>
    <a:srgbClr val="FF0066"/>
    <a:srgbClr val="FFFFFF"/>
    <a:srgbClr val="F3FC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85" autoAdjust="0"/>
    <p:restoredTop sz="95226" autoAdjust="0"/>
  </p:normalViewPr>
  <p:slideViewPr>
    <p:cSldViewPr snapToGrid="0">
      <p:cViewPr varScale="1">
        <p:scale>
          <a:sx n="103" d="100"/>
          <a:sy n="103" d="100"/>
        </p:scale>
        <p:origin x="114" y="3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06/03/2023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28226" algn="l" defTabSz="966155" rtl="0" eaLnBrk="1" fontAlgn="auto" latinLnBrk="0" hangingPunct="1">
              <a:lnSpc>
                <a:spcPct val="100000"/>
              </a:lnSpc>
              <a:spcBef>
                <a:spcPts val="0"/>
              </a:spcBef>
              <a:spcAft>
                <a:spcPts val="0"/>
              </a:spcAft>
              <a:buClr>
                <a:srgbClr val="000000"/>
              </a:buClr>
              <a:buSzPts val="1400"/>
              <a:buFontTx/>
              <a:buNone/>
              <a:tabLst/>
              <a:defRPr/>
            </a:pPr>
            <a:r>
              <a:rPr lang="en-GB" sz="1200" b="1" dirty="0">
                <a:solidFill>
                  <a:srgbClr val="002060"/>
                </a:solidFill>
                <a:latin typeface="Century Gothic"/>
                <a:ea typeface="Century Gothic"/>
                <a:cs typeface="Century Gothic"/>
                <a:sym typeface="Century Gothic"/>
              </a:rPr>
              <a:t>Phonics: revisit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é</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è</a:t>
            </a:r>
            <a:r>
              <a:rPr lang="fr-FR" sz="1200" b="0" dirty="0">
                <a:solidFill>
                  <a:srgbClr val="002060"/>
                </a:solidFill>
                <a:latin typeface="Century Gothic"/>
                <a:ea typeface="Century Gothic"/>
                <a:cs typeface="Century Gothic"/>
                <a:sym typeface="Century Gothic"/>
              </a:rPr>
              <a:t>] and [</a:t>
            </a:r>
            <a:r>
              <a:rPr lang="fr-FR" sz="1200" b="1" dirty="0">
                <a:solidFill>
                  <a:srgbClr val="002060"/>
                </a:solidFill>
                <a:latin typeface="Century Gothic"/>
                <a:ea typeface="Century Gothic"/>
                <a:cs typeface="Century Gothic"/>
                <a:sym typeface="Century Gothic"/>
              </a:rPr>
              <a:t>e</a:t>
            </a:r>
            <a:r>
              <a:rPr lang="fr-FR" sz="1200" b="0" dirty="0">
                <a:solidFill>
                  <a:srgbClr val="002060"/>
                </a:solidFill>
                <a:latin typeface="Century Gothic"/>
                <a:ea typeface="Century Gothic"/>
                <a:cs typeface="Century Gothic"/>
                <a:sym typeface="Century Gothic"/>
              </a:rPr>
              <a:t>] - répéter [630] frère [1043] cheval [2220]</a:t>
            </a:r>
            <a:endParaRPr lang="en-GB" sz="1200" b="0" dirty="0">
              <a:solidFill>
                <a:srgbClr val="002060"/>
              </a:solidFill>
              <a:latin typeface="Century Gothic"/>
              <a:ea typeface="Century Gothic"/>
              <a:cs typeface="Century Gothic"/>
              <a:sym typeface="Century Gothic"/>
            </a:endParaRPr>
          </a:p>
          <a:p>
            <a:pPr indent="-228226" defTabSz="966155">
              <a:buClr>
                <a:srgbClr val="000000"/>
              </a:buClr>
              <a:buSzPts val="1400"/>
              <a:defRPr/>
            </a:pPr>
            <a:br>
              <a:rPr lang="en-GB" sz="1200" b="1" dirty="0">
                <a:solidFill>
                  <a:srgbClr val="002060"/>
                </a:solidFill>
                <a:latin typeface="Century Gothic"/>
                <a:ea typeface="Century Gothic"/>
                <a:cs typeface="Century Gothic"/>
                <a:sym typeface="Century Gothic"/>
              </a:rPr>
            </a:b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jouer </a:t>
            </a:r>
            <a:r>
              <a:rPr lang="fr-FR" sz="1200" b="0" i="0" strike="noStrike" spc="-1" dirty="0">
                <a:solidFill>
                  <a:srgbClr val="002060"/>
                </a:solidFill>
                <a:latin typeface="Century Gothic"/>
                <a:ea typeface="Century Gothic"/>
              </a:rPr>
              <a:t>[219]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en ligne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dehors </a:t>
            </a:r>
            <a:r>
              <a:rPr lang="fr-FR" sz="1200" b="0" i="0" strike="noStrike" spc="-1" dirty="0">
                <a:solidFill>
                  <a:srgbClr val="002060"/>
                </a:solidFill>
                <a:latin typeface="Century Gothic"/>
                <a:ea typeface="Century Gothic"/>
              </a:rPr>
              <a:t>[1217]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 </a:t>
            </a:r>
            <a:r>
              <a:rPr lang="fr-FR" sz="1200" b="0" i="0" strike="noStrike" spc="-1" dirty="0">
                <a:solidFill>
                  <a:srgbClr val="002060"/>
                </a:solidFill>
                <a:latin typeface="Century Gothic"/>
                <a:ea typeface="Century Gothic"/>
              </a:rPr>
              <a:t>[1103]</a:t>
            </a:r>
          </a:p>
          <a:p>
            <a:pPr indent="-228226" defTabSz="966155">
              <a:buClr>
                <a:srgbClr val="000000"/>
              </a:buClr>
              <a:buSzPts val="1400"/>
              <a:defRPr/>
            </a:pPr>
            <a:r>
              <a:rPr lang="en-GB" sz="1200" b="0" i="0" strike="noStrike" spc="-1" dirty="0">
                <a:solidFill>
                  <a:srgbClr val="002060"/>
                </a:solidFill>
                <a:latin typeface="Century Gothic"/>
                <a:ea typeface="Century Gothic"/>
              </a:rPr>
              <a:t>Revisit 1: </a:t>
            </a:r>
            <a:r>
              <a:rPr lang="fr-FR" sz="1200" b="0" i="0" strike="noStrike" spc="-1" dirty="0">
                <a:solidFill>
                  <a:srgbClr val="002060"/>
                </a:solidFill>
                <a:effectLst/>
                <a:latin typeface="Century Gothic"/>
                <a:ea typeface="+mn-ea"/>
                <a:cs typeface="+mn-cs"/>
              </a:rPr>
              <a:t>organiser [791] préparer [368] visiter [1378] parc [1240] université [1192] musée [2216] visite [1072] avec [23]</a:t>
            </a:r>
          </a:p>
          <a:p>
            <a:pPr indent="-228226" defTabSz="966155">
              <a:buClr>
                <a:srgbClr val="000000"/>
              </a:buClr>
              <a:buSzPts val="1400"/>
              <a:defRPr/>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tu as [8] question [144] réponse [456] où [48] dans [11] sur [16] sous [122] </a:t>
            </a: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[2/2]</a:t>
            </a:r>
            <a:endParaRPr lang="en-GB" sz="1200" b="0" i="0" kern="1200" dirty="0">
              <a:solidFill>
                <a:schemeClr val="tx1"/>
              </a:solidFill>
              <a:effectLst/>
              <a:latin typeface="+mn-lt"/>
              <a:ea typeface="+mn-ea"/>
              <a:cs typeface="+mn-cs"/>
            </a:endParaRPr>
          </a:p>
          <a:p>
            <a:endParaRPr lang="en-GB" dirty="0"/>
          </a:p>
        </p:txBody>
      </p:sp>
    </p:spTree>
    <p:extLst>
      <p:ext uri="{BB962C8B-B14F-4D97-AF65-F5344CB8AC3E}">
        <p14:creationId xmlns:p14="http://schemas.microsoft.com/office/powerpoint/2010/main" val="244575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a:t>
            </a:r>
            <a:r>
              <a:rPr lang="en-GB" sz="1200" b="1" strike="noStrike" spc="-1" dirty="0">
                <a:solidFill>
                  <a:srgbClr val="000000"/>
                </a:solidFill>
                <a:latin typeface="Calibri"/>
                <a:ea typeface="Calibri"/>
              </a:rPr>
              <a:t> [é] </a:t>
            </a:r>
            <a:r>
              <a:rPr lang="en-GB" sz="1200" b="0" strike="noStrike" spc="-1" dirty="0">
                <a:solidFill>
                  <a:srgbClr val="000000"/>
                </a:solidFill>
                <a:latin typeface="Calibri"/>
                <a:ea typeface="Calibri"/>
              </a:rPr>
              <a:t>and [</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[è]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words ‘</a:t>
            </a:r>
            <a:r>
              <a:rPr lang="en-GB" sz="1200" b="1" strike="noStrike" spc="-1" dirty="0">
                <a:solidFill>
                  <a:srgbClr val="000000"/>
                </a:solidFill>
                <a:latin typeface="Calibri"/>
                <a:ea typeface="Calibri"/>
              </a:rPr>
              <a:t>frère</a:t>
            </a:r>
            <a:r>
              <a:rPr lang="en-GB" sz="1200" b="0" strike="noStrike" spc="-1" dirty="0">
                <a:solidFill>
                  <a:srgbClr val="000000"/>
                </a:solidFill>
                <a:latin typeface="+mn-lt"/>
                <a:ea typeface="Calibri"/>
              </a:rPr>
              <a:t>’, ‘</a:t>
            </a:r>
            <a:r>
              <a:rPr lang="en-GB" sz="1200" b="1" strike="noStrike" spc="-1" dirty="0" err="1">
                <a:solidFill>
                  <a:srgbClr val="000000"/>
                </a:solidFill>
                <a:latin typeface="+mn-lt"/>
                <a:ea typeface="Calibri"/>
              </a:rPr>
              <a:t>répétér</a:t>
            </a:r>
            <a:r>
              <a:rPr lang="en-GB" sz="1200" b="0" strike="noStrike" spc="-1" dirty="0">
                <a:solidFill>
                  <a:srgbClr val="000000"/>
                </a:solidFill>
                <a:latin typeface="+mn-lt"/>
                <a:ea typeface="Calibri"/>
              </a:rPr>
              <a:t>’, which </a:t>
            </a:r>
            <a:r>
              <a:rPr lang="en-GB" sz="1200" b="0" strike="noStrike" spc="-1" dirty="0">
                <a:solidFill>
                  <a:srgbClr val="000000"/>
                </a:solidFill>
                <a:latin typeface="Calibri"/>
                <a:ea typeface="Calibri"/>
              </a:rPr>
              <a:t>has two spellings of the same sound and </a:t>
            </a:r>
            <a:r>
              <a:rPr lang="en-GB" sz="1200" b="0" strike="noStrike" spc="-1" dirty="0" err="1">
                <a:solidFill>
                  <a:srgbClr val="000000"/>
                </a:solidFill>
                <a:latin typeface="Calibri"/>
                <a:ea typeface="Calibri"/>
              </a:rPr>
              <a:t>SFe</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 suggestions</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gesture for </a:t>
            </a:r>
            <a:r>
              <a:rPr lang="en-US" i="1" dirty="0"/>
              <a:t>frère</a:t>
            </a:r>
            <a:r>
              <a:rPr lang="en-US" dirty="0"/>
              <a:t> – hands in fists, brought together so knuckles are touching, 2-3 swift up and down movements.</a:t>
            </a:r>
            <a:br>
              <a:rPr lang="en-US" dirty="0"/>
            </a:br>
            <a:r>
              <a:rPr lang="en-US" dirty="0"/>
              <a:t>https://www.signbsl.com/sign/brother (all 3 videos are similar)</a:t>
            </a:r>
            <a:br>
              <a:rPr lang="en-US" dirty="0"/>
            </a:br>
            <a:r>
              <a:rPr lang="en-US" dirty="0"/>
              <a:t>gesture for </a:t>
            </a:r>
            <a:r>
              <a:rPr lang="en-US" i="1" dirty="0" err="1"/>
              <a:t>timide</a:t>
            </a:r>
            <a:r>
              <a:rPr lang="en-US" dirty="0"/>
              <a:t> – right hand (fingers open palm facing self) brought up towards face as though to cover it </a:t>
            </a:r>
            <a:br>
              <a:rPr lang="en-US" dirty="0"/>
            </a:br>
            <a:r>
              <a:rPr lang="en-US" dirty="0"/>
              <a:t>https://www.signbsl.com/sign/shy (1st video)</a:t>
            </a:r>
            <a:br>
              <a:rPr lang="en-US" dirty="0"/>
            </a:b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5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216000" indent="-216000">
              <a:lnSpc>
                <a:spcPct val="100000"/>
              </a:lnSpc>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aural distinction of three </a:t>
            </a:r>
            <a:r>
              <a:rPr lang="en-GB" sz="1200" b="0" strike="noStrike" spc="-1" dirty="0">
                <a:solidFill>
                  <a:srgbClr val="000000"/>
                </a:solidFill>
                <a:latin typeface="+mn-lt"/>
                <a:ea typeface="Calibri"/>
              </a:rPr>
              <a:t>SSC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[é] </a:t>
            </a:r>
            <a:r>
              <a:rPr lang="en-GB" sz="1200" b="0" strike="noStrike" spc="-1" dirty="0">
                <a:solidFill>
                  <a:srgbClr val="000000"/>
                </a:solidFill>
                <a:latin typeface="+mn-lt"/>
                <a:ea typeface="Calibri"/>
              </a:rPr>
              <a:t>and [</a:t>
            </a:r>
            <a:r>
              <a:rPr lang="en-GB" sz="1200" b="1" strike="noStrike" spc="-1" dirty="0">
                <a:solidFill>
                  <a:srgbClr val="000000"/>
                </a:solidFill>
                <a:latin typeface="+mn-lt"/>
                <a:ea typeface="Calibri"/>
              </a:rPr>
              <a:t>e</a:t>
            </a:r>
            <a:r>
              <a:rPr lang="en-GB" sz="1200" b="0" strike="noStrike" spc="-1" dirty="0">
                <a:solidFill>
                  <a:srgbClr val="000000"/>
                </a:solidFill>
                <a:latin typeface="+mn-lt"/>
                <a:ea typeface="Calibri"/>
              </a:rPr>
              <a:t>].</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p>
          <a:p>
            <a:pPr marL="0" lvl="0" indent="0" algn="l" rtl="0">
              <a:spcBef>
                <a:spcPts val="0"/>
              </a:spcBef>
              <a:spcAft>
                <a:spcPts val="0"/>
              </a:spcAft>
              <a:buNone/>
            </a:pPr>
            <a:r>
              <a:rPr lang="en-GB" b="0" dirty="0">
                <a:latin typeface="Calibri" panose="020F0502020204030204" pitchFamily="34" charset="0"/>
                <a:cs typeface="Calibri" panose="020F0502020204030204" pitchFamily="34" charset="0"/>
              </a:rPr>
              <a:t>1.  Explain the scenario.  Max is an English penfriend of Pierre.  He lives in England, is English and he is learning French.  He and his classmates have chosen French names.  (This is something pupils in the class might like to do as well).</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2.   Pupils write 1 – 9.</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3.  Click to listen to each name.</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4.  Pupils write either the full name or just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(Note: Some pupils might benefit from a pre-printed sheet with gaps to fill in, others might want to challenge themselves to turn away from the board to do the activity.)</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Click to reveal the missing letters.</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Elicit the pronunciation of all names from pupils, chorally.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514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 </a:t>
            </a:r>
          </a:p>
          <a:p>
            <a:endParaRPr lang="en-US" b="1" dirty="0"/>
          </a:p>
          <a:p>
            <a:r>
              <a:rPr lang="en-US" b="1" dirty="0"/>
              <a:t>Timing: </a:t>
            </a:r>
            <a:r>
              <a:rPr lang="en-US" b="0" i="0" dirty="0"/>
              <a:t>5 minutes (three slides)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on the next slide, students try to recall the English orally (chorally), looking at the French (1 minute).</a:t>
            </a:r>
            <a:br>
              <a:rPr lang="en-GB" baseline="0" dirty="0"/>
            </a:br>
            <a:r>
              <a:rPr lang="en-GB" b="1" baseline="0" dirty="0"/>
              <a:t>3. </a:t>
            </a:r>
            <a:r>
              <a:rPr lang="en-GB" baseline="0" dirty="0"/>
              <a:t>Then, on the following slide, they to recall the French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French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French meanings orally (again, chorally), looking at the English (1 minute).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2755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French meanings orally (again, chorally), looking at the English (1 minute)</a:t>
            </a:r>
          </a:p>
          <a:p>
            <a:r>
              <a:rPr lang="en-GB" baseline="0" dirty="0"/>
              <a:t>2. Click to reveal the answers.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0132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singular definite articles and to introduce singular possessive adjectives ‘my’ and ‘your’.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new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Timing: 5 minutes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connection of </a:t>
            </a:r>
            <a:r>
              <a:rPr lang="en-GB" sz="1200" b="1" i="1" strike="noStrike" spc="-1" dirty="0">
                <a:solidFill>
                  <a:srgbClr val="000000"/>
                </a:solidFill>
                <a:latin typeface="Calibri"/>
                <a:ea typeface="Calibri"/>
              </a:rPr>
              <a:t>mon, ma, ton, ta </a:t>
            </a:r>
            <a:r>
              <a:rPr lang="en-GB" sz="1200" b="0" strike="noStrike" spc="-1" dirty="0">
                <a:solidFill>
                  <a:srgbClr val="000000"/>
                </a:solidFill>
                <a:latin typeface="Calibri"/>
                <a:ea typeface="Calibri"/>
              </a:rPr>
              <a:t>with nouns of the correct gender; to practise written comprehension of the possessive adjectives and previously taught nouns in short, simple sentences.</a:t>
            </a:r>
          </a:p>
          <a:p>
            <a:pPr marL="0" indent="-216000">
              <a:lnSpc>
                <a:spcPct val="100000"/>
              </a:lnSpc>
            </a:pPr>
            <a:endParaRPr lang="en-GB" sz="1200" b="0" strike="noStrike" spc="-1" dirty="0">
              <a:latin typeface="Arial"/>
            </a:endParaRPr>
          </a:p>
          <a:p>
            <a:pPr marL="0" indent="-216000">
              <a:lnSpc>
                <a:spcPct val="100000"/>
              </a:lnSpc>
            </a:pPr>
            <a:r>
              <a:rPr lang="en-GB" sz="1200" b="1" strike="noStrike" spc="-1" dirty="0">
                <a:solidFill>
                  <a:srgbClr val="000000"/>
                </a:solidFill>
                <a:latin typeface="Calibri"/>
                <a:ea typeface="Calibri"/>
              </a:rPr>
              <a:t>Procedure:</a:t>
            </a:r>
          </a:p>
          <a:p>
            <a:pPr marL="0" indent="-216000">
              <a:lnSpc>
                <a:spcPct val="100000"/>
              </a:lnSpc>
            </a:pPr>
            <a:r>
              <a:rPr lang="en-GB" sz="1200" b="0" strike="noStrike" spc="-1" dirty="0">
                <a:solidFill>
                  <a:srgbClr val="000000"/>
                </a:solidFill>
                <a:latin typeface="Calibri"/>
              </a:rPr>
              <a:t>1. Ensure pupils are clear about the task.</a:t>
            </a:r>
          </a:p>
          <a:p>
            <a:pPr marL="0" indent="-216000">
              <a:lnSpc>
                <a:spcPct val="100000"/>
              </a:lnSpc>
            </a:pPr>
            <a:r>
              <a:rPr lang="en-GB" sz="1200" b="0" strike="noStrike" spc="-1" dirty="0">
                <a:solidFill>
                  <a:srgbClr val="000000"/>
                </a:solidFill>
                <a:latin typeface="Calibri"/>
              </a:rPr>
              <a:t>2. Click to play number 1 and work through as an example. Pupils listen and decide which noun it must be, based on the form of the possessive adjective they hear.</a:t>
            </a:r>
          </a:p>
          <a:p>
            <a:pPr marL="0" indent="-216000">
              <a:lnSpc>
                <a:spcPct val="100000"/>
              </a:lnSpc>
            </a:pPr>
            <a:r>
              <a:rPr lang="en-GB" sz="1200" b="1" strike="noStrike" spc="-1" dirty="0">
                <a:solidFill>
                  <a:srgbClr val="000000"/>
                </a:solidFill>
                <a:latin typeface="Calibri"/>
              </a:rPr>
              <a:t>Note</a:t>
            </a:r>
            <a:r>
              <a:rPr lang="en-GB" sz="1200" b="0" strike="noStrike" spc="-1" dirty="0">
                <a:solidFill>
                  <a:srgbClr val="000000"/>
                </a:solidFill>
                <a:latin typeface="Calibri"/>
              </a:rPr>
              <a:t>: the table headings masculine and feminine reduce the cognitive load to allow pupils to focus all their attention on connecting the mon/ton with masculine and ma/ta with feminine nouns.</a:t>
            </a:r>
          </a:p>
          <a:p>
            <a:pPr marL="0" indent="-216000">
              <a:lnSpc>
                <a:spcPct val="100000"/>
              </a:lnSpc>
            </a:pPr>
            <a:r>
              <a:rPr lang="en-GB" sz="1200" b="0" strike="noStrike" spc="-1" dirty="0">
                <a:solidFill>
                  <a:srgbClr val="000000"/>
                </a:solidFill>
                <a:latin typeface="Calibri"/>
              </a:rPr>
              <a:t>3. Click to reveal the answer.</a:t>
            </a:r>
          </a:p>
          <a:p>
            <a:pPr marL="0" indent="-216000">
              <a:lnSpc>
                <a:spcPct val="100000"/>
              </a:lnSpc>
            </a:pPr>
            <a:r>
              <a:rPr lang="en-GB" sz="1200" b="0" strike="noStrike" spc="-1" dirty="0">
                <a:solidFill>
                  <a:srgbClr val="000000"/>
                </a:solidFill>
                <a:latin typeface="Calibri"/>
              </a:rPr>
              <a:t>4. Continue with items 2 – 6 and reveal answers. Full sentence audio is attached to the answer ticks.</a:t>
            </a:r>
          </a:p>
          <a:p>
            <a:pPr marL="0" indent="-216000">
              <a:lnSpc>
                <a:spcPct val="100000"/>
              </a:lnSpc>
            </a:pPr>
            <a:r>
              <a:rPr lang="en-GB" sz="1200" b="0" strike="noStrike" spc="-1" dirty="0">
                <a:solidFill>
                  <a:srgbClr val="000000"/>
                </a:solidFill>
                <a:latin typeface="Calibri"/>
              </a:rPr>
              <a:t>5. Click to bring up the sentence beginnings and elicit the English meaning for each sentence, to practise written comprehension of voici, the possessive adjectives and to revisit previously taught nouns.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rtl="0" eaLnBrk="1" fontAlgn="ctr" latinLnBrk="0" hangingPunct="1"/>
            <a:r>
              <a:rPr lang="es-ES_tradnl" sz="1200" b="0" kern="1200" dirty="0">
                <a:solidFill>
                  <a:schemeClr val="tx1"/>
                </a:solidFill>
                <a:effectLst/>
                <a:latin typeface="+mn-lt"/>
                <a:ea typeface="+mn-ea"/>
                <a:cs typeface="+mn-cs"/>
              </a:rPr>
              <a:t>Voici ta [radio]</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mon [bureau]</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ton [grand-père]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ma [télévision]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mon [dessin]</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Voici ta [carte]</a:t>
            </a:r>
          </a:p>
          <a:p>
            <a:pPr rtl="0" eaLnBrk="1" fontAlgn="ctr" latinLnBrk="0" hangingPunct="1"/>
            <a:endParaRPr lang="es-ES_tradnl" sz="1200" b="1" strike="noStrike" kern="1200" spc="-1" dirty="0">
              <a:solidFill>
                <a:schemeClr val="tx1"/>
              </a:solidFill>
              <a:effectLst/>
              <a:latin typeface="+mn-lt"/>
              <a:ea typeface="+mn-ea"/>
              <a:cs typeface="+mn-cs"/>
            </a:endParaRPr>
          </a:p>
          <a:p>
            <a:pPr rtl="0" eaLnBrk="1" fontAlgn="ctr" latinLnBrk="0" hangingPunct="1"/>
            <a:endParaRPr lang="de-DE" sz="1200" b="0" strike="noStrike" kern="1200" spc="-1" dirty="0">
              <a:solidFill>
                <a:schemeClr val="tx1"/>
              </a:solidFill>
              <a:effectLst/>
              <a:latin typeface="+mn-lt"/>
              <a:ea typeface="+mn-ea"/>
              <a:cs typeface="+mn-cs"/>
            </a:endParaRPr>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F49B731-2598-4988-8B6D-2D1A9F35953E}"/>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5 minutes (two slides)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to practise gender agreement with </a:t>
            </a:r>
            <a:r>
              <a:rPr lang="en-GB" sz="1200" b="0" i="1" kern="1200" dirty="0">
                <a:solidFill>
                  <a:schemeClr val="tx1"/>
                </a:solidFill>
                <a:effectLst/>
                <a:latin typeface="+mn-lt"/>
                <a:ea typeface="+mn-ea"/>
                <a:cs typeface="+mn-cs"/>
              </a:rPr>
              <a:t>mon/ma </a:t>
            </a:r>
            <a:r>
              <a:rPr lang="en-GB" sz="1200" b="0" i="0" kern="1200" dirty="0">
                <a:solidFill>
                  <a:schemeClr val="tx1"/>
                </a:solidFill>
                <a:effectLst/>
                <a:latin typeface="+mn-lt"/>
                <a:ea typeface="+mn-ea"/>
                <a:cs typeface="+mn-cs"/>
              </a:rPr>
              <a:t>and </a:t>
            </a:r>
            <a:r>
              <a:rPr lang="en-GB" sz="1200" b="0" i="1" kern="1200" dirty="0">
                <a:solidFill>
                  <a:schemeClr val="tx1"/>
                </a:solidFill>
                <a:effectLst/>
                <a:latin typeface="+mn-lt"/>
                <a:ea typeface="+mn-ea"/>
                <a:cs typeface="+mn-cs"/>
              </a:rPr>
              <a:t>ton/ta</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Note</a:t>
            </a:r>
            <a:r>
              <a:rPr lang="en-GB" sz="1200" b="0" i="0" kern="1200" dirty="0">
                <a:solidFill>
                  <a:schemeClr val="tx1"/>
                </a:solidFill>
                <a:effectLst/>
                <a:latin typeface="+mn-lt"/>
                <a:ea typeface="+mn-ea"/>
                <a:cs typeface="+mn-cs"/>
              </a:rPr>
              <a:t>: Invariable adjectives are used so that the possessive adjective is the only clue to the gender of the noun.</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Procedure:</a:t>
            </a:r>
          </a:p>
          <a:p>
            <a:pPr marL="228600" indent="-228600">
              <a:buAutoNum type="arabicPeriod"/>
            </a:pPr>
            <a:r>
              <a:rPr lang="en-GB" sz="1200" b="0" i="0" kern="1200" dirty="0">
                <a:solidFill>
                  <a:schemeClr val="tx1"/>
                </a:solidFill>
                <a:effectLst/>
                <a:latin typeface="+mn-lt"/>
                <a:ea typeface="+mn-ea"/>
                <a:cs typeface="+mn-cs"/>
              </a:rPr>
              <a:t>Students write 1-8 and write the noun that matches each possessive adjective. </a:t>
            </a:r>
          </a:p>
          <a:p>
            <a:pPr marL="228600" indent="-228600">
              <a:buAutoNum type="arabicPeriod"/>
            </a:pPr>
            <a:r>
              <a:rPr lang="en-GB" sz="1200" b="0" i="0" kern="1200" dirty="0">
                <a:solidFill>
                  <a:schemeClr val="tx1"/>
                </a:solidFill>
                <a:effectLst/>
                <a:latin typeface="+mn-lt"/>
                <a:ea typeface="+mn-ea"/>
                <a:cs typeface="+mn-cs"/>
              </a:rPr>
              <a:t>Answers are revealed on clicks. </a:t>
            </a:r>
          </a:p>
          <a:p>
            <a:pPr marL="228600" indent="-228600">
              <a:buAutoNum type="arabicPeriod"/>
            </a:pPr>
            <a:r>
              <a:rPr lang="en-GB" sz="1200" b="0" i="0" kern="1200" dirty="0">
                <a:solidFill>
                  <a:schemeClr val="tx1"/>
                </a:solidFill>
                <a:effectLst/>
                <a:latin typeface="+mn-lt"/>
                <a:ea typeface="+mn-ea"/>
                <a:cs typeface="+mn-cs"/>
              </a:rPr>
              <a:t>English translations can also be elicited.</a:t>
            </a:r>
          </a:p>
          <a:p>
            <a:r>
              <a:rPr lang="en-GB" dirty="0"/>
              <a:t>4.  If desired, full sentence audio is heard upon clicking the dark blue audio buttons.</a:t>
            </a:r>
          </a:p>
        </p:txBody>
      </p:sp>
    </p:spTree>
    <p:extLst>
      <p:ext uri="{BB962C8B-B14F-4D97-AF65-F5344CB8AC3E}">
        <p14:creationId xmlns:p14="http://schemas.microsoft.com/office/powerpoint/2010/main" val="31385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26.wav"/><Relationship Id="rId7" Type="http://schemas.openxmlformats.org/officeDocument/2006/relationships/image" Target="../media/image39.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audio" Target="../media/audio28.wav"/><Relationship Id="rId4" Type="http://schemas.openxmlformats.org/officeDocument/2006/relationships/image" Target="../media/image36.png"/><Relationship Id="rId9" Type="http://schemas.openxmlformats.org/officeDocument/2006/relationships/image" Target="../media/image41.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8.wav"/><Relationship Id="rId18" Type="http://schemas.openxmlformats.org/officeDocument/2006/relationships/image" Target="../media/image9.gif"/><Relationship Id="rId26" Type="http://schemas.openxmlformats.org/officeDocument/2006/relationships/image" Target="../media/image16.gif"/><Relationship Id="rId3" Type="http://schemas.openxmlformats.org/officeDocument/2006/relationships/image" Target="../media/image3.png"/><Relationship Id="rId21" Type="http://schemas.openxmlformats.org/officeDocument/2006/relationships/image" Target="../media/image11.gif"/><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15.gif"/><Relationship Id="rId2" Type="http://schemas.openxmlformats.org/officeDocument/2006/relationships/notesSlide" Target="../notesSlides/notesSlide3.xml"/><Relationship Id="rId16" Type="http://schemas.openxmlformats.org/officeDocument/2006/relationships/audio" Target="../media/audio11.wav"/><Relationship Id="rId20" Type="http://schemas.openxmlformats.org/officeDocument/2006/relationships/image" Target="../media/image10.gif"/><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audio" Target="../media/audio6.wav"/><Relationship Id="rId24" Type="http://schemas.openxmlformats.org/officeDocument/2006/relationships/image" Target="../media/image14.gif"/><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3.gif"/><Relationship Id="rId10" Type="http://schemas.openxmlformats.org/officeDocument/2006/relationships/image" Target="../media/image8.png"/><Relationship Id="rId19" Type="http://schemas.openxmlformats.org/officeDocument/2006/relationships/audio" Target="../media/audio13.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audio" Target="../media/audio9.wav"/><Relationship Id="rId22" Type="http://schemas.openxmlformats.org/officeDocument/2006/relationships/image" Target="../media/image12.gif"/><Relationship Id="rId27"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1.gif"/><Relationship Id="rId11" Type="http://schemas.openxmlformats.org/officeDocument/2006/relationships/image" Target="../media/image26.png"/><Relationship Id="rId5" Type="http://schemas.openxmlformats.org/officeDocument/2006/relationships/image" Target="../media/image20.gi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3.wav"/><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audio" Target="../media/audio22.wav"/><Relationship Id="rId2" Type="http://schemas.openxmlformats.org/officeDocument/2006/relationships/notesSlide" Target="../notesSlides/notesSlide8.xml"/><Relationship Id="rId16"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audio" Target="../media/audio21.wav"/><Relationship Id="rId5" Type="http://schemas.openxmlformats.org/officeDocument/2006/relationships/audio" Target="../media/audio16.wav"/><Relationship Id="rId15" Type="http://schemas.openxmlformats.org/officeDocument/2006/relationships/audio" Target="../media/audio25.wav"/><Relationship Id="rId10" Type="http://schemas.openxmlformats.org/officeDocument/2006/relationships/audio" Target="../media/audio20.wav"/><Relationship Id="rId4" Type="http://schemas.openxmlformats.org/officeDocument/2006/relationships/audio" Target="../media/audio15.wav"/><Relationship Id="rId9" Type="http://schemas.openxmlformats.org/officeDocument/2006/relationships/image" Target="../media/image33.png"/><Relationship Id="rId14" Type="http://schemas.openxmlformats.org/officeDocument/2006/relationships/audio" Target="../media/audio24.wav"/></Relationships>
</file>

<file path=ppt/slides/_rels/slide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5.gif"/><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27.wav"/><Relationship Id="rId5" Type="http://schemas.openxmlformats.org/officeDocument/2006/relationships/image" Target="../media/image36.png"/><Relationship Id="rId4" Type="http://schemas.openxmlformats.org/officeDocument/2006/relationships/audio" Target="../media/audio26.wav"/><Relationship Id="rId9" Type="http://schemas.openxmlformats.org/officeDocument/2006/relationships/image" Target="../media/image3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193852"/>
            <a:ext cx="4479403" cy="9131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400" b="1" spc="-1" dirty="0">
                <a:solidFill>
                  <a:srgbClr val="3B3838"/>
                </a:solidFill>
                <a:latin typeface="Century Gothic" panose="020B0502020202020204" pitchFamily="34" charset="0"/>
                <a:ea typeface="Century Gothic"/>
                <a:sym typeface="Arial"/>
              </a:rPr>
              <a:t>possessive adjectives mon, ma, ton, ta</a:t>
            </a:r>
            <a:endParaRPr kumimoji="0" lang="fr-FR" sz="2400"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rPr>
              <a:t>SSC [é/et/ez/er] vs. </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cs typeface="+mn-cs"/>
                <a:sym typeface="Arial"/>
              </a:rPr>
              <a:t>[è/ê] vs. [e]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Saying what I and others do</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3" name="TextBox 2">
            <a:extLst>
              <a:ext uri="{FF2B5EF4-FFF2-40B4-BE49-F238E27FC236}">
                <a16:creationId xmlns:a16="http://schemas.microsoft.com/office/drawing/2014/main" id="{61023131-F9F9-48C0-9FCB-245E2BFCB8BB}"/>
              </a:ext>
            </a:extLst>
          </p:cNvPr>
          <p:cNvSpPr txBox="1"/>
          <p:nvPr/>
        </p:nvSpPr>
        <p:spPr>
          <a:xfrm>
            <a:off x="95192" y="1751670"/>
            <a:ext cx="415985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Ma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famille</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 et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mon</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 </a:t>
            </a:r>
            <a:r>
              <a:rPr kumimoji="0" lang="en-GB" sz="3600" b="1" i="0" u="none" strike="noStrike" kern="1200" cap="none" spc="0" normalizeH="0" baseline="0" noProof="0" dirty="0" err="1">
                <a:ln>
                  <a:noFill/>
                </a:ln>
                <a:solidFill>
                  <a:srgbClr val="3B3838"/>
                </a:solidFill>
                <a:effectLst/>
                <a:uLnTx/>
                <a:uFillTx/>
                <a:latin typeface="Segoe Print" panose="02000600000000000000" pitchFamily="2" charset="0"/>
              </a:rPr>
              <a:t>ami</a:t>
            </a:r>
            <a:r>
              <a:rPr kumimoji="0" lang="en-GB" sz="3600" b="1" i="0" u="none" strike="noStrike" kern="1200" cap="none" spc="0" normalizeH="0" baseline="0" noProof="0" dirty="0">
                <a:ln>
                  <a:noFill/>
                </a:ln>
                <a:solidFill>
                  <a:srgbClr val="3B3838"/>
                </a:solidFill>
                <a:effectLst/>
                <a:uLnTx/>
                <a:uFillTx/>
                <a:latin typeface="Segoe Print" panose="02000600000000000000" pitchFamily="2" charset="0"/>
              </a:rPr>
              <a:t>(e)</a:t>
            </a:r>
          </a:p>
        </p:txBody>
      </p:sp>
      <p:pic>
        <p:nvPicPr>
          <p:cNvPr id="7" name="Picture 6" descr="Logo, icon&#10;&#10;Description automatically generated">
            <a:extLst>
              <a:ext uri="{FF2B5EF4-FFF2-40B4-BE49-F238E27FC236}">
                <a16:creationId xmlns:a16="http://schemas.microsoft.com/office/drawing/2014/main" id="{40756566-D81D-4923-ADC8-0BBFD0E5A66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8658" y="2951999"/>
            <a:ext cx="2444109" cy="2436471"/>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799138-11FD-4009-AF0B-3682CAF8B67A}"/>
              </a:ext>
            </a:extLst>
          </p:cNvPr>
          <p:cNvSpPr/>
          <p:nvPr/>
        </p:nvSpPr>
        <p:spPr>
          <a:xfrm>
            <a:off x="1626944" y="800450"/>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3" name="3_i.wav"/>
            </a:hlinkClick>
          </p:cNvPr>
          <p:cNvSpPr/>
          <p:nvPr/>
        </p:nvSpPr>
        <p:spPr>
          <a:xfrm>
            <a:off x="0" y="-81073"/>
            <a:ext cx="273050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5" name="3_iii.wav"/>
            </a:hlinkClick>
            <a:extLst>
              <a:ext uri="{FF2B5EF4-FFF2-40B4-BE49-F238E27FC236}">
                <a16:creationId xmlns:a16="http://schemas.microsoft.com/office/drawing/2014/main" id="{AA2CE978-E84D-4B94-886E-91E9B641821C}"/>
              </a:ext>
            </a:extLst>
          </p:cNvPr>
          <p:cNvSpPr/>
          <p:nvPr/>
        </p:nvSpPr>
        <p:spPr>
          <a:xfrm>
            <a:off x="2602141" y="12009"/>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Clémentine écrit des questions à Adèle.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5</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6</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7</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8</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884955592"/>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mère</a:t>
                      </a:r>
                      <a:r>
                        <a:rPr lang="en-GB" sz="2800" b="1" dirty="0">
                          <a:solidFill>
                            <a:srgbClr val="002060"/>
                          </a:solidFill>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a:solidFill>
                            <a:srgbClr val="002060"/>
                          </a:solidFill>
                        </a:rPr>
                        <a:t>chat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0043"/>
            <a:ext cx="3158488"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1871536" y="1007550"/>
            <a:ext cx="315848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chat  </a:t>
            </a:r>
            <a:r>
              <a:rPr kumimoji="0" lang="de-DE"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joue</a:t>
            </a: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r>
              <a:rPr kumimoji="0" lang="de-DE" sz="28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dehors</a:t>
            </a: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567445" y="104738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637514"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8" y="2421631"/>
            <a:ext cx="3134275"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3" name="Rectangle 82">
            <a:extLst>
              <a:ext uri="{FF2B5EF4-FFF2-40B4-BE49-F238E27FC236}">
                <a16:creationId xmlns:a16="http://schemas.microsoft.com/office/drawing/2014/main" id="{187451DA-C01F-4329-9FBE-C57E1F3AA9D8}"/>
              </a:ext>
            </a:extLst>
          </p:cNvPr>
          <p:cNvSpPr/>
          <p:nvPr/>
        </p:nvSpPr>
        <p:spPr>
          <a:xfrm>
            <a:off x="1918908" y="2361186"/>
            <a:ext cx="3243040" cy="11387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Ta  mère  présente en </a:t>
            </a:r>
            <a:r>
              <a:rPr kumimoji="0" lang="de-DE" sz="26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ligne</a:t>
            </a: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478465" y="2627984"/>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3134274"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18908" y="3909847"/>
            <a:ext cx="473477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Ton  chat   écoute </a:t>
            </a:r>
            <a:b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une émission </a:t>
            </a:r>
            <a:b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à la </a:t>
            </a:r>
            <a:r>
              <a:rPr kumimoji="0" lang="de-DE" sz="24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radio</a:t>
            </a:r>
            <a:r>
              <a:rPr kumimoji="0" lang="de-DE"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kumimoji="0" lang="en-GB" sz="2400" b="0" i="0" u="none" strike="noStrike" kern="1200" cap="none" spc="0" normalizeH="0" baseline="0" noProof="0" dirty="0">
              <a:ln>
                <a:noFill/>
              </a:ln>
              <a:solidFill>
                <a:prstClr val="black"/>
              </a:solidFill>
              <a:effectLst/>
              <a:uLnTx/>
              <a:uFillTx/>
              <a:latin typeface="Arial"/>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6944" y="5281405"/>
            <a:ext cx="3628637"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46415" y="5321251"/>
            <a:ext cx="3183609"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957104" y="5261536"/>
            <a:ext cx="292342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Ta mère </a:t>
            </a:r>
            <a:b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visite l‘université, aujourd‘hui ?</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559057" y="3933751"/>
            <a:ext cx="1032716"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94" name="Action Button: Custom 66" descr="number 1">
            <a:hlinkClick r:id="" action="ppaction://noaction" highlightClick="1"/>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95" name="Action Button: Custom 66" descr="number 1">
            <a:hlinkClick r:id="" action="ppaction://noaction" highlightClick="1"/>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7</a:t>
            </a:r>
          </a:p>
        </p:txBody>
      </p:sp>
      <p:sp>
        <p:nvSpPr>
          <p:cNvPr id="96" name="Action Button: Custom 66" descr="number 1">
            <a:hlinkClick r:id="" action="ppaction://noaction" highlightClick="1"/>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6"/>
          <a:stretch>
            <a:fillRect/>
          </a:stretch>
        </p:blipFill>
        <p:spPr>
          <a:xfrm>
            <a:off x="9711390" y="2862113"/>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6"/>
          <a:stretch>
            <a:fillRect/>
          </a:stretch>
        </p:blipFill>
        <p:spPr>
          <a:xfrm>
            <a:off x="7741453" y="3830636"/>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6"/>
          <a:stretch>
            <a:fillRect/>
          </a:stretch>
        </p:blipFill>
        <p:spPr>
          <a:xfrm>
            <a:off x="9711389" y="4717061"/>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6"/>
          <a:stretch>
            <a:fillRect/>
          </a:stretch>
        </p:blipFill>
        <p:spPr>
          <a:xfrm>
            <a:off x="7742350" y="5743793"/>
            <a:ext cx="462709" cy="428729"/>
          </a:xfrm>
          <a:prstGeom prst="rect">
            <a:avLst/>
          </a:prstGeom>
        </p:spPr>
      </p:pic>
      <p:sp>
        <p:nvSpPr>
          <p:cNvPr id="41" name="Rectangle: Rounded Corners 40">
            <a:extLst>
              <a:ext uri="{FF2B5EF4-FFF2-40B4-BE49-F238E27FC236}">
                <a16:creationId xmlns:a16="http://schemas.microsoft.com/office/drawing/2014/main" id="{CECEF751-952B-47E2-95A2-36E60838373D}"/>
              </a:ext>
            </a:extLst>
          </p:cNvPr>
          <p:cNvSpPr/>
          <p:nvPr/>
        </p:nvSpPr>
        <p:spPr>
          <a:xfrm>
            <a:off x="2457468" y="5310368"/>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547AC90E-FCF3-451B-B789-A0CBBC9D869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[2/2]</a:t>
            </a:r>
            <a:endParaRPr kumimoji="0" lang="en-GB" sz="2400" b="0" i="0" u="none" strike="noStrike" kern="1200" cap="none" spc="0" normalizeH="0" baseline="0" noProof="0" dirty="0">
              <a:ln>
                <a:noFill/>
              </a:ln>
              <a:solidFill>
                <a:prstClr val="black"/>
              </a:solidFill>
              <a:effectLst/>
              <a:uLnTx/>
              <a:uFillTx/>
              <a:latin typeface="Arial"/>
            </a:endParaRPr>
          </a:p>
        </p:txBody>
      </p:sp>
      <p:pic>
        <p:nvPicPr>
          <p:cNvPr id="40" name="Picture 39" descr="A picture containing text&#10;&#10;Description automatically generated">
            <a:extLst>
              <a:ext uri="{FF2B5EF4-FFF2-40B4-BE49-F238E27FC236}">
                <a16:creationId xmlns:a16="http://schemas.microsoft.com/office/drawing/2014/main" id="{A986A8E2-2AA2-428F-B407-1A9F5B16FACC}"/>
              </a:ext>
            </a:extLst>
          </p:cNvPr>
          <p:cNvPicPr>
            <a:picLocks noChangeAspect="1"/>
          </p:cNvPicPr>
          <p:nvPr/>
        </p:nvPicPr>
        <p:blipFill rotWithShape="1">
          <a:blip r:embed="rId7">
            <a:extLst>
              <a:ext uri="{28A0092B-C50C-407E-A947-70E740481C1C}">
                <a14:useLocalDpi xmlns:a14="http://schemas.microsoft.com/office/drawing/2010/main" val="0"/>
              </a:ext>
            </a:extLst>
          </a:blip>
          <a:srcRect b="41217"/>
          <a:stretch/>
        </p:blipFill>
        <p:spPr>
          <a:xfrm>
            <a:off x="7449963" y="929791"/>
            <a:ext cx="800263" cy="1101542"/>
          </a:xfrm>
          <a:prstGeom prst="rect">
            <a:avLst/>
          </a:prstGeom>
        </p:spPr>
      </p:pic>
      <p:pic>
        <p:nvPicPr>
          <p:cNvPr id="4" name="Picture 3" descr="A picture containing text, vector graphics&#10;&#10;Description automatically generated">
            <a:extLst>
              <a:ext uri="{FF2B5EF4-FFF2-40B4-BE49-F238E27FC236}">
                <a16:creationId xmlns:a16="http://schemas.microsoft.com/office/drawing/2014/main" id="{FCCAD1BC-81E9-40F8-A3BB-70F317E359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9249" y="860404"/>
            <a:ext cx="925701" cy="1210857"/>
          </a:xfrm>
          <a:prstGeom prst="rect">
            <a:avLst/>
          </a:prstGeom>
        </p:spPr>
      </p:pic>
      <p:pic>
        <p:nvPicPr>
          <p:cNvPr id="7" name="Picture 6" descr="A picture containing text, toy, doll&#10;&#10;Description automatically generated">
            <a:extLst>
              <a:ext uri="{FF2B5EF4-FFF2-40B4-BE49-F238E27FC236}">
                <a16:creationId xmlns:a16="http://schemas.microsoft.com/office/drawing/2014/main" id="{06EB12FF-ADA9-4DEE-B50B-6C6F114551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483" y="378660"/>
            <a:ext cx="618471" cy="1020007"/>
          </a:xfrm>
          <a:prstGeom prst="rect">
            <a:avLst/>
          </a:prstGeom>
        </p:spPr>
      </p:pic>
    </p:spTree>
    <p:extLst>
      <p:ext uri="{BB962C8B-B14F-4D97-AF65-F5344CB8AC3E}">
        <p14:creationId xmlns:p14="http://schemas.microsoft.com/office/powerpoint/2010/main" val="39602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4" grpId="0" animBg="1"/>
      <p:bldP spid="92"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19"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297332" y="1833140"/>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fr</a:t>
            </a:r>
            <a:r>
              <a:rPr kumimoji="0" lang="en-GB" sz="80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è</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re</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889862" y="167845"/>
            <a:ext cx="333689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A12A17C2-6910-48B2-B645-8F05460E0897}"/>
              </a:ext>
            </a:extLst>
          </p:cNvPr>
          <p:cNvSpPr txBox="1"/>
          <p:nvPr/>
        </p:nvSpPr>
        <p:spPr>
          <a:xfrm>
            <a:off x="155765" y="5256165"/>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6" name="Group 5">
            <a:extLst>
              <a:ext uri="{FF2B5EF4-FFF2-40B4-BE49-F238E27FC236}">
                <a16:creationId xmlns:a16="http://schemas.microsoft.com/office/drawing/2014/main" id="{D334B356-E504-47E5-BC35-B2720CC4AFD4}"/>
              </a:ext>
            </a:extLst>
          </p:cNvPr>
          <p:cNvGrpSpPr/>
          <p:nvPr/>
        </p:nvGrpSpPr>
        <p:grpSpPr>
          <a:xfrm>
            <a:off x="768044" y="3517384"/>
            <a:ext cx="1750760" cy="1702068"/>
            <a:chOff x="9387217" y="1383889"/>
            <a:chExt cx="1750760" cy="1702068"/>
          </a:xfrm>
        </p:grpSpPr>
        <p:pic>
          <p:nvPicPr>
            <p:cNvPr id="41" name="Picture 40" descr="Background pattern&#10;&#10;Description automatically generated">
              <a:extLst>
                <a:ext uri="{FF2B5EF4-FFF2-40B4-BE49-F238E27FC236}">
                  <a16:creationId xmlns:a16="http://schemas.microsoft.com/office/drawing/2014/main" id="{2A15A8F7-9352-4AD5-8B0E-62377243979D}"/>
                </a:ext>
              </a:extLst>
            </p:cNvPr>
            <p:cNvPicPr>
              <a:picLocks noChangeAspect="1"/>
            </p:cNvPicPr>
            <p:nvPr/>
          </p:nvPicPr>
          <p:blipFill rotWithShape="1">
            <a:blip r:embed="rId4">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92223FC5-9A23-42D5-9933-A7E7E79F0542}"/>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CustomShape 1">
            <a:extLst>
              <a:ext uri="{FF2B5EF4-FFF2-40B4-BE49-F238E27FC236}">
                <a16:creationId xmlns:a16="http://schemas.microsoft.com/office/drawing/2014/main" id="{A0EF3512-F2A7-44A7-88B2-C8E7BA7F5578}"/>
              </a:ext>
            </a:extLst>
          </p:cNvPr>
          <p:cNvSpPr/>
          <p:nvPr/>
        </p:nvSpPr>
        <p:spPr>
          <a:xfrm>
            <a:off x="4842141" y="167845"/>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Rectangle: Rounded Corners 28">
            <a:extLst>
              <a:ext uri="{FF2B5EF4-FFF2-40B4-BE49-F238E27FC236}">
                <a16:creationId xmlns:a16="http://schemas.microsoft.com/office/drawing/2014/main" id="{AC6704D6-FD90-495D-908F-4D9EDCB17C59}"/>
              </a:ext>
            </a:extLst>
          </p:cNvPr>
          <p:cNvSpPr/>
          <p:nvPr/>
        </p:nvSpPr>
        <p:spPr>
          <a:xfrm>
            <a:off x="3896889" y="1710237"/>
            <a:ext cx="3644124"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2">
            <a:extLst>
              <a:ext uri="{FF2B5EF4-FFF2-40B4-BE49-F238E27FC236}">
                <a16:creationId xmlns:a16="http://schemas.microsoft.com/office/drawing/2014/main" id="{3544DBD0-09F9-4B45-9D0A-1FF6EFFC3DBA}"/>
              </a:ext>
            </a:extLst>
          </p:cNvPr>
          <p:cNvSpPr/>
          <p:nvPr/>
        </p:nvSpPr>
        <p:spPr>
          <a:xfrm>
            <a:off x="3615186" y="187935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72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2" name="Picture 41" descr="Icon&#10;&#10;Description automatically generated">
            <a:extLst>
              <a:ext uri="{FF2B5EF4-FFF2-40B4-BE49-F238E27FC236}">
                <a16:creationId xmlns:a16="http://schemas.microsoft.com/office/drawing/2014/main" id="{5A7DA1C5-4A31-4E90-B985-279E988D6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3423" y="3444982"/>
            <a:ext cx="2493949" cy="2486155"/>
          </a:xfrm>
          <a:prstGeom prst="rect">
            <a:avLst/>
          </a:prstGeom>
        </p:spPr>
      </p:pic>
      <p:sp>
        <p:nvSpPr>
          <p:cNvPr id="45" name="CustomShape 1">
            <a:extLst>
              <a:ext uri="{FF2B5EF4-FFF2-40B4-BE49-F238E27FC236}">
                <a16:creationId xmlns:a16="http://schemas.microsoft.com/office/drawing/2014/main" id="{5C10004E-8BF6-4522-9A0E-6F087D469DCC}"/>
              </a:ext>
            </a:extLst>
          </p:cNvPr>
          <p:cNvSpPr/>
          <p:nvPr/>
        </p:nvSpPr>
        <p:spPr>
          <a:xfrm>
            <a:off x="8077200" y="255976"/>
            <a:ext cx="31431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8" name="Rectangle: Rounded Corners 47">
            <a:extLst>
              <a:ext uri="{FF2B5EF4-FFF2-40B4-BE49-F238E27FC236}">
                <a16:creationId xmlns:a16="http://schemas.microsoft.com/office/drawing/2014/main" id="{67C9E4A5-4F5D-43EB-8C8B-9BE81CED02BC}"/>
              </a:ext>
            </a:extLst>
          </p:cNvPr>
          <p:cNvSpPr/>
          <p:nvPr/>
        </p:nvSpPr>
        <p:spPr>
          <a:xfrm>
            <a:off x="7946850" y="1710237"/>
            <a:ext cx="312884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CustomShape 2">
            <a:extLst>
              <a:ext uri="{FF2B5EF4-FFF2-40B4-BE49-F238E27FC236}">
                <a16:creationId xmlns:a16="http://schemas.microsoft.com/office/drawing/2014/main" id="{7FE4BF22-4480-4832-AEFB-6966C1F4BAC9}"/>
              </a:ext>
            </a:extLst>
          </p:cNvPr>
          <p:cNvSpPr/>
          <p:nvPr/>
        </p:nvSpPr>
        <p:spPr>
          <a:xfrm>
            <a:off x="7870555" y="1941270"/>
            <a:ext cx="329118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ch</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e</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val</a:t>
            </a:r>
            <a:r>
              <a:rPr kumimoji="0" lang="en-GB" sz="72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a:extLst>
              <a:ext uri="{FF2B5EF4-FFF2-40B4-BE49-F238E27FC236}">
                <a16:creationId xmlns:a16="http://schemas.microsoft.com/office/drawing/2014/main" id="{98B96342-78B1-4EDD-86CA-8DAFC28B48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5715" y="3364760"/>
            <a:ext cx="2371113" cy="2368644"/>
          </a:xfrm>
          <a:prstGeom prst="rect">
            <a:avLst/>
          </a:prstGeom>
        </p:spPr>
      </p:pic>
    </p:spTree>
    <p:extLst>
      <p:ext uri="{BB962C8B-B14F-4D97-AF65-F5344CB8AC3E}">
        <p14:creationId xmlns:p14="http://schemas.microsoft.com/office/powerpoint/2010/main" val="350947090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p:bldP spid="29" grpId="0" animBg="1"/>
      <p:bldP spid="45" grpId="0"/>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9C4CC07-E142-4FF0-B2CD-CD8C45BA27EE}"/>
              </a:ext>
            </a:extLst>
          </p:cNvPr>
          <p:cNvSpPr txBox="1"/>
          <p:nvPr/>
        </p:nvSpPr>
        <p:spPr>
          <a:xfrm>
            <a:off x="1103419" y="2342193"/>
            <a:ext cx="3645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82" name="TextBox 81">
            <a:extLst>
              <a:ext uri="{FF2B5EF4-FFF2-40B4-BE49-F238E27FC236}">
                <a16:creationId xmlns:a16="http://schemas.microsoft.com/office/drawing/2014/main" id="{2159DE0B-6E03-4DAA-AF6A-D4866E07C939}"/>
              </a:ext>
            </a:extLst>
          </p:cNvPr>
          <p:cNvSpPr txBox="1"/>
          <p:nvPr/>
        </p:nvSpPr>
        <p:spPr>
          <a:xfrm>
            <a:off x="4559141" y="2403099"/>
            <a:ext cx="3910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83" name="TextBox 82">
            <a:extLst>
              <a:ext uri="{FF2B5EF4-FFF2-40B4-BE49-F238E27FC236}">
                <a16:creationId xmlns:a16="http://schemas.microsoft.com/office/drawing/2014/main" id="{B00569D3-B184-4C95-98F3-4A5AF403A644}"/>
              </a:ext>
            </a:extLst>
          </p:cNvPr>
          <p:cNvSpPr txBox="1"/>
          <p:nvPr/>
        </p:nvSpPr>
        <p:spPr>
          <a:xfrm>
            <a:off x="8251417" y="2371955"/>
            <a:ext cx="3914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84" name="TextBox 83">
            <a:extLst>
              <a:ext uri="{FF2B5EF4-FFF2-40B4-BE49-F238E27FC236}">
                <a16:creationId xmlns:a16="http://schemas.microsoft.com/office/drawing/2014/main" id="{A84832D1-A943-4B13-906C-AA67FC228980}"/>
              </a:ext>
            </a:extLst>
          </p:cNvPr>
          <p:cNvSpPr txBox="1"/>
          <p:nvPr/>
        </p:nvSpPr>
        <p:spPr>
          <a:xfrm>
            <a:off x="1109208" y="4188211"/>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85" name="TextBox 84">
            <a:extLst>
              <a:ext uri="{FF2B5EF4-FFF2-40B4-BE49-F238E27FC236}">
                <a16:creationId xmlns:a16="http://schemas.microsoft.com/office/drawing/2014/main" id="{F92A601A-82EA-4761-8981-A851A59002A6}"/>
              </a:ext>
            </a:extLst>
          </p:cNvPr>
          <p:cNvSpPr txBox="1"/>
          <p:nvPr/>
        </p:nvSpPr>
        <p:spPr>
          <a:xfrm>
            <a:off x="4578896" y="4270295"/>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86" name="TextBox 85">
            <a:extLst>
              <a:ext uri="{FF2B5EF4-FFF2-40B4-BE49-F238E27FC236}">
                <a16:creationId xmlns:a16="http://schemas.microsoft.com/office/drawing/2014/main" id="{2AA94CE1-A2F1-4E18-ACE3-01313D9960AF}"/>
              </a:ext>
            </a:extLst>
          </p:cNvPr>
          <p:cNvSpPr txBox="1"/>
          <p:nvPr/>
        </p:nvSpPr>
        <p:spPr>
          <a:xfrm>
            <a:off x="8265024" y="4194129"/>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87" name="TextBox 86">
            <a:extLst>
              <a:ext uri="{FF2B5EF4-FFF2-40B4-BE49-F238E27FC236}">
                <a16:creationId xmlns:a16="http://schemas.microsoft.com/office/drawing/2014/main" id="{317FDE14-68E1-4B11-BE90-B25EF2E2CD2F}"/>
              </a:ext>
            </a:extLst>
          </p:cNvPr>
          <p:cNvSpPr txBox="1"/>
          <p:nvPr/>
        </p:nvSpPr>
        <p:spPr>
          <a:xfrm>
            <a:off x="1023089" y="6234268"/>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7</a:t>
            </a:r>
          </a:p>
        </p:txBody>
      </p:sp>
      <p:sp>
        <p:nvSpPr>
          <p:cNvPr id="88" name="TextBox 87">
            <a:extLst>
              <a:ext uri="{FF2B5EF4-FFF2-40B4-BE49-F238E27FC236}">
                <a16:creationId xmlns:a16="http://schemas.microsoft.com/office/drawing/2014/main" id="{FBBC2193-04DA-437E-923D-7EBCF0AC8435}"/>
              </a:ext>
            </a:extLst>
          </p:cNvPr>
          <p:cNvSpPr txBox="1"/>
          <p:nvPr/>
        </p:nvSpPr>
        <p:spPr>
          <a:xfrm>
            <a:off x="4554916" y="626086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8</a:t>
            </a:r>
          </a:p>
        </p:txBody>
      </p:sp>
      <p:sp>
        <p:nvSpPr>
          <p:cNvPr id="89" name="TextBox 88">
            <a:extLst>
              <a:ext uri="{FF2B5EF4-FFF2-40B4-BE49-F238E27FC236}">
                <a16:creationId xmlns:a16="http://schemas.microsoft.com/office/drawing/2014/main" id="{7ED71F7B-5F3F-4561-902B-708069A2D2B7}"/>
              </a:ext>
            </a:extLst>
          </p:cNvPr>
          <p:cNvSpPr txBox="1"/>
          <p:nvPr/>
        </p:nvSpPr>
        <p:spPr>
          <a:xfrm>
            <a:off x="8435490" y="6202717"/>
            <a:ext cx="622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9</a:t>
            </a:r>
          </a:p>
        </p:txBody>
      </p:sp>
      <p:pic>
        <p:nvPicPr>
          <p:cNvPr id="54" name="Google Shape;111;p3"/>
          <p:cNvPicPr/>
          <p:nvPr/>
        </p:nvPicPr>
        <p:blipFill>
          <a:blip r:embed="rId3"/>
          <a:stretch/>
        </p:blipFill>
        <p:spPr>
          <a:xfrm>
            <a:off x="11328548" y="18104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6103" y="1116560"/>
            <a:ext cx="1435897"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TextBox 2">
            <a:hlinkClick r:id="" action="ppaction://noaction">
              <a:snd r:embed="rId4" name="JT2W5S3_1.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Dans la classe de Max</a:t>
            </a:r>
            <a:endPar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Google Shape;134;p2">
            <a:hlinkClick r:id="" action="ppaction://noaction">
              <a:snd r:embed="rId5" name="JT2W5S3_4.wav"/>
            </a:hlinkClick>
            <a:extLst>
              <a:ext uri="{FF2B5EF4-FFF2-40B4-BE49-F238E27FC236}">
                <a16:creationId xmlns:a16="http://schemas.microsoft.com/office/drawing/2014/main" id="{1E61580D-65D9-4191-A83F-EBAA6A5E9320}"/>
              </a:ext>
            </a:extLst>
          </p:cNvPr>
          <p:cNvPicPr preferRelativeResize="0"/>
          <p:nvPr/>
        </p:nvPicPr>
        <p:blipFill rotWithShape="1">
          <a:blip r:embed="rId6">
            <a:alphaModFix/>
          </a:blip>
          <a:srcRect/>
          <a:stretch/>
        </p:blipFill>
        <p:spPr>
          <a:xfrm>
            <a:off x="1536813" y="2468356"/>
            <a:ext cx="377532" cy="369235"/>
          </a:xfrm>
          <a:prstGeom prst="rect">
            <a:avLst/>
          </a:prstGeom>
          <a:noFill/>
          <a:ln>
            <a:noFill/>
          </a:ln>
          <a:effectLst>
            <a:outerShdw blurRad="50800" dist="38100" dir="5400000" algn="t" rotWithShape="0">
              <a:prstClr val="black">
                <a:alpha val="40000"/>
              </a:prstClr>
            </a:outerShdw>
          </a:effectLst>
        </p:spPr>
      </p:pic>
      <p:pic>
        <p:nvPicPr>
          <p:cNvPr id="17" name="Google Shape;134;p2">
            <a:hlinkClick r:id="" action="ppaction://noaction">
              <a:snd r:embed="rId7" name="JT2W5S3_7.wav"/>
            </a:hlinkClick>
            <a:extLst>
              <a:ext uri="{FF2B5EF4-FFF2-40B4-BE49-F238E27FC236}">
                <a16:creationId xmlns:a16="http://schemas.microsoft.com/office/drawing/2014/main" id="{CE349B33-5D6F-4833-86C3-62F44CB86695}"/>
              </a:ext>
            </a:extLst>
          </p:cNvPr>
          <p:cNvPicPr preferRelativeResize="0"/>
          <p:nvPr/>
        </p:nvPicPr>
        <p:blipFill rotWithShape="1">
          <a:blip r:embed="rId6">
            <a:alphaModFix/>
          </a:blip>
          <a:srcRect/>
          <a:stretch/>
        </p:blipFill>
        <p:spPr>
          <a:xfrm>
            <a:off x="1536813" y="4309224"/>
            <a:ext cx="377532" cy="369235"/>
          </a:xfrm>
          <a:prstGeom prst="rect">
            <a:avLst/>
          </a:prstGeom>
          <a:noFill/>
          <a:ln>
            <a:noFill/>
          </a:ln>
          <a:effectLst>
            <a:outerShdw blurRad="50800" dist="38100" dir="5400000" algn="t" rotWithShape="0">
              <a:prstClr val="black">
                <a:alpha val="40000"/>
              </a:prstClr>
            </a:outerShdw>
          </a:effectLst>
        </p:spPr>
      </p:pic>
      <p:sp>
        <p:nvSpPr>
          <p:cNvPr id="10" name="TextBox 9">
            <a:hlinkClick r:id="" action="ppaction://noaction">
              <a:snd r:embed="rId8" name="JT2W5S3_2.wav"/>
            </a:hlinkClick>
            <a:extLst>
              <a:ext uri="{FF2B5EF4-FFF2-40B4-BE49-F238E27FC236}">
                <a16:creationId xmlns:a16="http://schemas.microsoft.com/office/drawing/2014/main" id="{A5471EBE-C813-44CC-BC9A-5826E6470792}"/>
              </a:ext>
            </a:extLst>
          </p:cNvPr>
          <p:cNvSpPr txBox="1"/>
          <p:nvPr/>
        </p:nvSpPr>
        <p:spPr>
          <a:xfrm>
            <a:off x="90602" y="650220"/>
            <a:ext cx="4610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Écoute et complète les noms.</a:t>
            </a:r>
          </a:p>
        </p:txBody>
      </p:sp>
      <p:sp>
        <p:nvSpPr>
          <p:cNvPr id="23" name="TextBox 22">
            <a:hlinkClick r:id="" action="ppaction://noaction">
              <a:snd r:embed="rId9" name="JT2W5S3_3.wav"/>
            </a:hlinkClick>
            <a:extLst>
              <a:ext uri="{FF2B5EF4-FFF2-40B4-BE49-F238E27FC236}">
                <a16:creationId xmlns:a16="http://schemas.microsoft.com/office/drawing/2014/main" id="{31EC11C9-B8D9-4B02-9A47-53361E374D7D}"/>
              </a:ext>
            </a:extLst>
          </p:cNvPr>
          <p:cNvSpPr txBox="1"/>
          <p:nvPr/>
        </p:nvSpPr>
        <p:spPr>
          <a:xfrm>
            <a:off x="4607703" y="652142"/>
            <a:ext cx="8540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C’est [é], [è], ou [e] ?</a:t>
            </a:r>
          </a:p>
        </p:txBody>
      </p:sp>
      <p:pic>
        <p:nvPicPr>
          <p:cNvPr id="12" name="Picture 11" descr="A picture containing shape&#10;&#10;Description automatically generated">
            <a:extLst>
              <a:ext uri="{FF2B5EF4-FFF2-40B4-BE49-F238E27FC236}">
                <a16:creationId xmlns:a16="http://schemas.microsoft.com/office/drawing/2014/main" id="{B92802FA-CB48-4417-BDD5-AF853A06A880}"/>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166447" y="1961306"/>
            <a:ext cx="1096895" cy="501687"/>
          </a:xfrm>
          <a:prstGeom prst="rect">
            <a:avLst/>
          </a:prstGeom>
        </p:spPr>
      </p:pic>
      <p:sp>
        <p:nvSpPr>
          <p:cNvPr id="34" name="CustomShape 6">
            <a:extLst>
              <a:ext uri="{FF2B5EF4-FFF2-40B4-BE49-F238E27FC236}">
                <a16:creationId xmlns:a16="http://schemas.microsoft.com/office/drawing/2014/main" id="{DFE1C928-8146-4166-8067-EED56D55EDD2}"/>
              </a:ext>
            </a:extLst>
          </p:cNvPr>
          <p:cNvSpPr/>
          <p:nvPr/>
        </p:nvSpPr>
        <p:spPr>
          <a:xfrm>
            <a:off x="1848394" y="2455074"/>
            <a:ext cx="15832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D e n i 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Rounded Corners 12">
            <a:extLst>
              <a:ext uri="{FF2B5EF4-FFF2-40B4-BE49-F238E27FC236}">
                <a16:creationId xmlns:a16="http://schemas.microsoft.com/office/drawing/2014/main" id="{7683C84B-4DEF-44BD-BA50-E4AF0C420DA7}"/>
              </a:ext>
            </a:extLst>
          </p:cNvPr>
          <p:cNvSpPr/>
          <p:nvPr/>
        </p:nvSpPr>
        <p:spPr>
          <a:xfrm>
            <a:off x="2328910" y="2490406"/>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51" name="Google Shape;134;p2">
            <a:hlinkClick r:id="" action="ppaction://noaction">
              <a:snd r:embed="rId11" name="JT2W5S3_5.wav"/>
            </a:hlinkClick>
            <a:extLst>
              <a:ext uri="{FF2B5EF4-FFF2-40B4-BE49-F238E27FC236}">
                <a16:creationId xmlns:a16="http://schemas.microsoft.com/office/drawing/2014/main" id="{5C069B62-6147-4F95-81D1-9DC6904968CD}"/>
              </a:ext>
            </a:extLst>
          </p:cNvPr>
          <p:cNvPicPr preferRelativeResize="0"/>
          <p:nvPr/>
        </p:nvPicPr>
        <p:blipFill rotWithShape="1">
          <a:blip r:embed="rId6">
            <a:alphaModFix/>
          </a:blip>
          <a:srcRect/>
          <a:stretch/>
        </p:blipFill>
        <p:spPr>
          <a:xfrm>
            <a:off x="4962885" y="2550225"/>
            <a:ext cx="377532" cy="369235"/>
          </a:xfrm>
          <a:prstGeom prst="rect">
            <a:avLst/>
          </a:prstGeom>
          <a:noFill/>
          <a:ln>
            <a:noFill/>
          </a:ln>
          <a:effectLst>
            <a:outerShdw blurRad="50800" dist="38100" dir="5400000" algn="t" rotWithShape="0">
              <a:prstClr val="black">
                <a:alpha val="40000"/>
              </a:prstClr>
            </a:outerShdw>
          </a:effectLst>
        </p:spPr>
      </p:pic>
      <p:sp>
        <p:nvSpPr>
          <p:cNvPr id="52" name="CustomShape 6">
            <a:extLst>
              <a:ext uri="{FF2B5EF4-FFF2-40B4-BE49-F238E27FC236}">
                <a16:creationId xmlns:a16="http://schemas.microsoft.com/office/drawing/2014/main" id="{78C8191B-34B5-42EF-AC78-92E87919F5B6}"/>
              </a:ext>
            </a:extLst>
          </p:cNvPr>
          <p:cNvSpPr/>
          <p:nvPr/>
        </p:nvSpPr>
        <p:spPr>
          <a:xfrm>
            <a:off x="5127847" y="242571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A m é l i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Rectangle: Rounded Corners 52">
            <a:extLst>
              <a:ext uri="{FF2B5EF4-FFF2-40B4-BE49-F238E27FC236}">
                <a16:creationId xmlns:a16="http://schemas.microsoft.com/office/drawing/2014/main" id="{A8A42E2F-15B2-4862-8C54-CC80887E1F9D}"/>
              </a:ext>
            </a:extLst>
          </p:cNvPr>
          <p:cNvSpPr/>
          <p:nvPr/>
        </p:nvSpPr>
        <p:spPr>
          <a:xfrm>
            <a:off x="6036111" y="249718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CustomShape 6">
            <a:extLst>
              <a:ext uri="{FF2B5EF4-FFF2-40B4-BE49-F238E27FC236}">
                <a16:creationId xmlns:a16="http://schemas.microsoft.com/office/drawing/2014/main" id="{56DCC8B5-59AB-4458-883F-6C248559FA43}"/>
              </a:ext>
            </a:extLst>
          </p:cNvPr>
          <p:cNvSpPr/>
          <p:nvPr/>
        </p:nvSpPr>
        <p:spPr>
          <a:xfrm>
            <a:off x="8903850" y="2459392"/>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B e n o i 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7" name="Google Shape;134;p2">
            <a:hlinkClick r:id="" action="ppaction://noaction">
              <a:snd r:embed="rId12" name="JT2W5S3_6.wav"/>
            </a:hlinkClick>
            <a:extLst>
              <a:ext uri="{FF2B5EF4-FFF2-40B4-BE49-F238E27FC236}">
                <a16:creationId xmlns:a16="http://schemas.microsoft.com/office/drawing/2014/main" id="{4CED7AD1-5DCF-42C1-8EBD-E53B6DBDA43F}"/>
              </a:ext>
            </a:extLst>
          </p:cNvPr>
          <p:cNvPicPr preferRelativeResize="0"/>
          <p:nvPr/>
        </p:nvPicPr>
        <p:blipFill rotWithShape="1">
          <a:blip r:embed="rId6">
            <a:alphaModFix/>
          </a:blip>
          <a:srcRect/>
          <a:stretch/>
        </p:blipFill>
        <p:spPr>
          <a:xfrm>
            <a:off x="8678947" y="2499755"/>
            <a:ext cx="377532" cy="369235"/>
          </a:xfrm>
          <a:prstGeom prst="rect">
            <a:avLst/>
          </a:prstGeom>
          <a:noFill/>
          <a:ln>
            <a:noFill/>
          </a:ln>
          <a:effectLst>
            <a:outerShdw blurRad="50800" dist="38100" dir="5400000" algn="t" rotWithShape="0">
              <a:prstClr val="black">
                <a:alpha val="40000"/>
              </a:prstClr>
            </a:outerShdw>
          </a:effectLst>
        </p:spPr>
      </p:pic>
      <p:sp>
        <p:nvSpPr>
          <p:cNvPr id="58" name="Rectangle: Rounded Corners 57">
            <a:extLst>
              <a:ext uri="{FF2B5EF4-FFF2-40B4-BE49-F238E27FC236}">
                <a16:creationId xmlns:a16="http://schemas.microsoft.com/office/drawing/2014/main" id="{CF766667-437C-4B85-8E6F-B9CFD106A7D4}"/>
              </a:ext>
            </a:extLst>
          </p:cNvPr>
          <p:cNvSpPr/>
          <p:nvPr/>
        </p:nvSpPr>
        <p:spPr>
          <a:xfrm>
            <a:off x="9495078" y="252016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CustomShape 6">
            <a:extLst>
              <a:ext uri="{FF2B5EF4-FFF2-40B4-BE49-F238E27FC236}">
                <a16:creationId xmlns:a16="http://schemas.microsoft.com/office/drawing/2014/main" id="{4ADE3ED5-7727-43B9-9E19-81A8B7848A0C}"/>
              </a:ext>
            </a:extLst>
          </p:cNvPr>
          <p:cNvSpPr/>
          <p:nvPr/>
        </p:nvSpPr>
        <p:spPr>
          <a:xfrm>
            <a:off x="1607010" y="426845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i d è l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Rounded Corners 59">
            <a:extLst>
              <a:ext uri="{FF2B5EF4-FFF2-40B4-BE49-F238E27FC236}">
                <a16:creationId xmlns:a16="http://schemas.microsoft.com/office/drawing/2014/main" id="{C36A8112-1EC4-4553-B440-56200C1D6857}"/>
              </a:ext>
            </a:extLst>
          </p:cNvPr>
          <p:cNvSpPr/>
          <p:nvPr/>
        </p:nvSpPr>
        <p:spPr>
          <a:xfrm>
            <a:off x="2618218" y="434481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CustomShape 6">
            <a:extLst>
              <a:ext uri="{FF2B5EF4-FFF2-40B4-BE49-F238E27FC236}">
                <a16:creationId xmlns:a16="http://schemas.microsoft.com/office/drawing/2014/main" id="{D8D8FB26-BE55-41F1-97DB-C77290FF9BA4}"/>
              </a:ext>
            </a:extLst>
          </p:cNvPr>
          <p:cNvSpPr/>
          <p:nvPr/>
        </p:nvSpPr>
        <p:spPr>
          <a:xfrm>
            <a:off x="5248625" y="4387023"/>
            <a:ext cx="2356989" cy="5651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N a t a l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CustomShape 6">
            <a:extLst>
              <a:ext uri="{FF2B5EF4-FFF2-40B4-BE49-F238E27FC236}">
                <a16:creationId xmlns:a16="http://schemas.microsoft.com/office/drawing/2014/main" id="{A28F7925-71FF-4698-A44A-1D47CEFCCA43}"/>
              </a:ext>
            </a:extLst>
          </p:cNvPr>
          <p:cNvSpPr/>
          <p:nvPr/>
        </p:nvSpPr>
        <p:spPr>
          <a:xfrm>
            <a:off x="1804156" y="6298776"/>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R o s e l i 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CustomShape 6">
            <a:extLst>
              <a:ext uri="{FF2B5EF4-FFF2-40B4-BE49-F238E27FC236}">
                <a16:creationId xmlns:a16="http://schemas.microsoft.com/office/drawing/2014/main" id="{8825B525-4255-4E88-A027-06EEB1CCA246}"/>
              </a:ext>
            </a:extLst>
          </p:cNvPr>
          <p:cNvSpPr/>
          <p:nvPr/>
        </p:nvSpPr>
        <p:spPr>
          <a:xfrm>
            <a:off x="5323108" y="6367790"/>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F é l i c i t é</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CustomShape 6">
            <a:extLst>
              <a:ext uri="{FF2B5EF4-FFF2-40B4-BE49-F238E27FC236}">
                <a16:creationId xmlns:a16="http://schemas.microsoft.com/office/drawing/2014/main" id="{C47816D5-3069-40E2-969B-FA5802CBDB61}"/>
              </a:ext>
            </a:extLst>
          </p:cNvPr>
          <p:cNvSpPr/>
          <p:nvPr/>
        </p:nvSpPr>
        <p:spPr>
          <a:xfrm>
            <a:off x="9054450" y="6260699"/>
            <a:ext cx="20376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E u g è n 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FA2D79CC-F670-4FA3-9951-5ECA94D9D485}"/>
              </a:ext>
            </a:extLst>
          </p:cNvPr>
          <p:cNvSpPr/>
          <p:nvPr/>
        </p:nvSpPr>
        <p:spPr>
          <a:xfrm>
            <a:off x="6655838" y="441851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Rounded Corners 70">
            <a:extLst>
              <a:ext uri="{FF2B5EF4-FFF2-40B4-BE49-F238E27FC236}">
                <a16:creationId xmlns:a16="http://schemas.microsoft.com/office/drawing/2014/main" id="{B1A2A52B-9021-41EE-812F-10C099294135}"/>
              </a:ext>
            </a:extLst>
          </p:cNvPr>
          <p:cNvSpPr/>
          <p:nvPr/>
        </p:nvSpPr>
        <p:spPr>
          <a:xfrm>
            <a:off x="2676164" y="6370998"/>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2" name="Rectangle: Rounded Corners 71">
            <a:extLst>
              <a:ext uri="{FF2B5EF4-FFF2-40B4-BE49-F238E27FC236}">
                <a16:creationId xmlns:a16="http://schemas.microsoft.com/office/drawing/2014/main" id="{4E9908D9-816A-442D-9A85-AD32D2AD9D45}"/>
              </a:ext>
            </a:extLst>
          </p:cNvPr>
          <p:cNvSpPr/>
          <p:nvPr/>
        </p:nvSpPr>
        <p:spPr>
          <a:xfrm>
            <a:off x="5722710" y="6401810"/>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3" name="Rectangle: Rounded Corners 72">
            <a:extLst>
              <a:ext uri="{FF2B5EF4-FFF2-40B4-BE49-F238E27FC236}">
                <a16:creationId xmlns:a16="http://schemas.microsoft.com/office/drawing/2014/main" id="{F1939FDD-F8B8-45B2-A8A3-F733A1BDFB94}"/>
              </a:ext>
            </a:extLst>
          </p:cNvPr>
          <p:cNvSpPr/>
          <p:nvPr/>
        </p:nvSpPr>
        <p:spPr>
          <a:xfrm>
            <a:off x="6964085" y="6398507"/>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96F75C0C-D8AF-426A-91CD-8946C855D5ED}"/>
              </a:ext>
            </a:extLst>
          </p:cNvPr>
          <p:cNvSpPr/>
          <p:nvPr/>
        </p:nvSpPr>
        <p:spPr>
          <a:xfrm>
            <a:off x="10061290" y="635812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7" name="Google Shape;134;p2">
            <a:hlinkClick r:id="" action="ppaction://noaction">
              <a:snd r:embed="rId13" name="JT2W5S3_8.wav"/>
            </a:hlinkClick>
            <a:extLst>
              <a:ext uri="{FF2B5EF4-FFF2-40B4-BE49-F238E27FC236}">
                <a16:creationId xmlns:a16="http://schemas.microsoft.com/office/drawing/2014/main" id="{21659288-C0D3-46A2-B2AA-97C405C48066}"/>
              </a:ext>
            </a:extLst>
          </p:cNvPr>
          <p:cNvPicPr preferRelativeResize="0"/>
          <p:nvPr/>
        </p:nvPicPr>
        <p:blipFill rotWithShape="1">
          <a:blip r:embed="rId6">
            <a:alphaModFix/>
          </a:blip>
          <a:srcRect/>
          <a:stretch/>
        </p:blipFill>
        <p:spPr>
          <a:xfrm>
            <a:off x="4989606" y="4399178"/>
            <a:ext cx="377532" cy="369235"/>
          </a:xfrm>
          <a:prstGeom prst="rect">
            <a:avLst/>
          </a:prstGeom>
          <a:noFill/>
          <a:ln>
            <a:noFill/>
          </a:ln>
          <a:effectLst>
            <a:outerShdw blurRad="50800" dist="38100" dir="5400000" algn="t" rotWithShape="0">
              <a:prstClr val="black">
                <a:alpha val="40000"/>
              </a:prstClr>
            </a:outerShdw>
          </a:effectLst>
        </p:spPr>
      </p:pic>
      <p:pic>
        <p:nvPicPr>
          <p:cNvPr id="78" name="Google Shape;134;p2">
            <a:hlinkClick r:id="" action="ppaction://noaction">
              <a:snd r:embed="rId14" name="JT2W5S3_9.wav"/>
            </a:hlinkClick>
            <a:extLst>
              <a:ext uri="{FF2B5EF4-FFF2-40B4-BE49-F238E27FC236}">
                <a16:creationId xmlns:a16="http://schemas.microsoft.com/office/drawing/2014/main" id="{664A16AD-4A57-4419-815A-5E41810174DE}"/>
              </a:ext>
            </a:extLst>
          </p:cNvPr>
          <p:cNvPicPr preferRelativeResize="0"/>
          <p:nvPr/>
        </p:nvPicPr>
        <p:blipFill rotWithShape="1">
          <a:blip r:embed="rId6">
            <a:alphaModFix/>
          </a:blip>
          <a:srcRect/>
          <a:stretch/>
        </p:blipFill>
        <p:spPr>
          <a:xfrm>
            <a:off x="8643422" y="4315412"/>
            <a:ext cx="377532" cy="369235"/>
          </a:xfrm>
          <a:prstGeom prst="rect">
            <a:avLst/>
          </a:prstGeom>
          <a:noFill/>
          <a:ln>
            <a:noFill/>
          </a:ln>
          <a:effectLst>
            <a:outerShdw blurRad="50800" dist="38100" dir="5400000" algn="t" rotWithShape="0">
              <a:prstClr val="black">
                <a:alpha val="40000"/>
              </a:prstClr>
            </a:outerShdw>
          </a:effectLst>
        </p:spPr>
      </p:pic>
      <p:pic>
        <p:nvPicPr>
          <p:cNvPr id="79" name="Google Shape;134;p2">
            <a:hlinkClick r:id="" action="ppaction://noaction">
              <a:snd r:embed="rId15" name="JT2W5S3_10.wav"/>
            </a:hlinkClick>
            <a:extLst>
              <a:ext uri="{FF2B5EF4-FFF2-40B4-BE49-F238E27FC236}">
                <a16:creationId xmlns:a16="http://schemas.microsoft.com/office/drawing/2014/main" id="{9D98D3FC-5647-4753-A0C2-9FEF5C33B40D}"/>
              </a:ext>
            </a:extLst>
          </p:cNvPr>
          <p:cNvPicPr preferRelativeResize="0"/>
          <p:nvPr/>
        </p:nvPicPr>
        <p:blipFill rotWithShape="1">
          <a:blip r:embed="rId6">
            <a:alphaModFix/>
          </a:blip>
          <a:srcRect/>
          <a:stretch/>
        </p:blipFill>
        <p:spPr>
          <a:xfrm>
            <a:off x="1467972" y="6340883"/>
            <a:ext cx="377532" cy="369235"/>
          </a:xfrm>
          <a:prstGeom prst="rect">
            <a:avLst/>
          </a:prstGeom>
          <a:noFill/>
          <a:ln>
            <a:noFill/>
          </a:ln>
          <a:effectLst>
            <a:outerShdw blurRad="50800" dist="38100" dir="5400000" algn="t" rotWithShape="0">
              <a:prstClr val="black">
                <a:alpha val="40000"/>
              </a:prstClr>
            </a:outerShdw>
          </a:effectLst>
        </p:spPr>
      </p:pic>
      <p:pic>
        <p:nvPicPr>
          <p:cNvPr id="80" name="Google Shape;134;p2">
            <a:hlinkClick r:id="" action="ppaction://noaction">
              <a:snd r:embed="rId16" name="JT2W5S3_11.wav"/>
            </a:hlinkClick>
            <a:extLst>
              <a:ext uri="{FF2B5EF4-FFF2-40B4-BE49-F238E27FC236}">
                <a16:creationId xmlns:a16="http://schemas.microsoft.com/office/drawing/2014/main" id="{3A8CDBC6-44FC-4859-BFF9-4E2469696537}"/>
              </a:ext>
            </a:extLst>
          </p:cNvPr>
          <p:cNvPicPr preferRelativeResize="0"/>
          <p:nvPr/>
        </p:nvPicPr>
        <p:blipFill rotWithShape="1">
          <a:blip r:embed="rId6">
            <a:alphaModFix/>
          </a:blip>
          <a:srcRect/>
          <a:stretch/>
        </p:blipFill>
        <p:spPr>
          <a:xfrm>
            <a:off x="4961445" y="6358125"/>
            <a:ext cx="377532" cy="369235"/>
          </a:xfrm>
          <a:prstGeom prst="rect">
            <a:avLst/>
          </a:prstGeom>
          <a:noFill/>
          <a:ln>
            <a:noFill/>
          </a:ln>
          <a:effectLst>
            <a:outerShdw blurRad="50800" dist="38100" dir="5400000" algn="t" rotWithShape="0">
              <a:prstClr val="black">
                <a:alpha val="40000"/>
              </a:prstClr>
            </a:outerShdw>
          </a:effectLst>
        </p:spPr>
      </p:pic>
      <p:pic>
        <p:nvPicPr>
          <p:cNvPr id="81" name="Google Shape;134;p2">
            <a:hlinkClick r:id="" action="ppaction://noaction">
              <a:snd r:embed="rId17" name="JT2W5S3_12.wav"/>
            </a:hlinkClick>
            <a:extLst>
              <a:ext uri="{FF2B5EF4-FFF2-40B4-BE49-F238E27FC236}">
                <a16:creationId xmlns:a16="http://schemas.microsoft.com/office/drawing/2014/main" id="{86B600DE-5F18-4AE0-B645-D19024B2680F}"/>
              </a:ext>
            </a:extLst>
          </p:cNvPr>
          <p:cNvPicPr preferRelativeResize="0"/>
          <p:nvPr/>
        </p:nvPicPr>
        <p:blipFill rotWithShape="1">
          <a:blip r:embed="rId6">
            <a:alphaModFix/>
          </a:blip>
          <a:srcRect/>
          <a:stretch/>
        </p:blipFill>
        <p:spPr>
          <a:xfrm>
            <a:off x="8819972" y="6309333"/>
            <a:ext cx="377532" cy="369235"/>
          </a:xfrm>
          <a:prstGeom prst="rect">
            <a:avLst/>
          </a:prstGeom>
          <a:noFill/>
          <a:ln>
            <a:noFill/>
          </a:ln>
          <a:effectLst>
            <a:outerShdw blurRad="50800" dist="38100" dir="5400000" algn="t" rotWithShape="0">
              <a:prstClr val="black">
                <a:alpha val="40000"/>
              </a:prstClr>
            </a:outerShdw>
          </a:effectLst>
        </p:spPr>
      </p:pic>
      <p:pic>
        <p:nvPicPr>
          <p:cNvPr id="20" name="Picture 19" descr="A picture containing text, toy, doll&#10;&#10;Description automatically generated">
            <a:extLst>
              <a:ext uri="{FF2B5EF4-FFF2-40B4-BE49-F238E27FC236}">
                <a16:creationId xmlns:a16="http://schemas.microsoft.com/office/drawing/2014/main" id="{3C4477F0-C0C2-49C7-95B8-712321812310}"/>
              </a:ext>
            </a:extLst>
          </p:cNvPr>
          <p:cNvPicPr>
            <a:picLocks noChangeAspect="1"/>
          </p:cNvPicPr>
          <p:nvPr/>
        </p:nvPicPr>
        <p:blipFill rotWithShape="1">
          <a:blip r:embed="rId18">
            <a:extLst>
              <a:ext uri="{28A0092B-C50C-407E-A947-70E740481C1C}">
                <a14:useLocalDpi xmlns:a14="http://schemas.microsoft.com/office/drawing/2010/main" val="0"/>
              </a:ext>
            </a:extLst>
          </a:blip>
          <a:srcRect b="65556"/>
          <a:stretch/>
        </p:blipFill>
        <p:spPr>
          <a:xfrm>
            <a:off x="2154962" y="1062346"/>
            <a:ext cx="1158863" cy="904279"/>
          </a:xfrm>
          <a:prstGeom prst="rect">
            <a:avLst/>
          </a:prstGeom>
        </p:spPr>
      </p:pic>
      <p:sp>
        <p:nvSpPr>
          <p:cNvPr id="76" name="TextBox 75">
            <a:hlinkClick r:id="" action="ppaction://noaction">
              <a:snd r:embed="rId19" name="P_ii.wav"/>
            </a:hlinkClick>
            <a:extLst>
              <a:ext uri="{FF2B5EF4-FFF2-40B4-BE49-F238E27FC236}">
                <a16:creationId xmlns:a16="http://schemas.microsoft.com/office/drawing/2014/main" id="{139CB01E-07C5-4E89-95D7-A15D2FB7ADD8}"/>
              </a:ext>
            </a:extLst>
          </p:cNvPr>
          <p:cNvSpPr txBox="1"/>
          <p:nvPr/>
        </p:nvSpPr>
        <p:spPr>
          <a:xfrm>
            <a:off x="5670661" y="166125"/>
            <a:ext cx="63941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Everyone has chosen a French name!</a:t>
            </a:r>
          </a:p>
        </p:txBody>
      </p:sp>
      <p:grpSp>
        <p:nvGrpSpPr>
          <p:cNvPr id="96" name="Group 95">
            <a:extLst>
              <a:ext uri="{FF2B5EF4-FFF2-40B4-BE49-F238E27FC236}">
                <a16:creationId xmlns:a16="http://schemas.microsoft.com/office/drawing/2014/main" id="{6CA2B61A-F7AB-4EC3-A62B-E0C3AF4B67E0}"/>
              </a:ext>
            </a:extLst>
          </p:cNvPr>
          <p:cNvGrpSpPr/>
          <p:nvPr/>
        </p:nvGrpSpPr>
        <p:grpSpPr>
          <a:xfrm>
            <a:off x="9223141" y="1058817"/>
            <a:ext cx="1096895" cy="1391402"/>
            <a:chOff x="13003713" y="1477588"/>
            <a:chExt cx="1096895" cy="1391402"/>
          </a:xfrm>
        </p:grpSpPr>
        <p:pic>
          <p:nvPicPr>
            <p:cNvPr id="91" name="Picture 90">
              <a:extLst>
                <a:ext uri="{FF2B5EF4-FFF2-40B4-BE49-F238E27FC236}">
                  <a16:creationId xmlns:a16="http://schemas.microsoft.com/office/drawing/2014/main" id="{0196A2B8-169E-499B-9EA1-1DEFB498CDA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124303" y="1477588"/>
              <a:ext cx="779544" cy="922807"/>
            </a:xfrm>
            <a:prstGeom prst="rect">
              <a:avLst/>
            </a:prstGeom>
          </p:spPr>
        </p:pic>
        <p:pic>
          <p:nvPicPr>
            <p:cNvPr id="94" name="Picture 93" descr="A picture containing shape&#10;&#10;Description automatically generated">
              <a:extLst>
                <a:ext uri="{FF2B5EF4-FFF2-40B4-BE49-F238E27FC236}">
                  <a16:creationId xmlns:a16="http://schemas.microsoft.com/office/drawing/2014/main" id="{C2084725-3205-4B28-929D-5AACE3DDDC92}"/>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3003713" y="2367303"/>
              <a:ext cx="1096895" cy="501687"/>
            </a:xfrm>
            <a:prstGeom prst="rect">
              <a:avLst/>
            </a:prstGeom>
          </p:spPr>
        </p:pic>
      </p:grpSp>
      <p:grpSp>
        <p:nvGrpSpPr>
          <p:cNvPr id="101" name="Group 100">
            <a:extLst>
              <a:ext uri="{FF2B5EF4-FFF2-40B4-BE49-F238E27FC236}">
                <a16:creationId xmlns:a16="http://schemas.microsoft.com/office/drawing/2014/main" id="{668B1B2C-E6E4-4B38-8121-44C82550D21A}"/>
              </a:ext>
            </a:extLst>
          </p:cNvPr>
          <p:cNvGrpSpPr/>
          <p:nvPr/>
        </p:nvGrpSpPr>
        <p:grpSpPr>
          <a:xfrm>
            <a:off x="5546407" y="2852529"/>
            <a:ext cx="1111285" cy="1506136"/>
            <a:chOff x="12917203" y="1226544"/>
            <a:chExt cx="1111285" cy="1506136"/>
          </a:xfrm>
        </p:grpSpPr>
        <p:pic>
          <p:nvPicPr>
            <p:cNvPr id="93" name="Picture 92" descr="A picture containing text, toy, doll, vector graphics&#10;&#10;Description automatically generated">
              <a:extLst>
                <a:ext uri="{FF2B5EF4-FFF2-40B4-BE49-F238E27FC236}">
                  <a16:creationId xmlns:a16="http://schemas.microsoft.com/office/drawing/2014/main" id="{B5996073-EBE3-457A-A271-F2942ACCF9B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067338" y="1226544"/>
              <a:ext cx="961150" cy="1194006"/>
            </a:xfrm>
            <a:prstGeom prst="rect">
              <a:avLst/>
            </a:prstGeom>
          </p:spPr>
        </p:pic>
        <p:pic>
          <p:nvPicPr>
            <p:cNvPr id="95" name="Picture 94" descr="A picture containing shape&#10;&#10;Description automatically generated">
              <a:extLst>
                <a:ext uri="{FF2B5EF4-FFF2-40B4-BE49-F238E27FC236}">
                  <a16:creationId xmlns:a16="http://schemas.microsoft.com/office/drawing/2014/main" id="{410F29A1-99CA-4B99-8649-65301D7CF587}"/>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917203" y="2230993"/>
              <a:ext cx="1096895" cy="501687"/>
            </a:xfrm>
            <a:prstGeom prst="rect">
              <a:avLst/>
            </a:prstGeom>
          </p:spPr>
        </p:pic>
      </p:grpSp>
      <p:grpSp>
        <p:nvGrpSpPr>
          <p:cNvPr id="98" name="Group 97">
            <a:extLst>
              <a:ext uri="{FF2B5EF4-FFF2-40B4-BE49-F238E27FC236}">
                <a16:creationId xmlns:a16="http://schemas.microsoft.com/office/drawing/2014/main" id="{0582E89F-7AD3-495B-8F41-5933FB2D6528}"/>
              </a:ext>
            </a:extLst>
          </p:cNvPr>
          <p:cNvGrpSpPr/>
          <p:nvPr/>
        </p:nvGrpSpPr>
        <p:grpSpPr>
          <a:xfrm>
            <a:off x="9511479" y="4821479"/>
            <a:ext cx="1043109" cy="1479188"/>
            <a:chOff x="12958555" y="1122007"/>
            <a:chExt cx="1096895" cy="1597192"/>
          </a:xfrm>
        </p:grpSpPr>
        <p:pic>
          <p:nvPicPr>
            <p:cNvPr id="35" name="Picture 34" descr="A picture containing text&#10;&#10;Description automatically generated">
              <a:extLst>
                <a:ext uri="{FF2B5EF4-FFF2-40B4-BE49-F238E27FC236}">
                  <a16:creationId xmlns:a16="http://schemas.microsoft.com/office/drawing/2014/main" id="{51DC434B-D6A8-4D87-BD42-9FD8B95C0E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083425" y="1122007"/>
              <a:ext cx="794283" cy="1111507"/>
            </a:xfrm>
            <a:prstGeom prst="rect">
              <a:avLst/>
            </a:prstGeom>
          </p:spPr>
        </p:pic>
        <p:pic>
          <p:nvPicPr>
            <p:cNvPr id="97" name="Picture 96" descr="A picture containing shape&#10;&#10;Description automatically generated">
              <a:extLst>
                <a:ext uri="{FF2B5EF4-FFF2-40B4-BE49-F238E27FC236}">
                  <a16:creationId xmlns:a16="http://schemas.microsoft.com/office/drawing/2014/main" id="{010DD4DA-EAF3-4596-8428-764B8BC4986F}"/>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958555" y="2217512"/>
              <a:ext cx="1096895" cy="501687"/>
            </a:xfrm>
            <a:prstGeom prst="rect">
              <a:avLst/>
            </a:prstGeom>
          </p:spPr>
        </p:pic>
      </p:grpSp>
      <p:grpSp>
        <p:nvGrpSpPr>
          <p:cNvPr id="100" name="Group 99">
            <a:extLst>
              <a:ext uri="{FF2B5EF4-FFF2-40B4-BE49-F238E27FC236}">
                <a16:creationId xmlns:a16="http://schemas.microsoft.com/office/drawing/2014/main" id="{A89EBA75-74D2-4DE6-8E03-9EA9AA3504F3}"/>
              </a:ext>
            </a:extLst>
          </p:cNvPr>
          <p:cNvGrpSpPr/>
          <p:nvPr/>
        </p:nvGrpSpPr>
        <p:grpSpPr>
          <a:xfrm>
            <a:off x="2099078" y="4783124"/>
            <a:ext cx="1019812" cy="1508589"/>
            <a:chOff x="12410088" y="1461671"/>
            <a:chExt cx="1096895" cy="1626763"/>
          </a:xfrm>
        </p:grpSpPr>
        <p:pic>
          <p:nvPicPr>
            <p:cNvPr id="68" name="Picture 67" descr="A picture containing text&#10;&#10;Description automatically generated">
              <a:extLst>
                <a:ext uri="{FF2B5EF4-FFF2-40B4-BE49-F238E27FC236}">
                  <a16:creationId xmlns:a16="http://schemas.microsoft.com/office/drawing/2014/main" id="{7651C881-5463-4570-9E41-AC3A9D5968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471985" y="1461671"/>
              <a:ext cx="813879" cy="1132676"/>
            </a:xfrm>
            <a:prstGeom prst="rect">
              <a:avLst/>
            </a:prstGeom>
          </p:spPr>
        </p:pic>
        <p:pic>
          <p:nvPicPr>
            <p:cNvPr id="99" name="Picture 98" descr="A picture containing shape&#10;&#10;Description automatically generated">
              <a:extLst>
                <a:ext uri="{FF2B5EF4-FFF2-40B4-BE49-F238E27FC236}">
                  <a16:creationId xmlns:a16="http://schemas.microsoft.com/office/drawing/2014/main" id="{DD59855B-A69A-4ADC-BCA7-EEF5DAB97211}"/>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410088" y="2586747"/>
              <a:ext cx="1096895" cy="501687"/>
            </a:xfrm>
            <a:prstGeom prst="rect">
              <a:avLst/>
            </a:prstGeom>
          </p:spPr>
        </p:pic>
      </p:grpSp>
      <p:grpSp>
        <p:nvGrpSpPr>
          <p:cNvPr id="103" name="Group 102">
            <a:extLst>
              <a:ext uri="{FF2B5EF4-FFF2-40B4-BE49-F238E27FC236}">
                <a16:creationId xmlns:a16="http://schemas.microsoft.com/office/drawing/2014/main" id="{A79F3C18-5475-4225-83E4-5109E1EFA385}"/>
              </a:ext>
            </a:extLst>
          </p:cNvPr>
          <p:cNvGrpSpPr/>
          <p:nvPr/>
        </p:nvGrpSpPr>
        <p:grpSpPr>
          <a:xfrm>
            <a:off x="9378854" y="2795096"/>
            <a:ext cx="1096895" cy="1473354"/>
            <a:chOff x="12600202" y="1759291"/>
            <a:chExt cx="1096895" cy="1473354"/>
          </a:xfrm>
        </p:grpSpPr>
        <p:pic>
          <p:nvPicPr>
            <p:cNvPr id="55" name="Picture 54" descr="A cartoon of a person&#10;&#10;Description automatically generated with low confidence">
              <a:extLst>
                <a:ext uri="{FF2B5EF4-FFF2-40B4-BE49-F238E27FC236}">
                  <a16:creationId xmlns:a16="http://schemas.microsoft.com/office/drawing/2014/main" id="{BF427FF3-A001-4B42-9ACC-FCCAFAB93A0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749107" y="1759291"/>
              <a:ext cx="708826" cy="986755"/>
            </a:xfrm>
            <a:prstGeom prst="rect">
              <a:avLst/>
            </a:prstGeom>
          </p:spPr>
        </p:pic>
        <p:pic>
          <p:nvPicPr>
            <p:cNvPr id="102" name="Picture 101" descr="A picture containing shape&#10;&#10;Description automatically generated">
              <a:extLst>
                <a:ext uri="{FF2B5EF4-FFF2-40B4-BE49-F238E27FC236}">
                  <a16:creationId xmlns:a16="http://schemas.microsoft.com/office/drawing/2014/main" id="{4F89016A-3754-4C86-9766-6F776093094E}"/>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12600202" y="2730958"/>
              <a:ext cx="1096895" cy="501687"/>
            </a:xfrm>
            <a:prstGeom prst="rect">
              <a:avLst/>
            </a:prstGeom>
          </p:spPr>
        </p:pic>
      </p:grpSp>
      <p:grpSp>
        <p:nvGrpSpPr>
          <p:cNvPr id="105" name="Group 104">
            <a:extLst>
              <a:ext uri="{FF2B5EF4-FFF2-40B4-BE49-F238E27FC236}">
                <a16:creationId xmlns:a16="http://schemas.microsoft.com/office/drawing/2014/main" id="{F46BBBF4-678E-48C8-9ABB-C62B62AAC711}"/>
              </a:ext>
            </a:extLst>
          </p:cNvPr>
          <p:cNvGrpSpPr/>
          <p:nvPr/>
        </p:nvGrpSpPr>
        <p:grpSpPr>
          <a:xfrm>
            <a:off x="2127853" y="2863154"/>
            <a:ext cx="1096895" cy="1413023"/>
            <a:chOff x="-2363967" y="-290185"/>
            <a:chExt cx="1096895" cy="1413023"/>
          </a:xfrm>
        </p:grpSpPr>
        <p:pic>
          <p:nvPicPr>
            <p:cNvPr id="22" name="Picture 21" descr="A cartoon of a child&#10;&#10;Description automatically generated with low confidence">
              <a:extLst>
                <a:ext uri="{FF2B5EF4-FFF2-40B4-BE49-F238E27FC236}">
                  <a16:creationId xmlns:a16="http://schemas.microsoft.com/office/drawing/2014/main" id="{6FCD84A9-C43B-41E9-A729-D7F07D19AC6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45382" y="-290185"/>
              <a:ext cx="715286" cy="986755"/>
            </a:xfrm>
            <a:prstGeom prst="rect">
              <a:avLst/>
            </a:prstGeom>
          </p:spPr>
        </p:pic>
        <p:pic>
          <p:nvPicPr>
            <p:cNvPr id="104" name="Picture 103" descr="A picture containing shape&#10;&#10;Description automatically generated">
              <a:extLst>
                <a:ext uri="{FF2B5EF4-FFF2-40B4-BE49-F238E27FC236}">
                  <a16:creationId xmlns:a16="http://schemas.microsoft.com/office/drawing/2014/main" id="{FBA5C975-40D7-4970-B3E3-ABA1B3FD1D0B}"/>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2363967" y="621151"/>
              <a:ext cx="1096895" cy="501687"/>
            </a:xfrm>
            <a:prstGeom prst="rect">
              <a:avLst/>
            </a:prstGeom>
          </p:spPr>
        </p:pic>
      </p:grpSp>
      <p:sp>
        <p:nvSpPr>
          <p:cNvPr id="106" name="CustomShape 6">
            <a:extLst>
              <a:ext uri="{FF2B5EF4-FFF2-40B4-BE49-F238E27FC236}">
                <a16:creationId xmlns:a16="http://schemas.microsoft.com/office/drawing/2014/main" id="{0DE21726-370A-480F-BD8F-9EBFA4B0077B}"/>
              </a:ext>
            </a:extLst>
          </p:cNvPr>
          <p:cNvSpPr/>
          <p:nvPr/>
        </p:nvSpPr>
        <p:spPr>
          <a:xfrm>
            <a:off x="9008738" y="4305480"/>
            <a:ext cx="236340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rPr>
              <a:t>C l é m e n 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Rectangle: Rounded Corners 68">
            <a:extLst>
              <a:ext uri="{FF2B5EF4-FFF2-40B4-BE49-F238E27FC236}">
                <a16:creationId xmlns:a16="http://schemas.microsoft.com/office/drawing/2014/main" id="{38E9890F-5041-4C49-8B21-201CA623FE17}"/>
              </a:ext>
            </a:extLst>
          </p:cNvPr>
          <p:cNvSpPr/>
          <p:nvPr/>
        </p:nvSpPr>
        <p:spPr>
          <a:xfrm>
            <a:off x="9762959" y="4344815"/>
            <a:ext cx="238425" cy="349903"/>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110" name="Group 109">
            <a:extLst>
              <a:ext uri="{FF2B5EF4-FFF2-40B4-BE49-F238E27FC236}">
                <a16:creationId xmlns:a16="http://schemas.microsoft.com/office/drawing/2014/main" id="{D099DBB0-B2CB-436E-8754-342405DDEAFA}"/>
              </a:ext>
            </a:extLst>
          </p:cNvPr>
          <p:cNvGrpSpPr/>
          <p:nvPr/>
        </p:nvGrpSpPr>
        <p:grpSpPr>
          <a:xfrm>
            <a:off x="5799254" y="4838114"/>
            <a:ext cx="1096895" cy="1502769"/>
            <a:chOff x="5696542" y="4821479"/>
            <a:chExt cx="1096895" cy="1502769"/>
          </a:xfrm>
        </p:grpSpPr>
        <p:pic>
          <p:nvPicPr>
            <p:cNvPr id="45" name="Picture 44" descr="A picture containing text&#10;&#10;Description automatically generated">
              <a:extLst>
                <a:ext uri="{FF2B5EF4-FFF2-40B4-BE49-F238E27FC236}">
                  <a16:creationId xmlns:a16="http://schemas.microsoft.com/office/drawing/2014/main" id="{A98CDB47-1131-4607-AEED-59806B99A18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41732" y="4821479"/>
              <a:ext cx="737181" cy="986755"/>
            </a:xfrm>
            <a:prstGeom prst="rect">
              <a:avLst/>
            </a:prstGeom>
          </p:spPr>
        </p:pic>
        <p:pic>
          <p:nvPicPr>
            <p:cNvPr id="107" name="Picture 106" descr="A picture containing shape&#10;&#10;Description automatically generated">
              <a:extLst>
                <a:ext uri="{FF2B5EF4-FFF2-40B4-BE49-F238E27FC236}">
                  <a16:creationId xmlns:a16="http://schemas.microsoft.com/office/drawing/2014/main" id="{F77BF390-C224-4D4B-BE10-101DD472783E}"/>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696542" y="5822561"/>
              <a:ext cx="1096895" cy="501687"/>
            </a:xfrm>
            <a:prstGeom prst="rect">
              <a:avLst/>
            </a:prstGeom>
          </p:spPr>
        </p:pic>
      </p:grpSp>
      <p:grpSp>
        <p:nvGrpSpPr>
          <p:cNvPr id="109" name="Group 108">
            <a:extLst>
              <a:ext uri="{FF2B5EF4-FFF2-40B4-BE49-F238E27FC236}">
                <a16:creationId xmlns:a16="http://schemas.microsoft.com/office/drawing/2014/main" id="{B5F75A29-0E1C-4FC2-A41C-7CCF1062008E}"/>
              </a:ext>
            </a:extLst>
          </p:cNvPr>
          <p:cNvGrpSpPr/>
          <p:nvPr/>
        </p:nvGrpSpPr>
        <p:grpSpPr>
          <a:xfrm>
            <a:off x="5593709" y="1128134"/>
            <a:ext cx="1096895" cy="1308462"/>
            <a:chOff x="5593709" y="1128134"/>
            <a:chExt cx="1096895" cy="1308462"/>
          </a:xfrm>
        </p:grpSpPr>
        <p:pic>
          <p:nvPicPr>
            <p:cNvPr id="47" name="Picture 46" descr="A picture containing text&#10;&#10;Description automatically generated">
              <a:extLst>
                <a:ext uri="{FF2B5EF4-FFF2-40B4-BE49-F238E27FC236}">
                  <a16:creationId xmlns:a16="http://schemas.microsoft.com/office/drawing/2014/main" id="{559AA086-5000-4EB5-982E-69526956A7EE}"/>
                </a:ext>
              </a:extLst>
            </p:cNvPr>
            <p:cNvPicPr>
              <a:picLocks noChangeAspect="1"/>
            </p:cNvPicPr>
            <p:nvPr/>
          </p:nvPicPr>
          <p:blipFill rotWithShape="1">
            <a:blip r:embed="rId27">
              <a:extLst>
                <a:ext uri="{28A0092B-C50C-407E-A947-70E740481C1C}">
                  <a14:useLocalDpi xmlns:a14="http://schemas.microsoft.com/office/drawing/2010/main" val="0"/>
                </a:ext>
              </a:extLst>
            </a:blip>
            <a:srcRect b="22647"/>
            <a:stretch/>
          </p:blipFill>
          <p:spPr>
            <a:xfrm>
              <a:off x="5802278" y="1128134"/>
              <a:ext cx="624842" cy="815057"/>
            </a:xfrm>
            <a:prstGeom prst="rect">
              <a:avLst/>
            </a:prstGeom>
          </p:spPr>
        </p:pic>
        <p:pic>
          <p:nvPicPr>
            <p:cNvPr id="108" name="Picture 107" descr="A picture containing shape&#10;&#10;Description automatically generated">
              <a:extLst>
                <a:ext uri="{FF2B5EF4-FFF2-40B4-BE49-F238E27FC236}">
                  <a16:creationId xmlns:a16="http://schemas.microsoft.com/office/drawing/2014/main" id="{216E2FBB-349F-4F43-9C2F-85CFD4ED6A98}"/>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93709" y="1934909"/>
              <a:ext cx="1096895" cy="501687"/>
            </a:xfrm>
            <a:prstGeom prst="rect">
              <a:avLst/>
            </a:prstGeom>
          </p:spPr>
        </p:pic>
      </p:grpSp>
    </p:spTree>
    <p:extLst>
      <p:ext uri="{BB962C8B-B14F-4D97-AF65-F5344CB8AC3E}">
        <p14:creationId xmlns:p14="http://schemas.microsoft.com/office/powerpoint/2010/main" val="198803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8"/>
                                        </p:tgtEl>
                                      </p:cBhvr>
                                    </p:animEffect>
                                    <p:set>
                                      <p:cBhvr>
                                        <p:cTn id="17" dur="1" fill="hold">
                                          <p:stCondLst>
                                            <p:cond delay="499"/>
                                          </p:stCondLst>
                                        </p:cTn>
                                        <p:tgtEl>
                                          <p:spTgt spid="5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60"/>
                                        </p:tgtEl>
                                      </p:cBhvr>
                                    </p:animEffect>
                                    <p:set>
                                      <p:cBhvr>
                                        <p:cTn id="22" dur="1" fill="hold">
                                          <p:stCondLst>
                                            <p:cond delay="499"/>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7"/>
                                        </p:tgtEl>
                                      </p:cBhvr>
                                    </p:animEffect>
                                    <p:set>
                                      <p:cBhvr>
                                        <p:cTn id="27" dur="1" fill="hold">
                                          <p:stCondLst>
                                            <p:cond delay="499"/>
                                          </p:stCondLst>
                                        </p:cTn>
                                        <p:tgtEl>
                                          <p:spTgt spid="6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9"/>
                                        </p:tgtEl>
                                      </p:cBhvr>
                                    </p:animEffect>
                                    <p:set>
                                      <p:cBhvr>
                                        <p:cTn id="32" dur="1" fill="hold">
                                          <p:stCondLst>
                                            <p:cond delay="499"/>
                                          </p:stCondLst>
                                        </p:cTn>
                                        <p:tgtEl>
                                          <p:spTgt spid="6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2"/>
                                        </p:tgtEl>
                                      </p:cBhvr>
                                    </p:animEffect>
                                    <p:set>
                                      <p:cBhvr>
                                        <p:cTn id="42" dur="1" fill="hold">
                                          <p:stCondLst>
                                            <p:cond delay="499"/>
                                          </p:stCondLst>
                                        </p:cTn>
                                        <p:tgtEl>
                                          <p:spTgt spid="7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73"/>
                                        </p:tgtEl>
                                      </p:cBhvr>
                                    </p:animEffect>
                                    <p:set>
                                      <p:cBhvr>
                                        <p:cTn id="47" dur="1" fill="hold">
                                          <p:stCondLst>
                                            <p:cond delay="499"/>
                                          </p:stCondLst>
                                        </p:cTn>
                                        <p:tgtEl>
                                          <p:spTgt spid="7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75"/>
                                        </p:tgtEl>
                                      </p:cBhvr>
                                    </p:animEffect>
                                    <p:set>
                                      <p:cBhvr>
                                        <p:cTn id="52" dur="1" fill="hold">
                                          <p:stCondLst>
                                            <p:cond delay="499"/>
                                          </p:stCondLst>
                                        </p:cTn>
                                        <p:tgtEl>
                                          <p:spTgt spid="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58" grpId="0" animBg="1"/>
      <p:bldP spid="60" grpId="0" animBg="1"/>
      <p:bldP spid="67" grpId="0" animBg="1"/>
      <p:bldP spid="71" grpId="0" animBg="1"/>
      <p:bldP spid="72" grpId="0" animBg="1"/>
      <p:bldP spid="73" grpId="0" animBg="1"/>
      <p:bldP spid="75"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Lis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prononce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3349594" y="1875255"/>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jouer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46D5F823-AADC-42E6-B6DB-FA5A28EB2890}"/>
              </a:ext>
            </a:extLst>
          </p:cNvPr>
          <p:cNvSpPr txBox="1"/>
          <p:nvPr/>
        </p:nvSpPr>
        <p:spPr>
          <a:xfrm>
            <a:off x="8029289" y="183886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262300E5-8323-4040-B425-6C88C40D5555}"/>
              </a:ext>
            </a:extLst>
          </p:cNvPr>
          <p:cNvSpPr txBox="1"/>
          <p:nvPr/>
        </p:nvSpPr>
        <p:spPr>
          <a:xfrm>
            <a:off x="3552016" y="4105707"/>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ligne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dehors</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59" name="TextBox 58">
            <a:extLst>
              <a:ext uri="{FF2B5EF4-FFF2-40B4-BE49-F238E27FC236}">
                <a16:creationId xmlns:a16="http://schemas.microsoft.com/office/drawing/2014/main" id="{C045DA34-21ED-4E3A-85CE-DEF231B8D89C}"/>
              </a:ext>
            </a:extLst>
          </p:cNvPr>
          <p:cNvSpPr txBox="1"/>
          <p:nvPr/>
        </p:nvSpPr>
        <p:spPr>
          <a:xfrm>
            <a:off x="1711120" y="4163880"/>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online</a:t>
            </a:r>
          </a:p>
        </p:txBody>
      </p:sp>
      <p:sp>
        <p:nvSpPr>
          <p:cNvPr id="54" name="TextBox 53">
            <a:extLst>
              <a:ext uri="{FF2B5EF4-FFF2-40B4-BE49-F238E27FC236}">
                <a16:creationId xmlns:a16="http://schemas.microsoft.com/office/drawing/2014/main" id="{47F23C84-0439-409D-B90C-324612E2B135}"/>
              </a:ext>
            </a:extLst>
          </p:cNvPr>
          <p:cNvSpPr txBox="1"/>
          <p:nvPr/>
        </p:nvSpPr>
        <p:spPr>
          <a:xfrm>
            <a:off x="1829087" y="2253291"/>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play, playing</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671506" y="722016"/>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5" name="TextBox 44">
            <a:extLst>
              <a:ext uri="{FF2B5EF4-FFF2-40B4-BE49-F238E27FC236}">
                <a16:creationId xmlns:a16="http://schemas.microsoft.com/office/drawing/2014/main" id="{49086CAF-2080-4479-9EE0-EA383EE50B8E}"/>
              </a:ext>
            </a:extLst>
          </p:cNvPr>
          <p:cNvSpPr txBox="1"/>
          <p:nvPr/>
        </p:nvSpPr>
        <p:spPr>
          <a:xfrm>
            <a:off x="6639971" y="415010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outside</a:t>
            </a:r>
          </a:p>
        </p:txBody>
      </p:sp>
      <p:pic>
        <p:nvPicPr>
          <p:cNvPr id="27" name="Picture 26" descr="Icon&#10;&#10;Description automatically generated">
            <a:extLst>
              <a:ext uri="{FF2B5EF4-FFF2-40B4-BE49-F238E27FC236}">
                <a16:creationId xmlns:a16="http://schemas.microsoft.com/office/drawing/2014/main" id="{EEDEC0EC-8A98-4221-B320-A1266DC57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9306" y="1108249"/>
            <a:ext cx="1114309" cy="1081893"/>
          </a:xfrm>
          <a:prstGeom prst="rect">
            <a:avLst/>
          </a:prstGeom>
        </p:spPr>
      </p:pic>
      <p:pic>
        <p:nvPicPr>
          <p:cNvPr id="34" name="Picture 33">
            <a:extLst>
              <a:ext uri="{FF2B5EF4-FFF2-40B4-BE49-F238E27FC236}">
                <a16:creationId xmlns:a16="http://schemas.microsoft.com/office/drawing/2014/main" id="{432FF08E-B8CF-4B6B-B1B8-FD7F161155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9840" y="3227724"/>
            <a:ext cx="1557452" cy="902835"/>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486B717B-2B5F-440F-871B-971FE7E8FB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1120" y="3325645"/>
            <a:ext cx="1614076" cy="830997"/>
          </a:xfrm>
          <a:prstGeom prst="rect">
            <a:avLst/>
          </a:prstGeom>
        </p:spPr>
      </p:pic>
    </p:spTree>
    <p:extLst>
      <p:ext uri="{BB962C8B-B14F-4D97-AF65-F5344CB8AC3E}">
        <p14:creationId xmlns:p14="http://schemas.microsoft.com/office/powerpoint/2010/main" val="3377198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sym typeface="Arial"/>
              </a:rPr>
              <a:t>anglais</a:t>
            </a:r>
            <a:r>
              <a:rPr kumimoji="0" lang="en-GB" sz="2800" b="1" i="0" u="none" strike="noStrike" kern="1200" cap="none" spc="-1" normalizeH="0" baseline="0" noProof="0" dirty="0">
                <a:ln>
                  <a:noFill/>
                </a:ln>
                <a:solidFill>
                  <a:srgbClr val="002060"/>
                </a:solidFill>
                <a:effectLst/>
                <a:uLnTx/>
                <a:uFillTx/>
                <a:latin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3674864" y="1944606"/>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jouer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46D5F823-AADC-42E6-B6DB-FA5A28EB2890}"/>
              </a:ext>
            </a:extLst>
          </p:cNvPr>
          <p:cNvSpPr txBox="1"/>
          <p:nvPr/>
        </p:nvSpPr>
        <p:spPr>
          <a:xfrm>
            <a:off x="8432085" y="187220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262300E5-8323-4040-B425-6C88C40D5555}"/>
              </a:ext>
            </a:extLst>
          </p:cNvPr>
          <p:cNvSpPr txBox="1"/>
          <p:nvPr/>
        </p:nvSpPr>
        <p:spPr>
          <a:xfrm>
            <a:off x="3791712" y="4093834"/>
            <a:ext cx="2054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ligne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dehors</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l’amie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f_ _ _ _ _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223148" y="5077463"/>
            <a:ext cx="2866887" cy="1646267"/>
            <a:chOff x="1200846" y="4629255"/>
            <a:chExt cx="2866887"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200846" y="5813857"/>
              <a:ext cx="28668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f_ _ _ _ _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61" name="TextBox 60">
            <a:extLst>
              <a:ext uri="{FF2B5EF4-FFF2-40B4-BE49-F238E27FC236}">
                <a16:creationId xmlns:a16="http://schemas.microsoft.com/office/drawing/2014/main" id="{E0897F89-EFC3-4D07-8058-3D90A5F5CE7F}"/>
              </a:ext>
            </a:extLst>
          </p:cNvPr>
          <p:cNvSpPr txBox="1"/>
          <p:nvPr/>
        </p:nvSpPr>
        <p:spPr>
          <a:xfrm>
            <a:off x="5803698" y="4106572"/>
            <a:ext cx="25757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o_ _ _ _ _ _</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TextBox 58">
            <a:extLst>
              <a:ext uri="{FF2B5EF4-FFF2-40B4-BE49-F238E27FC236}">
                <a16:creationId xmlns:a16="http://schemas.microsoft.com/office/drawing/2014/main" id="{C045DA34-21ED-4E3A-85CE-DEF231B8D89C}"/>
              </a:ext>
            </a:extLst>
          </p:cNvPr>
          <p:cNvSpPr txBox="1"/>
          <p:nvPr/>
        </p:nvSpPr>
        <p:spPr>
          <a:xfrm>
            <a:off x="1614408" y="4094523"/>
            <a:ext cx="19376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o_ _ _ _ _</a:t>
            </a:r>
          </a:p>
        </p:txBody>
      </p:sp>
      <p:sp>
        <p:nvSpPr>
          <p:cNvPr id="54" name="TextBox 53">
            <a:extLst>
              <a:ext uri="{FF2B5EF4-FFF2-40B4-BE49-F238E27FC236}">
                <a16:creationId xmlns:a16="http://schemas.microsoft.com/office/drawing/2014/main" id="{47F23C84-0439-409D-B90C-324612E2B135}"/>
              </a:ext>
            </a:extLst>
          </p:cNvPr>
          <p:cNvSpPr txBox="1"/>
          <p:nvPr/>
        </p:nvSpPr>
        <p:spPr>
          <a:xfrm>
            <a:off x="1442436" y="1909519"/>
            <a:ext cx="229254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p_ _ 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p_ _ _ _ _ _ </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258071" y="685769"/>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t_ _ 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_</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906A1399-A630-4266-8BBB-2F5F8AD1CBD3}"/>
              </a:ext>
            </a:extLst>
          </p:cNvPr>
          <p:cNvSpPr txBox="1"/>
          <p:nvPr/>
        </p:nvSpPr>
        <p:spPr>
          <a:xfrm>
            <a:off x="1562150" y="1932480"/>
            <a:ext cx="2183835"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45" name="TextBox 44">
            <a:extLst>
              <a:ext uri="{FF2B5EF4-FFF2-40B4-BE49-F238E27FC236}">
                <a16:creationId xmlns:a16="http://schemas.microsoft.com/office/drawing/2014/main" id="{448839ED-1A10-46C0-B525-4C532854D195}"/>
              </a:ext>
            </a:extLst>
          </p:cNvPr>
          <p:cNvSpPr txBox="1"/>
          <p:nvPr/>
        </p:nvSpPr>
        <p:spPr>
          <a:xfrm>
            <a:off x="6345294" y="1924877"/>
            <a:ext cx="1691933" cy="830997"/>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here is, this is</a:t>
            </a:r>
          </a:p>
        </p:txBody>
      </p:sp>
      <p:sp>
        <p:nvSpPr>
          <p:cNvPr id="46" name="TextBox 45">
            <a:extLst>
              <a:ext uri="{FF2B5EF4-FFF2-40B4-BE49-F238E27FC236}">
                <a16:creationId xmlns:a16="http://schemas.microsoft.com/office/drawing/2014/main" id="{7517A4D8-19C8-4DAD-97EC-5958F0D48236}"/>
              </a:ext>
            </a:extLst>
          </p:cNvPr>
          <p:cNvSpPr txBox="1"/>
          <p:nvPr/>
        </p:nvSpPr>
        <p:spPr>
          <a:xfrm>
            <a:off x="1562150" y="4158189"/>
            <a:ext cx="1937608"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online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B71BA5D4-BA1B-4D83-B495-4116E7DA093B}"/>
              </a:ext>
            </a:extLst>
          </p:cNvPr>
          <p:cNvSpPr txBox="1"/>
          <p:nvPr/>
        </p:nvSpPr>
        <p:spPr>
          <a:xfrm>
            <a:off x="5931637" y="4162863"/>
            <a:ext cx="2519245"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outside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1024EEE-D615-47F9-BFC9-42B5EF86A478}"/>
              </a:ext>
            </a:extLst>
          </p:cNvPr>
          <p:cNvSpPr txBox="1"/>
          <p:nvPr/>
        </p:nvSpPr>
        <p:spPr>
          <a:xfrm>
            <a:off x="1322811" y="6254841"/>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friend (m)</a:t>
            </a:r>
          </a:p>
        </p:txBody>
      </p:sp>
      <p:sp>
        <p:nvSpPr>
          <p:cNvPr id="49" name="TextBox 48">
            <a:extLst>
              <a:ext uri="{FF2B5EF4-FFF2-40B4-BE49-F238E27FC236}">
                <a16:creationId xmlns:a16="http://schemas.microsoft.com/office/drawing/2014/main" id="{57986699-EEE2-4DFF-AEEF-5964D200FCC4}"/>
              </a:ext>
            </a:extLst>
          </p:cNvPr>
          <p:cNvSpPr txBox="1"/>
          <p:nvPr/>
        </p:nvSpPr>
        <p:spPr>
          <a:xfrm>
            <a:off x="5765928" y="6271922"/>
            <a:ext cx="276722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friend (f)</a:t>
            </a:r>
          </a:p>
        </p:txBody>
      </p:sp>
      <p:sp>
        <p:nvSpPr>
          <p:cNvPr id="53" name="Rectangle: Rounded Corners 52">
            <a:extLst>
              <a:ext uri="{FF2B5EF4-FFF2-40B4-BE49-F238E27FC236}">
                <a16:creationId xmlns:a16="http://schemas.microsoft.com/office/drawing/2014/main" id="{A075FB28-E954-4221-8B81-5E68C341F578}"/>
              </a:ext>
            </a:extLst>
          </p:cNvPr>
          <p:cNvSpPr/>
          <p:nvPr/>
        </p:nvSpPr>
        <p:spPr>
          <a:xfrm>
            <a:off x="6128548" y="713316"/>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5" name="Rectangle: Rounded Corners 74">
            <a:extLst>
              <a:ext uri="{FF2B5EF4-FFF2-40B4-BE49-F238E27FC236}">
                <a16:creationId xmlns:a16="http://schemas.microsoft.com/office/drawing/2014/main" id="{B4E3494C-6780-4E96-9D87-3985C8B4C043}"/>
              </a:ext>
            </a:extLst>
          </p:cNvPr>
          <p:cNvSpPr/>
          <p:nvPr/>
        </p:nvSpPr>
        <p:spPr>
          <a:xfrm>
            <a:off x="1521470" y="5031540"/>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Rectangle: Rounded Corners 75">
            <a:extLst>
              <a:ext uri="{FF2B5EF4-FFF2-40B4-BE49-F238E27FC236}">
                <a16:creationId xmlns:a16="http://schemas.microsoft.com/office/drawing/2014/main" id="{4472A198-8A4B-4F57-B82D-D7696ED98579}"/>
              </a:ext>
            </a:extLst>
          </p:cNvPr>
          <p:cNvSpPr/>
          <p:nvPr/>
        </p:nvSpPr>
        <p:spPr>
          <a:xfrm>
            <a:off x="6045500" y="510096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8" name="Picture 77" descr="Icon&#10;&#10;Description automatically generated">
            <a:extLst>
              <a:ext uri="{FF2B5EF4-FFF2-40B4-BE49-F238E27FC236}">
                <a16:creationId xmlns:a16="http://schemas.microsoft.com/office/drawing/2014/main" id="{34308564-AF79-48F9-8064-B1AF440625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1553" y="808233"/>
            <a:ext cx="1114309" cy="1081893"/>
          </a:xfrm>
          <a:prstGeom prst="rect">
            <a:avLst/>
          </a:prstGeom>
        </p:spPr>
      </p:pic>
      <p:sp>
        <p:nvSpPr>
          <p:cNvPr id="2" name="Rectangle: Rounded Corners 1">
            <a:extLst>
              <a:ext uri="{FF2B5EF4-FFF2-40B4-BE49-F238E27FC236}">
                <a16:creationId xmlns:a16="http://schemas.microsoft.com/office/drawing/2014/main" id="{EBC5E814-9E23-4585-9571-DADAD4FEDEDB}"/>
              </a:ext>
            </a:extLst>
          </p:cNvPr>
          <p:cNvSpPr/>
          <p:nvPr/>
        </p:nvSpPr>
        <p:spPr>
          <a:xfrm>
            <a:off x="1542731" y="781578"/>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0" name="Picture 79">
            <a:extLst>
              <a:ext uri="{FF2B5EF4-FFF2-40B4-BE49-F238E27FC236}">
                <a16:creationId xmlns:a16="http://schemas.microsoft.com/office/drawing/2014/main" id="{1DB560C0-8DB3-44AA-82F3-F1F2957D8B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3890" y="3059462"/>
            <a:ext cx="1557452" cy="902835"/>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5E7731B0-FB8C-472A-A990-9B9BE62A01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1331" y="3134431"/>
            <a:ext cx="1614076" cy="830997"/>
          </a:xfrm>
          <a:prstGeom prst="rect">
            <a:avLst/>
          </a:prstGeom>
        </p:spPr>
      </p:pic>
      <p:sp>
        <p:nvSpPr>
          <p:cNvPr id="67" name="Rectangle: Rounded Corners 66">
            <a:extLst>
              <a:ext uri="{FF2B5EF4-FFF2-40B4-BE49-F238E27FC236}">
                <a16:creationId xmlns:a16="http://schemas.microsoft.com/office/drawing/2014/main" id="{EDF4F390-E306-47F0-A076-9632DC31C363}"/>
              </a:ext>
            </a:extLst>
          </p:cNvPr>
          <p:cNvSpPr/>
          <p:nvPr/>
        </p:nvSpPr>
        <p:spPr>
          <a:xfrm>
            <a:off x="1257321" y="2938315"/>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0" name="Rectangle: Rounded Corners 69">
            <a:extLst>
              <a:ext uri="{FF2B5EF4-FFF2-40B4-BE49-F238E27FC236}">
                <a16:creationId xmlns:a16="http://schemas.microsoft.com/office/drawing/2014/main" id="{3CD7FA82-D987-4A4A-9807-7FD070AC20F0}"/>
              </a:ext>
            </a:extLst>
          </p:cNvPr>
          <p:cNvSpPr/>
          <p:nvPr/>
        </p:nvSpPr>
        <p:spPr>
          <a:xfrm>
            <a:off x="5968893" y="2951177"/>
            <a:ext cx="2270242" cy="11485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162601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xit" presetSubtype="8" fill="hold" grpId="0" nodeType="withEffect">
                                  <p:stCondLst>
                                    <p:cond delay="0"/>
                                  </p:stCondLst>
                                  <p:childTnLst>
                                    <p:animEffect transition="out" filter="wipe(left)">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wipe(left)">
                                      <p:cBhvr>
                                        <p:cTn id="15" dur="500"/>
                                        <p:tgtEl>
                                          <p:spTgt spid="45"/>
                                        </p:tgtEl>
                                      </p:cBhvr>
                                    </p:animEffect>
                                  </p:childTnLst>
                                </p:cTn>
                              </p:par>
                              <p:par>
                                <p:cTn id="16" presetID="22" presetClass="exit" presetSubtype="8" fill="hold" grpId="0" nodeType="withEffect">
                                  <p:stCondLst>
                                    <p:cond delay="0"/>
                                  </p:stCondLst>
                                  <p:childTnLst>
                                    <p:animEffect transition="out" filter="wipe(left)">
                                      <p:cBhvr>
                                        <p:cTn id="17" dur="500"/>
                                        <p:tgtEl>
                                          <p:spTgt spid="53"/>
                                        </p:tgtEl>
                                      </p:cBhvr>
                                    </p:animEffect>
                                    <p:set>
                                      <p:cBhvr>
                                        <p:cTn id="18" dur="1" fill="hold">
                                          <p:stCondLst>
                                            <p:cond delay="499"/>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left)">
                                      <p:cBhvr>
                                        <p:cTn id="23" dur="500"/>
                                        <p:tgtEl>
                                          <p:spTgt spid="46"/>
                                        </p:tgtEl>
                                      </p:cBhvr>
                                    </p:animEffect>
                                  </p:childTnLst>
                                </p:cTn>
                              </p:par>
                              <p:par>
                                <p:cTn id="24" presetID="22" presetClass="exit" presetSubtype="8" fill="hold" grpId="0" nodeType="withEffect">
                                  <p:stCondLst>
                                    <p:cond delay="0"/>
                                  </p:stCondLst>
                                  <p:childTnLst>
                                    <p:animEffect transition="out" filter="wipe(left)">
                                      <p:cBhvr>
                                        <p:cTn id="25" dur="500"/>
                                        <p:tgtEl>
                                          <p:spTgt spid="67"/>
                                        </p:tgtEl>
                                      </p:cBhvr>
                                    </p:animEffect>
                                    <p:set>
                                      <p:cBhvr>
                                        <p:cTn id="26" dur="1" fill="hold">
                                          <p:stCondLst>
                                            <p:cond delay="499"/>
                                          </p:stCondLst>
                                        </p:cTn>
                                        <p:tgtEl>
                                          <p:spTgt spid="6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22" presetClass="exit" presetSubtype="8" fill="hold" grpId="0" nodeType="withEffect">
                                  <p:stCondLst>
                                    <p:cond delay="0"/>
                                  </p:stCondLst>
                                  <p:childTnLst>
                                    <p:animEffect transition="out" filter="wipe(left)">
                                      <p:cBhvr>
                                        <p:cTn id="33" dur="500"/>
                                        <p:tgtEl>
                                          <p:spTgt spid="70"/>
                                        </p:tgtEl>
                                      </p:cBhvr>
                                    </p:animEffect>
                                    <p:set>
                                      <p:cBhvr>
                                        <p:cTn id="34" dur="1" fill="hold">
                                          <p:stCondLst>
                                            <p:cond delay="499"/>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left)">
                                      <p:cBhvr>
                                        <p:cTn id="39" dur="500"/>
                                        <p:tgtEl>
                                          <p:spTgt spid="48"/>
                                        </p:tgtEl>
                                      </p:cBhvr>
                                    </p:animEffect>
                                  </p:childTnLst>
                                </p:cTn>
                              </p:par>
                              <p:par>
                                <p:cTn id="40" presetID="22" presetClass="exit" presetSubtype="8" fill="hold" grpId="0" nodeType="withEffect">
                                  <p:stCondLst>
                                    <p:cond delay="0"/>
                                  </p:stCondLst>
                                  <p:childTnLst>
                                    <p:animEffect transition="out" filter="wipe(left)">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par>
                                <p:cTn id="48" presetID="22" presetClass="exit" presetSubtype="8" fill="hold" grpId="0" nodeType="withEffect">
                                  <p:stCondLst>
                                    <p:cond delay="0"/>
                                  </p:stCondLst>
                                  <p:childTnLst>
                                    <p:animEffect transition="out" filter="wipe(left)">
                                      <p:cBhvr>
                                        <p:cTn id="49" dur="500"/>
                                        <p:tgtEl>
                                          <p:spTgt spid="76"/>
                                        </p:tgtEl>
                                      </p:cBhvr>
                                    </p:animEffect>
                                    <p:set>
                                      <p:cBhvr>
                                        <p:cTn id="50" dur="1" fill="hold">
                                          <p:stCondLst>
                                            <p:cond delay="499"/>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49" grpId="0" animBg="1"/>
      <p:bldP spid="53" grpId="0" animBg="1"/>
      <p:bldP spid="75" grpId="0" animBg="1"/>
      <p:bldP spid="76" grpId="0" animBg="1"/>
      <p:bldP spid="2" grpId="0" animBg="1"/>
      <p:bldP spid="67" grpId="0" animBg="1"/>
      <p:bldP spid="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91943" y="5081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quoi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en</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52" name="TextBox 51">
            <a:extLst>
              <a:ext uri="{FF2B5EF4-FFF2-40B4-BE49-F238E27FC236}">
                <a16:creationId xmlns:a16="http://schemas.microsoft.com/office/drawing/2014/main" id="{B33C2AF3-60EA-4969-9F0C-BB0835651266}"/>
              </a:ext>
            </a:extLst>
          </p:cNvPr>
          <p:cNvSpPr txBox="1"/>
          <p:nvPr/>
        </p:nvSpPr>
        <p:spPr>
          <a:xfrm>
            <a:off x="2942503" y="1945774"/>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j_ _  _ _</a:t>
            </a:r>
          </a:p>
        </p:txBody>
      </p:sp>
      <p:sp>
        <p:nvSpPr>
          <p:cNvPr id="57" name="TextBox 56">
            <a:extLst>
              <a:ext uri="{FF2B5EF4-FFF2-40B4-BE49-F238E27FC236}">
                <a16:creationId xmlns:a16="http://schemas.microsoft.com/office/drawing/2014/main" id="{46D5F823-AADC-42E6-B6DB-FA5A28EB2890}"/>
              </a:ext>
            </a:extLst>
          </p:cNvPr>
          <p:cNvSpPr txBox="1"/>
          <p:nvPr/>
        </p:nvSpPr>
        <p:spPr>
          <a:xfrm>
            <a:off x="8074875" y="1870757"/>
            <a:ext cx="18266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v_ _ _ _</a:t>
            </a:r>
          </a:p>
        </p:txBody>
      </p:sp>
      <p:sp>
        <p:nvSpPr>
          <p:cNvPr id="60" name="TextBox 59">
            <a:extLst>
              <a:ext uri="{FF2B5EF4-FFF2-40B4-BE49-F238E27FC236}">
                <a16:creationId xmlns:a16="http://schemas.microsoft.com/office/drawing/2014/main" id="{262300E5-8323-4040-B425-6C88C40D5555}"/>
              </a:ext>
            </a:extLst>
          </p:cNvPr>
          <p:cNvSpPr txBox="1"/>
          <p:nvPr/>
        </p:nvSpPr>
        <p:spPr>
          <a:xfrm>
            <a:off x="3281262" y="4090204"/>
            <a:ext cx="23081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e_ l_ _ _ _</a:t>
            </a:r>
          </a:p>
        </p:txBody>
      </p:sp>
      <p:sp>
        <p:nvSpPr>
          <p:cNvPr id="62" name="TextBox 61">
            <a:extLst>
              <a:ext uri="{FF2B5EF4-FFF2-40B4-BE49-F238E27FC236}">
                <a16:creationId xmlns:a16="http://schemas.microsoft.com/office/drawing/2014/main" id="{B1F07D0D-7CE3-4B9C-8933-3E9AA14A0062}"/>
              </a:ext>
            </a:extLst>
          </p:cNvPr>
          <p:cNvSpPr txBox="1"/>
          <p:nvPr/>
        </p:nvSpPr>
        <p:spPr>
          <a:xfrm>
            <a:off x="8233292" y="4106114"/>
            <a:ext cx="2519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d_ _ _ _ _</a:t>
            </a:r>
          </a:p>
        </p:txBody>
      </p:sp>
      <p:sp>
        <p:nvSpPr>
          <p:cNvPr id="64" name="TextBox 63">
            <a:extLst>
              <a:ext uri="{FF2B5EF4-FFF2-40B4-BE49-F238E27FC236}">
                <a16:creationId xmlns:a16="http://schemas.microsoft.com/office/drawing/2014/main" id="{CF9FDB9B-36F5-4975-8F67-05A09F09762E}"/>
              </a:ext>
            </a:extLst>
          </p:cNvPr>
          <p:cNvSpPr txBox="1"/>
          <p:nvPr/>
        </p:nvSpPr>
        <p:spPr>
          <a:xfrm>
            <a:off x="3260420" y="6252529"/>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a:t>
            </a:r>
          </a:p>
        </p:txBody>
      </p:sp>
      <p:sp>
        <p:nvSpPr>
          <p:cNvPr id="66" name="TextBox 65">
            <a:extLst>
              <a:ext uri="{FF2B5EF4-FFF2-40B4-BE49-F238E27FC236}">
                <a16:creationId xmlns:a16="http://schemas.microsoft.com/office/drawing/2014/main" id="{8DFAD46A-4F88-4640-8121-8847BAF746CF}"/>
              </a:ext>
            </a:extLst>
          </p:cNvPr>
          <p:cNvSpPr txBox="1"/>
          <p:nvPr/>
        </p:nvSpPr>
        <p:spPr>
          <a:xfrm>
            <a:off x="7953208" y="6212500"/>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l’_ _ _ _</a:t>
            </a:r>
          </a:p>
        </p:txBody>
      </p:sp>
      <p:grpSp>
        <p:nvGrpSpPr>
          <p:cNvPr id="74" name="Group 73">
            <a:extLst>
              <a:ext uri="{FF2B5EF4-FFF2-40B4-BE49-F238E27FC236}">
                <a16:creationId xmlns:a16="http://schemas.microsoft.com/office/drawing/2014/main" id="{7918DD90-E92B-473B-A97B-D8219E150DFD}"/>
              </a:ext>
            </a:extLst>
          </p:cNvPr>
          <p:cNvGrpSpPr/>
          <p:nvPr/>
        </p:nvGrpSpPr>
        <p:grpSpPr>
          <a:xfrm>
            <a:off x="5852863" y="5176094"/>
            <a:ext cx="2655516" cy="1526466"/>
            <a:chOff x="5830561" y="4727886"/>
            <a:chExt cx="2655516" cy="1526466"/>
          </a:xfrm>
        </p:grpSpPr>
        <p:sp>
          <p:nvSpPr>
            <p:cNvPr id="65" name="TextBox 64">
              <a:extLst>
                <a:ext uri="{FF2B5EF4-FFF2-40B4-BE49-F238E27FC236}">
                  <a16:creationId xmlns:a16="http://schemas.microsoft.com/office/drawing/2014/main" id="{60EAED1A-41F7-4E4A-9847-2C6B25AC8C47}"/>
                </a:ext>
              </a:extLst>
            </p:cNvPr>
            <p:cNvSpPr txBox="1"/>
            <p:nvPr/>
          </p:nvSpPr>
          <p:spPr>
            <a:xfrm>
              <a:off x="5830561" y="579268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(f)</a:t>
              </a:r>
            </a:p>
          </p:txBody>
        </p:sp>
        <p:pic>
          <p:nvPicPr>
            <p:cNvPr id="15" name="Picture 14" descr="Logo&#10;&#10;Description automatically generated">
              <a:extLst>
                <a:ext uri="{FF2B5EF4-FFF2-40B4-BE49-F238E27FC236}">
                  <a16:creationId xmlns:a16="http://schemas.microsoft.com/office/drawing/2014/main" id="{EBE10616-446F-4674-819E-B18D5244541C}"/>
                </a:ext>
              </a:extLst>
            </p:cNvPr>
            <p:cNvPicPr>
              <a:picLocks noChangeAspect="1"/>
            </p:cNvPicPr>
            <p:nvPr/>
          </p:nvPicPr>
          <p:blipFill rotWithShape="1">
            <a:blip r:embed="rId5">
              <a:extLst>
                <a:ext uri="{28A0092B-C50C-407E-A947-70E740481C1C}">
                  <a14:useLocalDpi xmlns:a14="http://schemas.microsoft.com/office/drawing/2010/main" val="0"/>
                </a:ext>
              </a:extLst>
            </a:blip>
            <a:srcRect b="66296"/>
            <a:stretch/>
          </p:blipFill>
          <p:spPr>
            <a:xfrm>
              <a:off x="6531575" y="4727886"/>
              <a:ext cx="1085556" cy="1036406"/>
            </a:xfrm>
            <a:prstGeom prst="rect">
              <a:avLst/>
            </a:prstGeom>
          </p:spPr>
        </p:pic>
      </p:grpSp>
      <p:grpSp>
        <p:nvGrpSpPr>
          <p:cNvPr id="69" name="Group 68">
            <a:extLst>
              <a:ext uri="{FF2B5EF4-FFF2-40B4-BE49-F238E27FC236}">
                <a16:creationId xmlns:a16="http://schemas.microsoft.com/office/drawing/2014/main" id="{25301F9B-8FDE-4076-8B4A-5E9D37FF26EF}"/>
              </a:ext>
            </a:extLst>
          </p:cNvPr>
          <p:cNvGrpSpPr/>
          <p:nvPr/>
        </p:nvGrpSpPr>
        <p:grpSpPr>
          <a:xfrm>
            <a:off x="1434519" y="5077463"/>
            <a:ext cx="2655516" cy="1646267"/>
            <a:chOff x="1412217" y="4629255"/>
            <a:chExt cx="2655516" cy="1646267"/>
          </a:xfrm>
        </p:grpSpPr>
        <p:sp>
          <p:nvSpPr>
            <p:cNvPr id="63" name="TextBox 62">
              <a:extLst>
                <a:ext uri="{FF2B5EF4-FFF2-40B4-BE49-F238E27FC236}">
                  <a16:creationId xmlns:a16="http://schemas.microsoft.com/office/drawing/2014/main" id="{5B9F060E-39D9-4026-87D1-110AEC51DB4D}"/>
                </a:ext>
              </a:extLst>
            </p:cNvPr>
            <p:cNvSpPr txBox="1"/>
            <p:nvPr/>
          </p:nvSpPr>
          <p:spPr>
            <a:xfrm>
              <a:off x="1412217" y="5813857"/>
              <a:ext cx="2655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friend (m)</a:t>
              </a:r>
            </a:p>
          </p:txBody>
        </p:sp>
        <p:pic>
          <p:nvPicPr>
            <p:cNvPr id="18" name="Picture 17">
              <a:extLst>
                <a:ext uri="{FF2B5EF4-FFF2-40B4-BE49-F238E27FC236}">
                  <a16:creationId xmlns:a16="http://schemas.microsoft.com/office/drawing/2014/main" id="{ACE699A0-390E-49AB-A119-C806297E06BA}"/>
                </a:ext>
              </a:extLst>
            </p:cNvPr>
            <p:cNvPicPr>
              <a:picLocks noChangeAspect="1"/>
            </p:cNvPicPr>
            <p:nvPr/>
          </p:nvPicPr>
          <p:blipFill rotWithShape="1">
            <a:blip r:embed="rId6">
              <a:extLst>
                <a:ext uri="{28A0092B-C50C-407E-A947-70E740481C1C}">
                  <a14:useLocalDpi xmlns:a14="http://schemas.microsoft.com/office/drawing/2010/main" val="0"/>
                </a:ext>
              </a:extLst>
            </a:blip>
            <a:srcRect b="65775"/>
            <a:stretch/>
          </p:blipFill>
          <p:spPr>
            <a:xfrm>
              <a:off x="2314740" y="4629255"/>
              <a:ext cx="1085556" cy="1056744"/>
            </a:xfrm>
            <a:prstGeom prst="rect">
              <a:avLst/>
            </a:prstGeom>
          </p:spPr>
        </p:pic>
      </p:grpSp>
      <p:sp>
        <p:nvSpPr>
          <p:cNvPr id="59" name="TextBox 58">
            <a:extLst>
              <a:ext uri="{FF2B5EF4-FFF2-40B4-BE49-F238E27FC236}">
                <a16:creationId xmlns:a16="http://schemas.microsoft.com/office/drawing/2014/main" id="{C045DA34-21ED-4E3A-85CE-DEF231B8D89C}"/>
              </a:ext>
            </a:extLst>
          </p:cNvPr>
          <p:cNvSpPr txBox="1"/>
          <p:nvPr/>
        </p:nvSpPr>
        <p:spPr>
          <a:xfrm>
            <a:off x="1361936" y="415739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online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4" name="TextBox 53">
            <a:extLst>
              <a:ext uri="{FF2B5EF4-FFF2-40B4-BE49-F238E27FC236}">
                <a16:creationId xmlns:a16="http://schemas.microsoft.com/office/drawing/2014/main" id="{47F23C84-0439-409D-B90C-324612E2B135}"/>
              </a:ext>
            </a:extLst>
          </p:cNvPr>
          <p:cNvSpPr txBox="1"/>
          <p:nvPr/>
        </p:nvSpPr>
        <p:spPr>
          <a:xfrm>
            <a:off x="967875" y="1909151"/>
            <a:ext cx="21591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play, playing</a:t>
            </a:r>
          </a:p>
        </p:txBody>
      </p:sp>
      <p:grpSp>
        <p:nvGrpSpPr>
          <p:cNvPr id="36" name="Group 35">
            <a:extLst>
              <a:ext uri="{FF2B5EF4-FFF2-40B4-BE49-F238E27FC236}">
                <a16:creationId xmlns:a16="http://schemas.microsoft.com/office/drawing/2014/main" id="{56002257-3A0B-4FB1-B41D-95D6FA63BD24}"/>
              </a:ext>
            </a:extLst>
          </p:cNvPr>
          <p:cNvGrpSpPr/>
          <p:nvPr/>
        </p:nvGrpSpPr>
        <p:grpSpPr>
          <a:xfrm>
            <a:off x="6110353" y="768289"/>
            <a:ext cx="1891242" cy="1971859"/>
            <a:chOff x="7691714" y="270422"/>
            <a:chExt cx="1891242" cy="1971859"/>
          </a:xfrm>
        </p:grpSpPr>
        <p:sp>
          <p:nvSpPr>
            <p:cNvPr id="58" name="TextBox 57">
              <a:extLst>
                <a:ext uri="{FF2B5EF4-FFF2-40B4-BE49-F238E27FC236}">
                  <a16:creationId xmlns:a16="http://schemas.microsoft.com/office/drawing/2014/main" id="{44065D07-F65D-4281-B78E-F40FFDAA3C37}"/>
                </a:ext>
              </a:extLst>
            </p:cNvPr>
            <p:cNvSpPr txBox="1"/>
            <p:nvPr/>
          </p:nvSpPr>
          <p:spPr>
            <a:xfrm>
              <a:off x="7756328" y="1411284"/>
              <a:ext cx="18266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here is,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a:t>
              </a:r>
            </a:p>
          </p:txBody>
        </p:sp>
        <p:pic>
          <p:nvPicPr>
            <p:cNvPr id="26" name="Picture 25" descr="Icon&#10;&#10;Description automatically generated">
              <a:extLst>
                <a:ext uri="{FF2B5EF4-FFF2-40B4-BE49-F238E27FC236}">
                  <a16:creationId xmlns:a16="http://schemas.microsoft.com/office/drawing/2014/main" id="{7B44026B-BACF-4711-9C89-D00F77BE72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92126">
              <a:off x="7797059" y="165077"/>
              <a:ext cx="506552" cy="717242"/>
            </a:xfrm>
            <a:prstGeom prst="rect">
              <a:avLst/>
            </a:prstGeom>
          </p:spPr>
        </p:pic>
        <p:pic>
          <p:nvPicPr>
            <p:cNvPr id="28" name="Picture 27" descr="Icon&#10;&#10;Description automatically generated">
              <a:extLst>
                <a:ext uri="{FF2B5EF4-FFF2-40B4-BE49-F238E27FC236}">
                  <a16:creationId xmlns:a16="http://schemas.microsoft.com/office/drawing/2014/main" id="{7C67056D-F46D-4054-85B1-F696D02B08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183" y="592411"/>
              <a:ext cx="925183" cy="841339"/>
            </a:xfrm>
            <a:prstGeom prst="rect">
              <a:avLst/>
            </a:prstGeom>
          </p:spPr>
        </p:pic>
      </p:grpSp>
      <p:sp>
        <p:nvSpPr>
          <p:cNvPr id="43" name="TextBox 42">
            <a:extLst>
              <a:ext uri="{FF2B5EF4-FFF2-40B4-BE49-F238E27FC236}">
                <a16:creationId xmlns:a16="http://schemas.microsoft.com/office/drawing/2014/main" id="{8542E12D-08EF-4667-B425-49F8C32345B5}"/>
              </a:ext>
            </a:extLst>
          </p:cNvPr>
          <p:cNvSpPr txBox="1"/>
          <p:nvPr/>
        </p:nvSpPr>
        <p:spPr>
          <a:xfrm>
            <a:off x="3165439" y="1944447"/>
            <a:ext cx="1380756"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AC8C4CA0-26B6-42B6-98CC-A14B655CD022}"/>
              </a:ext>
            </a:extLst>
          </p:cNvPr>
          <p:cNvSpPr txBox="1"/>
          <p:nvPr/>
        </p:nvSpPr>
        <p:spPr>
          <a:xfrm>
            <a:off x="8404157" y="1902557"/>
            <a:ext cx="1461522"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voici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7A6CA02A-659E-477E-BABA-EBB8C98C19BA}"/>
              </a:ext>
            </a:extLst>
          </p:cNvPr>
          <p:cNvSpPr txBox="1"/>
          <p:nvPr/>
        </p:nvSpPr>
        <p:spPr>
          <a:xfrm>
            <a:off x="3391389" y="4164868"/>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ligne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E87D6C13-09EB-47F7-B359-DB667429F816}"/>
              </a:ext>
            </a:extLst>
          </p:cNvPr>
          <p:cNvSpPr txBox="1"/>
          <p:nvPr/>
        </p:nvSpPr>
        <p:spPr>
          <a:xfrm>
            <a:off x="8459229" y="4137914"/>
            <a:ext cx="2197333"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dehors</a:t>
            </a:r>
          </a:p>
        </p:txBody>
      </p:sp>
      <p:sp>
        <p:nvSpPr>
          <p:cNvPr id="48" name="TextBox 47">
            <a:extLst>
              <a:ext uri="{FF2B5EF4-FFF2-40B4-BE49-F238E27FC236}">
                <a16:creationId xmlns:a16="http://schemas.microsoft.com/office/drawing/2014/main" id="{C55CD1C8-32F9-4B9B-8C21-366191963160}"/>
              </a:ext>
            </a:extLst>
          </p:cNvPr>
          <p:cNvSpPr txBox="1"/>
          <p:nvPr/>
        </p:nvSpPr>
        <p:spPr>
          <a:xfrm>
            <a:off x="3988806" y="6271601"/>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l’ami</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EC6D05A0-4CA0-44C7-A0B3-1B979B7DF842}"/>
              </a:ext>
            </a:extLst>
          </p:cNvPr>
          <p:cNvSpPr txBox="1"/>
          <p:nvPr/>
        </p:nvSpPr>
        <p:spPr>
          <a:xfrm>
            <a:off x="8691686" y="6184105"/>
            <a:ext cx="1212414" cy="461665"/>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l’amie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0" name="Picture 49" descr="Icon&#10;&#10;Description automatically generated">
            <a:extLst>
              <a:ext uri="{FF2B5EF4-FFF2-40B4-BE49-F238E27FC236}">
                <a16:creationId xmlns:a16="http://schemas.microsoft.com/office/drawing/2014/main" id="{02009847-0223-4EE3-8F79-EC0555B92D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7968" y="748634"/>
            <a:ext cx="1114309" cy="1081893"/>
          </a:xfrm>
          <a:prstGeom prst="rect">
            <a:avLst/>
          </a:prstGeom>
        </p:spPr>
      </p:pic>
      <p:sp>
        <p:nvSpPr>
          <p:cNvPr id="51" name="TextBox 50">
            <a:extLst>
              <a:ext uri="{FF2B5EF4-FFF2-40B4-BE49-F238E27FC236}">
                <a16:creationId xmlns:a16="http://schemas.microsoft.com/office/drawing/2014/main" id="{E1A0851F-8CCD-49B3-AF39-4A0042C8168D}"/>
              </a:ext>
            </a:extLst>
          </p:cNvPr>
          <p:cNvSpPr txBox="1"/>
          <p:nvPr/>
        </p:nvSpPr>
        <p:spPr>
          <a:xfrm>
            <a:off x="6330960" y="4090204"/>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outside</a:t>
            </a:r>
          </a:p>
        </p:txBody>
      </p:sp>
      <p:pic>
        <p:nvPicPr>
          <p:cNvPr id="53" name="Picture 52">
            <a:extLst>
              <a:ext uri="{FF2B5EF4-FFF2-40B4-BE49-F238E27FC236}">
                <a16:creationId xmlns:a16="http://schemas.microsoft.com/office/drawing/2014/main" id="{FCF13B5C-4193-496A-9768-F8CA682E17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287" y="3120202"/>
            <a:ext cx="1557452" cy="902835"/>
          </a:xfrm>
          <a:prstGeom prst="rect">
            <a:avLst/>
          </a:prstGeom>
        </p:spPr>
      </p:pic>
      <p:pic>
        <p:nvPicPr>
          <p:cNvPr id="67" name="Picture 66" descr="Shape&#10;&#10;Description automatically generated with medium confidence">
            <a:extLst>
              <a:ext uri="{FF2B5EF4-FFF2-40B4-BE49-F238E27FC236}">
                <a16:creationId xmlns:a16="http://schemas.microsoft.com/office/drawing/2014/main" id="{CED7C1CF-D184-436B-A94D-14D1A39F4D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8567" y="3218123"/>
            <a:ext cx="1614076" cy="830997"/>
          </a:xfrm>
          <a:prstGeom prst="rect">
            <a:avLst/>
          </a:prstGeom>
        </p:spPr>
      </p:pic>
    </p:spTree>
    <p:extLst>
      <p:ext uri="{BB962C8B-B14F-4D97-AF65-F5344CB8AC3E}">
        <p14:creationId xmlns:p14="http://schemas.microsoft.com/office/powerpoint/2010/main" val="1387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left)">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6065889" cy="523220"/>
          </a:xfrm>
        </p:spPr>
        <p:txBody>
          <a:bodyPr anchor="t"/>
          <a:lstStyle/>
          <a:p>
            <a:r>
              <a:rPr lang="en-GB" sz="3600" b="1" spc="-1" dirty="0">
                <a:solidFill>
                  <a:srgbClr val="1E4E79"/>
                </a:solidFill>
                <a:latin typeface="Century Gothic" panose="020B0502020202020204" pitchFamily="34" charset="0"/>
                <a:ea typeface="Century Gothic"/>
              </a:rPr>
              <a:t>Saying ‘my’ and ‘your’</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978013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that all French nouns have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gender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and are </a:t>
            </a:r>
            <a:r>
              <a:rPr kumimoji="0" lang="en-GB" sz="24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or </a:t>
            </a: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rPr>
              <a:t>feminine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25566473-804A-441B-8202-516D91E67795}"/>
              </a:ext>
            </a:extLst>
          </p:cNvPr>
          <p:cNvPicPr preferRelativeResize="0"/>
          <p:nvPr/>
        </p:nvPicPr>
        <p:blipFill rotWithShape="1">
          <a:blip r:embed="rId4">
            <a:alphaModFix/>
          </a:blip>
          <a:srcRect/>
          <a:stretch/>
        </p:blipFill>
        <p:spPr>
          <a:xfrm>
            <a:off x="2673414" y="2276134"/>
            <a:ext cx="369037" cy="416098"/>
          </a:xfrm>
          <a:prstGeom prst="rect">
            <a:avLst/>
          </a:prstGeom>
          <a:noFill/>
          <a:ln>
            <a:noFill/>
          </a:ln>
        </p:spPr>
      </p:pic>
      <p:sp>
        <p:nvSpPr>
          <p:cNvPr id="25" name="Rectangle 24">
            <a:extLst>
              <a:ext uri="{FF2B5EF4-FFF2-40B4-BE49-F238E27FC236}">
                <a16:creationId xmlns:a16="http://schemas.microsoft.com/office/drawing/2014/main" id="{D48F7EB7-2046-4A0F-A9E2-EA0B3979AFBB}"/>
              </a:ext>
            </a:extLst>
          </p:cNvPr>
          <p:cNvSpPr/>
          <p:nvPr/>
        </p:nvSpPr>
        <p:spPr>
          <a:xfrm>
            <a:off x="149365" y="1655838"/>
            <a:ext cx="115482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know that there are different words for ‘the’ because of this:</a:t>
            </a:r>
          </a:p>
        </p:txBody>
      </p:sp>
      <p:sp>
        <p:nvSpPr>
          <p:cNvPr id="54" name="TextBox 53">
            <a:extLst>
              <a:ext uri="{FF2B5EF4-FFF2-40B4-BE49-F238E27FC236}">
                <a16:creationId xmlns:a16="http://schemas.microsoft.com/office/drawing/2014/main" id="{3B1C2507-A84B-4A46-9F43-A1F3779179F4}"/>
              </a:ext>
            </a:extLst>
          </p:cNvPr>
          <p:cNvSpPr txBox="1"/>
          <p:nvPr/>
        </p:nvSpPr>
        <p:spPr>
          <a:xfrm>
            <a:off x="582807" y="2250662"/>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chat</a:t>
            </a:r>
          </a:p>
        </p:txBody>
      </p:sp>
      <p:sp>
        <p:nvSpPr>
          <p:cNvPr id="56" name="TextBox 55">
            <a:extLst>
              <a:ext uri="{FF2B5EF4-FFF2-40B4-BE49-F238E27FC236}">
                <a16:creationId xmlns:a16="http://schemas.microsoft.com/office/drawing/2014/main" id="{1287509F-D0B0-4908-AEF7-B069A81344D1}"/>
              </a:ext>
            </a:extLst>
          </p:cNvPr>
          <p:cNvSpPr txBox="1"/>
          <p:nvPr/>
        </p:nvSpPr>
        <p:spPr>
          <a:xfrm>
            <a:off x="2943950" y="224121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cat</a:t>
            </a:r>
          </a:p>
        </p:txBody>
      </p:sp>
      <p:sp>
        <p:nvSpPr>
          <p:cNvPr id="61" name="TextBox 60">
            <a:extLst>
              <a:ext uri="{FF2B5EF4-FFF2-40B4-BE49-F238E27FC236}">
                <a16:creationId xmlns:a16="http://schemas.microsoft.com/office/drawing/2014/main" id="{5821138E-0F85-4129-B7FD-5D7A9C122C6E}"/>
              </a:ext>
            </a:extLst>
          </p:cNvPr>
          <p:cNvSpPr txBox="1"/>
          <p:nvPr/>
        </p:nvSpPr>
        <p:spPr>
          <a:xfrm>
            <a:off x="5910202" y="22177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musique</a:t>
            </a:r>
          </a:p>
        </p:txBody>
      </p:sp>
      <p:pic>
        <p:nvPicPr>
          <p:cNvPr id="72" name="Google Shape;183;p8">
            <a:extLst>
              <a:ext uri="{FF2B5EF4-FFF2-40B4-BE49-F238E27FC236}">
                <a16:creationId xmlns:a16="http://schemas.microsoft.com/office/drawing/2014/main" id="{2EC32CD5-D49F-458C-9567-9D1B349EC5DE}"/>
              </a:ext>
            </a:extLst>
          </p:cNvPr>
          <p:cNvPicPr preferRelativeResize="0"/>
          <p:nvPr/>
        </p:nvPicPr>
        <p:blipFill rotWithShape="1">
          <a:blip r:embed="rId4">
            <a:alphaModFix/>
          </a:blip>
          <a:srcRect/>
          <a:stretch/>
        </p:blipFill>
        <p:spPr>
          <a:xfrm>
            <a:off x="7933073" y="2268775"/>
            <a:ext cx="369037" cy="416098"/>
          </a:xfrm>
          <a:prstGeom prst="rect">
            <a:avLst/>
          </a:prstGeom>
          <a:noFill/>
          <a:ln>
            <a:noFill/>
          </a:ln>
        </p:spPr>
      </p:pic>
      <p:sp>
        <p:nvSpPr>
          <p:cNvPr id="73" name="TextBox 72">
            <a:extLst>
              <a:ext uri="{FF2B5EF4-FFF2-40B4-BE49-F238E27FC236}">
                <a16:creationId xmlns:a16="http://schemas.microsoft.com/office/drawing/2014/main" id="{4797E450-FCF5-4906-BB46-614185D25CC9}"/>
              </a:ext>
            </a:extLst>
          </p:cNvPr>
          <p:cNvSpPr txBox="1"/>
          <p:nvPr/>
        </p:nvSpPr>
        <p:spPr>
          <a:xfrm>
            <a:off x="8212601" y="2230567"/>
            <a:ext cx="2138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music</a:t>
            </a:r>
          </a:p>
        </p:txBody>
      </p:sp>
      <p:pic>
        <p:nvPicPr>
          <p:cNvPr id="74" name="Google Shape;183;p8">
            <a:extLst>
              <a:ext uri="{FF2B5EF4-FFF2-40B4-BE49-F238E27FC236}">
                <a16:creationId xmlns:a16="http://schemas.microsoft.com/office/drawing/2014/main" id="{705E30C7-5BFE-4460-BFDD-AFECA510E5FF}"/>
              </a:ext>
            </a:extLst>
          </p:cNvPr>
          <p:cNvPicPr preferRelativeResize="0"/>
          <p:nvPr/>
        </p:nvPicPr>
        <p:blipFill rotWithShape="1">
          <a:blip r:embed="rId4">
            <a:alphaModFix/>
          </a:blip>
          <a:srcRect/>
          <a:stretch/>
        </p:blipFill>
        <p:spPr>
          <a:xfrm>
            <a:off x="2673414" y="2923244"/>
            <a:ext cx="369037" cy="416098"/>
          </a:xfrm>
          <a:prstGeom prst="rect">
            <a:avLst/>
          </a:prstGeom>
          <a:noFill/>
          <a:ln>
            <a:noFill/>
          </a:ln>
        </p:spPr>
      </p:pic>
      <p:sp>
        <p:nvSpPr>
          <p:cNvPr id="80" name="TextBox 79">
            <a:extLst>
              <a:ext uri="{FF2B5EF4-FFF2-40B4-BE49-F238E27FC236}">
                <a16:creationId xmlns:a16="http://schemas.microsoft.com/office/drawing/2014/main" id="{98DFCDA6-F699-4679-96DE-F328F9BDD16B}"/>
              </a:ext>
            </a:extLst>
          </p:cNvPr>
          <p:cNvSpPr txBox="1"/>
          <p:nvPr/>
        </p:nvSpPr>
        <p:spPr>
          <a:xfrm>
            <a:off x="605527" y="287767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BAADC48E-0BD8-4FC1-8325-5C4F93AC589E}"/>
              </a:ext>
            </a:extLst>
          </p:cNvPr>
          <p:cNvSpPr txBox="1"/>
          <p:nvPr/>
        </p:nvSpPr>
        <p:spPr>
          <a:xfrm>
            <a:off x="3391199" y="2866479"/>
            <a:ext cx="15643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a:t>
            </a:r>
            <a:r>
              <a:rPr lang="en-GB" sz="2400" dirty="0">
                <a:solidFill>
                  <a:srgbClr val="002060"/>
                </a:solidFill>
                <a:latin typeface="Century Gothic" panose="020B0502020202020204" pitchFamily="34" charset="0"/>
              </a:rPr>
              <a:t>text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7" name="TextBox 86">
            <a:extLst>
              <a:ext uri="{FF2B5EF4-FFF2-40B4-BE49-F238E27FC236}">
                <a16:creationId xmlns:a16="http://schemas.microsoft.com/office/drawing/2014/main" id="{926093A3-BD74-4551-94BA-A349A7757A38}"/>
              </a:ext>
            </a:extLst>
          </p:cNvPr>
          <p:cNvSpPr txBox="1"/>
          <p:nvPr/>
        </p:nvSpPr>
        <p:spPr>
          <a:xfrm>
            <a:off x="5701672" y="287767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pic>
        <p:nvPicPr>
          <p:cNvPr id="88" name="Google Shape;183;p8">
            <a:extLst>
              <a:ext uri="{FF2B5EF4-FFF2-40B4-BE49-F238E27FC236}">
                <a16:creationId xmlns:a16="http://schemas.microsoft.com/office/drawing/2014/main" id="{D692FD1E-70BC-4450-896D-4A44CCA77DEF}"/>
              </a:ext>
            </a:extLst>
          </p:cNvPr>
          <p:cNvPicPr preferRelativeResize="0"/>
          <p:nvPr/>
        </p:nvPicPr>
        <p:blipFill rotWithShape="1">
          <a:blip r:embed="rId4">
            <a:alphaModFix/>
          </a:blip>
          <a:srcRect/>
          <a:stretch/>
        </p:blipFill>
        <p:spPr>
          <a:xfrm>
            <a:off x="7933073" y="2915885"/>
            <a:ext cx="369037" cy="416098"/>
          </a:xfrm>
          <a:prstGeom prst="rect">
            <a:avLst/>
          </a:prstGeom>
          <a:noFill/>
          <a:ln>
            <a:noFill/>
          </a:ln>
        </p:spPr>
      </p:pic>
      <p:sp>
        <p:nvSpPr>
          <p:cNvPr id="90" name="TextBox 89">
            <a:extLst>
              <a:ext uri="{FF2B5EF4-FFF2-40B4-BE49-F238E27FC236}">
                <a16:creationId xmlns:a16="http://schemas.microsoft.com/office/drawing/2014/main" id="{2E4592BB-F53A-4E36-B708-309C39AF7229}"/>
              </a:ext>
            </a:extLst>
          </p:cNvPr>
          <p:cNvSpPr txBox="1"/>
          <p:nvPr/>
        </p:nvSpPr>
        <p:spPr>
          <a:xfrm>
            <a:off x="8366972" y="2830540"/>
            <a:ext cx="17059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 card</a:t>
            </a:r>
          </a:p>
        </p:txBody>
      </p:sp>
      <p:sp>
        <p:nvSpPr>
          <p:cNvPr id="91" name="TextBox 90">
            <a:extLst>
              <a:ext uri="{FF2B5EF4-FFF2-40B4-BE49-F238E27FC236}">
                <a16:creationId xmlns:a16="http://schemas.microsoft.com/office/drawing/2014/main" id="{9CC83541-4FAA-4234-91E3-31B63CCA1294}"/>
              </a:ext>
            </a:extLst>
          </p:cNvPr>
          <p:cNvSpPr txBox="1"/>
          <p:nvPr/>
        </p:nvSpPr>
        <p:spPr>
          <a:xfrm>
            <a:off x="183370" y="3625093"/>
            <a:ext cx="107115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For the same reason, there are also different words for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my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your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696134" y="430126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05527" y="423804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B0F0"/>
                </a:solidFill>
                <a:effectLst/>
                <a:uLnTx/>
                <a:uFillTx/>
                <a:latin typeface="Century Gothic" panose="020B0502020202020204" pitchFamily="34" charset="0"/>
              </a:rPr>
              <a:t>mon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chat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792919" y="424209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cat</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932922" y="4242872"/>
            <a:ext cx="22567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ma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musique</a:t>
            </a: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7955793" y="429390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350813" y="4230406"/>
            <a:ext cx="1861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my music</a:t>
            </a:r>
          </a:p>
        </p:txBody>
      </p:sp>
      <p:pic>
        <p:nvPicPr>
          <p:cNvPr id="98" name="Google Shape;183;p8">
            <a:extLst>
              <a:ext uri="{FF2B5EF4-FFF2-40B4-BE49-F238E27FC236}">
                <a16:creationId xmlns:a16="http://schemas.microsoft.com/office/drawing/2014/main" id="{0319060B-0B59-48AA-98AB-624BB6CC351F}"/>
              </a:ext>
            </a:extLst>
          </p:cNvPr>
          <p:cNvPicPr preferRelativeResize="0"/>
          <p:nvPr/>
        </p:nvPicPr>
        <p:blipFill rotWithShape="1">
          <a:blip r:embed="rId4">
            <a:alphaModFix/>
          </a:blip>
          <a:srcRect/>
          <a:stretch/>
        </p:blipFill>
        <p:spPr>
          <a:xfrm>
            <a:off x="2696134" y="4948375"/>
            <a:ext cx="369037" cy="416098"/>
          </a:xfrm>
          <a:prstGeom prst="rect">
            <a:avLst/>
          </a:prstGeom>
          <a:noFill/>
          <a:ln>
            <a:noFill/>
          </a:ln>
        </p:spPr>
      </p:pic>
      <p:sp>
        <p:nvSpPr>
          <p:cNvPr id="99" name="TextBox 98">
            <a:extLst>
              <a:ext uri="{FF2B5EF4-FFF2-40B4-BE49-F238E27FC236}">
                <a16:creationId xmlns:a16="http://schemas.microsoft.com/office/drawing/2014/main" id="{F09BDEE4-2C4F-417C-9B09-1D21A4562FC4}"/>
              </a:ext>
            </a:extLst>
          </p:cNvPr>
          <p:cNvSpPr txBox="1"/>
          <p:nvPr/>
        </p:nvSpPr>
        <p:spPr>
          <a:xfrm>
            <a:off x="711358" y="4911986"/>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ton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texte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63D4411-2005-4778-B862-7995AF619A5E}"/>
              </a:ext>
            </a:extLst>
          </p:cNvPr>
          <p:cNvSpPr txBox="1"/>
          <p:nvPr/>
        </p:nvSpPr>
        <p:spPr>
          <a:xfrm>
            <a:off x="3150684" y="4881311"/>
            <a:ext cx="15870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text</a:t>
            </a:r>
          </a:p>
        </p:txBody>
      </p:sp>
      <p:sp>
        <p:nvSpPr>
          <p:cNvPr id="101" name="TextBox 100">
            <a:extLst>
              <a:ext uri="{FF2B5EF4-FFF2-40B4-BE49-F238E27FC236}">
                <a16:creationId xmlns:a16="http://schemas.microsoft.com/office/drawing/2014/main" id="{9AED6D86-067B-42A9-85D1-2FA74F115F12}"/>
              </a:ext>
            </a:extLst>
          </p:cNvPr>
          <p:cNvSpPr txBox="1"/>
          <p:nvPr/>
        </p:nvSpPr>
        <p:spPr>
          <a:xfrm>
            <a:off x="6048167" y="4902808"/>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carte</a:t>
            </a:r>
          </a:p>
        </p:txBody>
      </p:sp>
      <p:pic>
        <p:nvPicPr>
          <p:cNvPr id="102" name="Google Shape;183;p8">
            <a:extLst>
              <a:ext uri="{FF2B5EF4-FFF2-40B4-BE49-F238E27FC236}">
                <a16:creationId xmlns:a16="http://schemas.microsoft.com/office/drawing/2014/main" id="{92086C60-5C58-4D05-8474-5C25EA48755B}"/>
              </a:ext>
            </a:extLst>
          </p:cNvPr>
          <p:cNvPicPr preferRelativeResize="0"/>
          <p:nvPr/>
        </p:nvPicPr>
        <p:blipFill rotWithShape="1">
          <a:blip r:embed="rId4">
            <a:alphaModFix/>
          </a:blip>
          <a:srcRect/>
          <a:stretch/>
        </p:blipFill>
        <p:spPr>
          <a:xfrm>
            <a:off x="7955793" y="4941016"/>
            <a:ext cx="369037" cy="416098"/>
          </a:xfrm>
          <a:prstGeom prst="rect">
            <a:avLst/>
          </a:prstGeom>
          <a:noFill/>
          <a:ln>
            <a:noFill/>
          </a:ln>
        </p:spPr>
      </p:pic>
      <p:sp>
        <p:nvSpPr>
          <p:cNvPr id="103" name="TextBox 102">
            <a:extLst>
              <a:ext uri="{FF2B5EF4-FFF2-40B4-BE49-F238E27FC236}">
                <a16:creationId xmlns:a16="http://schemas.microsoft.com/office/drawing/2014/main" id="{61DEE9C0-3901-4024-BA88-84331E3C7D4E}"/>
              </a:ext>
            </a:extLst>
          </p:cNvPr>
          <p:cNvSpPr txBox="1"/>
          <p:nvPr/>
        </p:nvSpPr>
        <p:spPr>
          <a:xfrm>
            <a:off x="8259669" y="4881311"/>
            <a:ext cx="202287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your card</a:t>
            </a:r>
          </a:p>
        </p:txBody>
      </p:sp>
      <p:sp>
        <p:nvSpPr>
          <p:cNvPr id="85" name="CustomShape 14">
            <a:extLst>
              <a:ext uri="{FF2B5EF4-FFF2-40B4-BE49-F238E27FC236}">
                <a16:creationId xmlns:a16="http://schemas.microsoft.com/office/drawing/2014/main" id="{F06E2825-4F33-4D87-8EE9-0EAF81E72A80}"/>
              </a:ext>
            </a:extLst>
          </p:cNvPr>
          <p:cNvSpPr/>
          <p:nvPr/>
        </p:nvSpPr>
        <p:spPr>
          <a:xfrm>
            <a:off x="1001880" y="5613515"/>
            <a:ext cx="9719520" cy="1048027"/>
          </a:xfrm>
          <a:prstGeom prst="wedgeEllipseCallout">
            <a:avLst>
              <a:gd name="adj1" fmla="val 3135"/>
              <a:gd name="adj2" fmla="val -4828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The French words for ‘</a:t>
            </a:r>
            <a:r>
              <a:rPr kumimoji="0" lang="en-GB" sz="2400" b="1" i="0" u="none" strike="noStrike" kern="1200" cap="none" spc="0" normalizeH="0" baseline="0" noProof="0" dirty="0">
                <a:ln>
                  <a:noFill/>
                </a:ln>
                <a:solidFill>
                  <a:prstClr val="white"/>
                </a:solidFill>
                <a:effectLst/>
                <a:uLnTx/>
                <a:uFillTx/>
                <a:latin typeface="Century Gothic" panose="020F0302020204030204"/>
              </a:rPr>
              <a:t>my</a:t>
            </a:r>
            <a:r>
              <a:rPr kumimoji="0" lang="en-GB" sz="2400" b="0" i="0" u="none" strike="noStrike" kern="1200" cap="none" spc="0" normalizeH="0" baseline="0" noProof="0" dirty="0">
                <a:ln>
                  <a:noFill/>
                </a:ln>
                <a:solidFill>
                  <a:prstClr val="white"/>
                </a:solidFill>
                <a:effectLst/>
                <a:uLnTx/>
                <a:uFillTx/>
                <a:latin typeface="Century Gothic" panose="020F0302020204030204"/>
              </a:rPr>
              <a:t>’ and ‘</a:t>
            </a:r>
            <a:r>
              <a:rPr kumimoji="0" lang="en-GB" sz="2400" b="1" i="0" u="none" strike="noStrike" kern="1200" cap="none" spc="0" normalizeH="0" baseline="0" noProof="0" dirty="0">
                <a:ln>
                  <a:noFill/>
                </a:ln>
                <a:solidFill>
                  <a:prstClr val="white"/>
                </a:solidFill>
                <a:effectLst/>
                <a:uLnTx/>
                <a:uFillTx/>
                <a:latin typeface="Century Gothic" panose="020F0302020204030204"/>
              </a:rPr>
              <a:t>your</a:t>
            </a:r>
            <a:r>
              <a:rPr kumimoji="0" lang="en-GB" sz="2400" b="0" i="0" u="none" strike="noStrike" kern="1200" cap="none" spc="0" normalizeH="0" baseline="0" noProof="0" dirty="0">
                <a:ln>
                  <a:noFill/>
                </a:ln>
                <a:solidFill>
                  <a:prstClr val="white"/>
                </a:solidFill>
                <a:effectLst/>
                <a:uLnTx/>
                <a:uFillTx/>
                <a:latin typeface="Century Gothic" panose="020F0302020204030204"/>
              </a:rPr>
              <a:t>’ agree with the gender of the </a:t>
            </a:r>
            <a:r>
              <a:rPr kumimoji="0" lang="en-GB" sz="2400" b="1" i="0" u="sng" strike="noStrike" kern="1200" cap="none" spc="0" normalizeH="0" baseline="0" noProof="0" dirty="0">
                <a:ln>
                  <a:noFill/>
                </a:ln>
                <a:solidFill>
                  <a:prstClr val="white"/>
                </a:solidFill>
                <a:effectLst/>
                <a:uLnTx/>
                <a:uFillTx/>
                <a:latin typeface="Century Gothic" panose="020F0302020204030204"/>
              </a:rPr>
              <a:t>noun</a:t>
            </a:r>
            <a:r>
              <a:rPr kumimoji="0" lang="en-GB" sz="2400" b="0" i="0" u="none" strike="noStrike" kern="1200" cap="none" spc="0" normalizeH="0" baseline="0" noProof="0" dirty="0">
                <a:ln>
                  <a:noFill/>
                </a:ln>
                <a:solidFill>
                  <a:prstClr val="white"/>
                </a:solidFill>
                <a:effectLst/>
                <a:uLnTx/>
                <a:uFillTx/>
                <a:latin typeface="Century Gothic" panose="020F0302020204030204"/>
              </a:rPr>
              <a:t> that follows.</a:t>
            </a:r>
          </a:p>
        </p:txBody>
      </p:sp>
      <p:pic>
        <p:nvPicPr>
          <p:cNvPr id="4" name="Graphic 3" descr="Arrow Clockwise curve">
            <a:extLst>
              <a:ext uri="{FF2B5EF4-FFF2-40B4-BE49-F238E27FC236}">
                <a16:creationId xmlns:a16="http://schemas.microsoft.com/office/drawing/2014/main" id="{CC961D6B-746A-49BB-A501-0AA729AD4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1032280" y="5286751"/>
            <a:ext cx="714877" cy="714877"/>
          </a:xfrm>
          <a:prstGeom prst="rect">
            <a:avLst/>
          </a:prstGeom>
        </p:spPr>
      </p:pic>
      <p:pic>
        <p:nvPicPr>
          <p:cNvPr id="104" name="Graphic 103" descr="Arrow Clockwise curve">
            <a:extLst>
              <a:ext uri="{FF2B5EF4-FFF2-40B4-BE49-F238E27FC236}">
                <a16:creationId xmlns:a16="http://schemas.microsoft.com/office/drawing/2014/main" id="{550B4A15-73EE-4A55-823C-89FAF6B77F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705662" y="5132705"/>
            <a:ext cx="685010" cy="914400"/>
          </a:xfrm>
          <a:prstGeom prst="rect">
            <a:avLst/>
          </a:prstGeom>
        </p:spPr>
      </p:pic>
      <p:pic>
        <p:nvPicPr>
          <p:cNvPr id="105" name="Graphic 104" descr="Arrow Clockwise curve">
            <a:extLst>
              <a:ext uri="{FF2B5EF4-FFF2-40B4-BE49-F238E27FC236}">
                <a16:creationId xmlns:a16="http://schemas.microsoft.com/office/drawing/2014/main" id="{D99A22E1-CDED-411A-BACE-A6F4D6AE93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382451">
            <a:off x="994090" y="4528170"/>
            <a:ext cx="690138" cy="690138"/>
          </a:xfrm>
          <a:prstGeom prst="rect">
            <a:avLst/>
          </a:prstGeom>
        </p:spPr>
      </p:pic>
      <p:pic>
        <p:nvPicPr>
          <p:cNvPr id="106" name="Graphic 105" descr="Arrow Clockwise curve">
            <a:extLst>
              <a:ext uri="{FF2B5EF4-FFF2-40B4-BE49-F238E27FC236}">
                <a16:creationId xmlns:a16="http://schemas.microsoft.com/office/drawing/2014/main" id="{46B204D1-C26A-4010-8880-4D8DACDAD0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411358" flipH="1">
            <a:off x="5714826" y="4470383"/>
            <a:ext cx="685010" cy="914400"/>
          </a:xfrm>
          <a:prstGeom prst="rect">
            <a:avLst/>
          </a:prstGeom>
        </p:spPr>
      </p:pic>
      <p:sp>
        <p:nvSpPr>
          <p:cNvPr id="36" name="CustomShape 14">
            <a:extLst>
              <a:ext uri="{FF2B5EF4-FFF2-40B4-BE49-F238E27FC236}">
                <a16:creationId xmlns:a16="http://schemas.microsoft.com/office/drawing/2014/main" id="{6465E984-3B82-4584-8CC5-E5C4C7A80CCB}"/>
              </a:ext>
            </a:extLst>
          </p:cNvPr>
          <p:cNvSpPr/>
          <p:nvPr/>
        </p:nvSpPr>
        <p:spPr>
          <a:xfrm>
            <a:off x="895832" y="1750447"/>
            <a:ext cx="7923575" cy="2408926"/>
          </a:xfrm>
          <a:prstGeom prst="wedgeEllipseCallout">
            <a:avLst>
              <a:gd name="adj1" fmla="val -44468"/>
              <a:gd name="adj2" fmla="val 45553"/>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rPr>
              <a:t>When the noun starts with a vowel, always use ‘</a:t>
            </a: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and ‘</a:t>
            </a:r>
            <a:r>
              <a:rPr kumimoji="0" lang="en-GB" sz="2400" b="1" i="0" u="none" strike="noStrike" kern="1200" cap="none" spc="0" normalizeH="0" baseline="0" noProof="0" dirty="0">
                <a:ln>
                  <a:noFill/>
                </a:ln>
                <a:solidFill>
                  <a:prstClr val="white"/>
                </a:solidFill>
                <a:effectLst/>
                <a:uLnTx/>
                <a:uFillTx/>
                <a:latin typeface="Century Gothic" panose="020F0302020204030204"/>
              </a:rPr>
              <a:t>ton</a:t>
            </a:r>
            <a:r>
              <a:rPr kumimoji="0" lang="en-GB" sz="2400" b="0" i="0" u="none" strike="noStrike" kern="1200" cap="none" spc="0" normalizeH="0" baseline="0" noProof="0" dirty="0">
                <a:ln>
                  <a:noFill/>
                </a:ln>
                <a:solidFill>
                  <a:prstClr val="white"/>
                </a:solidFill>
                <a:effectLst/>
                <a:uLnTx/>
                <a:uFillTx/>
                <a:latin typeface="Century Gothic" panose="020F0302020204030204"/>
              </a:rPr>
              <a:t>’:</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rPr>
              <a:t>a</a:t>
            </a:r>
            <a:r>
              <a:rPr kumimoji="0" lang="en-GB" sz="2400" b="0" i="0" u="none" strike="noStrike" kern="1200" cap="none" spc="0" normalizeH="0" baseline="0" noProof="0" dirty="0" err="1">
                <a:ln>
                  <a:noFill/>
                </a:ln>
                <a:solidFill>
                  <a:prstClr val="white"/>
                </a:solidFill>
                <a:effectLst/>
                <a:uLnTx/>
                <a:uFillTx/>
                <a:latin typeface="Century Gothic" panose="020F0302020204030204"/>
              </a:rPr>
              <a:t>mi</a:t>
            </a:r>
            <a:r>
              <a:rPr kumimoji="0" lang="en-GB" sz="2400" b="0" i="0" u="none" strike="noStrike" kern="1200" cap="none" spc="0" normalizeH="0" baseline="0" noProof="0" dirty="0">
                <a:ln>
                  <a:noFill/>
                </a:ln>
                <a:solidFill>
                  <a:prstClr val="white"/>
                </a:solidFill>
                <a:effectLst/>
                <a:uLnTx/>
                <a:uFillTx/>
                <a:latin typeface="Century Gothic" panose="020F0302020204030204"/>
              </a:rPr>
              <a:t> – my male friend</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1" i="0" u="none" strike="noStrike" kern="1200" cap="none" spc="0" normalizeH="0" baseline="0" noProof="0" dirty="0">
                <a:ln>
                  <a:noFill/>
                </a:ln>
                <a:solidFill>
                  <a:prstClr val="white"/>
                </a:solidFill>
                <a:effectLst/>
                <a:uLnTx/>
                <a:uFillTx/>
                <a:latin typeface="Century Gothic" panose="020F0302020204030204"/>
              </a:rPr>
              <a:t>mon</a:t>
            </a:r>
            <a:r>
              <a:rPr kumimoji="0" lang="en-GB" sz="2400" b="0" i="0" u="none" strike="noStrike" kern="1200" cap="none" spc="0" normalizeH="0" baseline="0" noProof="0" dirty="0">
                <a:ln>
                  <a:noFill/>
                </a:ln>
                <a:solidFill>
                  <a:prstClr val="white"/>
                </a:solidFill>
                <a:effectLst/>
                <a:uLnTx/>
                <a:uFillTx/>
                <a:latin typeface="Century Gothic" panose="020F0302020204030204"/>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rPr>
              <a:t>a</a:t>
            </a:r>
            <a:r>
              <a:rPr kumimoji="0" lang="en-GB" sz="2400" b="0" i="0" u="none" strike="noStrike" kern="1200" cap="none" spc="0" normalizeH="0" baseline="0" noProof="0" dirty="0" err="1">
                <a:ln>
                  <a:noFill/>
                </a:ln>
                <a:solidFill>
                  <a:prstClr val="white"/>
                </a:solidFill>
                <a:effectLst/>
                <a:uLnTx/>
                <a:uFillTx/>
                <a:latin typeface="Century Gothic" panose="020F0302020204030204"/>
              </a:rPr>
              <a:t>mie</a:t>
            </a:r>
            <a:r>
              <a:rPr kumimoji="0" lang="en-GB" sz="2400" b="0" i="0" u="none" strike="noStrike" kern="1200" cap="none" spc="0" normalizeH="0" baseline="0" noProof="0" dirty="0">
                <a:ln>
                  <a:noFill/>
                </a:ln>
                <a:solidFill>
                  <a:prstClr val="white"/>
                </a:solidFill>
                <a:effectLst/>
                <a:uLnTx/>
                <a:uFillTx/>
                <a:latin typeface="Century Gothic" panose="020F0302020204030204"/>
              </a:rPr>
              <a:t> – my female friend</a:t>
            </a:r>
            <a:br>
              <a:rPr kumimoji="0" lang="en-GB" sz="2400" b="0" i="0" u="none" strike="noStrike" kern="1200" cap="none" spc="0" normalizeH="0" baseline="0" noProof="0" dirty="0">
                <a:ln>
                  <a:noFill/>
                </a:ln>
                <a:solidFill>
                  <a:prstClr val="white"/>
                </a:solidFill>
                <a:effectLst/>
                <a:uLnTx/>
                <a:uFillTx/>
                <a:latin typeface="Century Gothic" panose="020F0302020204030204"/>
              </a:rPr>
            </a:br>
            <a:r>
              <a:rPr kumimoji="0" lang="en-GB" sz="2400" b="0" i="0" u="none" strike="noStrike" kern="1200" cap="none" spc="0" normalizeH="0" baseline="0" noProof="0" dirty="0">
                <a:ln>
                  <a:noFill/>
                </a:ln>
                <a:solidFill>
                  <a:prstClr val="white"/>
                </a:solidFill>
                <a:effectLst/>
                <a:uLnTx/>
                <a:uFillTx/>
                <a:latin typeface="Century Gothic" panose="020F0302020204030204"/>
              </a:rPr>
              <a:t>This just makes the words flow better.</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0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par>
                                <p:cTn id="115" presetID="22" presetClass="entr" presetSubtype="4" fill="hold" nodeType="withEffect">
                                  <p:stCondLst>
                                    <p:cond delay="0"/>
                                  </p:stCondLst>
                                  <p:childTnLst>
                                    <p:set>
                                      <p:cBhvr>
                                        <p:cTn id="116" dur="1" fill="hold">
                                          <p:stCondLst>
                                            <p:cond delay="0"/>
                                          </p:stCondLst>
                                        </p:cTn>
                                        <p:tgtEl>
                                          <p:spTgt spid="105"/>
                                        </p:tgtEl>
                                        <p:attrNameLst>
                                          <p:attrName>style.visibility</p:attrName>
                                        </p:attrNameLst>
                                      </p:cBhvr>
                                      <p:to>
                                        <p:strVal val="visible"/>
                                      </p:to>
                                    </p:set>
                                    <p:animEffect transition="in" filter="wipe(down)">
                                      <p:cBhvr>
                                        <p:cTn id="117" dur="500"/>
                                        <p:tgtEl>
                                          <p:spTgt spid="105"/>
                                        </p:tgtEl>
                                      </p:cBhvr>
                                    </p:animEffect>
                                  </p:childTnLst>
                                </p:cTn>
                              </p:par>
                              <p:par>
                                <p:cTn id="118" presetID="22" presetClass="entr" presetSubtype="4"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wipe(down)">
                                      <p:cBhvr>
                                        <p:cTn id="120" dur="500"/>
                                        <p:tgtEl>
                                          <p:spTgt spid="4"/>
                                        </p:tgtEl>
                                      </p:cBhvr>
                                    </p:animEffect>
                                  </p:childTnLst>
                                </p:cTn>
                              </p:par>
                              <p:par>
                                <p:cTn id="121" presetID="22" presetClass="entr" presetSubtype="4" fill="hold" nodeType="withEffect">
                                  <p:stCondLst>
                                    <p:cond delay="0"/>
                                  </p:stCondLst>
                                  <p:childTnLst>
                                    <p:set>
                                      <p:cBhvr>
                                        <p:cTn id="122" dur="1" fill="hold">
                                          <p:stCondLst>
                                            <p:cond delay="0"/>
                                          </p:stCondLst>
                                        </p:cTn>
                                        <p:tgtEl>
                                          <p:spTgt spid="106"/>
                                        </p:tgtEl>
                                        <p:attrNameLst>
                                          <p:attrName>style.visibility</p:attrName>
                                        </p:attrNameLst>
                                      </p:cBhvr>
                                      <p:to>
                                        <p:strVal val="visible"/>
                                      </p:to>
                                    </p:set>
                                    <p:animEffect transition="in" filter="wipe(down)">
                                      <p:cBhvr>
                                        <p:cTn id="123" dur="500"/>
                                        <p:tgtEl>
                                          <p:spTgt spid="106"/>
                                        </p:tgtEl>
                                      </p:cBhvr>
                                    </p:animEffect>
                                  </p:childTnLst>
                                </p:cTn>
                              </p:par>
                              <p:par>
                                <p:cTn id="124" presetID="22" presetClass="entr" presetSubtype="4" fill="hold" nodeType="withEffect">
                                  <p:stCondLst>
                                    <p:cond delay="0"/>
                                  </p:stCondLst>
                                  <p:childTnLst>
                                    <p:set>
                                      <p:cBhvr>
                                        <p:cTn id="125" dur="1" fill="hold">
                                          <p:stCondLst>
                                            <p:cond delay="0"/>
                                          </p:stCondLst>
                                        </p:cTn>
                                        <p:tgtEl>
                                          <p:spTgt spid="104"/>
                                        </p:tgtEl>
                                        <p:attrNameLst>
                                          <p:attrName>style.visibility</p:attrName>
                                        </p:attrNameLst>
                                      </p:cBhvr>
                                      <p:to>
                                        <p:strVal val="visible"/>
                                      </p:to>
                                    </p:set>
                                    <p:animEffect transition="in" filter="wipe(down)">
                                      <p:cBhvr>
                                        <p:cTn id="126" dur="500"/>
                                        <p:tgtEl>
                                          <p:spTgt spid="104"/>
                                        </p:tgtEl>
                                      </p:cBhvr>
                                    </p:animEffec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5" grpId="0"/>
      <p:bldP spid="54" grpId="0"/>
      <p:bldP spid="56" grpId="0"/>
      <p:bldP spid="61" grpId="0"/>
      <p:bldP spid="73" grpId="0"/>
      <p:bldP spid="80" grpId="0"/>
      <p:bldP spid="81" grpId="0"/>
      <p:bldP spid="87" grpId="0"/>
      <p:bldP spid="90" grpId="0"/>
      <p:bldP spid="91" grpId="0"/>
      <p:bldP spid="93" grpId="0"/>
      <p:bldP spid="94" grpId="0"/>
      <p:bldP spid="95" grpId="0"/>
      <p:bldP spid="97" grpId="0"/>
      <p:bldP spid="99" grpId="0"/>
      <p:bldP spid="100" grpId="0"/>
      <p:bldP spid="101" grpId="0"/>
      <p:bldP spid="103" grpId="0"/>
      <p:bldP spid="8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14711" y="1588688"/>
          <a:ext cx="10735866" cy="4740522"/>
        </p:xfrm>
        <a:graphic>
          <a:graphicData uri="http://schemas.openxmlformats.org/drawingml/2006/table">
            <a:tbl>
              <a:tblPr/>
              <a:tblGrid>
                <a:gridCol w="942566">
                  <a:extLst>
                    <a:ext uri="{9D8B030D-6E8A-4147-A177-3AD203B41FA5}">
                      <a16:colId xmlns:a16="http://schemas.microsoft.com/office/drawing/2014/main" val="20000"/>
                    </a:ext>
                  </a:extLst>
                </a:gridCol>
                <a:gridCol w="3288658">
                  <a:extLst>
                    <a:ext uri="{9D8B030D-6E8A-4147-A177-3AD203B41FA5}">
                      <a16:colId xmlns:a16="http://schemas.microsoft.com/office/drawing/2014/main" val="1553335264"/>
                    </a:ext>
                  </a:extLst>
                </a:gridCol>
                <a:gridCol w="3536942">
                  <a:extLst>
                    <a:ext uri="{9D8B030D-6E8A-4147-A177-3AD203B41FA5}">
                      <a16:colId xmlns:a16="http://schemas.microsoft.com/office/drawing/2014/main" val="2121646418"/>
                    </a:ext>
                  </a:extLst>
                </a:gridCol>
                <a:gridCol w="2967700">
                  <a:extLst>
                    <a:ext uri="{9D8B030D-6E8A-4147-A177-3AD203B41FA5}">
                      <a16:colId xmlns:a16="http://schemas.microsoft.com/office/drawing/2014/main" val="4121157972"/>
                    </a:ext>
                  </a:extLst>
                </a:gridCol>
              </a:tblGrid>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livre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radio</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bureau</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chambre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790087">
                <a:tc>
                  <a:txBody>
                    <a:bodyPr/>
                    <a:lstStyle/>
                    <a:p>
                      <a:endParaRPr lang="en-US" sz="240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grand-père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tante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texte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télévision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dessin</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chaise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7"/>
                  </a:ext>
                </a:extLst>
              </a:tr>
              <a:tr h="790087">
                <a:tc>
                  <a:txBody>
                    <a:bodyPr/>
                    <a:lstStyle/>
                    <a:p>
                      <a:endParaRPr lang="en-US" sz="2400" dirty="0">
                        <a:solidFill>
                          <a:srgbClr val="002060"/>
                        </a:solidFill>
                        <a:latin typeface="Century Gothic" panose="020B0502020202020204" pitchFamily="34" charset="0"/>
                      </a:endParaRPr>
                    </a:p>
                  </a:txBody>
                  <a:tcP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message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Clr>
                          <a:srgbClr val="000000"/>
                        </a:buClr>
                        <a:buSzPts val="2400"/>
                        <a:buFont typeface="Arial"/>
                        <a:buNone/>
                      </a:pPr>
                      <a:r>
                        <a:rPr lang="en-GB" sz="2800" b="1" u="none" strike="noStrike" cap="none" dirty="0">
                          <a:solidFill>
                            <a:srgbClr val="002060"/>
                          </a:solidFill>
                          <a:latin typeface="Century Gothic" panose="020B0502020202020204" pitchFamily="34" charset="0"/>
                          <a:ea typeface="Century Gothic"/>
                          <a:cs typeface="Century Gothic"/>
                          <a:sym typeface="Century Gothic"/>
                        </a:rPr>
                        <a:t>carte</a:t>
                      </a:r>
                      <a:endParaRPr sz="2800" b="1" u="none" strike="noStrike" cap="none" dirty="0">
                        <a:solidFill>
                          <a:srgbClr val="002060"/>
                        </a:solidFill>
                        <a:latin typeface="Century Gothic" panose="020B0502020202020204" pitchFamily="34" charset="0"/>
                        <a:ea typeface="Century Gothic"/>
                        <a:cs typeface="Century Gothic"/>
                        <a:sym typeface="Century Gothic"/>
                      </a:endParaRPr>
                    </a:p>
                  </a:txBody>
                  <a:tcPr marL="91450" marR="91450" marT="45725" marB="45725"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34701822"/>
                  </a:ext>
                </a:extLst>
              </a:tr>
            </a:tbl>
          </a:graphicData>
        </a:graphic>
      </p:graphicFrame>
      <p:sp>
        <p:nvSpPr>
          <p:cNvPr id="16" name="CustomShape 23">
            <a:hlinkClick r:id="" action="ppaction://noaction">
              <a:snd r:embed="rId10" name="JT2W5S8_3 with beep.wav"/>
            </a:hlinkClick>
            <a:extLst>
              <a:ext uri="{FF2B5EF4-FFF2-40B4-BE49-F238E27FC236}">
                <a16:creationId xmlns:a16="http://schemas.microsoft.com/office/drawing/2014/main" id="{3AD5864B-E328-4811-82EC-A3D77BDC6BF2}"/>
              </a:ext>
            </a:extLst>
          </p:cNvPr>
          <p:cNvSpPr/>
          <p:nvPr/>
        </p:nvSpPr>
        <p:spPr>
          <a:xfrm>
            <a:off x="496047" y="17546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11" name="JT2W5S8_4 with beep.wav"/>
            </a:hlinkClick>
            <a:extLst>
              <a:ext uri="{FF2B5EF4-FFF2-40B4-BE49-F238E27FC236}">
                <a16:creationId xmlns:a16="http://schemas.microsoft.com/office/drawing/2014/main" id="{F2DAD2AC-ADD2-4480-845B-008BBA9A5F70}"/>
              </a:ext>
            </a:extLst>
          </p:cNvPr>
          <p:cNvSpPr/>
          <p:nvPr/>
        </p:nvSpPr>
        <p:spPr>
          <a:xfrm>
            <a:off x="457276" y="262015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12" name="JT2W5S8_5 with beep.wav"/>
            </a:hlinkClick>
            <a:extLst>
              <a:ext uri="{FF2B5EF4-FFF2-40B4-BE49-F238E27FC236}">
                <a16:creationId xmlns:a16="http://schemas.microsoft.com/office/drawing/2014/main" id="{E47FAB46-1A11-4EF4-B700-EF919D0338F8}"/>
              </a:ext>
            </a:extLst>
          </p:cNvPr>
          <p:cNvSpPr/>
          <p:nvPr/>
        </p:nvSpPr>
        <p:spPr>
          <a:xfrm>
            <a:off x="457276" y="3381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13" name="JT2W5S8_6 with beep.wav"/>
            </a:hlinkClick>
            <a:extLst>
              <a:ext uri="{FF2B5EF4-FFF2-40B4-BE49-F238E27FC236}">
                <a16:creationId xmlns:a16="http://schemas.microsoft.com/office/drawing/2014/main" id="{1ECA2C39-8E1B-46F9-B4CE-5D69DA706F12}"/>
              </a:ext>
            </a:extLst>
          </p:cNvPr>
          <p:cNvSpPr/>
          <p:nvPr/>
        </p:nvSpPr>
        <p:spPr>
          <a:xfrm>
            <a:off x="457276" y="413212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1" name="JT2W5S8_4 with beep.wav"/>
            </a:hlinkClick>
            <a:extLst>
              <a:ext uri="{FF2B5EF4-FFF2-40B4-BE49-F238E27FC236}">
                <a16:creationId xmlns:a16="http://schemas.microsoft.com/office/drawing/2014/main" id="{B06E6BFD-FB69-40F9-9653-301D379E5A17}"/>
              </a:ext>
            </a:extLst>
          </p:cNvPr>
          <p:cNvSpPr/>
          <p:nvPr/>
        </p:nvSpPr>
        <p:spPr>
          <a:xfrm>
            <a:off x="457276" y="49328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2" name="CustomShape 28">
            <a:hlinkClick r:id="" action="ppaction://noaction">
              <a:snd r:embed="rId10" name="JT2W5S8_3 with beep.wav"/>
            </a:hlinkClick>
            <a:extLst>
              <a:ext uri="{FF2B5EF4-FFF2-40B4-BE49-F238E27FC236}">
                <a16:creationId xmlns:a16="http://schemas.microsoft.com/office/drawing/2014/main" id="{34261C61-C209-49EF-A2E1-6B62F7BA1FCB}"/>
              </a:ext>
            </a:extLst>
          </p:cNvPr>
          <p:cNvSpPr/>
          <p:nvPr/>
        </p:nvSpPr>
        <p:spPr>
          <a:xfrm>
            <a:off x="457276" y="57318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3" name="CustomShape 3">
            <a:hlinkClick r:id="" action="ppaction://noaction">
              <a:snd r:embed="rId14" name="JT2W5S8_1.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C’est quoi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14">
            <a:hlinkClick r:id="" action="ppaction://noaction">
              <a:snd r:embed="rId15" name="JT2W5S8_2.wav"/>
            </a:hlinkClick>
            <a:extLst>
              <a:ext uri="{FF2B5EF4-FFF2-40B4-BE49-F238E27FC236}">
                <a16:creationId xmlns:a16="http://schemas.microsoft.com/office/drawing/2014/main" id="{5B038370-52AC-441F-8035-3DB346524715}"/>
              </a:ext>
            </a:extLst>
          </p:cNvPr>
          <p:cNvSpPr/>
          <p:nvPr/>
        </p:nvSpPr>
        <p:spPr>
          <a:xfrm>
            <a:off x="50491" y="528792"/>
            <a:ext cx="367623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Écoute et décide.</a:t>
            </a:r>
            <a:endParaRPr kumimoji="0" lang="en-GB" sz="2800" b="0" i="0" u="none" strike="noStrike" kern="1200" cap="none" spc="-1" normalizeH="0" baseline="0" noProof="0" dirty="0">
              <a:ln>
                <a:noFill/>
              </a:ln>
              <a:solidFill>
                <a:prstClr val="black"/>
              </a:solidFill>
              <a:effectLst/>
              <a:uLnTx/>
              <a:uFillTx/>
              <a:latin typeface="Arial"/>
            </a:endParaRPr>
          </a:p>
        </p:txBody>
      </p:sp>
      <p:pic>
        <p:nvPicPr>
          <p:cNvPr id="46" name="Picture 45" descr="Shape, arrow&#10;&#10;Description automatically generated">
            <a:extLst>
              <a:ext uri="{FF2B5EF4-FFF2-40B4-BE49-F238E27FC236}">
                <a16:creationId xmlns:a16="http://schemas.microsoft.com/office/drawing/2014/main" id="{D13D3E3E-9FA4-4F3B-B963-3B11AE25D0B3}"/>
              </a:ext>
            </a:extLst>
          </p:cNvPr>
          <p:cNvPicPr>
            <a:picLocks noChangeAspect="1"/>
          </p:cNvPicPr>
          <p:nvPr/>
        </p:nvPicPr>
        <p:blipFill>
          <a:blip r:embed="rId16"/>
          <a:stretch>
            <a:fillRect/>
          </a:stretch>
        </p:blipFill>
        <p:spPr>
          <a:xfrm>
            <a:off x="10340391" y="1688169"/>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CE28FEE-7FC6-45AF-9DC0-723885A9FD13}"/>
              </a:ext>
            </a:extLst>
          </p:cNvPr>
          <p:cNvPicPr>
            <a:picLocks noChangeAspect="1"/>
          </p:cNvPicPr>
          <p:nvPr/>
        </p:nvPicPr>
        <p:blipFill>
          <a:blip r:embed="rId16"/>
          <a:stretch>
            <a:fillRect/>
          </a:stretch>
        </p:blipFill>
        <p:spPr>
          <a:xfrm>
            <a:off x="7342294" y="2546842"/>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070D18E2-FF6D-4C2D-80DE-4720600B1D2C}"/>
              </a:ext>
            </a:extLst>
          </p:cNvPr>
          <p:cNvPicPr>
            <a:picLocks noChangeAspect="1"/>
          </p:cNvPicPr>
          <p:nvPr/>
        </p:nvPicPr>
        <p:blipFill>
          <a:blip r:embed="rId16"/>
          <a:stretch>
            <a:fillRect/>
          </a:stretch>
        </p:blipFill>
        <p:spPr>
          <a:xfrm>
            <a:off x="7342295" y="3279372"/>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9FB36491-C6CB-460D-9C67-BF0FF9AB28EB}"/>
              </a:ext>
            </a:extLst>
          </p:cNvPr>
          <p:cNvPicPr>
            <a:picLocks noChangeAspect="1"/>
          </p:cNvPicPr>
          <p:nvPr/>
        </p:nvPicPr>
        <p:blipFill>
          <a:blip r:embed="rId16"/>
          <a:stretch>
            <a:fillRect/>
          </a:stretch>
        </p:blipFill>
        <p:spPr>
          <a:xfrm>
            <a:off x="10427398" y="4017451"/>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13007844-ECAE-41B5-85CA-1562A6842FB3}"/>
              </a:ext>
            </a:extLst>
          </p:cNvPr>
          <p:cNvPicPr>
            <a:picLocks noChangeAspect="1"/>
          </p:cNvPicPr>
          <p:nvPr/>
        </p:nvPicPr>
        <p:blipFill>
          <a:blip r:embed="rId16"/>
          <a:stretch>
            <a:fillRect/>
          </a:stretch>
        </p:blipFill>
        <p:spPr>
          <a:xfrm>
            <a:off x="7141231" y="4916631"/>
            <a:ext cx="462709" cy="428729"/>
          </a:xfrm>
          <a:prstGeom prst="rect">
            <a:avLst/>
          </a:prstGeom>
        </p:spPr>
      </p:pic>
      <p:pic>
        <p:nvPicPr>
          <p:cNvPr id="51" name="Picture 50" descr="Shape, arrow&#10;&#10;Description automatically generated">
            <a:hlinkClick r:id="" action="ppaction://noaction">
              <a:snd r:embed="rId8" name="JT2W5S8_14.wav"/>
            </a:hlinkClick>
            <a:extLst>
              <a:ext uri="{FF2B5EF4-FFF2-40B4-BE49-F238E27FC236}">
                <a16:creationId xmlns:a16="http://schemas.microsoft.com/office/drawing/2014/main" id="{116E2DDB-31B1-421C-948C-259EDA8987F3}"/>
              </a:ext>
            </a:extLst>
          </p:cNvPr>
          <p:cNvPicPr>
            <a:picLocks noChangeAspect="1"/>
          </p:cNvPicPr>
          <p:nvPr/>
        </p:nvPicPr>
        <p:blipFill>
          <a:blip r:embed="rId16"/>
          <a:stretch>
            <a:fillRect/>
          </a:stretch>
        </p:blipFill>
        <p:spPr>
          <a:xfrm>
            <a:off x="10356825" y="5640113"/>
            <a:ext cx="462709" cy="428729"/>
          </a:xfrm>
          <a:prstGeom prst="rect">
            <a:avLst/>
          </a:prstGeom>
        </p:spPr>
      </p:pic>
      <p:sp>
        <p:nvSpPr>
          <p:cNvPr id="4" name="Rectangle: Rounded Corners 3">
            <a:extLst>
              <a:ext uri="{FF2B5EF4-FFF2-40B4-BE49-F238E27FC236}">
                <a16:creationId xmlns:a16="http://schemas.microsoft.com/office/drawing/2014/main" id="{BFCDF36D-811E-4C13-BAF5-E630181A90A2}"/>
              </a:ext>
            </a:extLst>
          </p:cNvPr>
          <p:cNvSpPr/>
          <p:nvPr/>
        </p:nvSpPr>
        <p:spPr>
          <a:xfrm>
            <a:off x="5042091" y="1856477"/>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Rectangle 2">
            <a:extLst>
              <a:ext uri="{FF2B5EF4-FFF2-40B4-BE49-F238E27FC236}">
                <a16:creationId xmlns:a16="http://schemas.microsoft.com/office/drawing/2014/main" id="{B9FEFCA2-B75B-4C63-800F-6DA3AAF45F9A}"/>
              </a:ext>
            </a:extLst>
          </p:cNvPr>
          <p:cNvSpPr/>
          <p:nvPr/>
        </p:nvSpPr>
        <p:spPr>
          <a:xfrm>
            <a:off x="5332588" y="997614"/>
            <a:ext cx="207813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B0F0"/>
                </a:solidFill>
                <a:effectLst/>
                <a:uLnTx/>
                <a:uFillTx/>
                <a:latin typeface="Century Gothic" panose="020B0502020202020204" pitchFamily="34" charset="0"/>
              </a:rPr>
              <a:t>masculine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prstClr val="black"/>
              </a:solidFill>
              <a:effectLst/>
              <a:uLnTx/>
              <a:uFillTx/>
              <a:latin typeface="Arial"/>
            </a:endParaRPr>
          </a:p>
        </p:txBody>
      </p:sp>
      <p:sp>
        <p:nvSpPr>
          <p:cNvPr id="5" name="Rectangle 4">
            <a:extLst>
              <a:ext uri="{FF2B5EF4-FFF2-40B4-BE49-F238E27FC236}">
                <a16:creationId xmlns:a16="http://schemas.microsoft.com/office/drawing/2014/main" id="{15B335A2-E972-4DE8-8663-D1BDEDE1510D}"/>
              </a:ext>
            </a:extLst>
          </p:cNvPr>
          <p:cNvSpPr/>
          <p:nvPr/>
        </p:nvSpPr>
        <p:spPr>
          <a:xfrm>
            <a:off x="8672774" y="997614"/>
            <a:ext cx="168405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0066"/>
                </a:solidFill>
                <a:effectLst/>
                <a:uLnTx/>
                <a:uFillTx/>
                <a:latin typeface="Century Gothic" panose="020B0502020202020204" pitchFamily="34" charset="0"/>
              </a:rPr>
              <a:t>feminine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 name="TextBox 6">
            <a:extLst>
              <a:ext uri="{FF2B5EF4-FFF2-40B4-BE49-F238E27FC236}">
                <a16:creationId xmlns:a16="http://schemas.microsoft.com/office/drawing/2014/main" id="{24326E6D-907F-45DF-AA3C-D8E6EF7F1046}"/>
              </a:ext>
            </a:extLst>
          </p:cNvPr>
          <p:cNvSpPr txBox="1"/>
          <p:nvPr/>
        </p:nvSpPr>
        <p:spPr>
          <a:xfrm>
            <a:off x="1241423" y="1731910"/>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ta…</a:t>
            </a:r>
          </a:p>
        </p:txBody>
      </p:sp>
      <p:sp>
        <p:nvSpPr>
          <p:cNvPr id="36" name="TextBox 35">
            <a:extLst>
              <a:ext uri="{FF2B5EF4-FFF2-40B4-BE49-F238E27FC236}">
                <a16:creationId xmlns:a16="http://schemas.microsoft.com/office/drawing/2014/main" id="{E7FC830C-9F53-4D27-9308-68D9F54B5086}"/>
              </a:ext>
            </a:extLst>
          </p:cNvPr>
          <p:cNvSpPr txBox="1"/>
          <p:nvPr/>
        </p:nvSpPr>
        <p:spPr>
          <a:xfrm>
            <a:off x="1265089" y="2513744"/>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mon…</a:t>
            </a:r>
          </a:p>
        </p:txBody>
      </p:sp>
      <p:sp>
        <p:nvSpPr>
          <p:cNvPr id="37" name="Rectangle: Rounded Corners 36">
            <a:extLst>
              <a:ext uri="{FF2B5EF4-FFF2-40B4-BE49-F238E27FC236}">
                <a16:creationId xmlns:a16="http://schemas.microsoft.com/office/drawing/2014/main" id="{BA5B901D-ED9A-4350-AD13-FD19D5C6A748}"/>
              </a:ext>
            </a:extLst>
          </p:cNvPr>
          <p:cNvSpPr/>
          <p:nvPr/>
        </p:nvSpPr>
        <p:spPr>
          <a:xfrm>
            <a:off x="8374784" y="2603971"/>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BC698128-E49E-46DD-BD79-889F229AFF45}"/>
              </a:ext>
            </a:extLst>
          </p:cNvPr>
          <p:cNvSpPr txBox="1"/>
          <p:nvPr/>
        </p:nvSpPr>
        <p:spPr>
          <a:xfrm>
            <a:off x="1241423" y="3274693"/>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ton…</a:t>
            </a:r>
          </a:p>
        </p:txBody>
      </p:sp>
      <p:sp>
        <p:nvSpPr>
          <p:cNvPr id="40" name="Rectangle: Rounded Corners 39">
            <a:extLst>
              <a:ext uri="{FF2B5EF4-FFF2-40B4-BE49-F238E27FC236}">
                <a16:creationId xmlns:a16="http://schemas.microsoft.com/office/drawing/2014/main" id="{EFE209FF-CA4F-4445-9F83-00FB44F69693}"/>
              </a:ext>
            </a:extLst>
          </p:cNvPr>
          <p:cNvSpPr/>
          <p:nvPr/>
        </p:nvSpPr>
        <p:spPr>
          <a:xfrm>
            <a:off x="8431849" y="3369184"/>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Rectangle: Rounded Corners 40">
            <a:extLst>
              <a:ext uri="{FF2B5EF4-FFF2-40B4-BE49-F238E27FC236}">
                <a16:creationId xmlns:a16="http://schemas.microsoft.com/office/drawing/2014/main" id="{78708EAA-D490-4A82-93DB-B48F512933C4}"/>
              </a:ext>
            </a:extLst>
          </p:cNvPr>
          <p:cNvSpPr/>
          <p:nvPr/>
        </p:nvSpPr>
        <p:spPr>
          <a:xfrm>
            <a:off x="4945898" y="4148851"/>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2" name="TextBox 41">
            <a:extLst>
              <a:ext uri="{FF2B5EF4-FFF2-40B4-BE49-F238E27FC236}">
                <a16:creationId xmlns:a16="http://schemas.microsoft.com/office/drawing/2014/main" id="{8E27F6FF-F598-4C48-90FD-5C4B76E357FB}"/>
              </a:ext>
            </a:extLst>
          </p:cNvPr>
          <p:cNvSpPr txBox="1"/>
          <p:nvPr/>
        </p:nvSpPr>
        <p:spPr>
          <a:xfrm>
            <a:off x="1241423" y="4148451"/>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ma…</a:t>
            </a:r>
          </a:p>
        </p:txBody>
      </p:sp>
      <p:sp>
        <p:nvSpPr>
          <p:cNvPr id="43" name="Rectangle: Rounded Corners 42">
            <a:extLst>
              <a:ext uri="{FF2B5EF4-FFF2-40B4-BE49-F238E27FC236}">
                <a16:creationId xmlns:a16="http://schemas.microsoft.com/office/drawing/2014/main" id="{C84BEFA3-C842-43DD-8A41-341E27D89D29}"/>
              </a:ext>
            </a:extLst>
          </p:cNvPr>
          <p:cNvSpPr/>
          <p:nvPr/>
        </p:nvSpPr>
        <p:spPr>
          <a:xfrm>
            <a:off x="8467540" y="4909040"/>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4" name="TextBox 43">
            <a:extLst>
              <a:ext uri="{FF2B5EF4-FFF2-40B4-BE49-F238E27FC236}">
                <a16:creationId xmlns:a16="http://schemas.microsoft.com/office/drawing/2014/main" id="{9F5590AB-D67C-404A-BBAA-08C8F5B4C4DF}"/>
              </a:ext>
            </a:extLst>
          </p:cNvPr>
          <p:cNvSpPr txBox="1"/>
          <p:nvPr/>
        </p:nvSpPr>
        <p:spPr>
          <a:xfrm>
            <a:off x="1265089" y="4940456"/>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mon…</a:t>
            </a:r>
          </a:p>
        </p:txBody>
      </p:sp>
      <p:sp>
        <p:nvSpPr>
          <p:cNvPr id="60" name="Rectangle: Rounded Corners 59">
            <a:extLst>
              <a:ext uri="{FF2B5EF4-FFF2-40B4-BE49-F238E27FC236}">
                <a16:creationId xmlns:a16="http://schemas.microsoft.com/office/drawing/2014/main" id="{E1A0B94F-8190-4B74-860F-A6E30F4390BE}"/>
              </a:ext>
            </a:extLst>
          </p:cNvPr>
          <p:cNvSpPr/>
          <p:nvPr/>
        </p:nvSpPr>
        <p:spPr>
          <a:xfrm>
            <a:off x="5127310" y="5755675"/>
            <a:ext cx="2300203" cy="4287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61" name="TextBox 60">
            <a:extLst>
              <a:ext uri="{FF2B5EF4-FFF2-40B4-BE49-F238E27FC236}">
                <a16:creationId xmlns:a16="http://schemas.microsoft.com/office/drawing/2014/main" id="{274DA3B6-1186-4725-BB57-7F5E1C3B1F14}"/>
              </a:ext>
            </a:extLst>
          </p:cNvPr>
          <p:cNvSpPr txBox="1"/>
          <p:nvPr/>
        </p:nvSpPr>
        <p:spPr>
          <a:xfrm>
            <a:off x="1265089" y="5719649"/>
            <a:ext cx="31530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Voici ta…</a:t>
            </a:r>
          </a:p>
        </p:txBody>
      </p:sp>
    </p:spTree>
    <p:extLst>
      <p:ext uri="{BB962C8B-B14F-4D97-AF65-F5344CB8AC3E}">
        <p14:creationId xmlns:p14="http://schemas.microsoft.com/office/powerpoint/2010/main" val="9699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T2W5S8_9.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JT2W5S8_10.wav"/>
                                        </p:tgtEl>
                                      </p:cMediaNode>
                                    </p:audio>
                                  </p:subTnLst>
                                </p:cTn>
                              </p:par>
                              <p:par>
                                <p:cTn id="16" presetID="1"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JT2W5S8_11.wav"/>
                                        </p:tgtEl>
                                      </p:cMediaNode>
                                    </p:audio>
                                  </p:sub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22" presetClass="entr" presetSubtype="8"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JT2W5S8_12.wav"/>
                                        </p:tgtEl>
                                      </p:cMediaNode>
                                    </p:audio>
                                  </p:subTnLst>
                                </p:cTn>
                              </p:par>
                              <p:par>
                                <p:cTn id="34" presetID="1"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22" presetClass="entr" presetSubtype="8"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JT2W5S8_13.wav"/>
                                        </p:tgtEl>
                                      </p:cMediaNode>
                                    </p:audio>
                                  </p:sub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22" presetClass="entr" presetSubtype="8"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8" name="JT2W5S8_14.wav"/>
                                        </p:tgtEl>
                                      </p:cMediaNode>
                                    </p:audio>
                                  </p:subTnLst>
                                </p:cTn>
                              </p:par>
                              <p:par>
                                <p:cTn id="52" presetID="1"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childTnLst>
                                </p:cTn>
                              </p:par>
                              <p:par>
                                <p:cTn id="54" presetID="22" presetClass="entr" presetSubtype="8"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wipe(left)">
                                      <p:cBhvr>
                                        <p:cTn id="5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6" grpId="0"/>
      <p:bldP spid="37" grpId="0" animBg="1"/>
      <p:bldP spid="38" grpId="0"/>
      <p:bldP spid="40" grpId="0" animBg="1"/>
      <p:bldP spid="41" grpId="0" animBg="1"/>
      <p:bldP spid="42" grpId="0"/>
      <p:bldP spid="43" grpId="0" animBg="1"/>
      <p:bldP spid="44" grpId="0"/>
      <p:bldP spid="60" grpId="0" animBg="1"/>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id="{C9ABDF60-ACD0-480A-A5E1-5ED422B70014}"/>
              </a:ext>
            </a:extLst>
          </p:cNvPr>
          <p:cNvPicPr>
            <a:picLocks noChangeAspect="1"/>
          </p:cNvPicPr>
          <p:nvPr/>
        </p:nvPicPr>
        <p:blipFill rotWithShape="1">
          <a:blip r:embed="rId3">
            <a:extLst>
              <a:ext uri="{28A0092B-C50C-407E-A947-70E740481C1C}">
                <a14:useLocalDpi xmlns:a14="http://schemas.microsoft.com/office/drawing/2010/main" val="0"/>
              </a:ext>
            </a:extLst>
          </a:blip>
          <a:srcRect b="61398"/>
          <a:stretch/>
        </p:blipFill>
        <p:spPr>
          <a:xfrm>
            <a:off x="466243" y="394295"/>
            <a:ext cx="752896" cy="815011"/>
          </a:xfrm>
          <a:prstGeom prst="rect">
            <a:avLst/>
          </a:prstGeom>
        </p:spPr>
      </p:pic>
      <p:sp>
        <p:nvSpPr>
          <p:cNvPr id="10" name="Rectangle: Rounded Corners 9">
            <a:extLst>
              <a:ext uri="{FF2B5EF4-FFF2-40B4-BE49-F238E27FC236}">
                <a16:creationId xmlns:a16="http://schemas.microsoft.com/office/drawing/2014/main" id="{25799138-11FD-4009-AF0B-3682CAF8B67A}"/>
              </a:ext>
            </a:extLst>
          </p:cNvPr>
          <p:cNvSpPr/>
          <p:nvPr/>
        </p:nvSpPr>
        <p:spPr>
          <a:xfrm>
            <a:off x="1626944" y="81458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CustomShape 6">
            <a:hlinkClick r:id="" action="ppaction://noaction">
              <a:snd r:embed="rId4" name="3_i.wav"/>
            </a:hlinkClick>
          </p:cNvPr>
          <p:cNvSpPr/>
          <p:nvPr/>
        </p:nvSpPr>
        <p:spPr>
          <a:xfrm>
            <a:off x="0" y="-81073"/>
            <a:ext cx="272869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002060"/>
                </a:solidFill>
                <a:effectLst/>
                <a:uLnTx/>
                <a:uFillTx/>
                <a:latin typeface="Century Gothic" panose="020B0502020202020204" pitchFamily="34" charset="0"/>
              </a:rPr>
              <a:t>C’est qui* ?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hlinkClick r:id="" action="ppaction://noaction">
              <a:snd r:embed="rId6" name="3_ii.wav"/>
            </a:hlinkClick>
            <a:extLst>
              <a:ext uri="{FF2B5EF4-FFF2-40B4-BE49-F238E27FC236}">
                <a16:creationId xmlns:a16="http://schemas.microsoft.com/office/drawing/2014/main" id="{AA2CE978-E84D-4B94-886E-91E9B641821C}"/>
              </a:ext>
            </a:extLst>
          </p:cNvPr>
          <p:cNvSpPr/>
          <p:nvPr/>
        </p:nvSpPr>
        <p:spPr>
          <a:xfrm>
            <a:off x="2675218" y="-18007"/>
            <a:ext cx="64052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Pierre écrit des messages à Jean-Michel.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AC257DB8-8E66-4DCC-9E1C-751BD259B552}"/>
              </a:ext>
            </a:extLst>
          </p:cNvPr>
          <p:cNvSpPr txBox="1"/>
          <p:nvPr/>
        </p:nvSpPr>
        <p:spPr>
          <a:xfrm>
            <a:off x="9576029" y="123377"/>
            <a:ext cx="1501600" cy="400110"/>
          </a:xfrm>
          <a:prstGeom prst="rect">
            <a:avLst/>
          </a:prstGeom>
          <a:solidFill>
            <a:srgbClr val="C4E59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qui </a:t>
            </a:r>
            <a:r>
              <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r>
              <a:rPr kumimoji="0" lang="es-AR"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Century Gothic"/>
              </a:rPr>
              <a:t>who</a:t>
            </a:r>
            <a:endParaRPr kumimoji="0" lang="es-AR"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endParaRPr>
          </a:p>
        </p:txBody>
      </p:sp>
      <p:sp>
        <p:nvSpPr>
          <p:cNvPr id="66" name="Action Button: Custom 66" descr="number 1">
            <a:hlinkClick r:id="" action="ppaction://noaction" highlightClick="1"/>
            <a:extLst>
              <a:ext uri="{FF2B5EF4-FFF2-40B4-BE49-F238E27FC236}">
                <a16:creationId xmlns:a16="http://schemas.microsoft.com/office/drawing/2014/main" id="{F4C872C6-6F0E-446D-84AB-A18AB10A56EA}"/>
              </a:ext>
            </a:extLst>
          </p:cNvPr>
          <p:cNvSpPr/>
          <p:nvPr/>
        </p:nvSpPr>
        <p:spPr>
          <a:xfrm>
            <a:off x="553483" y="1195833"/>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1</a:t>
            </a:r>
          </a:p>
        </p:txBody>
      </p:sp>
      <p:sp>
        <p:nvSpPr>
          <p:cNvPr id="67" name="Action Button: Custom 69" descr="number 2">
            <a:hlinkClick r:id="" action="ppaction://noaction" highlightClick="1"/>
            <a:extLst>
              <a:ext uri="{FF2B5EF4-FFF2-40B4-BE49-F238E27FC236}">
                <a16:creationId xmlns:a16="http://schemas.microsoft.com/office/drawing/2014/main" id="{C6D519B2-B99C-4EB6-AA82-D28A4ED1A372}"/>
              </a:ext>
            </a:extLst>
          </p:cNvPr>
          <p:cNvSpPr/>
          <p:nvPr/>
        </p:nvSpPr>
        <p:spPr>
          <a:xfrm>
            <a:off x="553483" y="2771802"/>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2</a:t>
            </a:r>
          </a:p>
        </p:txBody>
      </p:sp>
      <p:sp>
        <p:nvSpPr>
          <p:cNvPr id="68" name="Action Button: Custom 72" descr="number 3">
            <a:hlinkClick r:id="" action="ppaction://noaction" highlightClick="1"/>
            <a:extLst>
              <a:ext uri="{FF2B5EF4-FFF2-40B4-BE49-F238E27FC236}">
                <a16:creationId xmlns:a16="http://schemas.microsoft.com/office/drawing/2014/main" id="{5B309800-F623-4B39-A595-90649141EB49}"/>
              </a:ext>
            </a:extLst>
          </p:cNvPr>
          <p:cNvSpPr/>
          <p:nvPr/>
        </p:nvSpPr>
        <p:spPr>
          <a:xfrm>
            <a:off x="553483" y="4243366"/>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3</a:t>
            </a:r>
          </a:p>
        </p:txBody>
      </p:sp>
      <p:sp>
        <p:nvSpPr>
          <p:cNvPr id="69" name="Action Button: Custom 75" descr="number 4">
            <a:hlinkClick r:id="" action="ppaction://noaction" highlightClick="1"/>
            <a:extLst>
              <a:ext uri="{FF2B5EF4-FFF2-40B4-BE49-F238E27FC236}">
                <a16:creationId xmlns:a16="http://schemas.microsoft.com/office/drawing/2014/main" id="{131B648D-55AE-44CB-B392-B57D67DA4487}"/>
              </a:ext>
            </a:extLst>
          </p:cNvPr>
          <p:cNvSpPr/>
          <p:nvPr/>
        </p:nvSpPr>
        <p:spPr>
          <a:xfrm>
            <a:off x="553483" y="5688158"/>
            <a:ext cx="540000" cy="540000"/>
          </a:xfrm>
          <a:prstGeom prst="actionButtonBlank">
            <a:avLst/>
          </a:prstGeom>
          <a:solidFill>
            <a:sysClr val="window" lastClr="FFFFFF"/>
          </a:solidFill>
          <a:ln w="28575"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115076"/>
                </a:solidFill>
                <a:effectLst/>
                <a:uLnTx/>
                <a:uFillTx/>
                <a:latin typeface="Century Gothic" panose="020F0302020204030204"/>
                <a:ea typeface="+mn-ea"/>
                <a:cs typeface="+mn-cs"/>
              </a:rPr>
              <a:t>4</a:t>
            </a:r>
          </a:p>
        </p:txBody>
      </p:sp>
      <p:graphicFrame>
        <p:nvGraphicFramePr>
          <p:cNvPr id="63" name="Table 62">
            <a:extLst>
              <a:ext uri="{FF2B5EF4-FFF2-40B4-BE49-F238E27FC236}">
                <a16:creationId xmlns:a16="http://schemas.microsoft.com/office/drawing/2014/main" id="{643ABB71-88DF-4E74-B4AC-75BD9330C13B}"/>
              </a:ext>
            </a:extLst>
          </p:cNvPr>
          <p:cNvGraphicFramePr>
            <a:graphicFrameLocks noGrp="1"/>
          </p:cNvGraphicFramePr>
          <p:nvPr>
            <p:extLst>
              <p:ext uri="{D42A27DB-BD31-4B8C-83A1-F6EECF244321}">
                <p14:modId xmlns:p14="http://schemas.microsoft.com/office/powerpoint/2010/main" val="657397137"/>
              </p:ext>
            </p:extLst>
          </p:nvPr>
        </p:nvGraphicFramePr>
        <p:xfrm>
          <a:off x="6838279" y="2036478"/>
          <a:ext cx="4015206" cy="4301356"/>
        </p:xfrm>
        <a:graphic>
          <a:graphicData uri="http://schemas.openxmlformats.org/drawingml/2006/table">
            <a:tbl>
              <a:tblPr firstRow="1" bandRow="1"/>
              <a:tblGrid>
                <a:gridCol w="2007603">
                  <a:extLst>
                    <a:ext uri="{9D8B030D-6E8A-4147-A177-3AD203B41FA5}">
                      <a16:colId xmlns:a16="http://schemas.microsoft.com/office/drawing/2014/main" val="2730091144"/>
                    </a:ext>
                  </a:extLst>
                </a:gridCol>
                <a:gridCol w="2007603">
                  <a:extLst>
                    <a:ext uri="{9D8B030D-6E8A-4147-A177-3AD203B41FA5}">
                      <a16:colId xmlns:a16="http://schemas.microsoft.com/office/drawing/2014/main" val="2425537960"/>
                    </a:ext>
                  </a:extLst>
                </a:gridCol>
              </a:tblGrid>
              <a:tr h="645404">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père</a:t>
                      </a:r>
                      <a:r>
                        <a:rPr lang="en-GB" sz="2800" b="1" dirty="0">
                          <a:solidFill>
                            <a:srgbClr val="002060"/>
                          </a:solidFill>
                        </a:rPr>
                        <a:t> (m)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pPr algn="ctr"/>
                      <a:r>
                        <a:rPr lang="en-GB" sz="2800" b="1" dirty="0" err="1">
                          <a:solidFill>
                            <a:srgbClr val="002060"/>
                          </a:solidFill>
                        </a:rPr>
                        <a:t>tante</a:t>
                      </a:r>
                      <a:r>
                        <a:rPr lang="en-GB" sz="2800" b="1" dirty="0">
                          <a:solidFill>
                            <a:srgbClr val="002060"/>
                          </a:solidFill>
                        </a:rPr>
                        <a:t> (f)</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2251695"/>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28117"/>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969120"/>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593383"/>
                  </a:ext>
                </a:extLst>
              </a:tr>
              <a:tr h="913988">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panose="020F0302020204030204"/>
                        </a:defRPr>
                      </a:lvl1pPr>
                      <a:lvl2pPr marL="457200" algn="l" defTabSz="914400" rtl="0" eaLnBrk="1" latinLnBrk="0" hangingPunct="1">
                        <a:defRPr sz="1800" kern="1200">
                          <a:solidFill>
                            <a:schemeClr val="tx1"/>
                          </a:solidFill>
                          <a:latin typeface="Century Gothic" panose="020F0302020204030204"/>
                        </a:defRPr>
                      </a:lvl2pPr>
                      <a:lvl3pPr marL="914400" algn="l" defTabSz="914400" rtl="0" eaLnBrk="1" latinLnBrk="0" hangingPunct="1">
                        <a:defRPr sz="1800" kern="1200">
                          <a:solidFill>
                            <a:schemeClr val="tx1"/>
                          </a:solidFill>
                          <a:latin typeface="Century Gothic" panose="020F0302020204030204"/>
                        </a:defRPr>
                      </a:lvl3pPr>
                      <a:lvl4pPr marL="1371600" algn="l" defTabSz="914400" rtl="0" eaLnBrk="1" latinLnBrk="0" hangingPunct="1">
                        <a:defRPr sz="1800" kern="1200">
                          <a:solidFill>
                            <a:schemeClr val="tx1"/>
                          </a:solidFill>
                          <a:latin typeface="Century Gothic" panose="020F0302020204030204"/>
                        </a:defRPr>
                      </a:lvl4pPr>
                      <a:lvl5pPr marL="1828800" algn="l" defTabSz="914400" rtl="0" eaLnBrk="1" latinLnBrk="0" hangingPunct="1">
                        <a:defRPr sz="1800" kern="1200">
                          <a:solidFill>
                            <a:schemeClr val="tx1"/>
                          </a:solidFill>
                          <a:latin typeface="Century Gothic" panose="020F0302020204030204"/>
                        </a:defRPr>
                      </a:lvl5pPr>
                      <a:lvl6pPr marL="2286000" algn="l" defTabSz="914400" rtl="0" eaLnBrk="1" latinLnBrk="0" hangingPunct="1">
                        <a:defRPr sz="1800" kern="1200">
                          <a:solidFill>
                            <a:schemeClr val="tx1"/>
                          </a:solidFill>
                          <a:latin typeface="Century Gothic" panose="020F0302020204030204"/>
                        </a:defRPr>
                      </a:lvl6pPr>
                      <a:lvl7pPr marL="2743200" algn="l" defTabSz="914400" rtl="0" eaLnBrk="1" latinLnBrk="0" hangingPunct="1">
                        <a:defRPr sz="1800" kern="1200">
                          <a:solidFill>
                            <a:schemeClr val="tx1"/>
                          </a:solidFill>
                          <a:latin typeface="Century Gothic" panose="020F0302020204030204"/>
                        </a:defRPr>
                      </a:lvl7pPr>
                      <a:lvl8pPr marL="3200400" algn="l" defTabSz="914400" rtl="0" eaLnBrk="1" latinLnBrk="0" hangingPunct="1">
                        <a:defRPr sz="1800" kern="1200">
                          <a:solidFill>
                            <a:schemeClr val="tx1"/>
                          </a:solidFill>
                          <a:latin typeface="Century Gothic" panose="020F0302020204030204"/>
                        </a:defRPr>
                      </a:lvl8pPr>
                      <a:lvl9pPr marL="3657600" algn="l" defTabSz="914400" rtl="0" eaLnBrk="1" latinLnBrk="0" hangingPunct="1">
                        <a:defRPr sz="1800" kern="1200">
                          <a:solidFill>
                            <a:schemeClr val="tx1"/>
                          </a:solidFill>
                          <a:latin typeface="Century Gothic" panose="020F0302020204030204"/>
                        </a:defRPr>
                      </a:lvl9p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7052491"/>
                  </a:ext>
                </a:extLst>
              </a:tr>
            </a:tbl>
          </a:graphicData>
        </a:graphic>
      </p:graphicFrame>
      <p:sp>
        <p:nvSpPr>
          <p:cNvPr id="8" name="Speech Bubble: Rectangle with Corners Rounded 7">
            <a:extLst>
              <a:ext uri="{FF2B5EF4-FFF2-40B4-BE49-F238E27FC236}">
                <a16:creationId xmlns:a16="http://schemas.microsoft.com/office/drawing/2014/main" id="{9463A4F3-81B7-4426-9D62-5BAE6C920917}"/>
              </a:ext>
            </a:extLst>
          </p:cNvPr>
          <p:cNvSpPr/>
          <p:nvPr/>
        </p:nvSpPr>
        <p:spPr>
          <a:xfrm>
            <a:off x="1860099" y="89518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12" name="Rectangle 11">
            <a:extLst>
              <a:ext uri="{FF2B5EF4-FFF2-40B4-BE49-F238E27FC236}">
                <a16:creationId xmlns:a16="http://schemas.microsoft.com/office/drawing/2014/main" id="{7AFB2EEE-BF1D-4542-A4F0-B6971BB830F3}"/>
              </a:ext>
            </a:extLst>
          </p:cNvPr>
          <p:cNvSpPr/>
          <p:nvPr/>
        </p:nvSpPr>
        <p:spPr>
          <a:xfrm>
            <a:off x="2069041" y="994393"/>
            <a:ext cx="24936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tante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est drôle.</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70" name="Rectangle: Rounded Corners 69">
            <a:extLst>
              <a:ext uri="{FF2B5EF4-FFF2-40B4-BE49-F238E27FC236}">
                <a16:creationId xmlns:a16="http://schemas.microsoft.com/office/drawing/2014/main" id="{F6C1EFD8-A2BE-41EC-A862-BD5708D55FFB}"/>
              </a:ext>
            </a:extLst>
          </p:cNvPr>
          <p:cNvSpPr/>
          <p:nvPr/>
        </p:nvSpPr>
        <p:spPr>
          <a:xfrm>
            <a:off x="2735376" y="100111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Rectangle: Rounded Corners 80">
            <a:extLst>
              <a:ext uri="{FF2B5EF4-FFF2-40B4-BE49-F238E27FC236}">
                <a16:creationId xmlns:a16="http://schemas.microsoft.com/office/drawing/2014/main" id="{AAE815CA-2D10-4B51-A24A-8D6C3443E3F2}"/>
              </a:ext>
            </a:extLst>
          </p:cNvPr>
          <p:cNvSpPr/>
          <p:nvPr/>
        </p:nvSpPr>
        <p:spPr>
          <a:xfrm>
            <a:off x="1626944" y="2341028"/>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2" name="Speech Bubble: Rectangle with Corners Rounded 81">
            <a:extLst>
              <a:ext uri="{FF2B5EF4-FFF2-40B4-BE49-F238E27FC236}">
                <a16:creationId xmlns:a16="http://schemas.microsoft.com/office/drawing/2014/main" id="{0359F03D-B67F-4952-943F-07DD9051CF5B}"/>
              </a:ext>
            </a:extLst>
          </p:cNvPr>
          <p:cNvSpPr/>
          <p:nvPr/>
        </p:nvSpPr>
        <p:spPr>
          <a:xfrm>
            <a:off x="1860099" y="2421631"/>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5" name="Rectangle: Rounded Corners 84">
            <a:extLst>
              <a:ext uri="{FF2B5EF4-FFF2-40B4-BE49-F238E27FC236}">
                <a16:creationId xmlns:a16="http://schemas.microsoft.com/office/drawing/2014/main" id="{1854D48D-077A-43E8-8E17-1C6221A9DA41}"/>
              </a:ext>
            </a:extLst>
          </p:cNvPr>
          <p:cNvSpPr/>
          <p:nvPr/>
        </p:nvSpPr>
        <p:spPr>
          <a:xfrm>
            <a:off x="1626944" y="3812592"/>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F75657C3-C93B-4E37-A86F-E9BF339920F8}"/>
              </a:ext>
            </a:extLst>
          </p:cNvPr>
          <p:cNvSpPr/>
          <p:nvPr/>
        </p:nvSpPr>
        <p:spPr>
          <a:xfrm>
            <a:off x="1860099" y="3893195"/>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87" name="Rectangle 86">
            <a:extLst>
              <a:ext uri="{FF2B5EF4-FFF2-40B4-BE49-F238E27FC236}">
                <a16:creationId xmlns:a16="http://schemas.microsoft.com/office/drawing/2014/main" id="{79747E6D-0417-4B0E-8B41-45DC054A4983}"/>
              </a:ext>
            </a:extLst>
          </p:cNvPr>
          <p:cNvSpPr/>
          <p:nvPr/>
        </p:nvSpPr>
        <p:spPr>
          <a:xfrm>
            <a:off x="1964569" y="2530168"/>
            <a:ext cx="27577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Ma  tante</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parle anglais.</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89" name="Rectangle: Rounded Corners 88">
            <a:extLst>
              <a:ext uri="{FF2B5EF4-FFF2-40B4-BE49-F238E27FC236}">
                <a16:creationId xmlns:a16="http://schemas.microsoft.com/office/drawing/2014/main" id="{37A68F2D-2450-4E5D-AE60-1772865276CA}"/>
              </a:ext>
            </a:extLst>
          </p:cNvPr>
          <p:cNvSpPr/>
          <p:nvPr/>
        </p:nvSpPr>
        <p:spPr>
          <a:xfrm>
            <a:off x="1628852" y="5281405"/>
            <a:ext cx="3433011" cy="131372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Speech Bubble: Rectangle with Corners Rounded 89">
            <a:extLst>
              <a:ext uri="{FF2B5EF4-FFF2-40B4-BE49-F238E27FC236}">
                <a16:creationId xmlns:a16="http://schemas.microsoft.com/office/drawing/2014/main" id="{C19EBCCA-55F2-4593-BC2C-900DB489C2B1}"/>
              </a:ext>
            </a:extLst>
          </p:cNvPr>
          <p:cNvSpPr/>
          <p:nvPr/>
        </p:nvSpPr>
        <p:spPr>
          <a:xfrm>
            <a:off x="1862007" y="5362008"/>
            <a:ext cx="2966700" cy="1141290"/>
          </a:xfrm>
          <a:prstGeom prst="wedgeRoundRectCallout">
            <a:avLst>
              <a:gd name="adj1" fmla="val -53845"/>
              <a:gd name="adj2" fmla="val 16729"/>
              <a:gd name="adj3" fmla="val 16667"/>
            </a:avLst>
          </a:prstGeom>
          <a:solidFill>
            <a:schemeClr val="bg1"/>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solidFill>
                  <a:srgbClr val="002060"/>
                </a:solidFill>
              </a:ln>
              <a:solidFill>
                <a:prstClr val="white"/>
              </a:solidFill>
              <a:effectLst/>
              <a:uLnTx/>
              <a:uFillTx/>
              <a:latin typeface="Arial"/>
            </a:endParaRPr>
          </a:p>
        </p:txBody>
      </p:sp>
      <p:sp>
        <p:nvSpPr>
          <p:cNvPr id="91" name="Rectangle 90">
            <a:extLst>
              <a:ext uri="{FF2B5EF4-FFF2-40B4-BE49-F238E27FC236}">
                <a16:creationId xmlns:a16="http://schemas.microsoft.com/office/drawing/2014/main" id="{602EF71A-85D7-4162-892E-FC658F874AD9}"/>
              </a:ext>
            </a:extLst>
          </p:cNvPr>
          <p:cNvSpPr/>
          <p:nvPr/>
        </p:nvSpPr>
        <p:spPr>
          <a:xfrm>
            <a:off x="1881736" y="5455599"/>
            <a:ext cx="2923425"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père </a:t>
            </a:r>
            <a:b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br>
            <a:r>
              <a:rPr kumimoji="0" lang="de-DE"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regarde la télé.</a:t>
            </a:r>
            <a:endParaRPr kumimoji="0" lang="en-GB" sz="2800" b="0" i="0" u="none" strike="noStrike" kern="1200" cap="none" spc="0" normalizeH="0" baseline="0" noProof="0" dirty="0">
              <a:ln>
                <a:noFill/>
              </a:ln>
              <a:solidFill>
                <a:prstClr val="black"/>
              </a:solidFill>
              <a:effectLst/>
              <a:uLnTx/>
              <a:uFillTx/>
              <a:latin typeface="Arial"/>
            </a:endParaRPr>
          </a:p>
        </p:txBody>
      </p:sp>
      <p:sp>
        <p:nvSpPr>
          <p:cNvPr id="92" name="Rectangle: Rounded Corners 91">
            <a:extLst>
              <a:ext uri="{FF2B5EF4-FFF2-40B4-BE49-F238E27FC236}">
                <a16:creationId xmlns:a16="http://schemas.microsoft.com/office/drawing/2014/main" id="{CCFAF531-E048-4258-A0A2-C1AB41ECF41E}"/>
              </a:ext>
            </a:extLst>
          </p:cNvPr>
          <p:cNvSpPr/>
          <p:nvPr/>
        </p:nvSpPr>
        <p:spPr>
          <a:xfrm>
            <a:off x="2781054" y="5548231"/>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3" name="Action Button: Custom 66" descr="number 1">
            <a:hlinkClick r:id="" action="ppaction://noaction" highlightClick="1"/>
            <a:extLst>
              <a:ext uri="{FF2B5EF4-FFF2-40B4-BE49-F238E27FC236}">
                <a16:creationId xmlns:a16="http://schemas.microsoft.com/office/drawing/2014/main" id="{0305F488-D2C9-4EBC-B711-772A540949E5}"/>
              </a:ext>
            </a:extLst>
          </p:cNvPr>
          <p:cNvSpPr/>
          <p:nvPr/>
        </p:nvSpPr>
        <p:spPr>
          <a:xfrm>
            <a:off x="6130704" y="2889000"/>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94" name="Action Button: Custom 66" descr="number 1">
            <a:hlinkClick r:id="" action="ppaction://noaction" highlightClick="1"/>
            <a:extLst>
              <a:ext uri="{FF2B5EF4-FFF2-40B4-BE49-F238E27FC236}">
                <a16:creationId xmlns:a16="http://schemas.microsoft.com/office/drawing/2014/main" id="{CBC2FDDB-D60E-4F74-B955-E91CF8D35852}"/>
              </a:ext>
            </a:extLst>
          </p:cNvPr>
          <p:cNvSpPr/>
          <p:nvPr/>
        </p:nvSpPr>
        <p:spPr>
          <a:xfrm>
            <a:off x="6130704" y="3803678"/>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95" name="Action Button: Custom 66" descr="number 1">
            <a:hlinkClick r:id="" action="ppaction://noaction" highlightClick="1"/>
            <a:extLst>
              <a:ext uri="{FF2B5EF4-FFF2-40B4-BE49-F238E27FC236}">
                <a16:creationId xmlns:a16="http://schemas.microsoft.com/office/drawing/2014/main" id="{FF82C11E-A51A-49FC-AA6F-8BA58AE32E37}"/>
              </a:ext>
            </a:extLst>
          </p:cNvPr>
          <p:cNvSpPr/>
          <p:nvPr/>
        </p:nvSpPr>
        <p:spPr>
          <a:xfrm>
            <a:off x="6130704" y="4717061"/>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96" name="Action Button: Custom 66" descr="number 1">
            <a:hlinkClick r:id="" action="ppaction://noaction" highlightClick="1"/>
            <a:extLst>
              <a:ext uri="{FF2B5EF4-FFF2-40B4-BE49-F238E27FC236}">
                <a16:creationId xmlns:a16="http://schemas.microsoft.com/office/drawing/2014/main" id="{AC59293E-6604-42E2-8AC3-0DF958CE2306}"/>
              </a:ext>
            </a:extLst>
          </p:cNvPr>
          <p:cNvSpPr/>
          <p:nvPr/>
        </p:nvSpPr>
        <p:spPr>
          <a:xfrm>
            <a:off x="6130704" y="5647143"/>
            <a:ext cx="540000" cy="540000"/>
          </a:xfrm>
          <a:prstGeom prst="actionButtonBlank">
            <a:avLst/>
          </a:prstGeom>
          <a:solidFill>
            <a:srgbClr val="00206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pic>
        <p:nvPicPr>
          <p:cNvPr id="97" name="Picture 96" descr="Shape, arrow&#10;&#10;Description automatically generated">
            <a:extLst>
              <a:ext uri="{FF2B5EF4-FFF2-40B4-BE49-F238E27FC236}">
                <a16:creationId xmlns:a16="http://schemas.microsoft.com/office/drawing/2014/main" id="{BDF19C9C-2BC3-4296-AB05-305B6EAC7840}"/>
              </a:ext>
            </a:extLst>
          </p:cNvPr>
          <p:cNvPicPr>
            <a:picLocks noChangeAspect="1"/>
          </p:cNvPicPr>
          <p:nvPr/>
        </p:nvPicPr>
        <p:blipFill>
          <a:blip r:embed="rId7"/>
          <a:stretch>
            <a:fillRect/>
          </a:stretch>
        </p:blipFill>
        <p:spPr>
          <a:xfrm>
            <a:off x="9645103" y="2865548"/>
            <a:ext cx="462709" cy="428729"/>
          </a:xfrm>
          <a:prstGeom prst="rect">
            <a:avLst/>
          </a:prstGeom>
        </p:spPr>
      </p:pic>
      <p:pic>
        <p:nvPicPr>
          <p:cNvPr id="98" name="Picture 97" descr="Shape, arrow&#10;&#10;Description automatically generated">
            <a:extLst>
              <a:ext uri="{FF2B5EF4-FFF2-40B4-BE49-F238E27FC236}">
                <a16:creationId xmlns:a16="http://schemas.microsoft.com/office/drawing/2014/main" id="{A28D411C-CF80-4CA7-9B2C-6774E3F2C91E}"/>
              </a:ext>
            </a:extLst>
          </p:cNvPr>
          <p:cNvPicPr>
            <a:picLocks noChangeAspect="1"/>
          </p:cNvPicPr>
          <p:nvPr/>
        </p:nvPicPr>
        <p:blipFill>
          <a:blip r:embed="rId7"/>
          <a:stretch>
            <a:fillRect/>
          </a:stretch>
        </p:blipFill>
        <p:spPr>
          <a:xfrm>
            <a:off x="7733646" y="3858400"/>
            <a:ext cx="462709" cy="428729"/>
          </a:xfrm>
          <a:prstGeom prst="rect">
            <a:avLst/>
          </a:prstGeom>
        </p:spPr>
      </p:pic>
      <p:pic>
        <p:nvPicPr>
          <p:cNvPr id="99" name="Picture 98" descr="Shape, arrow&#10;&#10;Description automatically generated">
            <a:extLst>
              <a:ext uri="{FF2B5EF4-FFF2-40B4-BE49-F238E27FC236}">
                <a16:creationId xmlns:a16="http://schemas.microsoft.com/office/drawing/2014/main" id="{001D739D-BFDC-490D-9261-CD0372E34817}"/>
              </a:ext>
            </a:extLst>
          </p:cNvPr>
          <p:cNvPicPr>
            <a:picLocks noChangeAspect="1"/>
          </p:cNvPicPr>
          <p:nvPr/>
        </p:nvPicPr>
        <p:blipFill>
          <a:blip r:embed="rId7"/>
          <a:stretch>
            <a:fillRect/>
          </a:stretch>
        </p:blipFill>
        <p:spPr>
          <a:xfrm>
            <a:off x="9746646" y="4717061"/>
            <a:ext cx="462709" cy="428729"/>
          </a:xfrm>
          <a:prstGeom prst="rect">
            <a:avLst/>
          </a:prstGeom>
        </p:spPr>
      </p:pic>
      <p:pic>
        <p:nvPicPr>
          <p:cNvPr id="100" name="Picture 99" descr="Shape, arrow&#10;&#10;Description automatically generated">
            <a:extLst>
              <a:ext uri="{FF2B5EF4-FFF2-40B4-BE49-F238E27FC236}">
                <a16:creationId xmlns:a16="http://schemas.microsoft.com/office/drawing/2014/main" id="{8F2423CC-774C-47FB-9E95-F3C75F6B276F}"/>
              </a:ext>
            </a:extLst>
          </p:cNvPr>
          <p:cNvPicPr>
            <a:picLocks noChangeAspect="1"/>
          </p:cNvPicPr>
          <p:nvPr/>
        </p:nvPicPr>
        <p:blipFill>
          <a:blip r:embed="rId7"/>
          <a:stretch>
            <a:fillRect/>
          </a:stretch>
        </p:blipFill>
        <p:spPr>
          <a:xfrm>
            <a:off x="7743743" y="5647143"/>
            <a:ext cx="462709" cy="428729"/>
          </a:xfrm>
          <a:prstGeom prst="rect">
            <a:avLst/>
          </a:prstGeom>
        </p:spPr>
      </p:pic>
      <p:sp>
        <p:nvSpPr>
          <p:cNvPr id="14" name="Rectangle 13">
            <a:extLst>
              <a:ext uri="{FF2B5EF4-FFF2-40B4-BE49-F238E27FC236}">
                <a16:creationId xmlns:a16="http://schemas.microsoft.com/office/drawing/2014/main" id="{1988DC70-5419-4B42-AC26-BC3F507CADF0}"/>
              </a:ext>
            </a:extLst>
          </p:cNvPr>
          <p:cNvSpPr/>
          <p:nvPr/>
        </p:nvSpPr>
        <p:spPr>
          <a:xfrm>
            <a:off x="11315774" y="6323366"/>
            <a:ext cx="87395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[1/2]</a:t>
            </a:r>
            <a:endParaRPr kumimoji="0" lang="en-GB" sz="2400" b="0" i="0" u="none" strike="noStrike" kern="1200" cap="none" spc="0" normalizeH="0" baseline="0" noProof="0" dirty="0">
              <a:ln>
                <a:noFill/>
              </a:ln>
              <a:solidFill>
                <a:prstClr val="black"/>
              </a:solidFill>
              <a:effectLst/>
              <a:uLnTx/>
              <a:uFillTx/>
              <a:latin typeface="Arial"/>
            </a:endParaRPr>
          </a:p>
        </p:txBody>
      </p:sp>
      <p:pic>
        <p:nvPicPr>
          <p:cNvPr id="40" name="Picture 39" descr="A picture containing text&#10;&#10;Description automatically generated">
            <a:extLst>
              <a:ext uri="{FF2B5EF4-FFF2-40B4-BE49-F238E27FC236}">
                <a16:creationId xmlns:a16="http://schemas.microsoft.com/office/drawing/2014/main" id="{D2608A1F-5D80-4B25-ACA5-F1084F7FE6F8}"/>
              </a:ext>
            </a:extLst>
          </p:cNvPr>
          <p:cNvPicPr>
            <a:picLocks noChangeAspect="1"/>
          </p:cNvPicPr>
          <p:nvPr/>
        </p:nvPicPr>
        <p:blipFill rotWithShape="1">
          <a:blip r:embed="rId8">
            <a:extLst>
              <a:ext uri="{28A0092B-C50C-407E-A947-70E740481C1C}">
                <a14:useLocalDpi xmlns:a14="http://schemas.microsoft.com/office/drawing/2010/main" val="0"/>
              </a:ext>
            </a:extLst>
          </a:blip>
          <a:srcRect b="48287"/>
          <a:stretch/>
        </p:blipFill>
        <p:spPr>
          <a:xfrm>
            <a:off x="7285493" y="895188"/>
            <a:ext cx="1359017" cy="1147886"/>
          </a:xfrm>
          <a:prstGeom prst="rect">
            <a:avLst/>
          </a:prstGeom>
        </p:spPr>
      </p:pic>
      <p:pic>
        <p:nvPicPr>
          <p:cNvPr id="41" name="Picture 40">
            <a:extLst>
              <a:ext uri="{FF2B5EF4-FFF2-40B4-BE49-F238E27FC236}">
                <a16:creationId xmlns:a16="http://schemas.microsoft.com/office/drawing/2014/main" id="{9437F50B-F890-42D1-A8FE-AB2F5B911F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2762" y="1109352"/>
            <a:ext cx="821996" cy="912351"/>
          </a:xfrm>
          <a:prstGeom prst="rect">
            <a:avLst/>
          </a:prstGeom>
        </p:spPr>
      </p:pic>
      <p:sp>
        <p:nvSpPr>
          <p:cNvPr id="83" name="Rectangle 82">
            <a:extLst>
              <a:ext uri="{FF2B5EF4-FFF2-40B4-BE49-F238E27FC236}">
                <a16:creationId xmlns:a16="http://schemas.microsoft.com/office/drawing/2014/main" id="{187451DA-C01F-4329-9FBE-C57E1F3AA9D8}"/>
              </a:ext>
            </a:extLst>
          </p:cNvPr>
          <p:cNvSpPr/>
          <p:nvPr/>
        </p:nvSpPr>
        <p:spPr>
          <a:xfrm>
            <a:off x="1778403" y="4038873"/>
            <a:ext cx="316623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Mon </a:t>
            </a:r>
            <a:r>
              <a:rPr lang="de-DE" sz="2600" b="1" dirty="0">
                <a:solidFill>
                  <a:srgbClr val="002060"/>
                </a:solidFill>
                <a:latin typeface="Century Gothic" panose="020B0502020202020204" pitchFamily="34" charset="0"/>
                <a:ea typeface="Calibri" panose="020F0502020204030204" pitchFamily="34" charset="0"/>
                <a:cs typeface="Nirmala UI" panose="020B0502040204020203" pitchFamily="34" charset="0"/>
              </a:rPr>
              <a:t>p</a:t>
            </a:r>
            <a:r>
              <a:rPr kumimoji="0" lang="de-DE"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ère   enseigne en ligne.</a:t>
            </a:r>
            <a:endParaRPr kumimoji="0" lang="en-GB" sz="2600" b="0" i="0" u="none" strike="noStrike" kern="1200" cap="none" spc="0" normalizeH="0" baseline="0" noProof="0" dirty="0">
              <a:ln>
                <a:noFill/>
              </a:ln>
              <a:solidFill>
                <a:prstClr val="black"/>
              </a:solidFill>
              <a:effectLst/>
              <a:uLnTx/>
              <a:uFillTx/>
              <a:latin typeface="Arial"/>
            </a:endParaRPr>
          </a:p>
        </p:txBody>
      </p:sp>
      <p:sp>
        <p:nvSpPr>
          <p:cNvPr id="88" name="Rectangle: Rounded Corners 87">
            <a:extLst>
              <a:ext uri="{FF2B5EF4-FFF2-40B4-BE49-F238E27FC236}">
                <a16:creationId xmlns:a16="http://schemas.microsoft.com/office/drawing/2014/main" id="{74717F2D-10DD-43A7-854D-CCB45A497F74}"/>
              </a:ext>
            </a:extLst>
          </p:cNvPr>
          <p:cNvSpPr/>
          <p:nvPr/>
        </p:nvSpPr>
        <p:spPr>
          <a:xfrm>
            <a:off x="2614248" y="4095625"/>
            <a:ext cx="1160939"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Rounded Corners 83">
            <a:extLst>
              <a:ext uri="{FF2B5EF4-FFF2-40B4-BE49-F238E27FC236}">
                <a16:creationId xmlns:a16="http://schemas.microsoft.com/office/drawing/2014/main" id="{5E67F12B-F948-4937-8EE9-83F5083AF174}"/>
              </a:ext>
            </a:extLst>
          </p:cNvPr>
          <p:cNvSpPr/>
          <p:nvPr/>
        </p:nvSpPr>
        <p:spPr>
          <a:xfrm>
            <a:off x="2675218" y="2576191"/>
            <a:ext cx="1039000" cy="409927"/>
          </a:xfrm>
          <a:prstGeom prst="roundRect">
            <a:avLst/>
          </a:prstGeom>
          <a:solidFill>
            <a:srgbClr val="786EB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97821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92" grpId="0" animBg="1"/>
      <p:bldP spid="88" grpId="0" animBg="1"/>
      <p:bldP spid="8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4389</TotalTime>
  <Words>2019</Words>
  <Application>Microsoft Office PowerPoint</Application>
  <PresentationFormat>Widescreen</PresentationFormat>
  <Paragraphs>284</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vocabulaire</vt:lpstr>
      <vt:lpstr>vocabulaire</vt:lpstr>
      <vt:lpstr>vocabulaire</vt:lpstr>
      <vt:lpstr>Saying ‘my’ and ‘your’</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110</cp:revision>
  <dcterms:created xsi:type="dcterms:W3CDTF">2021-07-02T19:27:01Z</dcterms:created>
  <dcterms:modified xsi:type="dcterms:W3CDTF">2023-03-06T03:28:52Z</dcterms:modified>
</cp:coreProperties>
</file>