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13"/>
  </p:notesMasterIdLst>
  <p:sldIdLst>
    <p:sldId id="257" r:id="rId4"/>
    <p:sldId id="763" r:id="rId5"/>
    <p:sldId id="547" r:id="rId6"/>
    <p:sldId id="359" r:id="rId7"/>
    <p:sldId id="525" r:id="rId8"/>
    <p:sldId id="524" r:id="rId9"/>
    <p:sldId id="985" r:id="rId10"/>
    <p:sldId id="526" r:id="rId11"/>
    <p:sldId id="3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1E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2B766E-62E8-4F6D-A88D-93511A200EE0}" v="1" dt="2023-01-23T18:34:22.995"/>
    <p1510:client id="{BDF12799-3907-4912-8FBC-E470E6AE4951}" v="94" dt="2023-01-23T17:29:03.5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959" autoAdjust="0"/>
  </p:normalViewPr>
  <p:slideViewPr>
    <p:cSldViewPr snapToGrid="0">
      <p:cViewPr varScale="1">
        <p:scale>
          <a:sx n="54" d="100"/>
          <a:sy n="54" d="100"/>
        </p:scale>
        <p:origin x="77" y="46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30/01/2023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The AUDIO version of the lesson material includes additional audio for the new language presented (phonics, vocabulary) and audio for the instructions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on the slide.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In addition, it includes VIDEO clips of the phonics and the phonics’ source words.  Pupils can be encouraged to look at the shape of the mouth/lips on</a:t>
            </a:r>
          </a:p>
          <a:p>
            <a:pPr marL="0" indent="-216000" algn="l">
              <a:lnSpc>
                <a:spcPct val="100000"/>
              </a:lnSpc>
            </a:pPr>
            <a:r>
              <a:rPr lang="en-GB" sz="1800" b="1" strike="noStrike" spc="-1" dirty="0">
                <a:latin typeface="Arial"/>
              </a:rPr>
              <a:t>slides where these appear, and try to copy it/them.</a:t>
            </a: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indent="-228226" defTabSz="966155">
              <a:buClr>
                <a:srgbClr val="000000"/>
              </a:buClr>
              <a:buSzPts val="1400"/>
              <a:defRPr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SSC </a:t>
            </a:r>
            <a:b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introduce </a:t>
            </a:r>
            <a:r>
              <a:rPr lang="fr-FR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è</a:t>
            </a:r>
            <a:r>
              <a:rPr lang="fr-FR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fr-FR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ê</a:t>
            </a:r>
            <a:r>
              <a:rPr lang="fr-FR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-  fête [1490] tête [343] frère [1043] être [5], problème [188] </a:t>
            </a:r>
            <a:endParaRPr lang="en-GB" sz="1800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b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émission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[1074]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radio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[1526]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tante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[3891]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télévision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[1179]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grand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[59] petit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2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[138] de</a:t>
            </a:r>
            <a:r>
              <a:rPr lang="fr-FR" sz="1800" b="1" i="0" strike="noStrike" spc="-1" baseline="30000" dirty="0">
                <a:solidFill>
                  <a:srgbClr val="002060"/>
                </a:solidFill>
                <a:latin typeface="Century Gothic"/>
                <a:ea typeface="Century Gothic"/>
              </a:rPr>
              <a:t>1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[2]</a:t>
            </a: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chercher [336] dessiner [2086] présenter [209] prononcer [706] image [659] mot [220] pays [114] texte [631] facile [822] intéressant [1244]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 2: </a:t>
            </a:r>
            <a:r>
              <a:rPr lang="fr-FR" sz="1800" b="0" i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avoir [8] j’ai, il a, elle a, quoi [297]  chat [3138] crayon [&gt;5000]  dessin [2624] message [792] </a:t>
            </a:r>
          </a:p>
          <a:p>
            <a:pPr marL="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Serpent: </a:t>
            </a:r>
            <a:r>
              <a:rPr lang="en-US" sz="1800" b="0" strike="noStrike" spc="-1" dirty="0" err="1">
                <a:latin typeface="Arial"/>
              </a:rPr>
              <a:t>Shesmax</a:t>
            </a:r>
            <a:r>
              <a:rPr lang="en-US" sz="1800" b="0" strike="noStrike" spc="-1" dirty="0">
                <a:latin typeface="Arial"/>
              </a:rPr>
              <a:t>, CC BY-SA 4.0 &lt;https://creativecommons.org/licenses/by-sa/4.0&gt;, via Wikimedia Commons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Roi: </a:t>
            </a:r>
            <a:r>
              <a:rPr lang="en-GB" sz="1800" b="0" strike="noStrike" spc="-1" dirty="0" err="1">
                <a:latin typeface="Arial"/>
              </a:rPr>
              <a:t>Punx</a:t>
            </a:r>
            <a:r>
              <a:rPr lang="en-GB" sz="1800" b="0" strike="noStrike" spc="-1" dirty="0">
                <a:latin typeface="Arial"/>
              </a:rPr>
              <a:t>, CC BY-SA 4.0 &lt;https://creativecommons.org/licenses/by-sa/4.0&gt;,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latin typeface="Arial"/>
              </a:rPr>
              <a:t>Woman: </a:t>
            </a:r>
            <a:r>
              <a:rPr lang="en-US" sz="1800" b="0" strike="noStrike" spc="-1" dirty="0">
                <a:latin typeface="Arial"/>
              </a:rPr>
              <a:t>Lyly,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Floats: Honeydew,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Affiche: Édouard John Menta (1858 - 1914), Public domain,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 err="1">
                <a:latin typeface="Arial"/>
              </a:rPr>
              <a:t>Bataille</a:t>
            </a:r>
            <a:r>
              <a:rPr lang="en-US" sz="1800" b="0" strike="noStrike" spc="-1" dirty="0">
                <a:latin typeface="Arial"/>
              </a:rPr>
              <a:t> de fleurs, </a:t>
            </a:r>
            <a:r>
              <a:rPr lang="en-US" sz="1800" b="0" strike="noStrike" spc="-1" dirty="0" err="1">
                <a:latin typeface="Arial"/>
              </a:rPr>
              <a:t>Zil</a:t>
            </a:r>
            <a:r>
              <a:rPr lang="en-US" sz="18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Femme de fleurs: </a:t>
            </a:r>
            <a:r>
              <a:rPr lang="en-US" sz="1800" b="0" strike="noStrike" spc="-1" dirty="0" err="1">
                <a:latin typeface="Arial"/>
              </a:rPr>
              <a:t>Zil</a:t>
            </a:r>
            <a:r>
              <a:rPr lang="en-US" sz="18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Femme de fleurs2: </a:t>
            </a:r>
            <a:r>
              <a:rPr lang="en-US" sz="1800" b="0" strike="noStrike" spc="-1" dirty="0" err="1">
                <a:latin typeface="Arial"/>
              </a:rPr>
              <a:t>Zil</a:t>
            </a:r>
            <a:r>
              <a:rPr lang="en-US" sz="1800" b="0" strike="noStrike" spc="-1" dirty="0">
                <a:latin typeface="Arial"/>
              </a:rPr>
              <a:t>, CC BY-SA 3.0 &lt;https://creativecommons.org/licenses/by-sa/3.0&gt;, via Wikimedia Commons</a:t>
            </a:r>
          </a:p>
          <a:p>
            <a:pPr marL="216000" indent="-216000">
              <a:lnSpc>
                <a:spcPct val="100000"/>
              </a:lnSpc>
            </a:pPr>
            <a:r>
              <a:rPr lang="fr-FR" sz="1800" b="0" strike="noStrike" spc="-1" dirty="0">
                <a:latin typeface="Arial"/>
              </a:rPr>
              <a:t>Des tetes: Jean-François Bouillet, CC BY-SA 2.0 &lt;https://creativecommons.org/licenses/by-sa/2.0&gt;, via Wikimedia Commons</a:t>
            </a: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recap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[ê]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which are almost the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same sound.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[è]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xxx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’, which has both spellings of the sound.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students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Present and practise the cluster words. </a:t>
            </a: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Gesture</a:t>
            </a:r>
            <a:r>
              <a:rPr lang="en-GB" sz="1200" b="0" strike="noStrike" spc="-1" dirty="0">
                <a:latin typeface="Arial"/>
              </a:rPr>
              <a:t>: </a:t>
            </a:r>
            <a:br>
              <a:rPr lang="en-GB" sz="1200" b="0" strike="noStrike" spc="-1" dirty="0">
                <a:latin typeface="Arial"/>
              </a:rPr>
            </a:br>
            <a:r>
              <a:rPr lang="en-US" sz="1200" b="0" strike="noStrike" spc="-1" dirty="0">
                <a:latin typeface="Arial"/>
              </a:rPr>
              <a:t>g</a:t>
            </a:r>
            <a:r>
              <a:rPr lang="en-US" dirty="0"/>
              <a:t>esture for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te: raise both hands in the air (middle three fingers facing down in a partial fist, with thumb and pinkie facing upwards) and move up and down alternate left and right to suggest a celebration-style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Source: https://www.signbsl.com/sign/party (the 3</a:t>
            </a:r>
            <a:r>
              <a:rPr kumimoji="0" lang="en-GB" sz="1200" b="0" i="0" u="none" strike="noStrike" kern="1200" cap="none" spc="-1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rd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video from the right is the best one, in my view)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845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Timing: 3 minutes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Aim: </a:t>
            </a: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to practise aural differentiation between [e] and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è|ê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; to practise accurate spelling of previously taught words.</a:t>
            </a:r>
            <a:b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</a:br>
            <a:endParaRPr lang="en-GB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Procedure: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Pupils listen and decide whether they hear [e] or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è|ê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They may also write the full word if they are able.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Click to correct each answer.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Transcription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:</a:t>
            </a:r>
            <a:b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grand-père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être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tête</a:t>
            </a:r>
            <a:endParaRPr kumimoji="0" lang="es-ES_tradn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problème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fête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grand-mère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cheval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père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comprehension of the new vocabulary for this week.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Click to listen.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Pupils write or say the English meaning.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correct.</a:t>
            </a: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Transcript: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Exemple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La tante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petite. 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L’émission de télévision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intéressante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 grand-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mère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grande.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l’animal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grand.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Le cheval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petit.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personne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rouge.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 La tante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petite.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La tête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est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grande.</a:t>
            </a: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Image attribution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</a:rPr>
            </a:b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Horse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https://www.flickr.com/photos/domainededrogant/24726913013/ [https://creativecommons.org/licenses/by/2.0/]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/>
              <a:t>Red figurine</a:t>
            </a:r>
            <a:r>
              <a:rPr lang="en-GB" dirty="0"/>
              <a:t>: https://www.flickr.com/photos/airlines470/32863812481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[https://creativecommons.org/licenses/by/2.0/]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Serpent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US" sz="1200" b="0" strike="noStrike" spc="-1" dirty="0" err="1">
                <a:latin typeface="Arial"/>
              </a:rPr>
              <a:t>Shesmax</a:t>
            </a:r>
            <a:r>
              <a:rPr lang="en-US" sz="1200" b="0" strike="noStrike" spc="-1" dirty="0">
                <a:latin typeface="Arial"/>
              </a:rPr>
              <a:t>, CC BY-SA 4.0 &lt;https://creativecommons.org/licenses/by-sa/4.0&gt;, via Wikimedia Commons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Roi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en-GB" sz="1200" b="0" strike="noStrike" spc="-1" dirty="0" err="1">
                <a:latin typeface="Arial"/>
              </a:rPr>
              <a:t>Punx</a:t>
            </a:r>
            <a:r>
              <a:rPr lang="en-GB" sz="1200" b="0" strike="noStrike" spc="-1" dirty="0">
                <a:latin typeface="Arial"/>
              </a:rPr>
              <a:t>, CC BY-SA 4.0 &lt;https://creativecommons.org/licenses/by-sa/4.0&gt;, via Wikimedia Commons</a:t>
            </a:r>
          </a:p>
          <a:p>
            <a:pPr marL="0" indent="0">
              <a:lnSpc>
                <a:spcPct val="100000"/>
              </a:lnSpc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previous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Give pupils a blank grid.  They fill in the French meanings of any of the words they know, trying to reach 15 points in total.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002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simple sentences describing pictures and using correct adjective agreement.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produce the word with the correct article ‘le’, ‘la’ or ‘l’.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Attributions:</a:t>
            </a:r>
            <a:br>
              <a:rPr lang="en-GB" dirty="0"/>
            </a:br>
            <a:r>
              <a:rPr lang="en-GB" dirty="0"/>
              <a:t>2]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Olivier2000 at French Wikipedia., CC BY-SA 1.0 via Wikimedia Commons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1877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368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439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287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90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4739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6186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708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88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9210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9622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3000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374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07871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499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2035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265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2869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05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769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075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673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59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37218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69854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4.wav"/><Relationship Id="rId11" Type="http://schemas.openxmlformats.org/officeDocument/2006/relationships/image" Target="../media/image4.png"/><Relationship Id="rId5" Type="http://schemas.openxmlformats.org/officeDocument/2006/relationships/audio" Target="../media/audio3.wav"/><Relationship Id="rId15" Type="http://schemas.openxmlformats.org/officeDocument/2006/relationships/image" Target="../media/image8.jpg"/><Relationship Id="rId10" Type="http://schemas.openxmlformats.org/officeDocument/2006/relationships/image" Target="../media/image3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5.wav"/><Relationship Id="rId18" Type="http://schemas.openxmlformats.org/officeDocument/2006/relationships/image" Target="../media/image11.png"/><Relationship Id="rId3" Type="http://schemas.openxmlformats.org/officeDocument/2006/relationships/image" Target="../media/image9.gif"/><Relationship Id="rId7" Type="http://schemas.openxmlformats.org/officeDocument/2006/relationships/audio" Target="../media/audio10.wav"/><Relationship Id="rId12" Type="http://schemas.openxmlformats.org/officeDocument/2006/relationships/audio" Target="../media/audio14.wav"/><Relationship Id="rId17" Type="http://schemas.openxmlformats.org/officeDocument/2006/relationships/audio" Target="../media/audio19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8.wav"/><Relationship Id="rId1" Type="http://schemas.openxmlformats.org/officeDocument/2006/relationships/slideLayout" Target="../slideLayouts/slideLayout28.xml"/><Relationship Id="rId6" Type="http://schemas.openxmlformats.org/officeDocument/2006/relationships/audio" Target="../media/audio9.wav"/><Relationship Id="rId11" Type="http://schemas.openxmlformats.org/officeDocument/2006/relationships/audio" Target="../media/audio13.wav"/><Relationship Id="rId5" Type="http://schemas.openxmlformats.org/officeDocument/2006/relationships/image" Target="../media/image3.png"/><Relationship Id="rId15" Type="http://schemas.openxmlformats.org/officeDocument/2006/relationships/audio" Target="../media/audio17.wav"/><Relationship Id="rId10" Type="http://schemas.openxmlformats.org/officeDocument/2006/relationships/audio" Target="../media/audio12.wav"/><Relationship Id="rId19" Type="http://schemas.openxmlformats.org/officeDocument/2006/relationships/audio" Target="../media/audio20.wav"/><Relationship Id="rId4" Type="http://schemas.openxmlformats.org/officeDocument/2006/relationships/audio" Target="../media/audio8.wav"/><Relationship Id="rId9" Type="http://schemas.openxmlformats.org/officeDocument/2006/relationships/audio" Target="../media/audio11.wav"/><Relationship Id="rId14" Type="http://schemas.openxmlformats.org/officeDocument/2006/relationships/audio" Target="../media/audio1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audio" Target="../media/audio28.wav"/><Relationship Id="rId18" Type="http://schemas.openxmlformats.org/officeDocument/2006/relationships/image" Target="../media/image9.gif"/><Relationship Id="rId3" Type="http://schemas.openxmlformats.org/officeDocument/2006/relationships/image" Target="../media/image12.png"/><Relationship Id="rId21" Type="http://schemas.openxmlformats.org/officeDocument/2006/relationships/image" Target="../media/image21.jpg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17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audio" Target="../media/audio26.wav"/><Relationship Id="rId5" Type="http://schemas.openxmlformats.org/officeDocument/2006/relationships/audio" Target="../media/audio21.wav"/><Relationship Id="rId15" Type="http://schemas.openxmlformats.org/officeDocument/2006/relationships/image" Target="../media/image16.png"/><Relationship Id="rId10" Type="http://schemas.openxmlformats.org/officeDocument/2006/relationships/audio" Target="../media/audio25.wav"/><Relationship Id="rId19" Type="http://schemas.openxmlformats.org/officeDocument/2006/relationships/image" Target="../media/image19.gif"/><Relationship Id="rId4" Type="http://schemas.openxmlformats.org/officeDocument/2006/relationships/image" Target="../media/image13.svg"/><Relationship Id="rId9" Type="http://schemas.openxmlformats.org/officeDocument/2006/relationships/audio" Target="../media/audio24.wav"/><Relationship Id="rId1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audio" Target="../media/audio40.wav"/><Relationship Id="rId18" Type="http://schemas.openxmlformats.org/officeDocument/2006/relationships/audio" Target="../media/audio45.wav"/><Relationship Id="rId26" Type="http://schemas.openxmlformats.org/officeDocument/2006/relationships/image" Target="../media/image24.png"/><Relationship Id="rId3" Type="http://schemas.openxmlformats.org/officeDocument/2006/relationships/audio" Target="../media/audio30.wav"/><Relationship Id="rId21" Type="http://schemas.openxmlformats.org/officeDocument/2006/relationships/audio" Target="../media/audio48.wav"/><Relationship Id="rId7" Type="http://schemas.openxmlformats.org/officeDocument/2006/relationships/audio" Target="../media/audio34.wav"/><Relationship Id="rId12" Type="http://schemas.openxmlformats.org/officeDocument/2006/relationships/audio" Target="../media/audio39.wav"/><Relationship Id="rId17" Type="http://schemas.openxmlformats.org/officeDocument/2006/relationships/audio" Target="../media/audio44.wav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3.wav"/><Relationship Id="rId20" Type="http://schemas.openxmlformats.org/officeDocument/2006/relationships/audio" Target="../media/audio47.wav"/><Relationship Id="rId29" Type="http://schemas.openxmlformats.org/officeDocument/2006/relationships/audio" Target="../media/audio51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33.wav"/><Relationship Id="rId11" Type="http://schemas.openxmlformats.org/officeDocument/2006/relationships/audio" Target="../media/audio38.wav"/><Relationship Id="rId24" Type="http://schemas.openxmlformats.org/officeDocument/2006/relationships/image" Target="../media/image22.png"/><Relationship Id="rId5" Type="http://schemas.openxmlformats.org/officeDocument/2006/relationships/audio" Target="../media/audio32.wav"/><Relationship Id="rId15" Type="http://schemas.openxmlformats.org/officeDocument/2006/relationships/audio" Target="../media/audio42.wav"/><Relationship Id="rId23" Type="http://schemas.openxmlformats.org/officeDocument/2006/relationships/audio" Target="../media/audio50.wav"/><Relationship Id="rId28" Type="http://schemas.openxmlformats.org/officeDocument/2006/relationships/image" Target="../media/image26.png"/><Relationship Id="rId10" Type="http://schemas.openxmlformats.org/officeDocument/2006/relationships/audio" Target="../media/audio37.wav"/><Relationship Id="rId19" Type="http://schemas.openxmlformats.org/officeDocument/2006/relationships/audio" Target="../media/audio46.wav"/><Relationship Id="rId4" Type="http://schemas.openxmlformats.org/officeDocument/2006/relationships/audio" Target="../media/audio31.wav"/><Relationship Id="rId9" Type="http://schemas.openxmlformats.org/officeDocument/2006/relationships/audio" Target="../media/audio36.wav"/><Relationship Id="rId14" Type="http://schemas.openxmlformats.org/officeDocument/2006/relationships/audio" Target="../media/audio41.wav"/><Relationship Id="rId22" Type="http://schemas.openxmlformats.org/officeDocument/2006/relationships/audio" Target="../media/audio49.wav"/><Relationship Id="rId27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7.wav"/><Relationship Id="rId13" Type="http://schemas.openxmlformats.org/officeDocument/2006/relationships/image" Target="../media/image15.jpg"/><Relationship Id="rId3" Type="http://schemas.openxmlformats.org/officeDocument/2006/relationships/audio" Target="../media/audio52.wav"/><Relationship Id="rId7" Type="http://schemas.openxmlformats.org/officeDocument/2006/relationships/audio" Target="../media/audio56.wav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5.wav"/><Relationship Id="rId11" Type="http://schemas.openxmlformats.org/officeDocument/2006/relationships/image" Target="../media/image28.jpg"/><Relationship Id="rId5" Type="http://schemas.openxmlformats.org/officeDocument/2006/relationships/audio" Target="../media/audio54.wav"/><Relationship Id="rId15" Type="http://schemas.openxmlformats.org/officeDocument/2006/relationships/image" Target="../media/image30.png"/><Relationship Id="rId10" Type="http://schemas.openxmlformats.org/officeDocument/2006/relationships/image" Target="../media/image27.jpg"/><Relationship Id="rId4" Type="http://schemas.openxmlformats.org/officeDocument/2006/relationships/audio" Target="../media/audio53.wav"/><Relationship Id="rId9" Type="http://schemas.openxmlformats.org/officeDocument/2006/relationships/image" Target="../media/image21.jpg"/><Relationship Id="rId14" Type="http://schemas.openxmlformats.org/officeDocument/2006/relationships/audio" Target="../media/audio58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E65F3BF-D1B3-4F7A-AAC8-255D93C5F38F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chemeClr val="tx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</a:b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5" name="Picture 4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F0C2F7A-216B-43A8-A849-7A82598C4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820" y="193370"/>
            <a:ext cx="5084505" cy="4359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9C314E-07C3-4D1B-A5CC-9EBA8CA932AF}"/>
              </a:ext>
            </a:extLst>
          </p:cNvPr>
          <p:cNvSpPr txBox="1"/>
          <p:nvPr/>
        </p:nvSpPr>
        <p:spPr>
          <a:xfrm>
            <a:off x="115229" y="1740868"/>
            <a:ext cx="3999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Mylène, la tante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Segoe Print" panose="02000600000000000000" pitchFamily="2" charset="0"/>
              </a:rPr>
              <a:t>d’Adèle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Segoe Print" panose="02000600000000000000" pitchFamily="2" charset="0"/>
            </a:endParaRP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AFCF58A1-477B-4F92-9B23-9FF36DC86C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9" y="2812835"/>
            <a:ext cx="4119781" cy="2524363"/>
          </a:xfrm>
          <a:prstGeom prst="rect">
            <a:avLst/>
          </a:prstGeom>
          <a:solidFill>
            <a:srgbClr val="FFFFFF"/>
          </a:solidFill>
          <a:ln w="38100">
            <a:solidFill>
              <a:srgbClr val="002060"/>
            </a:solidFill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AB419C-BBF5-4ECB-AF23-2AA8A1BE07EE}"/>
              </a:ext>
            </a:extLst>
          </p:cNvPr>
          <p:cNvSpPr/>
          <p:nvPr/>
        </p:nvSpPr>
        <p:spPr>
          <a:xfrm>
            <a:off x="1963257" y="2858114"/>
            <a:ext cx="687876" cy="1216902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111;p3"/>
          <p:cNvPicPr/>
          <p:nvPr/>
        </p:nvPicPr>
        <p:blipFill>
          <a:blip r:embed="rId10"/>
          <a:stretch/>
        </p:blipFill>
        <p:spPr>
          <a:xfrm>
            <a:off x="11086611" y="167845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365" y="987529"/>
            <a:ext cx="1421383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CustomShape 14">
            <a:extLst>
              <a:ext uri="{FF2B5EF4-FFF2-40B4-BE49-F238E27FC236}">
                <a16:creationId xmlns:a16="http://schemas.microsoft.com/office/drawing/2014/main" id="{C5ACB3CD-0268-4165-A384-4FE069D27913}"/>
              </a:ext>
            </a:extLst>
          </p:cNvPr>
          <p:cNvSpPr/>
          <p:nvPr/>
        </p:nvSpPr>
        <p:spPr>
          <a:xfrm>
            <a:off x="3581485" y="28946"/>
            <a:ext cx="4388624" cy="1556134"/>
          </a:xfrm>
          <a:prstGeom prst="wedgeEllipseCallout">
            <a:avLst>
              <a:gd name="adj1" fmla="val -58694"/>
              <a:gd name="adj2" fmla="val -9899"/>
            </a:avLst>
          </a:prstGeom>
          <a:solidFill>
            <a:schemeClr val="accent3">
              <a:lumMod val="50000"/>
            </a:schemeClr>
          </a:solidFill>
          <a:ln w="12600">
            <a:solidFill>
              <a:srgbClr val="FF0066"/>
            </a:solidFill>
            <a:miter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1E4D2-49C2-457B-B85E-43DEED9002C3}"/>
              </a:ext>
            </a:extLst>
          </p:cNvPr>
          <p:cNvSpPr txBox="1"/>
          <p:nvPr/>
        </p:nvSpPr>
        <p:spPr>
          <a:xfrm>
            <a:off x="3467493" y="126092"/>
            <a:ext cx="450261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è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and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</a:t>
            </a:r>
            <a:b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</a:b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sound almost the same. [</a:t>
            </a:r>
            <a:r>
              <a:rPr kumimoji="0" lang="en-GB" sz="2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ê</a:t>
            </a:r>
            <a:r>
              <a:rPr kumimoji="0" lang="en-GB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] is a little longer and deeper. </a:t>
            </a:r>
          </a:p>
        </p:txBody>
      </p:sp>
      <p:sp>
        <p:nvSpPr>
          <p:cNvPr id="8" name="CustomShape 1">
            <a:extLst>
              <a:ext uri="{FF2B5EF4-FFF2-40B4-BE49-F238E27FC236}">
                <a16:creationId xmlns:a16="http://schemas.microsoft.com/office/drawing/2014/main" id="{B6983392-04EF-4597-CBC9-9202B9A5ED06}"/>
              </a:ext>
            </a:extLst>
          </p:cNvPr>
          <p:cNvSpPr/>
          <p:nvPr/>
        </p:nvSpPr>
        <p:spPr>
          <a:xfrm>
            <a:off x="130603" y="-107926"/>
            <a:ext cx="333689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è|ê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9982BA-94F5-0BD6-68AD-37F33E20D050}"/>
              </a:ext>
            </a:extLst>
          </p:cNvPr>
          <p:cNvSpPr/>
          <p:nvPr/>
        </p:nvSpPr>
        <p:spPr>
          <a:xfrm>
            <a:off x="4197569" y="1741800"/>
            <a:ext cx="3431184" cy="47190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737F1764-72CA-145F-BA74-97B5894C9E7F}"/>
              </a:ext>
            </a:extLst>
          </p:cNvPr>
          <p:cNvSpPr/>
          <p:nvPr/>
        </p:nvSpPr>
        <p:spPr>
          <a:xfrm>
            <a:off x="3807031" y="1686817"/>
            <a:ext cx="425773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ê</a:t>
            </a:r>
            <a:r>
              <a:rPr kumimoji="0" lang="en-GB" sz="8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te</a:t>
            </a: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C38D50E-F911-8B8E-A98A-887266628702}"/>
              </a:ext>
            </a:extLst>
          </p:cNvPr>
          <p:cNvGrpSpPr/>
          <p:nvPr/>
        </p:nvGrpSpPr>
        <p:grpSpPr>
          <a:xfrm>
            <a:off x="4380408" y="2973059"/>
            <a:ext cx="3248345" cy="3300166"/>
            <a:chOff x="4380408" y="2973059"/>
            <a:chExt cx="3431183" cy="327214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D7E0675-4EAB-96CB-D4D3-D95BD6725D5A}"/>
                </a:ext>
              </a:extLst>
            </p:cNvPr>
            <p:cNvGrpSpPr/>
            <p:nvPr/>
          </p:nvGrpSpPr>
          <p:grpSpPr>
            <a:xfrm>
              <a:off x="4380408" y="2973059"/>
              <a:ext cx="3431183" cy="2104280"/>
              <a:chOff x="199103" y="494279"/>
              <a:chExt cx="3431183" cy="210428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FB8410D-0EFA-1942-1E64-AF2E39E27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926" y="660939"/>
                <a:ext cx="2024310" cy="179973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61A856D-5C3A-BDED-7A52-E298B5D7DD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9103" y="494279"/>
                <a:ext cx="3431183" cy="2104280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A6F37C-451C-C957-B500-E3E8EEDFAB46}"/>
                </a:ext>
              </a:extLst>
            </p:cNvPr>
            <p:cNvSpPr txBox="1"/>
            <p:nvPr/>
          </p:nvSpPr>
          <p:spPr>
            <a:xfrm>
              <a:off x="4540134" y="5167981"/>
              <a:ext cx="297531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(party, celebration)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3AB087F-4D39-4C78-2477-0075FE6524D3}"/>
              </a:ext>
            </a:extLst>
          </p:cNvPr>
          <p:cNvSpPr txBox="1"/>
          <p:nvPr/>
        </p:nvSpPr>
        <p:spPr>
          <a:xfrm>
            <a:off x="-169708" y="2942205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3A850F-2696-0376-AE66-D94FC6B6B494}"/>
              </a:ext>
            </a:extLst>
          </p:cNvPr>
          <p:cNvSpPr txBox="1"/>
          <p:nvPr/>
        </p:nvSpPr>
        <p:spPr>
          <a:xfrm>
            <a:off x="-3643" y="1675822"/>
            <a:ext cx="2975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to be, being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C2ECF6-9DD4-33C8-8606-F4AD8A3B7058}"/>
              </a:ext>
            </a:extLst>
          </p:cNvPr>
          <p:cNvSpPr txBox="1"/>
          <p:nvPr/>
        </p:nvSpPr>
        <p:spPr>
          <a:xfrm>
            <a:off x="155228" y="6273225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(head)</a:t>
            </a:r>
          </a:p>
        </p:txBody>
      </p:sp>
      <p:pic>
        <p:nvPicPr>
          <p:cNvPr id="22" name="Picture 21" descr="the head of a boy">
            <a:extLst>
              <a:ext uri="{FF2B5EF4-FFF2-40B4-BE49-F238E27FC236}">
                <a16:creationId xmlns:a16="http://schemas.microsoft.com/office/drawing/2014/main" id="{4A6FF0A5-4CA2-EF4B-AB96-43F415C51F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02" y="4028161"/>
            <a:ext cx="1606370" cy="17699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3FEA1D-D15D-CDB1-BCF3-677A51696C85}"/>
              </a:ext>
            </a:extLst>
          </p:cNvPr>
          <p:cNvSpPr txBox="1"/>
          <p:nvPr/>
        </p:nvSpPr>
        <p:spPr>
          <a:xfrm>
            <a:off x="108827" y="5732483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ê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46FBA1-CDC2-0BC1-46A7-3EED8AA766E1}"/>
              </a:ext>
            </a:extLst>
          </p:cNvPr>
          <p:cNvSpPr txBox="1"/>
          <p:nvPr/>
        </p:nvSpPr>
        <p:spPr>
          <a:xfrm>
            <a:off x="8487246" y="2912074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480086-ECD8-E91B-D979-279C028CA029}"/>
              </a:ext>
            </a:extLst>
          </p:cNvPr>
          <p:cNvSpPr txBox="1"/>
          <p:nvPr/>
        </p:nvSpPr>
        <p:spPr>
          <a:xfrm>
            <a:off x="8487246" y="3444843"/>
            <a:ext cx="2975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(brother)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68D1F1-E4F5-1B80-EFA2-A9304B072C6E}"/>
              </a:ext>
            </a:extLst>
          </p:cNvPr>
          <p:cNvGrpSpPr/>
          <p:nvPr/>
        </p:nvGrpSpPr>
        <p:grpSpPr>
          <a:xfrm>
            <a:off x="9042622" y="1270991"/>
            <a:ext cx="1750760" cy="1702068"/>
            <a:chOff x="9387217" y="1383889"/>
            <a:chExt cx="1750760" cy="1702068"/>
          </a:xfrm>
        </p:grpSpPr>
        <p:pic>
          <p:nvPicPr>
            <p:cNvPr id="29" name="Picture 28" descr="Background pattern&#10;&#10;Description automatically generated">
              <a:extLst>
                <a:ext uri="{FF2B5EF4-FFF2-40B4-BE49-F238E27FC236}">
                  <a16:creationId xmlns:a16="http://schemas.microsoft.com/office/drawing/2014/main" id="{94D2723D-A67D-4943-7CB9-A6216FF0A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4" b="50844"/>
            <a:stretch/>
          </p:blipFill>
          <p:spPr>
            <a:xfrm>
              <a:off x="9387217" y="1651695"/>
              <a:ext cx="1750760" cy="1434262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3F24863-EA55-3F58-1298-922A951C7AB1}"/>
                </a:ext>
              </a:extLst>
            </p:cNvPr>
            <p:cNvCxnSpPr/>
            <p:nvPr/>
          </p:nvCxnSpPr>
          <p:spPr>
            <a:xfrm>
              <a:off x="9936480" y="1383889"/>
              <a:ext cx="662023" cy="35210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479B8BEC-1E4B-E6AF-E070-20A48E63A55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446" y="4235806"/>
            <a:ext cx="1719111" cy="171911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E028D3D-7D60-3778-1687-667CEBA6B11B}"/>
              </a:ext>
            </a:extLst>
          </p:cNvPr>
          <p:cNvSpPr txBox="1"/>
          <p:nvPr/>
        </p:nvSpPr>
        <p:spPr>
          <a:xfrm>
            <a:off x="8430342" y="5870471"/>
            <a:ext cx="2975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probl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è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0443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ê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10" grpId="0" animBg="1"/>
      <p:bldP spid="19" grpId="0"/>
      <p:bldP spid="20" grpId="0"/>
      <p:bldP spid="21" grpId="0"/>
      <p:bldP spid="23" grpId="0"/>
      <p:bldP spid="24" grpId="0"/>
      <p:bldP spid="25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4D7B3E6C-D337-494F-9500-17EEB0242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8" y="558877"/>
            <a:ext cx="1233433" cy="1248968"/>
          </a:xfrm>
          <a:prstGeom prst="rect">
            <a:avLst/>
          </a:prstGeom>
        </p:spPr>
      </p:pic>
      <p:sp>
        <p:nvSpPr>
          <p:cNvPr id="157" name="Google Shape;157;p2">
            <a:hlinkClick r:id="" action="ppaction://noaction">
              <a:snd r:embed="rId4" name="JT2W4FS3_1.wav"/>
            </a:hlinkClick>
          </p:cNvPr>
          <p:cNvSpPr txBox="1"/>
          <p:nvPr/>
        </p:nvSpPr>
        <p:spPr>
          <a:xfrm>
            <a:off x="3108681" y="142922"/>
            <a:ext cx="90833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Écoute et écris la lettre correspondante.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4" name="Google Shape;164;p2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1: </a:t>
            </a:r>
            <a:endParaRPr lang="en-GB" sz="3200" dirty="0"/>
          </a:p>
        </p:txBody>
      </p:sp>
      <p:sp>
        <p:nvSpPr>
          <p:cNvPr id="40" name="Google Shape;157;p2">
            <a:hlinkClick r:id="" action="ppaction://noaction">
              <a:snd r:embed="rId6" name="JT2W4FS3_2.wav"/>
            </a:hlinkClick>
            <a:extLst>
              <a:ext uri="{FF2B5EF4-FFF2-40B4-BE49-F238E27FC236}">
                <a16:creationId xmlns:a16="http://schemas.microsoft.com/office/drawing/2014/main" id="{5582CA99-9CAE-46F9-93E4-4BE4F9BD1DDE}"/>
              </a:ext>
            </a:extLst>
          </p:cNvPr>
          <p:cNvSpPr txBox="1"/>
          <p:nvPr/>
        </p:nvSpPr>
        <p:spPr>
          <a:xfrm>
            <a:off x="1545638" y="574456"/>
            <a:ext cx="908331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C’est [e] ou [è</a:t>
            </a:r>
            <a:r>
              <a:rPr lang="es-ES_tradnl" sz="240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|</a:t>
            </a:r>
            <a:r>
              <a:rPr kumimoji="0" lang="es-ES_tradnl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ê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] 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19AE428A-7B83-47C7-A59C-2552AA54D26F}"/>
              </a:ext>
            </a:extLst>
          </p:cNvPr>
          <p:cNvGraphicFramePr>
            <a:graphicFrameLocks noGrp="1"/>
          </p:cNvGraphicFramePr>
          <p:nvPr/>
        </p:nvGraphicFramePr>
        <p:xfrm>
          <a:off x="6423277" y="1807845"/>
          <a:ext cx="5645705" cy="433134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87123">
                  <a:extLst>
                    <a:ext uri="{9D8B030D-6E8A-4147-A177-3AD203B41FA5}">
                      <a16:colId xmlns:a16="http://schemas.microsoft.com/office/drawing/2014/main" val="2088356578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96502590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06401726"/>
                    </a:ext>
                  </a:extLst>
                </a:gridCol>
                <a:gridCol w="3483782">
                  <a:extLst>
                    <a:ext uri="{9D8B030D-6E8A-4147-A177-3AD203B41FA5}">
                      <a16:colId xmlns:a16="http://schemas.microsoft.com/office/drawing/2014/main" val="401237821"/>
                    </a:ext>
                  </a:extLst>
                </a:gridCol>
              </a:tblGrid>
              <a:tr h="885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[e]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[è|ê]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600086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06905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97077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346514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54984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2683359"/>
                  </a:ext>
                </a:extLst>
              </a:tr>
            </a:tbl>
          </a:graphicData>
        </a:graphic>
      </p:graphicFrame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74065B30-EC2B-4043-B073-D297EB3538D5}"/>
              </a:ext>
            </a:extLst>
          </p:cNvPr>
          <p:cNvGraphicFramePr>
            <a:graphicFrameLocks noGrp="1"/>
          </p:cNvGraphicFramePr>
          <p:nvPr/>
        </p:nvGraphicFramePr>
        <p:xfrm>
          <a:off x="578493" y="1807845"/>
          <a:ext cx="5339707" cy="433134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510923">
                  <a:extLst>
                    <a:ext uri="{9D8B030D-6E8A-4147-A177-3AD203B41FA5}">
                      <a16:colId xmlns:a16="http://schemas.microsoft.com/office/drawing/2014/main" val="2088356578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965025909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706401726"/>
                    </a:ext>
                  </a:extLst>
                </a:gridCol>
                <a:gridCol w="3177784">
                  <a:extLst>
                    <a:ext uri="{9D8B030D-6E8A-4147-A177-3AD203B41FA5}">
                      <a16:colId xmlns:a16="http://schemas.microsoft.com/office/drawing/2014/main" val="401237821"/>
                    </a:ext>
                  </a:extLst>
                </a:gridCol>
              </a:tblGrid>
              <a:tr h="8856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</a:rPr>
                        <a:t>[e]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[è|ê]</a:t>
                      </a: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7600086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7906905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797077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5346514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entury Gothic" panose="020F0302020204030204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5549841"/>
                  </a:ext>
                </a:extLst>
              </a:tr>
              <a:tr h="689136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2683359"/>
                  </a:ext>
                </a:extLst>
              </a:tr>
            </a:tbl>
          </a:graphicData>
        </a:graphic>
      </p:graphicFrame>
      <p:pic>
        <p:nvPicPr>
          <p:cNvPr id="12" name="Google Shape;134;p2">
            <a:hlinkClick r:id="" action="ppaction://noaction">
              <a:snd r:embed="rId7" name="JT2W4FS3_3.wav"/>
            </a:hlinkClick>
            <a:extLst>
              <a:ext uri="{FF2B5EF4-FFF2-40B4-BE49-F238E27FC236}">
                <a16:creationId xmlns:a16="http://schemas.microsoft.com/office/drawing/2014/main" id="{E795F995-5291-4528-8425-66B47A9ECE7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286953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4" name="Google Shape;134;p2">
            <a:hlinkClick r:id="" action="ppaction://noaction">
              <a:snd r:embed="rId9" name="JT2W4FS3_4.wav"/>
            </a:hlinkClick>
            <a:extLst>
              <a:ext uri="{FF2B5EF4-FFF2-40B4-BE49-F238E27FC236}">
                <a16:creationId xmlns:a16="http://schemas.microsoft.com/office/drawing/2014/main" id="{AC73D59E-7D85-4C94-ADF5-B2476D014DC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354197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5" name="Google Shape;134;p2">
            <a:hlinkClick r:id="" action="ppaction://noaction">
              <a:snd r:embed="rId10" name="JT2W4FS3_5.wav"/>
            </a:hlinkClick>
            <a:extLst>
              <a:ext uri="{FF2B5EF4-FFF2-40B4-BE49-F238E27FC236}">
                <a16:creationId xmlns:a16="http://schemas.microsoft.com/office/drawing/2014/main" id="{77DE047C-0C69-4ED6-8D15-CAB8CE9B6A0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4296064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134;p2">
            <a:hlinkClick r:id="" action="ppaction://noaction">
              <a:snd r:embed="rId11" name="JT2W4FS3_6.wav"/>
            </a:hlinkClick>
            <a:extLst>
              <a:ext uri="{FF2B5EF4-FFF2-40B4-BE49-F238E27FC236}">
                <a16:creationId xmlns:a16="http://schemas.microsoft.com/office/drawing/2014/main" id="{B485FE58-8BFE-4652-8324-CCE1D3CDDB19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0932" y="497138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134;p2">
            <a:hlinkClick r:id="" action="ppaction://noaction">
              <a:snd r:embed="rId12" name="JT2W4FS3_7.wav"/>
            </a:hlinkClick>
            <a:extLst>
              <a:ext uri="{FF2B5EF4-FFF2-40B4-BE49-F238E27FC236}">
                <a16:creationId xmlns:a16="http://schemas.microsoft.com/office/drawing/2014/main" id="{5C1B1487-776F-4F8C-B582-CBBA271C468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0806" y="564195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Google Shape;134;p2">
            <a:hlinkClick r:id="" action="ppaction://noaction">
              <a:snd r:embed="rId13" name="JT2W4FS3_8.wav"/>
            </a:hlinkClick>
            <a:extLst>
              <a:ext uri="{FF2B5EF4-FFF2-40B4-BE49-F238E27FC236}">
                <a16:creationId xmlns:a16="http://schemas.microsoft.com/office/drawing/2014/main" id="{8546E0EB-279A-4C19-B876-F406FF2E0E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2836611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Google Shape;134;p2">
            <a:hlinkClick r:id="" action="ppaction://noaction">
              <a:snd r:embed="rId14" name="JT2W4FS3_9.wav"/>
            </a:hlinkClick>
            <a:extLst>
              <a:ext uri="{FF2B5EF4-FFF2-40B4-BE49-F238E27FC236}">
                <a16:creationId xmlns:a16="http://schemas.microsoft.com/office/drawing/2014/main" id="{87794CA9-7009-4FA6-A56C-341623942A3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350905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Google Shape;134;p2">
            <a:hlinkClick r:id="" action="ppaction://noaction">
              <a:snd r:embed="rId15" name="JT2W4FS3_10.wav"/>
            </a:hlinkClick>
            <a:extLst>
              <a:ext uri="{FF2B5EF4-FFF2-40B4-BE49-F238E27FC236}">
                <a16:creationId xmlns:a16="http://schemas.microsoft.com/office/drawing/2014/main" id="{21C84F35-6287-4BD8-9024-FE68E66FC4F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4263143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Google Shape;134;p2">
            <a:hlinkClick r:id="" action="ppaction://noaction">
              <a:snd r:embed="rId16" name="JT2W4FS3_11.wav"/>
            </a:hlinkClick>
            <a:extLst>
              <a:ext uri="{FF2B5EF4-FFF2-40B4-BE49-F238E27FC236}">
                <a16:creationId xmlns:a16="http://schemas.microsoft.com/office/drawing/2014/main" id="{327BD1E8-D852-448C-ADDA-26B6BFECE35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6909" y="4938460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3" name="Google Shape;134;p2">
            <a:hlinkClick r:id="" action="ppaction://noaction">
              <a:snd r:embed="rId17" name="JT2W4FS3_12.wav"/>
            </a:hlinkClick>
            <a:extLst>
              <a:ext uri="{FF2B5EF4-FFF2-40B4-BE49-F238E27FC236}">
                <a16:creationId xmlns:a16="http://schemas.microsoft.com/office/drawing/2014/main" id="{3455E295-8512-4AD3-AF13-9F7C98B73EE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66783" y="5609032"/>
            <a:ext cx="377532" cy="36923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Picture 64" descr="Shape, arrow&#10;&#10;Description automatically generated">
            <a:extLst>
              <a:ext uri="{FF2B5EF4-FFF2-40B4-BE49-F238E27FC236}">
                <a16:creationId xmlns:a16="http://schemas.microsoft.com/office/drawing/2014/main" id="{CF4E6736-3F7F-4DF1-94D0-1249DE4343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30149" y="2779305"/>
            <a:ext cx="462709" cy="428729"/>
          </a:xfrm>
          <a:prstGeom prst="rect">
            <a:avLst/>
          </a:prstGeom>
        </p:spPr>
      </p:pic>
      <p:sp>
        <p:nvSpPr>
          <p:cNvPr id="67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CA5C8D00-3642-42FF-984D-11571DF9E8A4}"/>
              </a:ext>
            </a:extLst>
          </p:cNvPr>
          <p:cNvSpPr txBox="1"/>
          <p:nvPr/>
        </p:nvSpPr>
        <p:spPr>
          <a:xfrm>
            <a:off x="2949121" y="2833834"/>
            <a:ext cx="261281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grand-p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1" name="Picture 70" descr="Shape, arrow&#10;&#10;Description automatically generated">
            <a:extLst>
              <a:ext uri="{FF2B5EF4-FFF2-40B4-BE49-F238E27FC236}">
                <a16:creationId xmlns:a16="http://schemas.microsoft.com/office/drawing/2014/main" id="{DE6E61F2-52AC-4A09-868F-C81545980F0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8436" y="3512225"/>
            <a:ext cx="462709" cy="428729"/>
          </a:xfrm>
          <a:prstGeom prst="rect">
            <a:avLst/>
          </a:prstGeom>
        </p:spPr>
      </p:pic>
      <p:pic>
        <p:nvPicPr>
          <p:cNvPr id="73" name="Picture 72" descr="Shape, arrow&#10;&#10;Description automatically generated">
            <a:extLst>
              <a:ext uri="{FF2B5EF4-FFF2-40B4-BE49-F238E27FC236}">
                <a16:creationId xmlns:a16="http://schemas.microsoft.com/office/drawing/2014/main" id="{98FE7990-4ED2-41FA-A380-F6BC34E78B9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14283" y="4203649"/>
            <a:ext cx="462709" cy="428729"/>
          </a:xfrm>
          <a:prstGeom prst="rect">
            <a:avLst/>
          </a:prstGeom>
        </p:spPr>
      </p:pic>
      <p:sp>
        <p:nvSpPr>
          <p:cNvPr id="74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9A1BE931-1469-4119-AA5A-AC8569B65566}"/>
              </a:ext>
            </a:extLst>
          </p:cNvPr>
          <p:cNvSpPr txBox="1"/>
          <p:nvPr/>
        </p:nvSpPr>
        <p:spPr>
          <a:xfrm>
            <a:off x="3207033" y="3487806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p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tit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5" name="Picture 74" descr="Shape, arrow&#10;&#10;Description automatically generated">
            <a:extLst>
              <a:ext uri="{FF2B5EF4-FFF2-40B4-BE49-F238E27FC236}">
                <a16:creationId xmlns:a16="http://schemas.microsoft.com/office/drawing/2014/main" id="{A8CB38BA-9394-4302-B4B0-506291ECCBB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78649" y="4858309"/>
            <a:ext cx="462709" cy="428729"/>
          </a:xfrm>
          <a:prstGeom prst="rect">
            <a:avLst/>
          </a:prstGeom>
        </p:spPr>
      </p:pic>
      <p:sp>
        <p:nvSpPr>
          <p:cNvPr id="76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EB7D56A2-1680-47A2-B214-CDDD4C70C27A}"/>
              </a:ext>
            </a:extLst>
          </p:cNvPr>
          <p:cNvSpPr txBox="1"/>
          <p:nvPr/>
        </p:nvSpPr>
        <p:spPr>
          <a:xfrm>
            <a:off x="3025251" y="4818127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ê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Nirmala UI" panose="020B0502040204020203" pitchFamily="34" charset="0"/>
                <a:sym typeface="Century Gothic"/>
              </a:rPr>
              <a:t>tre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7" name="Picture 76" descr="Shape, arrow&#10;&#10;Description automatically generated">
            <a:extLst>
              <a:ext uri="{FF2B5EF4-FFF2-40B4-BE49-F238E27FC236}">
                <a16:creationId xmlns:a16="http://schemas.microsoft.com/office/drawing/2014/main" id="{A6037F84-2312-4C8C-BD8F-97BD5F355D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9352" y="5596915"/>
            <a:ext cx="462709" cy="428729"/>
          </a:xfrm>
          <a:prstGeom prst="rect">
            <a:avLst/>
          </a:prstGeom>
        </p:spPr>
      </p:pic>
      <p:sp>
        <p:nvSpPr>
          <p:cNvPr id="78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2FBDC87B-B718-471F-BE5B-79CAA60E44FC}"/>
              </a:ext>
            </a:extLst>
          </p:cNvPr>
          <p:cNvSpPr txBox="1"/>
          <p:nvPr/>
        </p:nvSpPr>
        <p:spPr>
          <a:xfrm>
            <a:off x="3094424" y="5580244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t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ê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9" name="Picture 78" descr="Shape, arrow&#10;&#10;Description automatically generated">
            <a:extLst>
              <a:ext uri="{FF2B5EF4-FFF2-40B4-BE49-F238E27FC236}">
                <a16:creationId xmlns:a16="http://schemas.microsoft.com/office/drawing/2014/main" id="{17CCDAD0-2727-486C-86B1-9F8A5A4203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32565" y="2728159"/>
            <a:ext cx="462709" cy="428729"/>
          </a:xfrm>
          <a:prstGeom prst="rect">
            <a:avLst/>
          </a:prstGeom>
        </p:spPr>
      </p:pic>
      <p:sp>
        <p:nvSpPr>
          <p:cNvPr id="80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434978ED-B102-4D61-A2E1-7CAC6F011223}"/>
              </a:ext>
            </a:extLst>
          </p:cNvPr>
          <p:cNvSpPr txBox="1"/>
          <p:nvPr/>
        </p:nvSpPr>
        <p:spPr>
          <a:xfrm>
            <a:off x="9199585" y="4899066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ch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val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1" name="Picture 80" descr="Shape, arrow&#10;&#10;Description automatically generated">
            <a:extLst>
              <a:ext uri="{FF2B5EF4-FFF2-40B4-BE49-F238E27FC236}">
                <a16:creationId xmlns:a16="http://schemas.microsoft.com/office/drawing/2014/main" id="{45FFBE89-3C52-4457-94FE-FCBDC0C04EE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6904" y="3466031"/>
            <a:ext cx="462709" cy="428729"/>
          </a:xfrm>
          <a:prstGeom prst="rect">
            <a:avLst/>
          </a:prstGeom>
        </p:spPr>
      </p:pic>
      <p:sp>
        <p:nvSpPr>
          <p:cNvPr id="82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C44E059B-F2B8-42FA-9763-19BE17C1DDCC}"/>
              </a:ext>
            </a:extLst>
          </p:cNvPr>
          <p:cNvSpPr txBox="1"/>
          <p:nvPr/>
        </p:nvSpPr>
        <p:spPr>
          <a:xfrm>
            <a:off x="9165129" y="3497653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f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ê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te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3" name="Picture 82" descr="Shape, arrow&#10;&#10;Description automatically generated">
            <a:extLst>
              <a:ext uri="{FF2B5EF4-FFF2-40B4-BE49-F238E27FC236}">
                <a16:creationId xmlns:a16="http://schemas.microsoft.com/office/drawing/2014/main" id="{A01B0226-6ADF-4FE2-B8E9-AEBC595B17F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46903" y="4203648"/>
            <a:ext cx="462709" cy="428729"/>
          </a:xfrm>
          <a:prstGeom prst="rect">
            <a:avLst/>
          </a:prstGeom>
        </p:spPr>
      </p:pic>
      <p:pic>
        <p:nvPicPr>
          <p:cNvPr id="84" name="Picture 83" descr="Shape, arrow&#10;&#10;Description automatically generated">
            <a:extLst>
              <a:ext uri="{FF2B5EF4-FFF2-40B4-BE49-F238E27FC236}">
                <a16:creationId xmlns:a16="http://schemas.microsoft.com/office/drawing/2014/main" id="{E9DAED65-899E-42E3-9A67-3D5192227DB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06292" y="4818127"/>
            <a:ext cx="462709" cy="428729"/>
          </a:xfrm>
          <a:prstGeom prst="rect">
            <a:avLst/>
          </a:prstGeom>
        </p:spPr>
      </p:pic>
      <p:sp>
        <p:nvSpPr>
          <p:cNvPr id="85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41E8D886-95D6-4ACE-B16A-468BE8C6EBD6}"/>
              </a:ext>
            </a:extLst>
          </p:cNvPr>
          <p:cNvSpPr txBox="1"/>
          <p:nvPr/>
        </p:nvSpPr>
        <p:spPr>
          <a:xfrm>
            <a:off x="8946440" y="4170753"/>
            <a:ext cx="266706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la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grand-m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6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E5E604B3-87A1-46AC-97A6-800216FE6CD9}"/>
              </a:ext>
            </a:extLst>
          </p:cNvPr>
          <p:cNvSpPr txBox="1"/>
          <p:nvPr/>
        </p:nvSpPr>
        <p:spPr>
          <a:xfrm>
            <a:off x="9013355" y="2769340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probl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me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87" name="Picture 86" descr="Shape, arrow&#10;&#10;Description automatically generated">
            <a:extLst>
              <a:ext uri="{FF2B5EF4-FFF2-40B4-BE49-F238E27FC236}">
                <a16:creationId xmlns:a16="http://schemas.microsoft.com/office/drawing/2014/main" id="{3A0D562F-FBEC-4C72-B0E3-5F843CEDB8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95560" y="5520034"/>
            <a:ext cx="462709" cy="428729"/>
          </a:xfrm>
          <a:prstGeom prst="rect">
            <a:avLst/>
          </a:prstGeom>
        </p:spPr>
      </p:pic>
      <p:sp>
        <p:nvSpPr>
          <p:cNvPr id="88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C9B04BA3-8A05-4A16-9671-38AB0A8BA9AA}"/>
              </a:ext>
            </a:extLst>
          </p:cNvPr>
          <p:cNvSpPr txBox="1"/>
          <p:nvPr/>
        </p:nvSpPr>
        <p:spPr>
          <a:xfrm>
            <a:off x="9165129" y="5580096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le 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p</a:t>
            </a:r>
            <a:r>
              <a:rPr kumimoji="0" lang="fr-FR" sz="2400" b="1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è</a:t>
            </a:r>
            <a:r>
              <a:rPr kumimoji="0" lang="fr-FR" sz="2400" b="0" i="0" u="none" strike="noStrike" kern="1200" cap="none" spc="0" normalizeH="0" baseline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re</a:t>
            </a:r>
            <a:endParaRPr kumimoji="0" lang="fr-FR" sz="2400" b="0" i="0" u="none" strike="noStrike" kern="0" cap="none" spc="0" normalizeH="0" baseline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157;p2">
            <a:hlinkClick r:id="" action="ppaction://noaction">
              <a:snd r:embed="rId19" name="f1_0.wav"/>
            </a:hlinkClick>
            <a:extLst>
              <a:ext uri="{FF2B5EF4-FFF2-40B4-BE49-F238E27FC236}">
                <a16:creationId xmlns:a16="http://schemas.microsoft.com/office/drawing/2014/main" id="{4FD256DD-A540-4380-9503-E63093C03811}"/>
              </a:ext>
            </a:extLst>
          </p:cNvPr>
          <p:cNvSpPr txBox="1"/>
          <p:nvPr/>
        </p:nvSpPr>
        <p:spPr>
          <a:xfrm>
            <a:off x="3167699" y="4216948"/>
            <a:ext cx="209699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d</a:t>
            </a:r>
            <a:r>
              <a:rPr lang="es-ES_tradnl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167;p2">
            <a:extLst>
              <a:ext uri="{FF2B5EF4-FFF2-40B4-BE49-F238E27FC236}">
                <a16:creationId xmlns:a16="http://schemas.microsoft.com/office/drawing/2014/main" id="{8B8F61A8-4A08-45E8-BCF8-37BD2D3054C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74" grpId="0"/>
      <p:bldP spid="76" grpId="0"/>
      <p:bldP spid="78" grpId="0"/>
      <p:bldP spid="80" grpId="0"/>
      <p:bldP spid="82" grpId="0"/>
      <p:bldP spid="85" grpId="0"/>
      <p:bldP spid="86" grpId="0"/>
      <p:bldP spid="88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138" name="Google Shape;119;p1">
            <a:extLst>
              <a:ext uri="{FF2B5EF4-FFF2-40B4-BE49-F238E27FC236}">
                <a16:creationId xmlns:a16="http://schemas.microsoft.com/office/drawing/2014/main" id="{BE032095-5D46-460A-A314-64184E12B8C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6BE76620-5B99-43D8-9914-CDF3AB91B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28342" y="-68306"/>
            <a:ext cx="914400" cy="914400"/>
          </a:xfrm>
          <a:prstGeom prst="rect">
            <a:avLst/>
          </a:prstGeom>
        </p:spPr>
      </p:pic>
      <p:sp>
        <p:nvSpPr>
          <p:cNvPr id="75" name="Speech Bubble: Rectangle with Corners Rounded 74">
            <a:hlinkClick r:id="" action="ppaction://noaction">
              <a:snd r:embed="rId5" name="Ecoute. Ecris en anglais.wav"/>
            </a:hlinkClick>
            <a:extLst>
              <a:ext uri="{FF2B5EF4-FFF2-40B4-BE49-F238E27FC236}">
                <a16:creationId xmlns:a16="http://schemas.microsoft.com/office/drawing/2014/main" id="{CB4E4189-2CB6-4806-837B-39B6B1F96978}"/>
              </a:ext>
            </a:extLst>
          </p:cNvPr>
          <p:cNvSpPr/>
          <p:nvPr/>
        </p:nvSpPr>
        <p:spPr>
          <a:xfrm>
            <a:off x="4040981" y="112844"/>
            <a:ext cx="391300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9" name="CustomShape 7">
            <a:hlinkClick r:id="" action="ppaction://noaction">
              <a:snd r:embed="rId5" name="Ecoute. Ecris en anglais.wav"/>
            </a:hlinkClick>
            <a:extLst>
              <a:ext uri="{FF2B5EF4-FFF2-40B4-BE49-F238E27FC236}">
                <a16:creationId xmlns:a16="http://schemas.microsoft.com/office/drawing/2014/main" id="{72DF7AFD-E4CF-412C-84E2-FE809483BC37}"/>
              </a:ext>
            </a:extLst>
          </p:cNvPr>
          <p:cNvSpPr/>
          <p:nvPr/>
        </p:nvSpPr>
        <p:spPr>
          <a:xfrm>
            <a:off x="4096631" y="156117"/>
            <a:ext cx="3976531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Écoute. Écris en anglais.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81821708-48B2-4203-86FC-620729E8BF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3" name="Title 1">
            <a:extLst>
              <a:ext uri="{FF2B5EF4-FFF2-40B4-BE49-F238E27FC236}">
                <a16:creationId xmlns:a16="http://schemas.microsoft.com/office/drawing/2014/main" id="{277348D0-21DC-4386-8DD9-A1B1E06C5841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93" name="Table 2">
            <a:extLst>
              <a:ext uri="{FF2B5EF4-FFF2-40B4-BE49-F238E27FC236}">
                <a16:creationId xmlns:a16="http://schemas.microsoft.com/office/drawing/2014/main" id="{2B79B30D-0F89-4995-97E3-9330C043A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9756042"/>
              </p:ext>
            </p:extLst>
          </p:nvPr>
        </p:nvGraphicFramePr>
        <p:xfrm>
          <a:off x="93497" y="817248"/>
          <a:ext cx="6557292" cy="5674129"/>
        </p:xfrm>
        <a:graphic>
          <a:graphicData uri="http://schemas.openxmlformats.org/drawingml/2006/table">
            <a:tbl>
              <a:tblPr/>
              <a:tblGrid>
                <a:gridCol w="76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676">
                  <a:extLst>
                    <a:ext uri="{9D8B030D-6E8A-4147-A177-3AD203B41FA5}">
                      <a16:colId xmlns:a16="http://schemas.microsoft.com/office/drawing/2014/main" val="3191138166"/>
                    </a:ext>
                  </a:extLst>
                </a:gridCol>
                <a:gridCol w="4245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203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Image ?</a:t>
                      </a:r>
                      <a:b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(A, B, C)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157359"/>
                      </a:solidFill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anglais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?</a:t>
                      </a: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3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2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82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24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09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36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9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1573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GB" sz="1800" b="0" strike="noStrike" spc="-1" dirty="0">
                        <a:latin typeface="Century gothic"/>
                      </a:endParaRPr>
                    </a:p>
                  </a:txBody>
                  <a:tcPr anchor="ctr">
                    <a:lnL w="12240">
                      <a:solidFill>
                        <a:srgbClr val="157359"/>
                      </a:solidFill>
                    </a:lnL>
                    <a:lnR w="12240">
                      <a:solidFill>
                        <a:srgbClr val="157359"/>
                      </a:solidFill>
                    </a:lnR>
                    <a:lnT w="12240">
                      <a:solidFill>
                        <a:srgbClr val="157359"/>
                      </a:solidFill>
                    </a:lnT>
                    <a:lnB w="12240">
                      <a:solidFill>
                        <a:srgbClr val="157359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4" name="CustomShape 22">
            <a:hlinkClick r:id="" action="ppaction://noaction">
              <a:snd r:embed="rId7" name="JT2W4FS3_13.wav"/>
            </a:hlinkClick>
            <a:extLst>
              <a:ext uri="{FF2B5EF4-FFF2-40B4-BE49-F238E27FC236}">
                <a16:creationId xmlns:a16="http://schemas.microsoft.com/office/drawing/2014/main" id="{9B9CA59E-0CFA-4B32-A1F9-345CB808D210}"/>
              </a:ext>
            </a:extLst>
          </p:cNvPr>
          <p:cNvSpPr/>
          <p:nvPr/>
        </p:nvSpPr>
        <p:spPr>
          <a:xfrm>
            <a:off x="196772" y="219720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Ex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CustomShape 23">
            <a:hlinkClick r:id="" action="ppaction://noaction">
              <a:snd r:embed="rId8" name="JT2W4FS4_3.wav"/>
            </a:hlinkClick>
            <a:extLst>
              <a:ext uri="{FF2B5EF4-FFF2-40B4-BE49-F238E27FC236}">
                <a16:creationId xmlns:a16="http://schemas.microsoft.com/office/drawing/2014/main" id="{C97F03EB-FA5D-4F16-9DEF-076E2CADE1F2}"/>
              </a:ext>
            </a:extLst>
          </p:cNvPr>
          <p:cNvSpPr/>
          <p:nvPr/>
        </p:nvSpPr>
        <p:spPr>
          <a:xfrm>
            <a:off x="209777" y="2866685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CustomShape 24">
            <a:hlinkClick r:id="" action="ppaction://noaction">
              <a:snd r:embed="rId9" name="JT2W4FS4_4.wav"/>
            </a:hlinkClick>
            <a:extLst>
              <a:ext uri="{FF2B5EF4-FFF2-40B4-BE49-F238E27FC236}">
                <a16:creationId xmlns:a16="http://schemas.microsoft.com/office/drawing/2014/main" id="{7C2181C7-2205-4A7F-9CB5-E43A6F47B9EA}"/>
              </a:ext>
            </a:extLst>
          </p:cNvPr>
          <p:cNvSpPr/>
          <p:nvPr/>
        </p:nvSpPr>
        <p:spPr>
          <a:xfrm>
            <a:off x="209777" y="345613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CustomShape 25">
            <a:hlinkClick r:id="" action="ppaction://noaction">
              <a:snd r:embed="rId10" name="JT2W4FS4_5.wav"/>
            </a:hlinkClick>
            <a:extLst>
              <a:ext uri="{FF2B5EF4-FFF2-40B4-BE49-F238E27FC236}">
                <a16:creationId xmlns:a16="http://schemas.microsoft.com/office/drawing/2014/main" id="{33613FDF-8C8E-48E3-8F55-3A78B6DA4C4D}"/>
              </a:ext>
            </a:extLst>
          </p:cNvPr>
          <p:cNvSpPr/>
          <p:nvPr/>
        </p:nvSpPr>
        <p:spPr>
          <a:xfrm>
            <a:off x="209777" y="406044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CustomShape 26">
            <a:hlinkClick r:id="" action="ppaction://noaction">
              <a:snd r:embed="rId11" name="JT2W4FS4_6.wav"/>
            </a:hlinkClick>
            <a:extLst>
              <a:ext uri="{FF2B5EF4-FFF2-40B4-BE49-F238E27FC236}">
                <a16:creationId xmlns:a16="http://schemas.microsoft.com/office/drawing/2014/main" id="{BF705F9F-293B-4613-B7FC-7F9617D3198D}"/>
              </a:ext>
            </a:extLst>
          </p:cNvPr>
          <p:cNvSpPr/>
          <p:nvPr/>
        </p:nvSpPr>
        <p:spPr>
          <a:xfrm>
            <a:off x="209777" y="466945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" name="CustomShape 27">
            <a:hlinkClick r:id="" action="ppaction://noaction">
              <a:snd r:embed="rId12" name="JT2W4FS4_7.wav"/>
            </a:hlinkClick>
            <a:extLst>
              <a:ext uri="{FF2B5EF4-FFF2-40B4-BE49-F238E27FC236}">
                <a16:creationId xmlns:a16="http://schemas.microsoft.com/office/drawing/2014/main" id="{7267EF1F-01EA-4C56-803C-0CC53287467C}"/>
              </a:ext>
            </a:extLst>
          </p:cNvPr>
          <p:cNvSpPr/>
          <p:nvPr/>
        </p:nvSpPr>
        <p:spPr>
          <a:xfrm>
            <a:off x="215397" y="5346791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" name="CustomShape 28">
            <a:hlinkClick r:id="" action="ppaction://noaction">
              <a:snd r:embed="rId13" name="JT2W4FS4_8.wav"/>
            </a:hlinkClick>
            <a:extLst>
              <a:ext uri="{FF2B5EF4-FFF2-40B4-BE49-F238E27FC236}">
                <a16:creationId xmlns:a16="http://schemas.microsoft.com/office/drawing/2014/main" id="{50CE253E-8F16-4C68-AD76-6347C42A5909}"/>
              </a:ext>
            </a:extLst>
          </p:cNvPr>
          <p:cNvSpPr/>
          <p:nvPr/>
        </p:nvSpPr>
        <p:spPr>
          <a:xfrm>
            <a:off x="209777" y="59877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Picture 14" descr="A picture containing sky, tree, outdoor, green&#10;&#10;Description automatically generated">
            <a:extLst>
              <a:ext uri="{FF2B5EF4-FFF2-40B4-BE49-F238E27FC236}">
                <a16:creationId xmlns:a16="http://schemas.microsoft.com/office/drawing/2014/main" id="{17DD6CBF-C9F7-47E8-B575-DF48921736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287" y="3034304"/>
            <a:ext cx="1475616" cy="139780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1E2210-46A4-4BDB-96F1-01210286D734}"/>
              </a:ext>
            </a:extLst>
          </p:cNvPr>
          <p:cNvGrpSpPr/>
          <p:nvPr/>
        </p:nvGrpSpPr>
        <p:grpSpPr>
          <a:xfrm>
            <a:off x="6817050" y="877235"/>
            <a:ext cx="2390353" cy="1818493"/>
            <a:chOff x="5253893" y="2771760"/>
            <a:chExt cx="4964928" cy="4086239"/>
          </a:xfrm>
        </p:grpSpPr>
        <p:pic>
          <p:nvPicPr>
            <p:cNvPr id="17" name="Picture 16" descr="Shape&#10;&#10;Description automatically generated">
              <a:extLst>
                <a:ext uri="{FF2B5EF4-FFF2-40B4-BE49-F238E27FC236}">
                  <a16:creationId xmlns:a16="http://schemas.microsoft.com/office/drawing/2014/main" id="{083A57BB-B493-4635-BB05-401EA1B98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893" y="2771760"/>
              <a:ext cx="4964928" cy="4086239"/>
            </a:xfrm>
            <a:prstGeom prst="rect">
              <a:avLst/>
            </a:prstGeom>
          </p:spPr>
        </p:pic>
        <p:pic>
          <p:nvPicPr>
            <p:cNvPr id="6" name="Picture 5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CF0FC531-19C2-4D33-A7AB-9402D337B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703" y="3066632"/>
              <a:ext cx="4413402" cy="2516530"/>
            </a:xfrm>
            <a:prstGeom prst="rect">
              <a:avLst/>
            </a:prstGeom>
          </p:spPr>
        </p:pic>
      </p:grpSp>
      <p:pic>
        <p:nvPicPr>
          <p:cNvPr id="30" name="Picture 29" descr="A group of people riding horses&#10;&#10;Description automatically generated with medium confidence">
            <a:extLst>
              <a:ext uri="{FF2B5EF4-FFF2-40B4-BE49-F238E27FC236}">
                <a16:creationId xmlns:a16="http://schemas.microsoft.com/office/drawing/2014/main" id="{BB5862B3-6D6E-4E2A-A6A8-0DD5945DF5E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54" y="837651"/>
            <a:ext cx="1238621" cy="185677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B8FB943A-B643-47B4-8D13-66D305D5209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35" y="3073677"/>
            <a:ext cx="1233433" cy="1248968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D39B2266-C3E1-4B21-AE2F-BF80126232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01" y="5281811"/>
            <a:ext cx="1496488" cy="1209567"/>
          </a:xfrm>
          <a:prstGeom prst="rect">
            <a:avLst/>
          </a:prstGeom>
        </p:spPr>
      </p:pic>
      <p:pic>
        <p:nvPicPr>
          <p:cNvPr id="39" name="Picture 38" descr="A picture containing candle, lit, stage, scene&#10;&#10;Description automatically generated">
            <a:extLst>
              <a:ext uri="{FF2B5EF4-FFF2-40B4-BE49-F238E27FC236}">
                <a16:creationId xmlns:a16="http://schemas.microsoft.com/office/drawing/2014/main" id="{E610DAE0-20F9-40B8-88AD-E2819EE2AA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068" y="4589675"/>
            <a:ext cx="1604239" cy="2138985"/>
          </a:xfrm>
          <a:prstGeom prst="rect">
            <a:avLst/>
          </a:prstGeom>
        </p:spPr>
      </p:pic>
      <p:pic>
        <p:nvPicPr>
          <p:cNvPr id="8" name="Picture 7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2DF46F16-2A5C-4E33-A208-F444589337FD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0" r="49264" b="45751"/>
          <a:stretch/>
        </p:blipFill>
        <p:spPr>
          <a:xfrm>
            <a:off x="7218155" y="2912475"/>
            <a:ext cx="1467742" cy="1991387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72948EB6-B674-4A06-961C-82079A865A87}"/>
              </a:ext>
            </a:extLst>
          </p:cNvPr>
          <p:cNvSpPr/>
          <p:nvPr/>
        </p:nvSpPr>
        <p:spPr>
          <a:xfrm>
            <a:off x="7952026" y="5346791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EB1D1841-B6C9-4398-9B41-57B479DC5650}"/>
              </a:ext>
            </a:extLst>
          </p:cNvPr>
          <p:cNvSpPr/>
          <p:nvPr/>
        </p:nvSpPr>
        <p:spPr>
          <a:xfrm>
            <a:off x="6735894" y="723099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05B87C02-40C2-48D2-8728-28416EBC39AC}"/>
              </a:ext>
            </a:extLst>
          </p:cNvPr>
          <p:cNvSpPr/>
          <p:nvPr/>
        </p:nvSpPr>
        <p:spPr>
          <a:xfrm>
            <a:off x="9409190" y="700920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0D1C8F9-8E7D-4B27-9EF7-2CE8524B0E21}"/>
              </a:ext>
            </a:extLst>
          </p:cNvPr>
          <p:cNvSpPr/>
          <p:nvPr/>
        </p:nvSpPr>
        <p:spPr>
          <a:xfrm>
            <a:off x="6997174" y="2836124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FB756C3F-4E5B-447E-90C9-72F75A440CB7}"/>
              </a:ext>
            </a:extLst>
          </p:cNvPr>
          <p:cNvSpPr/>
          <p:nvPr/>
        </p:nvSpPr>
        <p:spPr>
          <a:xfrm>
            <a:off x="8814635" y="2778951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25380CD3-E135-48E0-AC71-3F034CBE3F98}"/>
              </a:ext>
            </a:extLst>
          </p:cNvPr>
          <p:cNvSpPr/>
          <p:nvPr/>
        </p:nvSpPr>
        <p:spPr>
          <a:xfrm>
            <a:off x="10392914" y="2912475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5D565D7E-D6AE-4A2E-B7E0-D298519D818B}"/>
              </a:ext>
            </a:extLst>
          </p:cNvPr>
          <p:cNvSpPr/>
          <p:nvPr/>
        </p:nvSpPr>
        <p:spPr>
          <a:xfrm>
            <a:off x="9851151" y="4546705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5FD91A6D-CD1D-4F97-BE83-F6E22742ABA4}"/>
              </a:ext>
            </a:extLst>
          </p:cNvPr>
          <p:cNvSpPr/>
          <p:nvPr/>
        </p:nvSpPr>
        <p:spPr>
          <a:xfrm>
            <a:off x="1300773" y="2185175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2472162-1436-417C-8D01-CCCC971D38DA}"/>
              </a:ext>
            </a:extLst>
          </p:cNvPr>
          <p:cNvSpPr/>
          <p:nvPr/>
        </p:nvSpPr>
        <p:spPr>
          <a:xfrm>
            <a:off x="1313778" y="2875497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B833BA6E-BEED-4148-ABA2-7FFCF45D9C16}"/>
              </a:ext>
            </a:extLst>
          </p:cNvPr>
          <p:cNvSpPr/>
          <p:nvPr/>
        </p:nvSpPr>
        <p:spPr>
          <a:xfrm>
            <a:off x="1300773" y="3511808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6D3D314A-8DCA-43A5-8E86-7FF354EF95AC}"/>
              </a:ext>
            </a:extLst>
          </p:cNvPr>
          <p:cNvSpPr/>
          <p:nvPr/>
        </p:nvSpPr>
        <p:spPr>
          <a:xfrm>
            <a:off x="1321942" y="4114569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929A57BF-F354-4834-B480-C3BDD882C4C9}"/>
              </a:ext>
            </a:extLst>
          </p:cNvPr>
          <p:cNvSpPr/>
          <p:nvPr/>
        </p:nvSpPr>
        <p:spPr>
          <a:xfrm>
            <a:off x="1300772" y="4722020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35C09884-7CF6-4043-A6A2-2D9774694AD9}"/>
              </a:ext>
            </a:extLst>
          </p:cNvPr>
          <p:cNvSpPr/>
          <p:nvPr/>
        </p:nvSpPr>
        <p:spPr>
          <a:xfrm>
            <a:off x="1300772" y="5408518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3ABE6D9F-B69F-4E2D-ACB6-45572988FE06}"/>
              </a:ext>
            </a:extLst>
          </p:cNvPr>
          <p:cNvSpPr/>
          <p:nvPr/>
        </p:nvSpPr>
        <p:spPr>
          <a:xfrm>
            <a:off x="1300771" y="6004530"/>
            <a:ext cx="441961" cy="3963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120E5AD-5EB7-40AA-BA4F-B7BE312B348A}"/>
              </a:ext>
            </a:extLst>
          </p:cNvPr>
          <p:cNvSpPr txBox="1"/>
          <p:nvPr/>
        </p:nvSpPr>
        <p:spPr>
          <a:xfrm>
            <a:off x="2521727" y="2185175"/>
            <a:ext cx="3906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aunt is short.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ECB58BB6-EB63-42D4-B25E-006B3A631DDB}"/>
              </a:ext>
            </a:extLst>
          </p:cNvPr>
          <p:cNvSpPr txBox="1"/>
          <p:nvPr/>
        </p:nvSpPr>
        <p:spPr>
          <a:xfrm>
            <a:off x="2482204" y="2855940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tv programme is interesting.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66526741-A368-41F4-8271-628D77C5AFAC}"/>
              </a:ext>
            </a:extLst>
          </p:cNvPr>
          <p:cNvSpPr txBox="1"/>
          <p:nvPr/>
        </p:nvSpPr>
        <p:spPr>
          <a:xfrm>
            <a:off x="2504021" y="3511808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grandma is tall.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B7AA8C42-A00B-4C67-9266-32682F89EF90}"/>
              </a:ext>
            </a:extLst>
          </p:cNvPr>
          <p:cNvSpPr txBox="1"/>
          <p:nvPr/>
        </p:nvSpPr>
        <p:spPr>
          <a:xfrm>
            <a:off x="2490207" y="4118681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animal is big.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5DDFCC5-B2FD-4767-A9B6-3062D65F1438}"/>
              </a:ext>
            </a:extLst>
          </p:cNvPr>
          <p:cNvSpPr txBox="1"/>
          <p:nvPr/>
        </p:nvSpPr>
        <p:spPr>
          <a:xfrm>
            <a:off x="2521727" y="4722020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horse is small.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EECE6888-8289-428F-89F4-65770AEF5EF3}"/>
              </a:ext>
            </a:extLst>
          </p:cNvPr>
          <p:cNvSpPr txBox="1"/>
          <p:nvPr/>
        </p:nvSpPr>
        <p:spPr>
          <a:xfrm>
            <a:off x="2482204" y="5406643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person is red.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6CD21919-2B74-485C-AD6F-CCD69783935A}"/>
              </a:ext>
            </a:extLst>
          </p:cNvPr>
          <p:cNvSpPr txBox="1"/>
          <p:nvPr/>
        </p:nvSpPr>
        <p:spPr>
          <a:xfrm>
            <a:off x="2506127" y="6040752"/>
            <a:ext cx="42111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The head is big.</a:t>
            </a:r>
          </a:p>
        </p:txBody>
      </p:sp>
    </p:spTree>
    <p:extLst>
      <p:ext uri="{BB962C8B-B14F-4D97-AF65-F5344CB8AC3E}">
        <p14:creationId xmlns:p14="http://schemas.microsoft.com/office/powerpoint/2010/main" val="31431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41" grpId="0"/>
      <p:bldP spid="151" grpId="0"/>
      <p:bldP spid="152" grpId="0"/>
      <p:bldP spid="153" grpId="0"/>
      <p:bldP spid="154" grpId="0"/>
      <p:bldP spid="155" grpId="0"/>
      <p:bldP spid="1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39268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elle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 dessin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le mot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prononcer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dessiner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télévision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tante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8" name="Ecris en angl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3 - Écris en anglais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13278" y="62134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tall, big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693811" y="6208010"/>
            <a:ext cx="29810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programme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aunt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626142" y="5293961"/>
            <a:ext cx="2939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radio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tall, big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small (f)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19728" y="4462868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television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small (m)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easy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695313" y="3611373"/>
            <a:ext cx="3028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draw, drawing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look for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word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653398" y="2765805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pronounce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interesting (m)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256127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have, having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693813" y="1865086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what?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2789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drawing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he has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693811" y="104212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cat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she has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of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340FDC8A-5ECC-4480-955B-DD0466D6705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17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244111"/>
              </p:ext>
            </p:extLst>
          </p:nvPr>
        </p:nvGraphicFramePr>
        <p:xfrm>
          <a:off x="565779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0388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790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  <a:p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easy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pronounce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tall, big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short, small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hlinkClick r:id="" action="ppaction://noaction">
              <a:snd r:embed="rId29" name="Ecris en francais.wav"/>
            </a:hlinkClick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579915" y="66416"/>
            <a:ext cx="1203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7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4 - Écris en français : </a:t>
            </a:r>
            <a:r>
              <a:rPr kumimoji="0" lang="en-GB" sz="27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246060" y="62061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l’émission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45780" y="6213093"/>
            <a:ext cx="239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télévision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13280" y="5321170"/>
            <a:ext cx="2215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tante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845857" y="5327072"/>
            <a:ext cx="2828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grand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662842" y="5321170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petite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246062" y="4455927"/>
            <a:ext cx="2393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845856" y="4483641"/>
            <a:ext cx="3003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petit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671172" y="4477739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grande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246061" y="362314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chercher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887771" y="361727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dessiner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659412" y="3609236"/>
            <a:ext cx="2286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prononcer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246060" y="27435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facile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845856" y="277170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intéressant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657009" y="2754189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mot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13279" y="1877910"/>
            <a:ext cx="2200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 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886271" y="1870988"/>
            <a:ext cx="236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il 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666976" y="18779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quoi 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13278" y="1026768"/>
            <a:ext cx="221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chat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886269" y="104803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dessin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674848" y="101479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662842" y="6189673"/>
            <a:ext cx="3318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radio</a:t>
            </a:r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EF6B1501-CF3F-419B-A26C-30CD63E4993F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26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FS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F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T2W4FS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T2W4FS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T2W4FS6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T2W4FS6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JT2W4FS6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JT2W4FS6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JT2W4FS6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JT2W4FS6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T2W4FS6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JT2W4FS6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JT2W4FS6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JT2W4FS6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JT2W4FS6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JT2W4FS6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JT2W4FS6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JT2W4FS6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JT2W4FS6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JT2W4FS6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JT2W4FS6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group of people in garment&#10;&#10;Description automatically generated with low confidence">
            <a:extLst>
              <a:ext uri="{FF2B5EF4-FFF2-40B4-BE49-F238E27FC236}">
                <a16:creationId xmlns:a16="http://schemas.microsoft.com/office/drawing/2014/main" id="{0BD86581-7AA9-4A2E-ACA1-65EF77FC3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04" y="783693"/>
            <a:ext cx="1541426" cy="1027617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B1A359C-52D9-4C11-B819-84AF7735B4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1" y="4870632"/>
            <a:ext cx="1346224" cy="1961492"/>
          </a:xfrm>
          <a:prstGeom prst="rect">
            <a:avLst/>
          </a:prstGeom>
        </p:spPr>
      </p:pic>
      <p:pic>
        <p:nvPicPr>
          <p:cNvPr id="8" name="Picture 7" descr="A picture containing person, group, people, crowd&#10;&#10;Description automatically generated">
            <a:extLst>
              <a:ext uri="{FF2B5EF4-FFF2-40B4-BE49-F238E27FC236}">
                <a16:creationId xmlns:a16="http://schemas.microsoft.com/office/drawing/2014/main" id="{79829802-C6DA-4D6F-A8A3-30C9938F0F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803" y="5077451"/>
            <a:ext cx="1910856" cy="1274701"/>
          </a:xfrm>
          <a:prstGeom prst="rect">
            <a:avLst/>
          </a:prstGeom>
        </p:spPr>
      </p:pic>
      <p:pic>
        <p:nvPicPr>
          <p:cNvPr id="13" name="Picture 12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262969D4-44E6-4BBE-8E6E-69C7752F999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/>
          <a:stretch/>
        </p:blipFill>
        <p:spPr>
          <a:xfrm>
            <a:off x="124246" y="2563248"/>
            <a:ext cx="1618575" cy="2036753"/>
          </a:xfrm>
          <a:prstGeom prst="rect">
            <a:avLst/>
          </a:prstGeom>
        </p:spPr>
      </p:pic>
      <p:pic>
        <p:nvPicPr>
          <p:cNvPr id="6" name="Picture 5" descr="A picture containing sky, tree, outdoor, green&#10;&#10;Description automatically generated">
            <a:extLst>
              <a:ext uri="{FF2B5EF4-FFF2-40B4-BE49-F238E27FC236}">
                <a16:creationId xmlns:a16="http://schemas.microsoft.com/office/drawing/2014/main" id="{8E9BF485-B28B-47D4-8167-4E410117FF4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406" y="2756555"/>
            <a:ext cx="1592763" cy="150876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2" name="CustomShape 3">
            <a:hlinkClick r:id="" action="ppaction://noaction">
              <a:snd r:embed="rId14" name="Ecris des phrases.wav"/>
            </a:hlinkClick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3034020" y="97107"/>
            <a:ext cx="339099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Écris des phrases.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97670127-691D-4BA6-AA9D-FD2AD7D4649A}"/>
              </a:ext>
            </a:extLst>
          </p:cNvPr>
          <p:cNvSpPr txBox="1">
            <a:spLocks/>
          </p:cNvSpPr>
          <p:nvPr/>
        </p:nvSpPr>
        <p:spPr>
          <a:xfrm>
            <a:off x="11238143" y="1135676"/>
            <a:ext cx="781120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68" name="Picture 67" descr="Icon&#10;&#10;Description automatically generated">
            <a:extLst>
              <a:ext uri="{FF2B5EF4-FFF2-40B4-BE49-F238E27FC236}">
                <a16:creationId xmlns:a16="http://schemas.microsoft.com/office/drawing/2014/main" id="{B333A335-E6AB-4779-907F-A704A6B524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F541522-A690-4F19-A485-8349B796F739}"/>
              </a:ext>
            </a:extLst>
          </p:cNvPr>
          <p:cNvSpPr/>
          <p:nvPr/>
        </p:nvSpPr>
        <p:spPr>
          <a:xfrm>
            <a:off x="1781311" y="1778899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chaise est grande.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6C5A847-F83F-4A19-894D-762F73723B85}"/>
              </a:ext>
            </a:extLst>
          </p:cNvPr>
          <p:cNvSpPr/>
          <p:nvPr/>
        </p:nvSpPr>
        <p:spPr>
          <a:xfrm>
            <a:off x="1781311" y="940079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chair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s-ES_trad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big.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E3E08C-326B-4E42-A10B-CE5BD260CA31}"/>
              </a:ext>
            </a:extLst>
          </p:cNvPr>
          <p:cNvSpPr txBox="1"/>
          <p:nvPr/>
        </p:nvSpPr>
        <p:spPr>
          <a:xfrm>
            <a:off x="172737" y="78073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D1C35346-6FF5-4C50-AAD2-20A7EE5C1A90}"/>
              </a:ext>
            </a:extLst>
          </p:cNvPr>
          <p:cNvSpPr/>
          <p:nvPr/>
        </p:nvSpPr>
        <p:spPr>
          <a:xfrm>
            <a:off x="1745161" y="375472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personne est grande.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0827914-925B-4A61-B5D9-CE491A094E17}"/>
              </a:ext>
            </a:extLst>
          </p:cNvPr>
          <p:cNvSpPr/>
          <p:nvPr/>
        </p:nvSpPr>
        <p:spPr>
          <a:xfrm>
            <a:off x="1745161" y="291590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person is tall.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574179-7523-4C64-9C0B-39304102BA18}"/>
              </a:ext>
            </a:extLst>
          </p:cNvPr>
          <p:cNvSpPr txBox="1"/>
          <p:nvPr/>
        </p:nvSpPr>
        <p:spPr>
          <a:xfrm>
            <a:off x="123171" y="256680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F4CFFD3-021F-4D7D-B259-A020DB017EB9}"/>
              </a:ext>
            </a:extLst>
          </p:cNvPr>
          <p:cNvSpPr/>
          <p:nvPr/>
        </p:nvSpPr>
        <p:spPr>
          <a:xfrm>
            <a:off x="1781311" y="589074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L’affiche est petite.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26F20B4-F1C3-44C5-9948-23F5854B289D}"/>
              </a:ext>
            </a:extLst>
          </p:cNvPr>
          <p:cNvSpPr/>
          <p:nvPr/>
        </p:nvSpPr>
        <p:spPr>
          <a:xfrm>
            <a:off x="1781311" y="5051921"/>
            <a:ext cx="3862744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poster is small.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524E4EF-F562-4FD6-A600-AA81AD3A6042}"/>
              </a:ext>
            </a:extLst>
          </p:cNvPr>
          <p:cNvSpPr txBox="1"/>
          <p:nvPr/>
        </p:nvSpPr>
        <p:spPr>
          <a:xfrm>
            <a:off x="123171" y="4872262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9B1DACD-3EC0-48CC-B732-4AA90039E358}"/>
              </a:ext>
            </a:extLst>
          </p:cNvPr>
          <p:cNvSpPr/>
          <p:nvPr/>
        </p:nvSpPr>
        <p:spPr>
          <a:xfrm>
            <a:off x="7666659" y="1773047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professeur est petit.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7F58E4A-F7AB-4538-AA38-AA38782F4119}"/>
              </a:ext>
            </a:extLst>
          </p:cNvPr>
          <p:cNvSpPr/>
          <p:nvPr/>
        </p:nvSpPr>
        <p:spPr>
          <a:xfrm>
            <a:off x="7666659" y="934227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</a:t>
            </a:r>
            <a:r>
              <a:rPr lang="es-ES_tradnl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teacher is short.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539F613-0E8E-468C-8E24-EB70FB0F9917}"/>
              </a:ext>
            </a:extLst>
          </p:cNvPr>
          <p:cNvSpPr txBox="1"/>
          <p:nvPr/>
        </p:nvSpPr>
        <p:spPr>
          <a:xfrm>
            <a:off x="5955971" y="780733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63FBCF2-E6EE-4A1C-80CA-E2B7C56C695B}"/>
              </a:ext>
            </a:extLst>
          </p:cNvPr>
          <p:cNvSpPr/>
          <p:nvPr/>
        </p:nvSpPr>
        <p:spPr>
          <a:xfrm>
            <a:off x="7630509" y="374886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L’animal est grand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DBB8BEB-82ED-4A54-90F3-429545148982}"/>
              </a:ext>
            </a:extLst>
          </p:cNvPr>
          <p:cNvSpPr/>
          <p:nvPr/>
        </p:nvSpPr>
        <p:spPr>
          <a:xfrm>
            <a:off x="7630509" y="291004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animal is big.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E5EC1F7-3D75-4BFA-8DB6-6A474B26C172}"/>
              </a:ext>
            </a:extLst>
          </p:cNvPr>
          <p:cNvSpPr txBox="1"/>
          <p:nvPr/>
        </p:nvSpPr>
        <p:spPr>
          <a:xfrm>
            <a:off x="6039794" y="2756555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1379EC3-BC32-4774-9282-2CDC57EFB631}"/>
              </a:ext>
            </a:extLst>
          </p:cNvPr>
          <p:cNvSpPr/>
          <p:nvPr/>
        </p:nvSpPr>
        <p:spPr>
          <a:xfrm>
            <a:off x="7666659" y="5884889"/>
            <a:ext cx="3701926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s-ES_tradnl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carnaval</a:t>
            </a:r>
            <a:r>
              <a:rPr kumimoji="0" lang="es-ES_tradnl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est grand.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8841A1E3-06C0-4062-B6D3-B5C5E071BD20}"/>
              </a:ext>
            </a:extLst>
          </p:cNvPr>
          <p:cNvSpPr/>
          <p:nvPr/>
        </p:nvSpPr>
        <p:spPr>
          <a:xfrm>
            <a:off x="7666659" y="5046069"/>
            <a:ext cx="3535333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carnival is big.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3083B86-7EFD-406F-8E1C-625EA1ECBE6F}"/>
              </a:ext>
            </a:extLst>
          </p:cNvPr>
          <p:cNvSpPr txBox="1"/>
          <p:nvPr/>
        </p:nvSpPr>
        <p:spPr>
          <a:xfrm>
            <a:off x="5755803" y="5077451"/>
            <a:ext cx="449988" cy="461665"/>
          </a:xfrm>
          <a:prstGeom prst="rect">
            <a:avLst/>
          </a:prstGeom>
          <a:solidFill>
            <a:srgbClr val="26859D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2" name="Google Shape;119;p1">
            <a:extLst>
              <a:ext uri="{FF2B5EF4-FFF2-40B4-BE49-F238E27FC236}">
                <a16:creationId xmlns:a16="http://schemas.microsoft.com/office/drawing/2014/main" id="{36801E48-35F6-4A58-B032-1F66B664766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78D44BE0-1529-4379-8E68-C166937CCE2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393" y="932027"/>
            <a:ext cx="697504" cy="12989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35C1CE2-063D-4B4F-B633-7D888EA5081D}"/>
              </a:ext>
            </a:extLst>
          </p:cNvPr>
          <p:cNvSpPr txBox="1"/>
          <p:nvPr/>
        </p:nvSpPr>
        <p:spPr>
          <a:xfrm>
            <a:off x="7628169" y="78732"/>
            <a:ext cx="3333148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latin typeface="Century Gothic" panose="020B0502020202020204" pitchFamily="34" charset="0"/>
              </a:rPr>
              <a:t>personne</a:t>
            </a:r>
            <a:r>
              <a:rPr lang="en-GB" sz="2000" dirty="0">
                <a:latin typeface="Century Gothic" panose="020B0502020202020204" pitchFamily="34" charset="0"/>
              </a:rPr>
              <a:t> = the person</a:t>
            </a:r>
          </a:p>
        </p:txBody>
      </p:sp>
    </p:spTree>
    <p:extLst>
      <p:ext uri="{BB962C8B-B14F-4D97-AF65-F5344CB8AC3E}">
        <p14:creationId xmlns:p14="http://schemas.microsoft.com/office/powerpoint/2010/main" val="98428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T2W4FS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T2W4FS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T2W4FS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T2W4FS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T2W4FS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T2W4FS9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2" grpId="0" animBg="1"/>
      <p:bldP spid="76" grpId="0" animBg="1"/>
      <p:bldP spid="80" grpId="0" animBg="1"/>
      <p:bldP spid="84" grpId="0" animBg="1"/>
      <p:bldP spid="8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 en anglais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E05043ED-C282-4F0A-81D9-8620A0D33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51440"/>
              </p:ext>
            </p:extLst>
          </p:nvPr>
        </p:nvGraphicFramePr>
        <p:xfrm>
          <a:off x="579915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452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chat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avoir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quoi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dessin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 mot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prononcer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intéressant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facile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dessiner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chercher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télévision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petit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tante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l’émission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6410D41-ABCD-4310-AD80-1B4C30F03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CB167013-9377-4D91-9838-1FA162F57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BD8479-0DD8-4614-8F1A-221572C88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44D4D45-6E4C-4CAF-903C-077262CF5F6B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4E027A-7E46-4137-ADC2-CC1029C8DD58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F57775-62D4-44CD-8AEA-D21B112131BA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604166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423811" y="18172"/>
            <a:ext cx="8945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 en français :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2188BE78-78CC-4155-859B-394311940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537744"/>
              </p:ext>
            </p:extLst>
          </p:nvPr>
        </p:nvGraphicFramePr>
        <p:xfrm>
          <a:off x="565779" y="594343"/>
          <a:ext cx="9810698" cy="6029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4347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503886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79043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drawing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what?</a:t>
                      </a:r>
                    </a:p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easy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interesting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word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look for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draw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pronounce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short, small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tall, big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aunt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tall, big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short, small (f)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programme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603B0284-9AE5-446D-8DAF-E3E4C57E9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3DEA02CE-1922-402E-9D27-5318EA685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49B8D27-C8EC-4FEE-A159-0D3AD9AC90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364" y="4681233"/>
            <a:ext cx="1162417" cy="11012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0D07A6B-CC8E-4084-A4AA-B08922719AD2}"/>
              </a:ext>
            </a:extLst>
          </p:cNvPr>
          <p:cNvSpPr txBox="1"/>
          <p:nvPr/>
        </p:nvSpPr>
        <p:spPr>
          <a:xfrm>
            <a:off x="1737282" y="578320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C73F9E-A763-4AA2-8366-25E21223BA5B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EEC71CF-6D7C-4374-AD4D-4F21D86023C3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1077907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</TotalTime>
  <Words>1998</Words>
  <Application>Microsoft Office PowerPoint</Application>
  <PresentationFormat>Widescreen</PresentationFormat>
  <Paragraphs>356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Eras Demi ITC</vt:lpstr>
      <vt:lpstr>Modern Love</vt:lpstr>
      <vt:lpstr>Segoe Print</vt:lpstr>
      <vt:lpstr>Symbol</vt:lpstr>
      <vt:lpstr>Tw Cen MT</vt:lpstr>
      <vt:lpstr>Wingdings</vt:lpstr>
      <vt:lpstr>1_Office Theme</vt:lpstr>
      <vt:lpstr>2_Office Theme</vt:lpstr>
      <vt:lpstr>3_Office Theme</vt:lpstr>
      <vt:lpstr>Describing me and others </vt:lpstr>
      <vt:lpstr>prononcer</vt:lpstr>
      <vt:lpstr>Follow up 1: </vt:lpstr>
      <vt:lpstr>Follow up 2</vt:lpstr>
      <vt:lpstr>vocabulaire</vt:lpstr>
      <vt:lpstr>vocabulaire</vt:lpstr>
      <vt:lpstr>Follow up 5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Tom Dawes</cp:lastModifiedBy>
  <cp:revision>75</cp:revision>
  <dcterms:created xsi:type="dcterms:W3CDTF">2021-06-12T06:20:35Z</dcterms:created>
  <dcterms:modified xsi:type="dcterms:W3CDTF">2023-01-30T19:27:48Z</dcterms:modified>
</cp:coreProperties>
</file>