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notesMasterIdLst>
    <p:notesMasterId r:id="rId18"/>
  </p:notesMasterIdLst>
  <p:sldIdLst>
    <p:sldId id="257" r:id="rId3"/>
    <p:sldId id="385" r:id="rId4"/>
    <p:sldId id="984" r:id="rId5"/>
    <p:sldId id="539" r:id="rId6"/>
    <p:sldId id="359" r:id="rId7"/>
    <p:sldId id="985" r:id="rId8"/>
    <p:sldId id="548" r:id="rId9"/>
    <p:sldId id="542" r:id="rId10"/>
    <p:sldId id="549" r:id="rId11"/>
    <p:sldId id="525" r:id="rId12"/>
    <p:sldId id="524" r:id="rId13"/>
    <p:sldId id="540" r:id="rId14"/>
    <p:sldId id="543" r:id="rId15"/>
    <p:sldId id="526" r:id="rId16"/>
    <p:sldId id="36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A1E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61927" autoAdjust="0"/>
  </p:normalViewPr>
  <p:slideViewPr>
    <p:cSldViewPr snapToGrid="0">
      <p:cViewPr varScale="1">
        <p:scale>
          <a:sx n="42" d="100"/>
          <a:sy n="42" d="100"/>
        </p:scale>
        <p:origin x="1570" y="2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23/12/2022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</a:t>
            </a:r>
          </a:p>
          <a:p>
            <a:pPr marL="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available under a Creative Commons license, no attribution required.</a:t>
            </a:r>
            <a:endParaRPr lang="en-GB" sz="1800" b="0" strike="noStrike" spc="-1" dirty="0">
              <a:latin typeface="Arial"/>
            </a:endParaRPr>
          </a:p>
          <a:p>
            <a:pPr marL="0" indent="-216000" algn="l">
              <a:lnSpc>
                <a:spcPct val="100000"/>
              </a:lnSpc>
            </a:pPr>
            <a:r>
              <a:rPr lang="en-GB" sz="1800" b="1" strike="noStrike" spc="-1" dirty="0">
                <a:latin typeface="Arial"/>
              </a:rPr>
              <a:t>The AUDIO version of the lesson material includes additional audio for the new language presented (phonics, vocabulary) and audio for the instructions</a:t>
            </a:r>
          </a:p>
          <a:p>
            <a:pPr marL="0" indent="-216000" algn="l">
              <a:lnSpc>
                <a:spcPct val="100000"/>
              </a:lnSpc>
            </a:pPr>
            <a:r>
              <a:rPr lang="en-GB" sz="1800" b="1" strike="noStrike" spc="-1" dirty="0">
                <a:latin typeface="Arial"/>
              </a:rPr>
              <a:t>on the slide.</a:t>
            </a:r>
          </a:p>
          <a:p>
            <a:pPr marL="0" indent="-216000" algn="l">
              <a:lnSpc>
                <a:spcPct val="100000"/>
              </a:lnSpc>
            </a:pPr>
            <a:r>
              <a:rPr lang="en-GB" sz="1800" b="1" strike="noStrike" spc="-1" dirty="0">
                <a:latin typeface="Arial"/>
              </a:rPr>
              <a:t>In addition, it includes VIDEO clips of the phonics and the phonics’ source words.  Pupils can be encouraged to look at the shape of the mouth/lips on</a:t>
            </a:r>
          </a:p>
          <a:p>
            <a:pPr marL="0" indent="-216000" algn="l">
              <a:lnSpc>
                <a:spcPct val="100000"/>
              </a:lnSpc>
            </a:pPr>
            <a:r>
              <a:rPr lang="en-GB" sz="1800" b="1" strike="noStrike" spc="-1" dirty="0">
                <a:latin typeface="Arial"/>
              </a:rPr>
              <a:t>slides where these appear, and try to copy it/them.</a:t>
            </a:r>
          </a:p>
          <a:p>
            <a:pPr marL="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Phonics: SSC </a:t>
            </a:r>
            <a:br>
              <a:rPr lang="en-GB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18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Revisit: </a:t>
            </a:r>
            <a:r>
              <a:rPr lang="fr-FR" sz="18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closed [eu(t,x,s)] un peu [91] </a:t>
            </a:r>
          </a:p>
          <a:p>
            <a:pPr marL="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fr-FR" sz="18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Introduce: </a:t>
            </a:r>
            <a:r>
              <a:rPr lang="fr-FR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open [eu(r,l,f,ne,ve)] peur [755] jeune [152] neuf [787] acteur [1552] seul [102]</a:t>
            </a:r>
          </a:p>
          <a:p>
            <a:pPr marL="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b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</a:b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 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(new words in </a:t>
            </a: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bold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): </a:t>
            </a:r>
            <a:r>
              <a:rPr lang="fr-FR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enseigner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[2134]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poser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[218]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anglais1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[784]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français2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[251]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grand-mère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[3883]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grand-père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[3748]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musique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[1139]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le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la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[1]</a:t>
            </a:r>
          </a:p>
          <a:p>
            <a:pPr marL="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1: </a:t>
            </a:r>
            <a:r>
              <a:rPr lang="fr-FR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</a:t>
            </a:r>
            <a:endParaRPr lang="en-GB" sz="1800" b="0" i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r>
              <a:rPr lang="en-GB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 2: </a:t>
            </a:r>
            <a:r>
              <a:rPr lang="fr-FR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affiche [2886] bureau [273] chaise [3419] chambre [633] idée [239] lit [1837] un [3] une [3] (revisit moto, cheval)</a:t>
            </a:r>
            <a:endParaRPr lang="en-GB" sz="1800" b="1" i="1" strike="noStrike" spc="-1" dirty="0">
              <a:solidFill>
                <a:srgbClr val="002060"/>
              </a:solidFill>
              <a:effectLst/>
              <a:latin typeface="Century Gothic"/>
              <a:ea typeface="+mn-ea"/>
              <a:cs typeface="+mn-cs"/>
            </a:endParaRPr>
          </a:p>
          <a:p>
            <a:pPr marL="0" indent="-216000">
              <a:lnSpc>
                <a:spcPct val="100000"/>
              </a:lnSpc>
            </a:pPr>
            <a:r>
              <a:rPr lang="en-GB" sz="16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6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6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6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indent="-216000">
              <a:lnSpc>
                <a:spcPct val="100000"/>
              </a:lnSpc>
            </a:pPr>
            <a:endParaRPr lang="en-GB" sz="16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6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 introduced and formally re-visited those words.  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8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800" b="0" strike="noStrike" spc="-1" dirty="0">
              <a:latin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5-10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 from this week and previous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Give pupils a blank grid.  They fill in the French meanings of any of the words they know, trying to reach 15 points in total.</a:t>
            </a:r>
            <a:br>
              <a:rPr lang="en-GB" b="0" dirty="0"/>
            </a:b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  <a:br>
              <a:rPr lang="en-GB" dirty="0"/>
            </a:b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90029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5-10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 from this week and previous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Give pupils a blank grid.  They fill in the French meanings of any of the words they know, trying to reach 15 points in total.</a:t>
            </a:r>
            <a:br>
              <a:rPr lang="en-GB" b="0" dirty="0"/>
            </a:b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  <a:br>
              <a:rPr lang="en-GB" dirty="0"/>
            </a:b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90029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Handout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476296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Handout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47478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18779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18779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2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recap closed and open [</a:t>
            </a:r>
            <a:r>
              <a:rPr lang="en-GB" b="1" dirty="0" err="1"/>
              <a:t>eu</a:t>
            </a:r>
            <a:r>
              <a:rPr lang="en-GB" b="0" dirty="0"/>
              <a:t>].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closed [</a:t>
            </a:r>
            <a:r>
              <a:rPr lang="en-GB" b="1" dirty="0" err="1"/>
              <a:t>eu</a:t>
            </a:r>
            <a:r>
              <a:rPr lang="en-GB" dirty="0"/>
              <a:t>]. Repeat the SSC [</a:t>
            </a:r>
            <a:r>
              <a:rPr lang="en-GB" b="1" dirty="0" err="1"/>
              <a:t>eu</a:t>
            </a:r>
            <a:r>
              <a:rPr lang="en-GB" dirty="0"/>
              <a:t>] with the class.</a:t>
            </a:r>
            <a:endParaRPr lang="en-GB" b="1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phrase </a:t>
            </a:r>
            <a:r>
              <a:rPr lang="en-GB" b="1" dirty="0"/>
              <a:t>‘un </a:t>
            </a:r>
            <a:r>
              <a:rPr lang="en-GB" b="1" dirty="0" err="1"/>
              <a:t>peu</a:t>
            </a:r>
            <a:r>
              <a:rPr lang="en-GB" b="1" dirty="0"/>
              <a:t>’</a:t>
            </a:r>
            <a:r>
              <a:rPr lang="en-GB" dirty="0"/>
              <a:t> (with gesture, if using).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English translation and picture.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to practise saying the phrase several times.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callout about closed vowel tongue position.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open [</a:t>
            </a:r>
            <a:r>
              <a:rPr lang="en-GB" dirty="0" err="1"/>
              <a:t>eu</a:t>
            </a:r>
            <a:r>
              <a:rPr lang="en-GB" dirty="0"/>
              <a:t>].  Repeat the SSC with the class.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word ‘</a:t>
            </a:r>
            <a:r>
              <a:rPr lang="en-GB" b="1" dirty="0" err="1"/>
              <a:t>peur</a:t>
            </a:r>
            <a:r>
              <a:rPr lang="en-GB" dirty="0"/>
              <a:t>’ (with gesture, if using).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English translation and picture, and the callout hint about ‘hurt’.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Say this SSC several times with the class.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call out about open SSC [</a:t>
            </a:r>
            <a:r>
              <a:rPr lang="en-GB" b="1" dirty="0" err="1"/>
              <a:t>eu</a:t>
            </a:r>
            <a:r>
              <a:rPr lang="en-GB" dirty="0"/>
              <a:t>].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Practise alternating between </a:t>
            </a:r>
            <a:r>
              <a:rPr lang="en-GB" b="0" dirty="0"/>
              <a:t>‘</a:t>
            </a:r>
            <a:r>
              <a:rPr lang="en-GB" b="1" dirty="0" err="1"/>
              <a:t>peu</a:t>
            </a:r>
            <a:r>
              <a:rPr lang="en-GB" dirty="0"/>
              <a:t>’ and ‘</a:t>
            </a:r>
            <a:r>
              <a:rPr lang="en-GB" b="1" dirty="0" err="1"/>
              <a:t>peur</a:t>
            </a:r>
            <a:r>
              <a:rPr lang="en-GB" dirty="0"/>
              <a:t>’ several times.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2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74240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Timing: 5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Aim: 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To practise aural distinction of French words with the SSC closed and open [</a:t>
            </a:r>
            <a:r>
              <a:rPr lang="en-GB" b="0" dirty="0" err="1">
                <a:latin typeface="Calibri" panose="020F0502020204030204" pitchFamily="34" charset="0"/>
                <a:cs typeface="Calibri" panose="020F0502020204030204" pitchFamily="34" charset="0"/>
              </a:rPr>
              <a:t>eu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] in sets of three words. Some words are known, others are cognates, some will be taught later in the SOW.</a:t>
            </a: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Procedure: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Do the first one to model the task.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Click to listen.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Pupils try to note down (in French) the odd one out.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Click to reveal the answer, drawing pupils’ attention to the closed [</a:t>
            </a:r>
            <a:r>
              <a:rPr lang="en-GB" b="0" dirty="0" err="1">
                <a:latin typeface="Calibri" panose="020F0502020204030204" pitchFamily="34" charset="0"/>
                <a:cs typeface="Calibri" panose="020F0502020204030204" pitchFamily="34" charset="0"/>
              </a:rPr>
              <a:t>eu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] in </a:t>
            </a:r>
            <a:r>
              <a:rPr lang="en-GB" b="0" dirty="0" err="1">
                <a:latin typeface="Calibri" panose="020F0502020204030204" pitchFamily="34" charset="0"/>
                <a:cs typeface="Calibri" panose="020F0502020204030204" pitchFamily="34" charset="0"/>
              </a:rPr>
              <a:t>ambitieux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 and adieu but the open [</a:t>
            </a:r>
            <a:r>
              <a:rPr lang="en-GB" b="0" dirty="0" err="1">
                <a:latin typeface="Calibri" panose="020F0502020204030204" pitchFamily="34" charset="0"/>
                <a:cs typeface="Calibri" panose="020F0502020204030204" pitchFamily="34" charset="0"/>
              </a:rPr>
              <a:t>eu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] in </a:t>
            </a:r>
            <a:r>
              <a:rPr lang="en-GB" b="0" dirty="0" err="1">
                <a:latin typeface="Calibri" panose="020F0502020204030204" pitchFamily="34" charset="0"/>
                <a:cs typeface="Calibri" panose="020F0502020204030204" pitchFamily="34" charset="0"/>
              </a:rPr>
              <a:t>acteur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, which makes it the odd one out.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Continue with items 2-7.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Elicit answers from pupils and click to confirm the answers.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Transcript:</a:t>
            </a:r>
            <a:b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b="0" dirty="0" err="1">
                <a:latin typeface="Calibri" panose="020F0502020204030204" pitchFamily="34" charset="0"/>
                <a:cs typeface="Calibri" panose="020F0502020204030204" pitchFamily="34" charset="0"/>
              </a:rPr>
              <a:t>acteur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 | </a:t>
            </a:r>
            <a:r>
              <a:rPr lang="en-GB" b="0" dirty="0" err="1">
                <a:latin typeface="Calibri" panose="020F0502020204030204" pitchFamily="34" charset="0"/>
                <a:cs typeface="Calibri" panose="020F0502020204030204" pitchFamily="34" charset="0"/>
              </a:rPr>
              <a:t>ambitieux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 | adieu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bleu | beurre | </a:t>
            </a:r>
            <a:r>
              <a:rPr lang="en-GB" b="0" dirty="0" err="1">
                <a:latin typeface="Calibri" panose="020F0502020204030204" pitchFamily="34" charset="0"/>
                <a:cs typeface="Calibri" panose="020F0502020204030204" pitchFamily="34" charset="0"/>
              </a:rPr>
              <a:t>boxeur</a:t>
            </a:r>
            <a:endParaRPr lang="en-GB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deux | </a:t>
            </a:r>
            <a:r>
              <a:rPr lang="en-GB" b="0" dirty="0" err="1">
                <a:latin typeface="Calibri" panose="020F0502020204030204" pitchFamily="34" charset="0"/>
                <a:cs typeface="Calibri" panose="020F0502020204030204" pitchFamily="34" charset="0"/>
              </a:rPr>
              <a:t>neuf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 | </a:t>
            </a:r>
            <a:r>
              <a:rPr lang="en-GB" b="0" dirty="0" err="1">
                <a:latin typeface="Calibri" panose="020F0502020204030204" pitchFamily="34" charset="0"/>
                <a:cs typeface="Calibri" panose="020F0502020204030204" pitchFamily="34" charset="0"/>
              </a:rPr>
              <a:t>heure</a:t>
            </a:r>
            <a:endParaRPr lang="en-GB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 err="1">
                <a:latin typeface="Calibri" panose="020F0502020204030204" pitchFamily="34" charset="0"/>
                <a:cs typeface="Calibri" panose="020F0502020204030204" pitchFamily="34" charset="0"/>
              </a:rPr>
              <a:t>dangereuse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 | </a:t>
            </a:r>
            <a:r>
              <a:rPr lang="en-GB" b="0" dirty="0" err="1">
                <a:latin typeface="Calibri" panose="020F0502020204030204" pitchFamily="34" charset="0"/>
                <a:cs typeface="Calibri" panose="020F0502020204030204" pitchFamily="34" charset="0"/>
              </a:rPr>
              <a:t>délicieux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 | </a:t>
            </a:r>
            <a:r>
              <a:rPr lang="en-GB" b="0" dirty="0" err="1">
                <a:latin typeface="Calibri" panose="020F0502020204030204" pitchFamily="34" charset="0"/>
                <a:cs typeface="Calibri" panose="020F0502020204030204" pitchFamily="34" charset="0"/>
              </a:rPr>
              <a:t>jeune</a:t>
            </a:r>
            <a:endParaRPr lang="en-GB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 err="1">
                <a:latin typeface="Calibri" panose="020F0502020204030204" pitchFamily="34" charset="0"/>
                <a:cs typeface="Calibri" panose="020F0502020204030204" pitchFamily="34" charset="0"/>
              </a:rPr>
              <a:t>seul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 | </a:t>
            </a:r>
            <a:r>
              <a:rPr lang="en-GB" b="0" dirty="0" err="1">
                <a:latin typeface="Calibri" panose="020F0502020204030204" pitchFamily="34" charset="0"/>
                <a:cs typeface="Calibri" panose="020F0502020204030204" pitchFamily="34" charset="0"/>
              </a:rPr>
              <a:t>sœur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 | </a:t>
            </a:r>
            <a:r>
              <a:rPr lang="en-GB" b="0" dirty="0" err="1">
                <a:latin typeface="Calibri" panose="020F0502020204030204" pitchFamily="34" charset="0"/>
                <a:cs typeface="Calibri" panose="020F0502020204030204" pitchFamily="34" charset="0"/>
              </a:rPr>
              <a:t>ceux</a:t>
            </a:r>
            <a:endParaRPr lang="en-GB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 err="1">
                <a:latin typeface="Calibri" panose="020F0502020204030204" pitchFamily="34" charset="0"/>
                <a:cs typeface="Calibri" panose="020F0502020204030204" pitchFamily="34" charset="0"/>
              </a:rPr>
              <a:t>fleuve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 | fleur | feu</a:t>
            </a:r>
            <a:b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70865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5 minutes</a:t>
            </a:r>
          </a:p>
          <a:p>
            <a:endParaRPr lang="en-GB" dirty="0"/>
          </a:p>
          <a:p>
            <a:r>
              <a:rPr lang="en-GB" b="1" dirty="0"/>
              <a:t>Aim: </a:t>
            </a:r>
            <a:r>
              <a:rPr lang="en-GB" b="0" dirty="0"/>
              <a:t>To identify the</a:t>
            </a:r>
            <a:r>
              <a:rPr lang="en-GB" b="0" baseline="0" dirty="0"/>
              <a:t> </a:t>
            </a:r>
            <a:r>
              <a:rPr lang="en-GB" baseline="0" dirty="0"/>
              <a:t>odd one out by identifying the gender of each noun. </a:t>
            </a:r>
          </a:p>
          <a:p>
            <a:endParaRPr lang="en-GB" baseline="0" dirty="0"/>
          </a:p>
          <a:p>
            <a:r>
              <a:rPr lang="en-GB" b="1" baseline="0" dirty="0"/>
              <a:t>Procedure:</a:t>
            </a:r>
          </a:p>
          <a:p>
            <a:pPr marL="228600" indent="-228600">
              <a:buAutoNum type="arabicPeriod"/>
            </a:pPr>
            <a:r>
              <a:rPr lang="en-GB" baseline="0" dirty="0"/>
              <a:t>See if students can infer what to do from the near cognate </a:t>
            </a:r>
            <a:r>
              <a:rPr kumimoji="0" lang="en-GB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intrus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the </a:t>
            </a:r>
            <a:r>
              <a:rPr lang="en-GB" baseline="0" dirty="0"/>
              <a:t>task instructions.</a:t>
            </a:r>
          </a:p>
          <a:p>
            <a:pPr marL="228600" indent="-228600">
              <a:buAutoNum type="arabicPeriod"/>
            </a:pPr>
            <a:r>
              <a:rPr lang="en-GB" baseline="0" dirty="0"/>
              <a:t>Call letters A-E and ask ‘</a:t>
            </a:r>
            <a:r>
              <a:rPr lang="en-GB" baseline="0" dirty="0" err="1"/>
              <a:t>C’est</a:t>
            </a:r>
            <a:r>
              <a:rPr lang="en-GB" baseline="0" dirty="0"/>
              <a:t> </a:t>
            </a:r>
            <a:r>
              <a:rPr lang="en-GB" baseline="0" dirty="0" err="1"/>
              <a:t>où</a:t>
            </a:r>
            <a:r>
              <a:rPr lang="en-GB" baseline="0" dirty="0"/>
              <a:t>, </a:t>
            </a:r>
            <a:r>
              <a:rPr lang="en-GB" baseline="0" dirty="0" err="1"/>
              <a:t>l’intrus</a:t>
            </a:r>
            <a:r>
              <a:rPr lang="en-GB" baseline="0" dirty="0"/>
              <a:t> ?’</a:t>
            </a:r>
          </a:p>
          <a:p>
            <a:pPr marL="228600" indent="-228600">
              <a:buAutoNum type="arabicPeriod"/>
            </a:pPr>
            <a:r>
              <a:rPr lang="en-GB" baseline="0" dirty="0"/>
              <a:t>Students answer with the French word.</a:t>
            </a:r>
          </a:p>
          <a:p>
            <a:pPr marL="228600" indent="-228600">
              <a:buAutoNum type="arabicPeriod"/>
            </a:pPr>
            <a:r>
              <a:rPr lang="en-GB" baseline="0" dirty="0"/>
              <a:t>Click to reveal answers and articles.</a:t>
            </a:r>
          </a:p>
          <a:p>
            <a:pPr marL="228600" indent="-228600">
              <a:buAutoNum type="arabicPeriod"/>
            </a:pPr>
            <a:endParaRPr lang="en-GB" baseline="0" dirty="0"/>
          </a:p>
          <a:p>
            <a:pPr marL="0" indent="0">
              <a:buNone/>
            </a:pPr>
            <a:r>
              <a:rPr lang="en-GB" b="1" baseline="0" dirty="0"/>
              <a:t>Note</a:t>
            </a:r>
            <a:r>
              <a:rPr lang="en-GB" baseline="0" dirty="0"/>
              <a:t>: this activity relies on knowing the gender and article of each of these previously taught words.  </a:t>
            </a:r>
          </a:p>
          <a:p>
            <a:pPr marL="228600" indent="-228600">
              <a:buAutoNum type="arabicPeriod"/>
            </a:pPr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Word frequency of unknown words: </a:t>
            </a:r>
            <a:br>
              <a:rPr lang="en-GB" baseline="0" dirty="0"/>
            </a:br>
            <a:r>
              <a:rPr lang="en-GB" baseline="0" dirty="0" err="1"/>
              <a:t>intrus</a:t>
            </a:r>
            <a:r>
              <a:rPr lang="en-GB" baseline="0" dirty="0"/>
              <a:t> [&gt;5000]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  <a:endParaRPr lang="en-GB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46594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aural production of and distinction between le and la; to produce previously taught vocabulary orally and from memory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for each word to appear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Pupils produce the word with the correct article ‘le’, ‘la’ or ‘l’.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again for it to disappear into the corresponding </a:t>
            </a:r>
            <a:r>
              <a:rPr lang="en-GB" dirty="0" err="1"/>
              <a:t>pacperson’s</a:t>
            </a:r>
            <a:r>
              <a:rPr lang="en-GB" dirty="0"/>
              <a:t> mouth.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30308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10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Aim: </a:t>
            </a:r>
            <a:r>
              <a:rPr lang="en-GB" b="0" dirty="0"/>
              <a:t>oral production and aural recognition of definite articles.</a:t>
            </a:r>
            <a:br>
              <a:rPr lang="en-GB" b="0" dirty="0"/>
            </a:br>
            <a:r>
              <a:rPr lang="en-GB" b="1" i="1" dirty="0"/>
              <a:t>Note</a:t>
            </a:r>
            <a:r>
              <a:rPr lang="en-GB" b="0" dirty="0"/>
              <a:t>: this activity could also be a writing task on mini whiteboards.</a:t>
            </a: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  <a:p>
            <a:r>
              <a:rPr lang="en-US" b="1" dirty="0"/>
              <a:t>Procedure: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1. Pupils work in pairs. Partner A faces the board, partner B turns away with a copy of their role card on paper or a separate screen (see the handout at the end of this presentation).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Partner A reads each sentence to their partner but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does not say out loud the word that is crossed out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b="0" dirty="0"/>
          </a:p>
          <a:p>
            <a:r>
              <a:rPr lang="en-US" b="0" dirty="0"/>
              <a:t>3. On their sheet, Partner B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ticks the noun that matches the word for </a:t>
            </a:r>
            <a:r>
              <a:rPr kumimoji="0" lang="en-GB" sz="1200" b="1" i="1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 partner A said. They then write the sentence in the appropriate gaps.</a:t>
            </a:r>
            <a:endParaRPr lang="en-US" b="0" dirty="0"/>
          </a:p>
          <a:p>
            <a:r>
              <a:rPr lang="en-US" b="0" dirty="0"/>
              <a:t>4. Partner B turns back and checks their solution against the answer slide.</a:t>
            </a:r>
          </a:p>
          <a:p>
            <a:r>
              <a:rPr lang="en-US" b="0" dirty="0"/>
              <a:t>5. Pupils swap roles.</a:t>
            </a:r>
          </a:p>
          <a:p>
            <a:endParaRPr lang="en-US" b="0" dirty="0"/>
          </a:p>
          <a:p>
            <a:r>
              <a:rPr lang="en-US" b="0" dirty="0"/>
              <a:t>Differentiation: for additional support teachers can pre-provide some of the words, e.g., the object nouns, leaving pupils to write only the correct subject noun from memory and transcribe the verb they hear.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82440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Answers</a:t>
            </a:r>
            <a:br>
              <a:rPr lang="en-US" b="0" dirty="0"/>
            </a:br>
            <a:r>
              <a:rPr lang="en-US" b="0" dirty="0"/>
              <a:t>1. Le [</a:t>
            </a:r>
            <a:r>
              <a:rPr lang="en-US" b="0" dirty="0" err="1"/>
              <a:t>père</a:t>
            </a:r>
            <a:r>
              <a:rPr lang="en-US" b="0" dirty="0"/>
              <a:t>] a </a:t>
            </a:r>
            <a:r>
              <a:rPr lang="en-US" b="0" dirty="0" err="1"/>
              <a:t>une</a:t>
            </a:r>
            <a:r>
              <a:rPr lang="en-US" b="0" dirty="0"/>
              <a:t> idée.</a:t>
            </a:r>
            <a:br>
              <a:rPr lang="en-US" b="0" dirty="0"/>
            </a:br>
            <a:r>
              <a:rPr lang="en-US" b="0" dirty="0"/>
              <a:t>2. La [prof </a:t>
            </a:r>
            <a:r>
              <a:rPr lang="en-US" b="0" dirty="0" err="1"/>
              <a:t>d’anglais</a:t>
            </a:r>
            <a:r>
              <a:rPr lang="en-US" b="0" dirty="0"/>
              <a:t>] </a:t>
            </a:r>
            <a:r>
              <a:rPr lang="en-US" b="0" dirty="0" err="1"/>
              <a:t>prépare</a:t>
            </a:r>
            <a:r>
              <a:rPr lang="en-US" b="0" dirty="0"/>
              <a:t> </a:t>
            </a:r>
            <a:r>
              <a:rPr lang="en-US" b="0" dirty="0" err="1"/>
              <a:t>une</a:t>
            </a:r>
            <a:r>
              <a:rPr lang="en-US" b="0" dirty="0"/>
              <a:t> </a:t>
            </a:r>
            <a:r>
              <a:rPr lang="en-US" b="0" dirty="0" err="1"/>
              <a:t>présentation</a:t>
            </a:r>
            <a:r>
              <a:rPr lang="en-US" b="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3. La [grand-</a:t>
            </a:r>
            <a:r>
              <a:rPr lang="en-US" b="0" dirty="0" err="1"/>
              <a:t>mère</a:t>
            </a:r>
            <a:r>
              <a:rPr lang="en-US" b="0" dirty="0"/>
              <a:t>] pose </a:t>
            </a:r>
            <a:r>
              <a:rPr lang="en-US" b="0" dirty="0" err="1"/>
              <a:t>une</a:t>
            </a:r>
            <a:r>
              <a:rPr lang="en-US" b="0" dirty="0"/>
              <a:t> question.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4. Le [chat] parle </a:t>
            </a:r>
            <a:r>
              <a:rPr lang="en-US" b="0" dirty="0" err="1"/>
              <a:t>en</a:t>
            </a:r>
            <a:r>
              <a:rPr lang="en-US" b="0" dirty="0"/>
              <a:t> </a:t>
            </a:r>
            <a:r>
              <a:rPr lang="en-US" b="0" dirty="0" err="1"/>
              <a:t>français</a:t>
            </a:r>
            <a:r>
              <a:rPr lang="en-US" b="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5. Le [grand-</a:t>
            </a:r>
            <a:r>
              <a:rPr lang="en-US" b="0" dirty="0" err="1"/>
              <a:t>père</a:t>
            </a:r>
            <a:r>
              <a:rPr lang="en-US" b="0" dirty="0"/>
              <a:t>] </a:t>
            </a:r>
            <a:r>
              <a:rPr lang="en-US" b="0" dirty="0" err="1"/>
              <a:t>cherche</a:t>
            </a:r>
            <a:r>
              <a:rPr lang="en-US" b="0" dirty="0"/>
              <a:t> le chat.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80991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91885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US" b="1" dirty="0"/>
              <a:t>Answers</a:t>
            </a:r>
            <a:br>
              <a:rPr lang="en-US" b="0" dirty="0"/>
            </a:br>
            <a:r>
              <a:rPr lang="fr-FR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Le [père] enseigne la musique. </a:t>
            </a:r>
            <a:br>
              <a:rPr lang="fr-FR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La [mère] organise une visite.</a:t>
            </a:r>
            <a:br>
              <a:rPr lang="fr-FR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 Le [grand-père] parle en anglais.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fr-FR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[prof] pose </a:t>
            </a:r>
            <a:r>
              <a:rPr lang="en-US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une</a:t>
            </a:r>
            <a:r>
              <a:rPr lang="en-US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question.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fr-FR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5. Le [chat] répète la question.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58749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63682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43908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82877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88902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947397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61862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77085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8134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884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92104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96227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3000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8" r:id="rId7"/>
    <p:sldLayoutId id="2147483669" r:id="rId8"/>
    <p:sldLayoutId id="2147483670" r:id="rId9"/>
    <p:sldLayoutId id="2147483671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3237218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43.wav"/><Relationship Id="rId3" Type="http://schemas.openxmlformats.org/officeDocument/2006/relationships/image" Target="../media/image8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44.wav"/><Relationship Id="rId13" Type="http://schemas.openxmlformats.org/officeDocument/2006/relationships/audio" Target="../media/audio49.wav"/><Relationship Id="rId18" Type="http://schemas.openxmlformats.org/officeDocument/2006/relationships/audio" Target="../media/audio54.wav"/><Relationship Id="rId26" Type="http://schemas.openxmlformats.org/officeDocument/2006/relationships/audio" Target="../media/audio61.wav"/><Relationship Id="rId3" Type="http://schemas.openxmlformats.org/officeDocument/2006/relationships/image" Target="../media/image8.png"/><Relationship Id="rId21" Type="http://schemas.openxmlformats.org/officeDocument/2006/relationships/audio" Target="../media/audio56.wav"/><Relationship Id="rId7" Type="http://schemas.openxmlformats.org/officeDocument/2006/relationships/image" Target="../media/image46.png"/><Relationship Id="rId12" Type="http://schemas.openxmlformats.org/officeDocument/2006/relationships/audio" Target="../media/audio48.wav"/><Relationship Id="rId17" Type="http://schemas.openxmlformats.org/officeDocument/2006/relationships/audio" Target="../media/audio53.wav"/><Relationship Id="rId25" Type="http://schemas.openxmlformats.org/officeDocument/2006/relationships/audio" Target="../media/audio60.wav"/><Relationship Id="rId2" Type="http://schemas.openxmlformats.org/officeDocument/2006/relationships/notesSlide" Target="../notesSlides/notesSlide11.xml"/><Relationship Id="rId16" Type="http://schemas.openxmlformats.org/officeDocument/2006/relationships/audio" Target="../media/audio52.wav"/><Relationship Id="rId20" Type="http://schemas.openxmlformats.org/officeDocument/2006/relationships/audio" Target="../media/audio55.wav"/><Relationship Id="rId29" Type="http://schemas.openxmlformats.org/officeDocument/2006/relationships/audio" Target="../media/audio64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5.png"/><Relationship Id="rId11" Type="http://schemas.openxmlformats.org/officeDocument/2006/relationships/audio" Target="../media/audio47.wav"/><Relationship Id="rId24" Type="http://schemas.openxmlformats.org/officeDocument/2006/relationships/audio" Target="../media/audio59.wav"/><Relationship Id="rId5" Type="http://schemas.openxmlformats.org/officeDocument/2006/relationships/image" Target="../media/image44.png"/><Relationship Id="rId15" Type="http://schemas.openxmlformats.org/officeDocument/2006/relationships/audio" Target="../media/audio51.wav"/><Relationship Id="rId23" Type="http://schemas.openxmlformats.org/officeDocument/2006/relationships/audio" Target="../media/audio58.wav"/><Relationship Id="rId28" Type="http://schemas.openxmlformats.org/officeDocument/2006/relationships/audio" Target="../media/audio63.wav"/><Relationship Id="rId10" Type="http://schemas.openxmlformats.org/officeDocument/2006/relationships/audio" Target="../media/audio46.wav"/><Relationship Id="rId19" Type="http://schemas.openxmlformats.org/officeDocument/2006/relationships/audio" Target="../media/audio27.wav"/><Relationship Id="rId4" Type="http://schemas.openxmlformats.org/officeDocument/2006/relationships/image" Target="../media/image31.png"/><Relationship Id="rId9" Type="http://schemas.openxmlformats.org/officeDocument/2006/relationships/audio" Target="../media/audio45.wav"/><Relationship Id="rId14" Type="http://schemas.openxmlformats.org/officeDocument/2006/relationships/audio" Target="../media/audio50.wav"/><Relationship Id="rId22" Type="http://schemas.openxmlformats.org/officeDocument/2006/relationships/audio" Target="../media/audio57.wav"/><Relationship Id="rId27" Type="http://schemas.openxmlformats.org/officeDocument/2006/relationships/audio" Target="../media/audio62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3" Type="http://schemas.openxmlformats.org/officeDocument/2006/relationships/image" Target="../media/image8.png"/><Relationship Id="rId7" Type="http://schemas.openxmlformats.org/officeDocument/2006/relationships/image" Target="../media/image40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9.gif"/><Relationship Id="rId5" Type="http://schemas.openxmlformats.org/officeDocument/2006/relationships/image" Target="../media/image38.gif"/><Relationship Id="rId10" Type="http://schemas.openxmlformats.org/officeDocument/2006/relationships/image" Target="../media/image41.png"/><Relationship Id="rId4" Type="http://schemas.openxmlformats.org/officeDocument/2006/relationships/image" Target="../media/image37.gif"/><Relationship Id="rId9" Type="http://schemas.openxmlformats.org/officeDocument/2006/relationships/image" Target="../media/image43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3" Type="http://schemas.openxmlformats.org/officeDocument/2006/relationships/image" Target="../media/image8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0.gif"/><Relationship Id="rId5" Type="http://schemas.openxmlformats.org/officeDocument/2006/relationships/image" Target="../media/image38.gif"/><Relationship Id="rId10" Type="http://schemas.openxmlformats.org/officeDocument/2006/relationships/image" Target="../media/image39.gif"/><Relationship Id="rId4" Type="http://schemas.openxmlformats.org/officeDocument/2006/relationships/image" Target="../media/image37.gif"/><Relationship Id="rId9" Type="http://schemas.openxmlformats.org/officeDocument/2006/relationships/image" Target="../media/image43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image" Target="../media/image3.png"/><Relationship Id="rId7" Type="http://schemas.openxmlformats.org/officeDocument/2006/relationships/audio" Target="../media/audio2.wav"/><Relationship Id="rId12" Type="http://schemas.openxmlformats.org/officeDocument/2006/relationships/audio" Target="../media/audio7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svg"/><Relationship Id="rId11" Type="http://schemas.openxmlformats.org/officeDocument/2006/relationships/audio" Target="../media/audio6.wav"/><Relationship Id="rId5" Type="http://schemas.openxmlformats.org/officeDocument/2006/relationships/image" Target="../media/image6.png"/><Relationship Id="rId10" Type="http://schemas.openxmlformats.org/officeDocument/2006/relationships/audio" Target="../media/audio5.wav"/><Relationship Id="rId4" Type="http://schemas.openxmlformats.org/officeDocument/2006/relationships/audio" Target="../media/audio1.wav"/><Relationship Id="rId9" Type="http://schemas.openxmlformats.org/officeDocument/2006/relationships/audio" Target="../media/audio4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3.wav"/><Relationship Id="rId13" Type="http://schemas.openxmlformats.org/officeDocument/2006/relationships/image" Target="../media/image11.gif"/><Relationship Id="rId18" Type="http://schemas.openxmlformats.org/officeDocument/2006/relationships/image" Target="../media/image16.svg"/><Relationship Id="rId26" Type="http://schemas.openxmlformats.org/officeDocument/2006/relationships/image" Target="../media/image24.svg"/><Relationship Id="rId3" Type="http://schemas.openxmlformats.org/officeDocument/2006/relationships/audio" Target="../media/audio8.wav"/><Relationship Id="rId21" Type="http://schemas.openxmlformats.org/officeDocument/2006/relationships/image" Target="../media/image19.png"/><Relationship Id="rId7" Type="http://schemas.openxmlformats.org/officeDocument/2006/relationships/audio" Target="../media/audio12.wav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4.png"/><Relationship Id="rId20" Type="http://schemas.openxmlformats.org/officeDocument/2006/relationships/image" Target="../media/image18.gif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1.wav"/><Relationship Id="rId11" Type="http://schemas.openxmlformats.org/officeDocument/2006/relationships/image" Target="../media/image9.png"/><Relationship Id="rId24" Type="http://schemas.openxmlformats.org/officeDocument/2006/relationships/image" Target="../media/image22.gif"/><Relationship Id="rId32" Type="http://schemas.openxmlformats.org/officeDocument/2006/relationships/image" Target="../media/image30.png"/><Relationship Id="rId5" Type="http://schemas.openxmlformats.org/officeDocument/2006/relationships/audio" Target="../media/audio10.wav"/><Relationship Id="rId15" Type="http://schemas.openxmlformats.org/officeDocument/2006/relationships/image" Target="../media/image13.png"/><Relationship Id="rId23" Type="http://schemas.openxmlformats.org/officeDocument/2006/relationships/image" Target="../media/image21.gif"/><Relationship Id="rId28" Type="http://schemas.openxmlformats.org/officeDocument/2006/relationships/image" Target="../media/image26.sv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" Type="http://schemas.openxmlformats.org/officeDocument/2006/relationships/audio" Target="../media/audio9.wav"/><Relationship Id="rId9" Type="http://schemas.openxmlformats.org/officeDocument/2006/relationships/audio" Target="../media/audio14.wav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0.wav"/><Relationship Id="rId13" Type="http://schemas.openxmlformats.org/officeDocument/2006/relationships/audio" Target="../media/audio25.wav"/><Relationship Id="rId18" Type="http://schemas.openxmlformats.org/officeDocument/2006/relationships/audio" Target="../media/audio30.wav"/><Relationship Id="rId26" Type="http://schemas.openxmlformats.org/officeDocument/2006/relationships/image" Target="../media/image27.png"/><Relationship Id="rId39" Type="http://schemas.openxmlformats.org/officeDocument/2006/relationships/image" Target="../media/image32.gif"/><Relationship Id="rId3" Type="http://schemas.openxmlformats.org/officeDocument/2006/relationships/audio" Target="../media/audio15.wav"/><Relationship Id="rId21" Type="http://schemas.openxmlformats.org/officeDocument/2006/relationships/image" Target="../media/image31.png"/><Relationship Id="rId34" Type="http://schemas.openxmlformats.org/officeDocument/2006/relationships/image" Target="../media/image29.png"/><Relationship Id="rId7" Type="http://schemas.openxmlformats.org/officeDocument/2006/relationships/audio" Target="../media/audio19.wav"/><Relationship Id="rId12" Type="http://schemas.openxmlformats.org/officeDocument/2006/relationships/audio" Target="../media/audio24.wav"/><Relationship Id="rId17" Type="http://schemas.openxmlformats.org/officeDocument/2006/relationships/audio" Target="../media/audio29.wav"/><Relationship Id="rId25" Type="http://schemas.openxmlformats.org/officeDocument/2006/relationships/image" Target="../media/image24.svg"/><Relationship Id="rId33" Type="http://schemas.openxmlformats.org/officeDocument/2006/relationships/image" Target="../media/image28.png"/><Relationship Id="rId38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6" Type="http://schemas.openxmlformats.org/officeDocument/2006/relationships/audio" Target="../media/audio28.wav"/><Relationship Id="rId20" Type="http://schemas.openxmlformats.org/officeDocument/2006/relationships/image" Target="../media/image8.png"/><Relationship Id="rId29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8.wav"/><Relationship Id="rId11" Type="http://schemas.openxmlformats.org/officeDocument/2006/relationships/audio" Target="../media/audio23.wav"/><Relationship Id="rId24" Type="http://schemas.openxmlformats.org/officeDocument/2006/relationships/image" Target="../media/image23.png"/><Relationship Id="rId32" Type="http://schemas.openxmlformats.org/officeDocument/2006/relationships/image" Target="../media/image20.png"/><Relationship Id="rId37" Type="http://schemas.openxmlformats.org/officeDocument/2006/relationships/image" Target="../media/image9.png"/><Relationship Id="rId40" Type="http://schemas.openxmlformats.org/officeDocument/2006/relationships/image" Target="../media/image33.png"/><Relationship Id="rId5" Type="http://schemas.openxmlformats.org/officeDocument/2006/relationships/audio" Target="../media/audio17.wav"/><Relationship Id="rId15" Type="http://schemas.openxmlformats.org/officeDocument/2006/relationships/audio" Target="../media/audio27.wav"/><Relationship Id="rId23" Type="http://schemas.openxmlformats.org/officeDocument/2006/relationships/image" Target="../media/image18.gif"/><Relationship Id="rId28" Type="http://schemas.openxmlformats.org/officeDocument/2006/relationships/image" Target="../media/image30.png"/><Relationship Id="rId36" Type="http://schemas.openxmlformats.org/officeDocument/2006/relationships/image" Target="../media/image22.gif"/><Relationship Id="rId10" Type="http://schemas.openxmlformats.org/officeDocument/2006/relationships/audio" Target="../media/audio22.wav"/><Relationship Id="rId19" Type="http://schemas.openxmlformats.org/officeDocument/2006/relationships/audio" Target="../media/audio31.wav"/><Relationship Id="rId31" Type="http://schemas.openxmlformats.org/officeDocument/2006/relationships/image" Target="../media/image21.gif"/><Relationship Id="rId4" Type="http://schemas.openxmlformats.org/officeDocument/2006/relationships/audio" Target="../media/audio16.wav"/><Relationship Id="rId9" Type="http://schemas.openxmlformats.org/officeDocument/2006/relationships/audio" Target="../media/audio21.wav"/><Relationship Id="rId14" Type="http://schemas.openxmlformats.org/officeDocument/2006/relationships/audio" Target="../media/audio26.wav"/><Relationship Id="rId22" Type="http://schemas.openxmlformats.org/officeDocument/2006/relationships/image" Target="../media/image19.png"/><Relationship Id="rId27" Type="http://schemas.openxmlformats.org/officeDocument/2006/relationships/image" Target="../media/image10.png"/><Relationship Id="rId30" Type="http://schemas.openxmlformats.org/officeDocument/2006/relationships/image" Target="../media/image16.svg"/><Relationship Id="rId35" Type="http://schemas.openxmlformats.org/officeDocument/2006/relationships/image" Target="../media/image11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2.wav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37.wav"/><Relationship Id="rId13" Type="http://schemas.openxmlformats.org/officeDocument/2006/relationships/image" Target="../media/image41.png"/><Relationship Id="rId3" Type="http://schemas.openxmlformats.org/officeDocument/2006/relationships/image" Target="../media/image8.png"/><Relationship Id="rId7" Type="http://schemas.openxmlformats.org/officeDocument/2006/relationships/audio" Target="../media/audio36.wav"/><Relationship Id="rId12" Type="http://schemas.openxmlformats.org/officeDocument/2006/relationships/image" Target="../media/image40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5.wav"/><Relationship Id="rId11" Type="http://schemas.openxmlformats.org/officeDocument/2006/relationships/image" Target="../media/image39.gif"/><Relationship Id="rId5" Type="http://schemas.openxmlformats.org/officeDocument/2006/relationships/audio" Target="../media/audio34.wav"/><Relationship Id="rId15" Type="http://schemas.openxmlformats.org/officeDocument/2006/relationships/image" Target="../media/image43.gif"/><Relationship Id="rId10" Type="http://schemas.openxmlformats.org/officeDocument/2006/relationships/image" Target="../media/image38.gif"/><Relationship Id="rId4" Type="http://schemas.openxmlformats.org/officeDocument/2006/relationships/audio" Target="../media/audio33.wav"/><Relationship Id="rId9" Type="http://schemas.openxmlformats.org/officeDocument/2006/relationships/image" Target="../media/image37.gif"/><Relationship Id="rId14" Type="http://schemas.openxmlformats.org/officeDocument/2006/relationships/image" Target="../media/image4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42.wav"/><Relationship Id="rId13" Type="http://schemas.openxmlformats.org/officeDocument/2006/relationships/image" Target="../media/image42.gif"/><Relationship Id="rId3" Type="http://schemas.openxmlformats.org/officeDocument/2006/relationships/image" Target="../media/image8.png"/><Relationship Id="rId7" Type="http://schemas.openxmlformats.org/officeDocument/2006/relationships/audio" Target="../media/audio41.wav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0.wav"/><Relationship Id="rId11" Type="http://schemas.openxmlformats.org/officeDocument/2006/relationships/image" Target="../media/image40.gif"/><Relationship Id="rId5" Type="http://schemas.openxmlformats.org/officeDocument/2006/relationships/audio" Target="../media/audio39.wav"/><Relationship Id="rId15" Type="http://schemas.openxmlformats.org/officeDocument/2006/relationships/image" Target="../media/image39.gif"/><Relationship Id="rId10" Type="http://schemas.openxmlformats.org/officeDocument/2006/relationships/image" Target="../media/image38.gif"/><Relationship Id="rId4" Type="http://schemas.openxmlformats.org/officeDocument/2006/relationships/audio" Target="../media/audio38.wav"/><Relationship Id="rId9" Type="http://schemas.openxmlformats.org/officeDocument/2006/relationships/image" Target="../media/image37.gif"/><Relationship Id="rId14" Type="http://schemas.openxmlformats.org/officeDocument/2006/relationships/image" Target="../media/image4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stomShape 1">
            <a:extLst>
              <a:ext uri="{FF2B5EF4-FFF2-40B4-BE49-F238E27FC236}">
                <a16:creationId xmlns:a16="http://schemas.microsoft.com/office/drawing/2014/main" id="{8E65F3BF-D1B3-4F7A-AAC8-255D93C5F38F}"/>
              </a:ext>
            </a:extLst>
          </p:cNvPr>
          <p:cNvSpPr/>
          <p:nvPr/>
        </p:nvSpPr>
        <p:spPr>
          <a:xfrm>
            <a:off x="0" y="9236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0" name="Google Shape;100;p2"/>
          <p:cNvSpPr/>
          <p:nvPr/>
        </p:nvSpPr>
        <p:spPr>
          <a:xfrm>
            <a:off x="6368181" y="4552388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jaune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25000"/>
                </a:schemeClr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63664"/>
            <a:ext cx="3588984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chemeClr val="tx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Describing me and others</a:t>
            </a:r>
            <a:br>
              <a:rPr lang="en-GB" sz="360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</a:br>
            <a:endParaRPr lang="en-GB" sz="3600" dirty="0">
              <a:solidFill>
                <a:srgbClr val="002060"/>
              </a:solidFill>
            </a:endParaRPr>
          </a:p>
        </p:txBody>
      </p:sp>
      <p:pic>
        <p:nvPicPr>
          <p:cNvPr id="5" name="Picture 4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8F0C2F7A-216B-43A8-A849-7A82598C41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820" y="193370"/>
            <a:ext cx="5084505" cy="43590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49C314E-07C3-4D1B-A5CC-9EBA8CA932AF}"/>
              </a:ext>
            </a:extLst>
          </p:cNvPr>
          <p:cNvSpPr txBox="1"/>
          <p:nvPr/>
        </p:nvSpPr>
        <p:spPr>
          <a:xfrm>
            <a:off x="115229" y="1740868"/>
            <a:ext cx="39990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Segoe Print" panose="02000600000000000000" pitchFamily="2" charset="0"/>
              </a:rPr>
              <a:t>Hervé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Segoe Print" panose="02000600000000000000" pitchFamily="2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Segoe Print" panose="02000600000000000000" pitchFamily="2" charset="0"/>
              </a:rPr>
              <a:t>est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Segoe Print" panose="02000600000000000000" pitchFamily="2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Segoe Print" panose="02000600000000000000" pitchFamily="2" charset="0"/>
              </a:rPr>
              <a:t>professeur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Segoe Print" panose="02000600000000000000" pitchFamily="2" charset="0"/>
              </a:rPr>
              <a:t> de musique</a:t>
            </a:r>
          </a:p>
        </p:txBody>
      </p:sp>
      <p:pic>
        <p:nvPicPr>
          <p:cNvPr id="8" name="Picture 7" descr="Timeline&#10;&#10;Description automatically generated">
            <a:extLst>
              <a:ext uri="{FF2B5EF4-FFF2-40B4-BE49-F238E27FC236}">
                <a16:creationId xmlns:a16="http://schemas.microsoft.com/office/drawing/2014/main" id="{AFCF58A1-477B-4F92-9B23-9FF36DC86C2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29" y="2812835"/>
            <a:ext cx="4119781" cy="2524363"/>
          </a:xfrm>
          <a:prstGeom prst="rect">
            <a:avLst/>
          </a:prstGeom>
          <a:solidFill>
            <a:srgbClr val="FFFFFF"/>
          </a:solidFill>
          <a:ln w="38100">
            <a:solidFill>
              <a:srgbClr val="002060"/>
            </a:solidFill>
          </a:ln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5AB419C-BBF5-4ECB-AF23-2AA8A1BE07EE}"/>
              </a:ext>
            </a:extLst>
          </p:cNvPr>
          <p:cNvSpPr/>
          <p:nvPr/>
        </p:nvSpPr>
        <p:spPr>
          <a:xfrm>
            <a:off x="2672941" y="2956846"/>
            <a:ext cx="687876" cy="1216902"/>
          </a:xfrm>
          <a:prstGeom prst="roundRect">
            <a:avLst/>
          </a:prstGeom>
          <a:solidFill>
            <a:srgbClr val="FFFF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1BE26A7C-9570-4511-A929-6137973F18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1463876"/>
              </p:ext>
            </p:extLst>
          </p:nvPr>
        </p:nvGraphicFramePr>
        <p:xfrm>
          <a:off x="579915" y="594343"/>
          <a:ext cx="9810698" cy="6029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4347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4529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le lit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le cheval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la moto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l’idée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réponse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la question</a:t>
                      </a:r>
                    </a:p>
                    <a:p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l’affiche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un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le bureau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la chambre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la chaise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la grand-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mère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enseigner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l’anglais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le grand-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père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poser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français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la musique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AA52357-62B5-4501-8406-8AAEF0C4DB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F86848E-00D3-4C8C-BF0C-2DB539381B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175BAD-451F-4097-B6CA-7B78DADC07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5D9ACD1-6B6F-4278-9A67-011420429302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ADDC2A-E51D-48B9-A91E-95C4881D32F4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2A3A04-2365-4E20-A72A-87B66616FB76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28" name="Rectangle 27">
            <a:hlinkClick r:id="" action="ppaction://noaction">
              <a:snd r:embed="rId8" name="T2_W3F_10.2.wav"/>
            </a:hlinkClick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579915" y="66416"/>
            <a:ext cx="120336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7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5 - </a:t>
            </a:r>
            <a:r>
              <a:rPr kumimoji="0" lang="en-GB" sz="27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7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7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7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7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anglais</a:t>
            </a:r>
            <a:r>
              <a:rPr kumimoji="0" lang="en-GB" sz="27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7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9EC7F8-49FC-4FB1-97E5-C475D7E46448}"/>
              </a:ext>
            </a:extLst>
          </p:cNvPr>
          <p:cNvSpPr txBox="1"/>
          <p:nvPr/>
        </p:nvSpPr>
        <p:spPr>
          <a:xfrm>
            <a:off x="2313278" y="621340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noProof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the (m)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BEE3DE9-6FF9-4BB7-8B14-083C2935993C}"/>
              </a:ext>
            </a:extLst>
          </p:cNvPr>
          <p:cNvSpPr txBox="1"/>
          <p:nvPr/>
        </p:nvSpPr>
        <p:spPr>
          <a:xfrm>
            <a:off x="4693811" y="6208010"/>
            <a:ext cx="2981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the (f)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2AFB990-E563-4B97-9D41-28864BDBB375}"/>
              </a:ext>
            </a:extLst>
          </p:cNvPr>
          <p:cNvSpPr txBox="1"/>
          <p:nvPr/>
        </p:nvSpPr>
        <p:spPr>
          <a:xfrm>
            <a:off x="2313280" y="5321170"/>
            <a:ext cx="2393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grandad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11B4DC4-0960-4E81-8848-85973A07B7AA}"/>
              </a:ext>
            </a:extLst>
          </p:cNvPr>
          <p:cNvSpPr txBox="1"/>
          <p:nvPr/>
        </p:nvSpPr>
        <p:spPr>
          <a:xfrm>
            <a:off x="5698679" y="5075766"/>
            <a:ext cx="1976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to put (down), </a:t>
            </a:r>
            <a:b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</a:b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ask (a question)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8C004C4-D688-4821-B196-9D33A683871C}"/>
              </a:ext>
            </a:extLst>
          </p:cNvPr>
          <p:cNvSpPr txBox="1"/>
          <p:nvPr/>
        </p:nvSpPr>
        <p:spPr>
          <a:xfrm>
            <a:off x="7662842" y="5321170"/>
            <a:ext cx="2215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French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E73D956-D9D5-4FF8-8DD6-AF66B3D68061}"/>
              </a:ext>
            </a:extLst>
          </p:cNvPr>
          <p:cNvSpPr txBox="1"/>
          <p:nvPr/>
        </p:nvSpPr>
        <p:spPr>
          <a:xfrm>
            <a:off x="2246062" y="4455927"/>
            <a:ext cx="2393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grandma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2D3DE3F-B13D-4B0F-8AAA-B8484B26A50B}"/>
              </a:ext>
            </a:extLst>
          </p:cNvPr>
          <p:cNvSpPr txBox="1"/>
          <p:nvPr/>
        </p:nvSpPr>
        <p:spPr>
          <a:xfrm>
            <a:off x="4719728" y="4462868"/>
            <a:ext cx="3003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to teach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, teaching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1CE95E1-0483-4346-AC3F-1BCCA4290DF3}"/>
              </a:ext>
            </a:extLst>
          </p:cNvPr>
          <p:cNvSpPr txBox="1"/>
          <p:nvPr/>
        </p:nvSpPr>
        <p:spPr>
          <a:xfrm>
            <a:off x="7671172" y="4477739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English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8149A81-5207-44A8-87E6-FF9D619AD053}"/>
              </a:ext>
            </a:extLst>
          </p:cNvPr>
          <p:cNvSpPr txBox="1"/>
          <p:nvPr/>
        </p:nvSpPr>
        <p:spPr>
          <a:xfrm>
            <a:off x="2246061" y="362314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desk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8436581-4251-4CEA-926F-C5A31C06C093}"/>
              </a:ext>
            </a:extLst>
          </p:cNvPr>
          <p:cNvSpPr txBox="1"/>
          <p:nvPr/>
        </p:nvSpPr>
        <p:spPr>
          <a:xfrm>
            <a:off x="4695313" y="3611373"/>
            <a:ext cx="3028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bedroom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209F364-6E76-4962-B2CA-EF55AB79DDDB}"/>
              </a:ext>
            </a:extLst>
          </p:cNvPr>
          <p:cNvSpPr txBox="1"/>
          <p:nvPr/>
        </p:nvSpPr>
        <p:spPr>
          <a:xfrm>
            <a:off x="7659412" y="3609236"/>
            <a:ext cx="2286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chair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038C3E0-A69E-4D74-8C18-E2B0C4D22924}"/>
              </a:ext>
            </a:extLst>
          </p:cNvPr>
          <p:cNvSpPr txBox="1"/>
          <p:nvPr/>
        </p:nvSpPr>
        <p:spPr>
          <a:xfrm>
            <a:off x="2246060" y="2743519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poster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DEE972D-DD7F-42DB-A87B-EEA82AA07AB1}"/>
              </a:ext>
            </a:extLst>
          </p:cNvPr>
          <p:cNvSpPr txBox="1"/>
          <p:nvPr/>
        </p:nvSpPr>
        <p:spPr>
          <a:xfrm>
            <a:off x="4653398" y="2765805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 (f)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0F01E41-FB16-47F4-AC5C-ACB994E84987}"/>
              </a:ext>
            </a:extLst>
          </p:cNvPr>
          <p:cNvSpPr txBox="1"/>
          <p:nvPr/>
        </p:nvSpPr>
        <p:spPr>
          <a:xfrm>
            <a:off x="7657009" y="2754189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 (m)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71F49BC-F167-4EFE-8D7E-657E4BEAFA2A}"/>
              </a:ext>
            </a:extLst>
          </p:cNvPr>
          <p:cNvSpPr txBox="1"/>
          <p:nvPr/>
        </p:nvSpPr>
        <p:spPr>
          <a:xfrm>
            <a:off x="2313279" y="1877910"/>
            <a:ext cx="2200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idea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CCADCBE-5395-45AC-83C9-FD9DDC52F2A1}"/>
              </a:ext>
            </a:extLst>
          </p:cNvPr>
          <p:cNvSpPr txBox="1"/>
          <p:nvPr/>
        </p:nvSpPr>
        <p:spPr>
          <a:xfrm>
            <a:off x="4693813" y="1865086"/>
            <a:ext cx="2360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answer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F8F9ECC-B5A4-45EA-9E59-E5E188A0F4BD}"/>
              </a:ext>
            </a:extLst>
          </p:cNvPr>
          <p:cNvSpPr txBox="1"/>
          <p:nvPr/>
        </p:nvSpPr>
        <p:spPr>
          <a:xfrm>
            <a:off x="7666976" y="1877910"/>
            <a:ext cx="2789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question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D3EE59F-71A2-473A-AAAE-F3FA95456A10}"/>
              </a:ext>
            </a:extLst>
          </p:cNvPr>
          <p:cNvSpPr txBox="1"/>
          <p:nvPr/>
        </p:nvSpPr>
        <p:spPr>
          <a:xfrm>
            <a:off x="2313278" y="102676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bed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953F0DC-BC47-4B44-ADC2-B0661B407EFE}"/>
              </a:ext>
            </a:extLst>
          </p:cNvPr>
          <p:cNvSpPr txBox="1"/>
          <p:nvPr/>
        </p:nvSpPr>
        <p:spPr>
          <a:xfrm>
            <a:off x="4693811" y="104212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horse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32C1FF0-E9D3-4722-9F3D-7CAC0A7AE166}"/>
              </a:ext>
            </a:extLst>
          </p:cNvPr>
          <p:cNvSpPr txBox="1"/>
          <p:nvPr/>
        </p:nvSpPr>
        <p:spPr>
          <a:xfrm>
            <a:off x="7674848" y="1014799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motorbike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D4AF96D-5473-4811-B1E6-8F0FED1E9C19}"/>
              </a:ext>
            </a:extLst>
          </p:cNvPr>
          <p:cNvSpPr txBox="1"/>
          <p:nvPr/>
        </p:nvSpPr>
        <p:spPr>
          <a:xfrm>
            <a:off x="7662842" y="6189673"/>
            <a:ext cx="33180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music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0" name="Google Shape;119;p1">
            <a:extLst>
              <a:ext uri="{FF2B5EF4-FFF2-40B4-BE49-F238E27FC236}">
                <a16:creationId xmlns:a16="http://schemas.microsoft.com/office/drawing/2014/main" id="{340FDC8A-5ECC-4480-955B-DD0466D67053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4178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9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1BE26A7C-9570-4511-A929-6137973F18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5795396"/>
              </p:ext>
            </p:extLst>
          </p:nvPr>
        </p:nvGraphicFramePr>
        <p:xfrm>
          <a:off x="565779" y="594343"/>
          <a:ext cx="9810698" cy="6029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4347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503886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879043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motorbike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question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answer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idea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bed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horse</a:t>
                      </a:r>
                    </a:p>
                    <a:p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desk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chair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bedroom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a/an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a/an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poster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English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French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music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the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grandad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grandma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teach, teaching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put (down), ask (a question)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the (m)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AA52357-62B5-4501-8406-8AAEF0C4DB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F86848E-00D3-4C8C-BF0C-2DB539381B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175BAD-451F-4097-B6CA-7B78DADC07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5D9ACD1-6B6F-4278-9A67-011420429302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ADDC2A-E51D-48B9-A91E-95C4881D32F4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2A3A04-2365-4E20-A72A-87B66616FB76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28" name="Rectangle 27">
            <a:hlinkClick r:id="" action="ppaction://noaction">
              <a:snd r:embed="rId8" name="T2_W3F_10.1.wav"/>
            </a:hlinkClick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579915" y="66416"/>
            <a:ext cx="120336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7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5 - </a:t>
            </a:r>
            <a:r>
              <a:rPr kumimoji="0" lang="en-GB" sz="27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7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7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7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7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français</a:t>
            </a:r>
            <a:r>
              <a:rPr kumimoji="0" lang="en-GB" sz="27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7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5" name="TextBox 4">
            <a:hlinkClick r:id="" action="ppaction://noaction">
              <a:snd r:embed="rId9" name="T2_W3F_10.3.wav"/>
            </a:hlinkClick>
            <a:extLst>
              <a:ext uri="{FF2B5EF4-FFF2-40B4-BE49-F238E27FC236}">
                <a16:creationId xmlns:a16="http://schemas.microsoft.com/office/drawing/2014/main" id="{EF9EC7F8-49FC-4FB1-97E5-C475D7E46448}"/>
              </a:ext>
            </a:extLst>
          </p:cNvPr>
          <p:cNvSpPr txBox="1"/>
          <p:nvPr/>
        </p:nvSpPr>
        <p:spPr>
          <a:xfrm>
            <a:off x="2246060" y="620611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enseigner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9" name="TextBox 28">
            <a:hlinkClick r:id="" action="ppaction://noaction">
              <a:snd r:embed="rId10" name="T2_W3F_10.4.wav"/>
            </a:hlinkClick>
            <a:extLst>
              <a:ext uri="{FF2B5EF4-FFF2-40B4-BE49-F238E27FC236}">
                <a16:creationId xmlns:a16="http://schemas.microsoft.com/office/drawing/2014/main" id="{BBEE3DE9-6FF9-4BB7-8B14-083C2935993C}"/>
              </a:ext>
            </a:extLst>
          </p:cNvPr>
          <p:cNvSpPr txBox="1"/>
          <p:nvPr/>
        </p:nvSpPr>
        <p:spPr>
          <a:xfrm>
            <a:off x="6288458" y="6188192"/>
            <a:ext cx="1386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poser</a:t>
            </a:r>
          </a:p>
        </p:txBody>
      </p:sp>
      <p:sp>
        <p:nvSpPr>
          <p:cNvPr id="31" name="TextBox 30">
            <a:hlinkClick r:id="" action="ppaction://noaction">
              <a:snd r:embed="rId11" name="T2_W3F_10.6.wav"/>
            </a:hlinkClick>
            <a:extLst>
              <a:ext uri="{FF2B5EF4-FFF2-40B4-BE49-F238E27FC236}">
                <a16:creationId xmlns:a16="http://schemas.microsoft.com/office/drawing/2014/main" id="{B2AFB990-E563-4B97-9D41-28864BDBB375}"/>
              </a:ext>
            </a:extLst>
          </p:cNvPr>
          <p:cNvSpPr txBox="1"/>
          <p:nvPr/>
        </p:nvSpPr>
        <p:spPr>
          <a:xfrm>
            <a:off x="2313280" y="5321170"/>
            <a:ext cx="2215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la</a:t>
            </a:r>
          </a:p>
        </p:txBody>
      </p:sp>
      <p:sp>
        <p:nvSpPr>
          <p:cNvPr id="32" name="TextBox 31">
            <a:hlinkClick r:id="" action="ppaction://noaction">
              <a:snd r:embed="rId12" name="T2_W3F_10.7.wav"/>
            </a:hlinkClick>
            <a:extLst>
              <a:ext uri="{FF2B5EF4-FFF2-40B4-BE49-F238E27FC236}">
                <a16:creationId xmlns:a16="http://schemas.microsoft.com/office/drawing/2014/main" id="{111B4DC4-0960-4E81-8848-85973A07B7AA}"/>
              </a:ext>
            </a:extLst>
          </p:cNvPr>
          <p:cNvSpPr txBox="1"/>
          <p:nvPr/>
        </p:nvSpPr>
        <p:spPr>
          <a:xfrm>
            <a:off x="4845857" y="5327072"/>
            <a:ext cx="2828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le grand-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père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3" name="TextBox 32">
            <a:hlinkClick r:id="" action="ppaction://noaction">
              <a:snd r:embed="rId13" name="T2_W3F_10.8.wav"/>
            </a:hlinkClick>
            <a:extLst>
              <a:ext uri="{FF2B5EF4-FFF2-40B4-BE49-F238E27FC236}">
                <a16:creationId xmlns:a16="http://schemas.microsoft.com/office/drawing/2014/main" id="{88C004C4-D688-4821-B196-9D33A683871C}"/>
              </a:ext>
            </a:extLst>
          </p:cNvPr>
          <p:cNvSpPr txBox="1"/>
          <p:nvPr/>
        </p:nvSpPr>
        <p:spPr>
          <a:xfrm>
            <a:off x="7662842" y="5321170"/>
            <a:ext cx="2705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la grand-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mère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4" name="TextBox 33">
            <a:hlinkClick r:id="" action="ppaction://noaction">
              <a:snd r:embed="rId14" name="T2_W3F_10.9.wav"/>
            </a:hlinkClick>
            <a:extLst>
              <a:ext uri="{FF2B5EF4-FFF2-40B4-BE49-F238E27FC236}">
                <a16:creationId xmlns:a16="http://schemas.microsoft.com/office/drawing/2014/main" id="{5E73D956-D9D5-4FF8-8DD6-AF66B3D68061}"/>
              </a:ext>
            </a:extLst>
          </p:cNvPr>
          <p:cNvSpPr txBox="1"/>
          <p:nvPr/>
        </p:nvSpPr>
        <p:spPr>
          <a:xfrm>
            <a:off x="2246062" y="4455927"/>
            <a:ext cx="2393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l’anglais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5" name="TextBox 34">
            <a:hlinkClick r:id="" action="ppaction://noaction">
              <a:snd r:embed="rId15" name="T2_W3F_10.10.wav"/>
            </a:hlinkClick>
            <a:extLst>
              <a:ext uri="{FF2B5EF4-FFF2-40B4-BE49-F238E27FC236}">
                <a16:creationId xmlns:a16="http://schemas.microsoft.com/office/drawing/2014/main" id="{12D3DE3F-B13D-4B0F-8AAA-B8484B26A50B}"/>
              </a:ext>
            </a:extLst>
          </p:cNvPr>
          <p:cNvSpPr txBox="1"/>
          <p:nvPr/>
        </p:nvSpPr>
        <p:spPr>
          <a:xfrm>
            <a:off x="4845856" y="4483641"/>
            <a:ext cx="3003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le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français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6" name="TextBox 35">
            <a:hlinkClick r:id="" action="ppaction://noaction">
              <a:snd r:embed="rId16" name="T2_W3F_10.11.wav"/>
            </a:hlinkClick>
            <a:extLst>
              <a:ext uri="{FF2B5EF4-FFF2-40B4-BE49-F238E27FC236}">
                <a16:creationId xmlns:a16="http://schemas.microsoft.com/office/drawing/2014/main" id="{C1CE95E1-0483-4346-AC3F-1BCCA4290DF3}"/>
              </a:ext>
            </a:extLst>
          </p:cNvPr>
          <p:cNvSpPr txBox="1"/>
          <p:nvPr/>
        </p:nvSpPr>
        <p:spPr>
          <a:xfrm>
            <a:off x="7671172" y="4477739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la musique</a:t>
            </a:r>
          </a:p>
        </p:txBody>
      </p:sp>
      <p:sp>
        <p:nvSpPr>
          <p:cNvPr id="37" name="TextBox 36">
            <a:hlinkClick r:id="" action="ppaction://noaction">
              <a:snd r:embed="rId17" name="T2_W3F_10.12.wav"/>
            </a:hlinkClick>
            <a:extLst>
              <a:ext uri="{FF2B5EF4-FFF2-40B4-BE49-F238E27FC236}">
                <a16:creationId xmlns:a16="http://schemas.microsoft.com/office/drawing/2014/main" id="{68149A81-5207-44A8-87E6-FF9D619AD053}"/>
              </a:ext>
            </a:extLst>
          </p:cNvPr>
          <p:cNvSpPr txBox="1"/>
          <p:nvPr/>
        </p:nvSpPr>
        <p:spPr>
          <a:xfrm>
            <a:off x="2246061" y="362314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un</a:t>
            </a:r>
          </a:p>
        </p:txBody>
      </p:sp>
      <p:sp>
        <p:nvSpPr>
          <p:cNvPr id="38" name="TextBox 37">
            <a:hlinkClick r:id="" action="ppaction://noaction">
              <a:snd r:embed="rId18" name="T2_W3F_10.13.wav"/>
            </a:hlinkClick>
            <a:extLst>
              <a:ext uri="{FF2B5EF4-FFF2-40B4-BE49-F238E27FC236}">
                <a16:creationId xmlns:a16="http://schemas.microsoft.com/office/drawing/2014/main" id="{78436581-4251-4CEA-926F-C5A31C06C093}"/>
              </a:ext>
            </a:extLst>
          </p:cNvPr>
          <p:cNvSpPr txBox="1"/>
          <p:nvPr/>
        </p:nvSpPr>
        <p:spPr>
          <a:xfrm>
            <a:off x="4887771" y="361727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une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9" name="TextBox 38">
            <a:hlinkClick r:id="" action="ppaction://noaction">
              <a:snd r:embed="rId19" name="T2_W3F_10.14.wav"/>
            </a:hlinkClick>
            <a:extLst>
              <a:ext uri="{FF2B5EF4-FFF2-40B4-BE49-F238E27FC236}">
                <a16:creationId xmlns:a16="http://schemas.microsoft.com/office/drawing/2014/main" id="{6209F364-6E76-4962-B2CA-EF55AB79DDDB}"/>
              </a:ext>
            </a:extLst>
          </p:cNvPr>
          <p:cNvSpPr txBox="1"/>
          <p:nvPr/>
        </p:nvSpPr>
        <p:spPr>
          <a:xfrm>
            <a:off x="7659412" y="3609236"/>
            <a:ext cx="2286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l’affiche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0" name="TextBox 39">
            <a:hlinkClick r:id="" action="ppaction://noaction">
              <a:snd r:embed="rId20" name="T2_W3F_10.15.wav"/>
            </a:hlinkClick>
            <a:extLst>
              <a:ext uri="{FF2B5EF4-FFF2-40B4-BE49-F238E27FC236}">
                <a16:creationId xmlns:a16="http://schemas.microsoft.com/office/drawing/2014/main" id="{8038C3E0-A69E-4D74-8C18-E2B0C4D22924}"/>
              </a:ext>
            </a:extLst>
          </p:cNvPr>
          <p:cNvSpPr txBox="1"/>
          <p:nvPr/>
        </p:nvSpPr>
        <p:spPr>
          <a:xfrm>
            <a:off x="2246060" y="274351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le bureau</a:t>
            </a:r>
          </a:p>
        </p:txBody>
      </p:sp>
      <p:sp>
        <p:nvSpPr>
          <p:cNvPr id="41" name="TextBox 40">
            <a:hlinkClick r:id="" action="ppaction://noaction">
              <a:snd r:embed="rId21" name="T2_W3F_10.16.wav"/>
            </a:hlinkClick>
            <a:extLst>
              <a:ext uri="{FF2B5EF4-FFF2-40B4-BE49-F238E27FC236}">
                <a16:creationId xmlns:a16="http://schemas.microsoft.com/office/drawing/2014/main" id="{ADEE972D-DD7F-42DB-A87B-EEA82AA07AB1}"/>
              </a:ext>
            </a:extLst>
          </p:cNvPr>
          <p:cNvSpPr txBox="1"/>
          <p:nvPr/>
        </p:nvSpPr>
        <p:spPr>
          <a:xfrm>
            <a:off x="4845856" y="2779060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la chaise</a:t>
            </a:r>
          </a:p>
        </p:txBody>
      </p:sp>
      <p:sp>
        <p:nvSpPr>
          <p:cNvPr id="42" name="TextBox 41">
            <a:hlinkClick r:id="" action="ppaction://noaction">
              <a:snd r:embed="rId22" name="T2_W3F_10.17.wav"/>
            </a:hlinkClick>
            <a:extLst>
              <a:ext uri="{FF2B5EF4-FFF2-40B4-BE49-F238E27FC236}">
                <a16:creationId xmlns:a16="http://schemas.microsoft.com/office/drawing/2014/main" id="{10F01E41-FB16-47F4-AC5C-ACB994E84987}"/>
              </a:ext>
            </a:extLst>
          </p:cNvPr>
          <p:cNvSpPr txBox="1"/>
          <p:nvPr/>
        </p:nvSpPr>
        <p:spPr>
          <a:xfrm>
            <a:off x="7657009" y="2754189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la chambre</a:t>
            </a:r>
          </a:p>
        </p:txBody>
      </p:sp>
      <p:sp>
        <p:nvSpPr>
          <p:cNvPr id="43" name="TextBox 42">
            <a:hlinkClick r:id="" action="ppaction://noaction">
              <a:snd r:embed="rId23" name="T2_W3F_10.18.wav"/>
            </a:hlinkClick>
            <a:extLst>
              <a:ext uri="{FF2B5EF4-FFF2-40B4-BE49-F238E27FC236}">
                <a16:creationId xmlns:a16="http://schemas.microsoft.com/office/drawing/2014/main" id="{771F49BC-F167-4EFE-8D7E-657E4BEAFA2A}"/>
              </a:ext>
            </a:extLst>
          </p:cNvPr>
          <p:cNvSpPr txBox="1"/>
          <p:nvPr/>
        </p:nvSpPr>
        <p:spPr>
          <a:xfrm>
            <a:off x="2313279" y="1877910"/>
            <a:ext cx="2200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l’idée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4" name="TextBox 43">
            <a:hlinkClick r:id="" action="ppaction://noaction">
              <a:snd r:embed="rId24" name="T2_W3F_10.19.wav"/>
            </a:hlinkClick>
            <a:extLst>
              <a:ext uri="{FF2B5EF4-FFF2-40B4-BE49-F238E27FC236}">
                <a16:creationId xmlns:a16="http://schemas.microsoft.com/office/drawing/2014/main" id="{DCCADCBE-5395-45AC-83C9-FD9DDC52F2A1}"/>
              </a:ext>
            </a:extLst>
          </p:cNvPr>
          <p:cNvSpPr txBox="1"/>
          <p:nvPr/>
        </p:nvSpPr>
        <p:spPr>
          <a:xfrm>
            <a:off x="4886271" y="1870988"/>
            <a:ext cx="2360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le lit</a:t>
            </a:r>
          </a:p>
        </p:txBody>
      </p:sp>
      <p:sp>
        <p:nvSpPr>
          <p:cNvPr id="45" name="TextBox 44">
            <a:hlinkClick r:id="" action="ppaction://noaction">
              <a:snd r:embed="rId25" name="T2_W3F_10.20.wav"/>
            </a:hlinkClick>
            <a:extLst>
              <a:ext uri="{FF2B5EF4-FFF2-40B4-BE49-F238E27FC236}">
                <a16:creationId xmlns:a16="http://schemas.microsoft.com/office/drawing/2014/main" id="{AF8F9ECC-B5A4-45EA-9E59-E5E188A0F4BD}"/>
              </a:ext>
            </a:extLst>
          </p:cNvPr>
          <p:cNvSpPr txBox="1"/>
          <p:nvPr/>
        </p:nvSpPr>
        <p:spPr>
          <a:xfrm>
            <a:off x="7666976" y="187791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le cheval</a:t>
            </a:r>
          </a:p>
        </p:txBody>
      </p:sp>
      <p:sp>
        <p:nvSpPr>
          <p:cNvPr id="46" name="TextBox 45">
            <a:hlinkClick r:id="" action="ppaction://noaction">
              <a:snd r:embed="rId26" name="T2_W3F_10.21.wav"/>
            </a:hlinkClick>
            <a:extLst>
              <a:ext uri="{FF2B5EF4-FFF2-40B4-BE49-F238E27FC236}">
                <a16:creationId xmlns:a16="http://schemas.microsoft.com/office/drawing/2014/main" id="{8D3EE59F-71A2-473A-AAAE-F3FA95456A10}"/>
              </a:ext>
            </a:extLst>
          </p:cNvPr>
          <p:cNvSpPr txBox="1"/>
          <p:nvPr/>
        </p:nvSpPr>
        <p:spPr>
          <a:xfrm>
            <a:off x="2313278" y="1026768"/>
            <a:ext cx="2215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la</a:t>
            </a:r>
            <a: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moto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7" name="TextBox 46">
            <a:hlinkClick r:id="" action="ppaction://noaction">
              <a:snd r:embed="rId27" name="T2_W3F_10.22.wav"/>
            </a:hlinkClick>
            <a:extLst>
              <a:ext uri="{FF2B5EF4-FFF2-40B4-BE49-F238E27FC236}">
                <a16:creationId xmlns:a16="http://schemas.microsoft.com/office/drawing/2014/main" id="{B953F0DC-BC47-4B44-ADC2-B0661B407EFE}"/>
              </a:ext>
            </a:extLst>
          </p:cNvPr>
          <p:cNvSpPr txBox="1"/>
          <p:nvPr/>
        </p:nvSpPr>
        <p:spPr>
          <a:xfrm>
            <a:off x="4886269" y="104803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la question</a:t>
            </a:r>
          </a:p>
        </p:txBody>
      </p:sp>
      <p:sp>
        <p:nvSpPr>
          <p:cNvPr id="48" name="TextBox 47">
            <a:hlinkClick r:id="" action="ppaction://noaction">
              <a:snd r:embed="rId28" name="T2_W3F_10.23.wav"/>
            </a:hlinkClick>
            <a:extLst>
              <a:ext uri="{FF2B5EF4-FFF2-40B4-BE49-F238E27FC236}">
                <a16:creationId xmlns:a16="http://schemas.microsoft.com/office/drawing/2014/main" id="{732C1FF0-E9D3-4722-9F3D-7CAC0A7AE166}"/>
              </a:ext>
            </a:extLst>
          </p:cNvPr>
          <p:cNvSpPr txBox="1"/>
          <p:nvPr/>
        </p:nvSpPr>
        <p:spPr>
          <a:xfrm>
            <a:off x="7674848" y="1014799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la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réponse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0" name="TextBox 29">
            <a:hlinkClick r:id="" action="ppaction://noaction">
              <a:snd r:embed="rId29" name="T2_W3F_10.5.wav"/>
            </a:hlinkClick>
            <a:extLst>
              <a:ext uri="{FF2B5EF4-FFF2-40B4-BE49-F238E27FC236}">
                <a16:creationId xmlns:a16="http://schemas.microsoft.com/office/drawing/2014/main" id="{ED4AF96D-5473-4811-B1E6-8F0FED1E9C19}"/>
              </a:ext>
            </a:extLst>
          </p:cNvPr>
          <p:cNvSpPr txBox="1"/>
          <p:nvPr/>
        </p:nvSpPr>
        <p:spPr>
          <a:xfrm>
            <a:off x="7662842" y="6189673"/>
            <a:ext cx="33180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le</a:t>
            </a:r>
          </a:p>
        </p:txBody>
      </p:sp>
      <p:sp>
        <p:nvSpPr>
          <p:cNvPr id="50" name="Google Shape;119;p1">
            <a:extLst>
              <a:ext uri="{FF2B5EF4-FFF2-40B4-BE49-F238E27FC236}">
                <a16:creationId xmlns:a16="http://schemas.microsoft.com/office/drawing/2014/main" id="{EF6B1501-CF3F-419B-A26C-30CD63E4993F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3260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9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9245175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4: </a:t>
            </a:r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Personne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B - </a:t>
            </a:r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handout</a:t>
            </a:r>
            <a:endParaRPr lang="en-GB" sz="3200" dirty="0"/>
          </a:p>
        </p:txBody>
      </p:sp>
      <p:sp>
        <p:nvSpPr>
          <p:cNvPr id="55" name="Title 2">
            <a:extLst>
              <a:ext uri="{FF2B5EF4-FFF2-40B4-BE49-F238E27FC236}">
                <a16:creationId xmlns:a16="http://schemas.microsoft.com/office/drawing/2014/main" id="{898DFB2A-2AC2-4FE9-847E-DA32537BDA09}"/>
              </a:ext>
            </a:extLst>
          </p:cNvPr>
          <p:cNvSpPr txBox="1">
            <a:spLocks/>
          </p:cNvSpPr>
          <p:nvPr/>
        </p:nvSpPr>
        <p:spPr>
          <a:xfrm>
            <a:off x="9976631" y="343813"/>
            <a:ext cx="966950" cy="43282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parler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56" name="Picture 55" descr="Icon&#10;&#10;Description automatically generated">
            <a:extLst>
              <a:ext uri="{FF2B5EF4-FFF2-40B4-BE49-F238E27FC236}">
                <a16:creationId xmlns:a16="http://schemas.microsoft.com/office/drawing/2014/main" id="{3AEA258C-80E3-4BE3-A8E8-27CBC3228D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DBBAD37-F1F2-4CAC-AB0B-100A0EB6C2EB}"/>
              </a:ext>
            </a:extLst>
          </p:cNvPr>
          <p:cNvSpPr txBox="1"/>
          <p:nvPr/>
        </p:nvSpPr>
        <p:spPr>
          <a:xfrm>
            <a:off x="172737" y="1507448"/>
            <a:ext cx="418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1.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3CC7A6-1309-44DC-B532-464DCF0CACB3}"/>
              </a:ext>
            </a:extLst>
          </p:cNvPr>
          <p:cNvSpPr/>
          <p:nvPr/>
        </p:nvSpPr>
        <p:spPr>
          <a:xfrm>
            <a:off x="2967353" y="1171321"/>
            <a:ext cx="8500801" cy="1097857"/>
          </a:xfrm>
          <a:prstGeom prst="rect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7C75697-31AD-4A85-B13B-4066A1779D5F}"/>
              </a:ext>
            </a:extLst>
          </p:cNvPr>
          <p:cNvCxnSpPr/>
          <p:nvPr/>
        </p:nvCxnSpPr>
        <p:spPr>
          <a:xfrm flipV="1">
            <a:off x="3167036" y="2038409"/>
            <a:ext cx="1266538" cy="1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8E2D2BE-C739-49CC-80A8-41CFB55C02F0}"/>
              </a:ext>
            </a:extLst>
          </p:cNvPr>
          <p:cNvCxnSpPr/>
          <p:nvPr/>
        </p:nvCxnSpPr>
        <p:spPr>
          <a:xfrm flipV="1">
            <a:off x="4843438" y="2038409"/>
            <a:ext cx="1864325" cy="4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6A377E1-46FB-4D24-B7C4-7396978B8D0F}"/>
              </a:ext>
            </a:extLst>
          </p:cNvPr>
          <p:cNvCxnSpPr/>
          <p:nvPr/>
        </p:nvCxnSpPr>
        <p:spPr>
          <a:xfrm flipV="1">
            <a:off x="7163297" y="2038409"/>
            <a:ext cx="1424155" cy="7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F127CA2-2EAA-456A-BB00-D01C2559FFBE}"/>
              </a:ext>
            </a:extLst>
          </p:cNvPr>
          <p:cNvCxnSpPr/>
          <p:nvPr/>
        </p:nvCxnSpPr>
        <p:spPr>
          <a:xfrm>
            <a:off x="8922044" y="2038413"/>
            <a:ext cx="765772" cy="7551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623CF38E-7D03-495E-A8FB-C08DCAA07B94}"/>
              </a:ext>
            </a:extLst>
          </p:cNvPr>
          <p:cNvSpPr/>
          <p:nvPr/>
        </p:nvSpPr>
        <p:spPr>
          <a:xfrm>
            <a:off x="2967356" y="2339716"/>
            <a:ext cx="8500797" cy="1001637"/>
          </a:xfrm>
          <a:prstGeom prst="rect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7BC8B96-FEAD-44BF-ACC5-3D99ED992C6B}"/>
              </a:ext>
            </a:extLst>
          </p:cNvPr>
          <p:cNvCxnSpPr/>
          <p:nvPr/>
        </p:nvCxnSpPr>
        <p:spPr>
          <a:xfrm flipV="1">
            <a:off x="3167039" y="3206804"/>
            <a:ext cx="1266535" cy="1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019DA93-16B4-42E0-AEB6-9B384B41E645}"/>
              </a:ext>
            </a:extLst>
          </p:cNvPr>
          <p:cNvCxnSpPr/>
          <p:nvPr/>
        </p:nvCxnSpPr>
        <p:spPr>
          <a:xfrm flipV="1">
            <a:off x="4891567" y="3206804"/>
            <a:ext cx="1864325" cy="4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D6AF8F6-31FC-4626-9397-96E44D1A771A}"/>
              </a:ext>
            </a:extLst>
          </p:cNvPr>
          <p:cNvCxnSpPr/>
          <p:nvPr/>
        </p:nvCxnSpPr>
        <p:spPr>
          <a:xfrm flipV="1">
            <a:off x="7163300" y="3206804"/>
            <a:ext cx="1417055" cy="7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201A3BB-6DE5-409E-865C-BF86447A96F2}"/>
              </a:ext>
            </a:extLst>
          </p:cNvPr>
          <p:cNvCxnSpPr/>
          <p:nvPr/>
        </p:nvCxnSpPr>
        <p:spPr>
          <a:xfrm flipV="1">
            <a:off x="8950211" y="3206809"/>
            <a:ext cx="1864325" cy="4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DD9A4515-C53E-4213-A6C8-C16B714CDAA3}"/>
              </a:ext>
            </a:extLst>
          </p:cNvPr>
          <p:cNvSpPr/>
          <p:nvPr/>
        </p:nvSpPr>
        <p:spPr>
          <a:xfrm>
            <a:off x="2967359" y="3406519"/>
            <a:ext cx="8500793" cy="1001637"/>
          </a:xfrm>
          <a:prstGeom prst="rect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FA66BBE-08D8-42AF-840A-D7264EAC5EBB}"/>
              </a:ext>
            </a:extLst>
          </p:cNvPr>
          <p:cNvCxnSpPr/>
          <p:nvPr/>
        </p:nvCxnSpPr>
        <p:spPr>
          <a:xfrm flipV="1">
            <a:off x="3167042" y="4273607"/>
            <a:ext cx="1266532" cy="1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B759128-59AB-4319-A721-C691302D076E}"/>
              </a:ext>
            </a:extLst>
          </p:cNvPr>
          <p:cNvCxnSpPr/>
          <p:nvPr/>
        </p:nvCxnSpPr>
        <p:spPr>
          <a:xfrm flipV="1">
            <a:off x="4923654" y="4273607"/>
            <a:ext cx="1864325" cy="4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6573FC2-D47C-4682-AD36-0399BC62CCC9}"/>
              </a:ext>
            </a:extLst>
          </p:cNvPr>
          <p:cNvCxnSpPr/>
          <p:nvPr/>
        </p:nvCxnSpPr>
        <p:spPr>
          <a:xfrm flipV="1">
            <a:off x="7163303" y="4273607"/>
            <a:ext cx="1424149" cy="7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54D701C-5DC8-40BA-B0F3-66A9CBB8231E}"/>
              </a:ext>
            </a:extLst>
          </p:cNvPr>
          <p:cNvCxnSpPr/>
          <p:nvPr/>
        </p:nvCxnSpPr>
        <p:spPr>
          <a:xfrm flipV="1">
            <a:off x="8950214" y="4273612"/>
            <a:ext cx="1864325" cy="4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9A7A25C2-8FEA-442A-A2AF-7550014A29FB}"/>
              </a:ext>
            </a:extLst>
          </p:cNvPr>
          <p:cNvSpPr/>
          <p:nvPr/>
        </p:nvSpPr>
        <p:spPr>
          <a:xfrm>
            <a:off x="2967360" y="4473314"/>
            <a:ext cx="8500792" cy="1001637"/>
          </a:xfrm>
          <a:prstGeom prst="rect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5617848-F757-4342-BBE2-8DD7EE97BCE6}"/>
              </a:ext>
            </a:extLst>
          </p:cNvPr>
          <p:cNvCxnSpPr/>
          <p:nvPr/>
        </p:nvCxnSpPr>
        <p:spPr>
          <a:xfrm flipV="1">
            <a:off x="3167042" y="5338983"/>
            <a:ext cx="1266532" cy="1420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EA7A3C1-07A7-4218-9ED4-4587D1428DE3}"/>
              </a:ext>
            </a:extLst>
          </p:cNvPr>
          <p:cNvCxnSpPr/>
          <p:nvPr/>
        </p:nvCxnSpPr>
        <p:spPr>
          <a:xfrm flipV="1">
            <a:off x="4891570" y="5340402"/>
            <a:ext cx="1864325" cy="4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B2770B1-3A9F-4836-B17F-2C1B13E321E5}"/>
              </a:ext>
            </a:extLst>
          </p:cNvPr>
          <p:cNvCxnSpPr/>
          <p:nvPr/>
        </p:nvCxnSpPr>
        <p:spPr>
          <a:xfrm flipV="1">
            <a:off x="7163303" y="5338983"/>
            <a:ext cx="1424149" cy="1426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B1DA185-709A-4346-AE88-C8C2152E351A}"/>
              </a:ext>
            </a:extLst>
          </p:cNvPr>
          <p:cNvCxnSpPr/>
          <p:nvPr/>
        </p:nvCxnSpPr>
        <p:spPr>
          <a:xfrm flipV="1">
            <a:off x="8950214" y="5340407"/>
            <a:ext cx="1864325" cy="4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DBDAF27C-18A0-437A-A062-F2815C217E4C}"/>
              </a:ext>
            </a:extLst>
          </p:cNvPr>
          <p:cNvSpPr/>
          <p:nvPr/>
        </p:nvSpPr>
        <p:spPr>
          <a:xfrm>
            <a:off x="2967360" y="5540113"/>
            <a:ext cx="8500791" cy="1001637"/>
          </a:xfrm>
          <a:prstGeom prst="rect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454B88B-AB94-49BC-ADF8-39F36C79E861}"/>
              </a:ext>
            </a:extLst>
          </p:cNvPr>
          <p:cNvCxnSpPr/>
          <p:nvPr/>
        </p:nvCxnSpPr>
        <p:spPr>
          <a:xfrm flipV="1">
            <a:off x="3167043" y="6401487"/>
            <a:ext cx="1266531" cy="5715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2388B774-B252-429C-8467-027F329BF57F}"/>
              </a:ext>
            </a:extLst>
          </p:cNvPr>
          <p:cNvCxnSpPr/>
          <p:nvPr/>
        </p:nvCxnSpPr>
        <p:spPr>
          <a:xfrm flipV="1">
            <a:off x="4939697" y="6401487"/>
            <a:ext cx="1848282" cy="5718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449D653-2A87-4E08-9EC4-0AA13AB8DAC9}"/>
              </a:ext>
            </a:extLst>
          </p:cNvPr>
          <p:cNvCxnSpPr/>
          <p:nvPr/>
        </p:nvCxnSpPr>
        <p:spPr>
          <a:xfrm flipV="1">
            <a:off x="7163304" y="6401487"/>
            <a:ext cx="1568380" cy="5721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5A1137D-9325-406D-A9BE-65CC96879E27}"/>
              </a:ext>
            </a:extLst>
          </p:cNvPr>
          <p:cNvCxnSpPr/>
          <p:nvPr/>
        </p:nvCxnSpPr>
        <p:spPr>
          <a:xfrm flipV="1">
            <a:off x="8966257" y="6407206"/>
            <a:ext cx="1864325" cy="4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EA40F7C8-72B4-4B7F-916F-2F21780D5DB7}"/>
              </a:ext>
            </a:extLst>
          </p:cNvPr>
          <p:cNvSpPr txBox="1"/>
          <p:nvPr/>
        </p:nvSpPr>
        <p:spPr>
          <a:xfrm>
            <a:off x="172737" y="2597889"/>
            <a:ext cx="418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2.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00FCE5A-A1A7-4279-88F5-2B924FBFF51B}"/>
              </a:ext>
            </a:extLst>
          </p:cNvPr>
          <p:cNvSpPr txBox="1"/>
          <p:nvPr/>
        </p:nvSpPr>
        <p:spPr>
          <a:xfrm>
            <a:off x="172737" y="3661418"/>
            <a:ext cx="418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3.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A0768D2-0437-4C75-BDEB-E213AB480360}"/>
              </a:ext>
            </a:extLst>
          </p:cNvPr>
          <p:cNvSpPr txBox="1"/>
          <p:nvPr/>
        </p:nvSpPr>
        <p:spPr>
          <a:xfrm>
            <a:off x="179554" y="4724947"/>
            <a:ext cx="418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4.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48DCEB2-B557-4B8E-92DC-E0E303D62FF0}"/>
              </a:ext>
            </a:extLst>
          </p:cNvPr>
          <p:cNvSpPr txBox="1"/>
          <p:nvPr/>
        </p:nvSpPr>
        <p:spPr>
          <a:xfrm>
            <a:off x="206821" y="5785622"/>
            <a:ext cx="418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5.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6B2CB6DF-8E5D-4BFB-BFFB-CCDF5087A254}"/>
              </a:ext>
            </a:extLst>
          </p:cNvPr>
          <p:cNvCxnSpPr/>
          <p:nvPr/>
        </p:nvCxnSpPr>
        <p:spPr>
          <a:xfrm flipV="1">
            <a:off x="9854207" y="2065980"/>
            <a:ext cx="1417055" cy="7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sp>
        <p:nvSpPr>
          <p:cNvPr id="58" name="Google Shape;119;p1">
            <a:extLst>
              <a:ext uri="{FF2B5EF4-FFF2-40B4-BE49-F238E27FC236}">
                <a16:creationId xmlns:a16="http://schemas.microsoft.com/office/drawing/2014/main" id="{7EAA6394-8F64-49A8-BE81-6F95E96001D5}"/>
              </a:ext>
            </a:extLst>
          </p:cNvPr>
          <p:cNvSpPr/>
          <p:nvPr/>
        </p:nvSpPr>
        <p:spPr>
          <a:xfrm>
            <a:off x="76638" y="104577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525E5A17-5A69-4411-B2D9-113AE41CFDC9}"/>
              </a:ext>
            </a:extLst>
          </p:cNvPr>
          <p:cNvSpPr/>
          <p:nvPr/>
        </p:nvSpPr>
        <p:spPr>
          <a:xfrm>
            <a:off x="667106" y="1171321"/>
            <a:ext cx="1121948" cy="1097857"/>
          </a:xfrm>
          <a:prstGeom prst="rect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943598D0-C576-4EB9-A1DE-3DE63CEF3BF8}"/>
              </a:ext>
            </a:extLst>
          </p:cNvPr>
          <p:cNvSpPr/>
          <p:nvPr/>
        </p:nvSpPr>
        <p:spPr>
          <a:xfrm>
            <a:off x="1835509" y="1171325"/>
            <a:ext cx="1085390" cy="1097854"/>
          </a:xfrm>
          <a:prstGeom prst="rect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B29CB9EA-8A96-47DC-87A1-F05CF4F8A887}"/>
              </a:ext>
            </a:extLst>
          </p:cNvPr>
          <p:cNvSpPr/>
          <p:nvPr/>
        </p:nvSpPr>
        <p:spPr>
          <a:xfrm>
            <a:off x="667109" y="2339716"/>
            <a:ext cx="1121948" cy="1001637"/>
          </a:xfrm>
          <a:prstGeom prst="rect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D84AD5E1-9265-4C5E-8BC6-37E75FDA8368}"/>
              </a:ext>
            </a:extLst>
          </p:cNvPr>
          <p:cNvSpPr/>
          <p:nvPr/>
        </p:nvSpPr>
        <p:spPr>
          <a:xfrm>
            <a:off x="1835512" y="2339720"/>
            <a:ext cx="1085390" cy="1001634"/>
          </a:xfrm>
          <a:prstGeom prst="rect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EE9636FB-ADFB-4951-872F-97BED2D71D23}"/>
              </a:ext>
            </a:extLst>
          </p:cNvPr>
          <p:cNvSpPr/>
          <p:nvPr/>
        </p:nvSpPr>
        <p:spPr>
          <a:xfrm>
            <a:off x="667112" y="3406519"/>
            <a:ext cx="1121948" cy="1001637"/>
          </a:xfrm>
          <a:prstGeom prst="rect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4E0CC308-2161-46B8-9183-954B287DBF01}"/>
              </a:ext>
            </a:extLst>
          </p:cNvPr>
          <p:cNvSpPr/>
          <p:nvPr/>
        </p:nvSpPr>
        <p:spPr>
          <a:xfrm>
            <a:off x="1835515" y="3406523"/>
            <a:ext cx="1085390" cy="1001634"/>
          </a:xfrm>
          <a:prstGeom prst="rect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19BFDEFB-CE16-41A8-9590-E4F8106DC991}"/>
              </a:ext>
            </a:extLst>
          </p:cNvPr>
          <p:cNvSpPr/>
          <p:nvPr/>
        </p:nvSpPr>
        <p:spPr>
          <a:xfrm>
            <a:off x="667112" y="4473314"/>
            <a:ext cx="1121948" cy="1001637"/>
          </a:xfrm>
          <a:prstGeom prst="rect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90C9C653-7ABD-44E5-9EBE-BEECDD4AA52E}"/>
              </a:ext>
            </a:extLst>
          </p:cNvPr>
          <p:cNvSpPr/>
          <p:nvPr/>
        </p:nvSpPr>
        <p:spPr>
          <a:xfrm>
            <a:off x="1835515" y="4473318"/>
            <a:ext cx="1085390" cy="1001634"/>
          </a:xfrm>
          <a:prstGeom prst="rect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5160D410-C2E8-4308-AC33-731DF3F1231D}"/>
              </a:ext>
            </a:extLst>
          </p:cNvPr>
          <p:cNvSpPr/>
          <p:nvPr/>
        </p:nvSpPr>
        <p:spPr>
          <a:xfrm>
            <a:off x="667113" y="5540113"/>
            <a:ext cx="1121948" cy="1001637"/>
          </a:xfrm>
          <a:prstGeom prst="rect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32E516A3-9AC0-4A85-A26D-9BB30B213756}"/>
              </a:ext>
            </a:extLst>
          </p:cNvPr>
          <p:cNvSpPr/>
          <p:nvPr/>
        </p:nvSpPr>
        <p:spPr>
          <a:xfrm>
            <a:off x="1835516" y="5540117"/>
            <a:ext cx="1085390" cy="1001634"/>
          </a:xfrm>
          <a:prstGeom prst="rect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75" name="Picture 74" descr="A picture containing text&#10;&#10;Description automatically generated">
            <a:extLst>
              <a:ext uri="{FF2B5EF4-FFF2-40B4-BE49-F238E27FC236}">
                <a16:creationId xmlns:a16="http://schemas.microsoft.com/office/drawing/2014/main" id="{42C50A1A-FA69-468B-B464-E9C0BA6A39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392" y="1187922"/>
            <a:ext cx="675866" cy="1103914"/>
          </a:xfrm>
          <a:prstGeom prst="rect">
            <a:avLst/>
          </a:prstGeom>
        </p:spPr>
      </p:pic>
      <p:pic>
        <p:nvPicPr>
          <p:cNvPr id="76" name="Picture 75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FEF1B312-6E85-49BD-9380-006A76409B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872" y="1142718"/>
            <a:ext cx="488204" cy="1143194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A99B43A3-E9E3-48AD-B1FF-53CF4DA5BC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120" y="3547726"/>
            <a:ext cx="1041130" cy="841515"/>
          </a:xfrm>
          <a:prstGeom prst="rect">
            <a:avLst/>
          </a:prstGeom>
        </p:spPr>
      </p:pic>
      <p:pic>
        <p:nvPicPr>
          <p:cNvPr id="78" name="Picture 77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701E1486-1AE7-4262-A416-BAE51E2C54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485" y="3395157"/>
            <a:ext cx="774333" cy="100829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5F69EB69-C34C-4DD0-A93B-903996E905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627" y="2339716"/>
            <a:ext cx="458271" cy="979001"/>
          </a:xfrm>
          <a:prstGeom prst="rect">
            <a:avLst/>
          </a:prstGeom>
        </p:spPr>
      </p:pic>
      <p:pic>
        <p:nvPicPr>
          <p:cNvPr id="80" name="Picture 7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4905CDB9-72F6-4E0D-BF2A-8D199B6D86B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79" y="4538665"/>
            <a:ext cx="719535" cy="941183"/>
          </a:xfrm>
          <a:prstGeom prst="rect">
            <a:avLst/>
          </a:prstGeom>
        </p:spPr>
      </p:pic>
      <p:pic>
        <p:nvPicPr>
          <p:cNvPr id="81" name="Picture 80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3C6F37E5-FFB0-49C8-B26F-F2734438B9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660" y="4478697"/>
            <a:ext cx="423726" cy="992211"/>
          </a:xfrm>
          <a:prstGeom prst="rect">
            <a:avLst/>
          </a:prstGeom>
        </p:spPr>
      </p:pic>
      <p:pic>
        <p:nvPicPr>
          <p:cNvPr id="82" name="Picture 81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C580FE19-F3DA-4C81-B827-618B339A7A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707" y="5514790"/>
            <a:ext cx="774333" cy="1008291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ED373A40-BA9F-4605-97AA-83EE370BF4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8" y="5681566"/>
            <a:ext cx="1041130" cy="841515"/>
          </a:xfrm>
          <a:prstGeom prst="rect">
            <a:avLst/>
          </a:prstGeom>
        </p:spPr>
      </p:pic>
      <p:pic>
        <p:nvPicPr>
          <p:cNvPr id="84" name="Picture 83" descr="Icon&#10;&#10;Description automatically generated">
            <a:extLst>
              <a:ext uri="{FF2B5EF4-FFF2-40B4-BE49-F238E27FC236}">
                <a16:creationId xmlns:a16="http://schemas.microsoft.com/office/drawing/2014/main" id="{597A602A-B4FE-4B59-93DB-B8D98771350B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43" y="2126301"/>
            <a:ext cx="2039620" cy="138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8087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9245175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4: </a:t>
            </a:r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Personne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A - </a:t>
            </a:r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handout</a:t>
            </a:r>
            <a:endParaRPr lang="en-GB" sz="3200" dirty="0"/>
          </a:p>
        </p:txBody>
      </p:sp>
      <p:sp>
        <p:nvSpPr>
          <p:cNvPr id="55" name="Title 2">
            <a:extLst>
              <a:ext uri="{FF2B5EF4-FFF2-40B4-BE49-F238E27FC236}">
                <a16:creationId xmlns:a16="http://schemas.microsoft.com/office/drawing/2014/main" id="{898DFB2A-2AC2-4FE9-847E-DA32537BDA09}"/>
              </a:ext>
            </a:extLst>
          </p:cNvPr>
          <p:cNvSpPr txBox="1">
            <a:spLocks/>
          </p:cNvSpPr>
          <p:nvPr/>
        </p:nvSpPr>
        <p:spPr>
          <a:xfrm>
            <a:off x="9976631" y="343813"/>
            <a:ext cx="966950" cy="43282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parler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56" name="Picture 55" descr="Icon&#10;&#10;Description automatically generated">
            <a:extLst>
              <a:ext uri="{FF2B5EF4-FFF2-40B4-BE49-F238E27FC236}">
                <a16:creationId xmlns:a16="http://schemas.microsoft.com/office/drawing/2014/main" id="{3AEA258C-80E3-4BE3-A8E8-27CBC3228D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DBBAD37-F1F2-4CAC-AB0B-100A0EB6C2EB}"/>
              </a:ext>
            </a:extLst>
          </p:cNvPr>
          <p:cNvSpPr txBox="1"/>
          <p:nvPr/>
        </p:nvSpPr>
        <p:spPr>
          <a:xfrm>
            <a:off x="172737" y="1507448"/>
            <a:ext cx="418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3CC7A6-1309-44DC-B532-464DCF0CACB3}"/>
              </a:ext>
            </a:extLst>
          </p:cNvPr>
          <p:cNvSpPr/>
          <p:nvPr/>
        </p:nvSpPr>
        <p:spPr>
          <a:xfrm>
            <a:off x="2967353" y="1171321"/>
            <a:ext cx="8500801" cy="1097857"/>
          </a:xfrm>
          <a:prstGeom prst="rect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7C75697-31AD-4A85-B13B-4066A1779D5F}"/>
              </a:ext>
            </a:extLst>
          </p:cNvPr>
          <p:cNvCxnSpPr/>
          <p:nvPr/>
        </p:nvCxnSpPr>
        <p:spPr>
          <a:xfrm flipV="1">
            <a:off x="3167036" y="2038409"/>
            <a:ext cx="1266538" cy="1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8E2D2BE-C739-49CC-80A8-41CFB55C02F0}"/>
              </a:ext>
            </a:extLst>
          </p:cNvPr>
          <p:cNvCxnSpPr/>
          <p:nvPr/>
        </p:nvCxnSpPr>
        <p:spPr>
          <a:xfrm flipV="1">
            <a:off x="4843438" y="2038409"/>
            <a:ext cx="1864325" cy="4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6A377E1-46FB-4D24-B7C4-7396978B8D0F}"/>
              </a:ext>
            </a:extLst>
          </p:cNvPr>
          <p:cNvCxnSpPr/>
          <p:nvPr/>
        </p:nvCxnSpPr>
        <p:spPr>
          <a:xfrm flipV="1">
            <a:off x="7163297" y="2038409"/>
            <a:ext cx="1424155" cy="7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F127CA2-2EAA-456A-BB00-D01C2559FFBE}"/>
              </a:ext>
            </a:extLst>
          </p:cNvPr>
          <p:cNvCxnSpPr/>
          <p:nvPr/>
        </p:nvCxnSpPr>
        <p:spPr>
          <a:xfrm>
            <a:off x="8922044" y="2038413"/>
            <a:ext cx="765772" cy="7551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623CF38E-7D03-495E-A8FB-C08DCAA07B94}"/>
              </a:ext>
            </a:extLst>
          </p:cNvPr>
          <p:cNvSpPr/>
          <p:nvPr/>
        </p:nvSpPr>
        <p:spPr>
          <a:xfrm>
            <a:off x="2967356" y="2339716"/>
            <a:ext cx="8500797" cy="1001637"/>
          </a:xfrm>
          <a:prstGeom prst="rect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7BC8B96-FEAD-44BF-ACC5-3D99ED992C6B}"/>
              </a:ext>
            </a:extLst>
          </p:cNvPr>
          <p:cNvCxnSpPr/>
          <p:nvPr/>
        </p:nvCxnSpPr>
        <p:spPr>
          <a:xfrm flipV="1">
            <a:off x="3167039" y="3206804"/>
            <a:ext cx="1266535" cy="1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019DA93-16B4-42E0-AEB6-9B384B41E645}"/>
              </a:ext>
            </a:extLst>
          </p:cNvPr>
          <p:cNvCxnSpPr/>
          <p:nvPr/>
        </p:nvCxnSpPr>
        <p:spPr>
          <a:xfrm flipV="1">
            <a:off x="4891567" y="3206804"/>
            <a:ext cx="1864325" cy="4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D6AF8F6-31FC-4626-9397-96E44D1A771A}"/>
              </a:ext>
            </a:extLst>
          </p:cNvPr>
          <p:cNvCxnSpPr/>
          <p:nvPr/>
        </p:nvCxnSpPr>
        <p:spPr>
          <a:xfrm flipV="1">
            <a:off x="7163300" y="3206804"/>
            <a:ext cx="1417055" cy="7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201A3BB-6DE5-409E-865C-BF86447A96F2}"/>
              </a:ext>
            </a:extLst>
          </p:cNvPr>
          <p:cNvCxnSpPr/>
          <p:nvPr/>
        </p:nvCxnSpPr>
        <p:spPr>
          <a:xfrm flipV="1">
            <a:off x="8950211" y="3206809"/>
            <a:ext cx="1864325" cy="4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DD9A4515-C53E-4213-A6C8-C16B714CDAA3}"/>
              </a:ext>
            </a:extLst>
          </p:cNvPr>
          <p:cNvSpPr/>
          <p:nvPr/>
        </p:nvSpPr>
        <p:spPr>
          <a:xfrm>
            <a:off x="2967359" y="3406519"/>
            <a:ext cx="8500793" cy="1001637"/>
          </a:xfrm>
          <a:prstGeom prst="rect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FA66BBE-08D8-42AF-840A-D7264EAC5EBB}"/>
              </a:ext>
            </a:extLst>
          </p:cNvPr>
          <p:cNvCxnSpPr/>
          <p:nvPr/>
        </p:nvCxnSpPr>
        <p:spPr>
          <a:xfrm flipV="1">
            <a:off x="3167042" y="4273607"/>
            <a:ext cx="1266532" cy="1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B759128-59AB-4319-A721-C691302D076E}"/>
              </a:ext>
            </a:extLst>
          </p:cNvPr>
          <p:cNvCxnSpPr/>
          <p:nvPr/>
        </p:nvCxnSpPr>
        <p:spPr>
          <a:xfrm flipV="1">
            <a:off x="4923654" y="4273607"/>
            <a:ext cx="1864325" cy="4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6573FC2-D47C-4682-AD36-0399BC62CCC9}"/>
              </a:ext>
            </a:extLst>
          </p:cNvPr>
          <p:cNvCxnSpPr/>
          <p:nvPr/>
        </p:nvCxnSpPr>
        <p:spPr>
          <a:xfrm flipV="1">
            <a:off x="7163303" y="4273607"/>
            <a:ext cx="1424149" cy="7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54D701C-5DC8-40BA-B0F3-66A9CBB8231E}"/>
              </a:ext>
            </a:extLst>
          </p:cNvPr>
          <p:cNvCxnSpPr/>
          <p:nvPr/>
        </p:nvCxnSpPr>
        <p:spPr>
          <a:xfrm flipV="1">
            <a:off x="8950214" y="4273612"/>
            <a:ext cx="1864325" cy="4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9A7A25C2-8FEA-442A-A2AF-7550014A29FB}"/>
              </a:ext>
            </a:extLst>
          </p:cNvPr>
          <p:cNvSpPr/>
          <p:nvPr/>
        </p:nvSpPr>
        <p:spPr>
          <a:xfrm>
            <a:off x="2967360" y="4473314"/>
            <a:ext cx="8500792" cy="1001637"/>
          </a:xfrm>
          <a:prstGeom prst="rect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5617848-F757-4342-BBE2-8DD7EE97BCE6}"/>
              </a:ext>
            </a:extLst>
          </p:cNvPr>
          <p:cNvCxnSpPr/>
          <p:nvPr/>
        </p:nvCxnSpPr>
        <p:spPr>
          <a:xfrm flipV="1">
            <a:off x="3167042" y="5338983"/>
            <a:ext cx="1266532" cy="1420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EA7A3C1-07A7-4218-9ED4-4587D1428DE3}"/>
              </a:ext>
            </a:extLst>
          </p:cNvPr>
          <p:cNvCxnSpPr/>
          <p:nvPr/>
        </p:nvCxnSpPr>
        <p:spPr>
          <a:xfrm flipV="1">
            <a:off x="4891570" y="5340402"/>
            <a:ext cx="1864325" cy="4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B2770B1-3A9F-4836-B17F-2C1B13E321E5}"/>
              </a:ext>
            </a:extLst>
          </p:cNvPr>
          <p:cNvCxnSpPr/>
          <p:nvPr/>
        </p:nvCxnSpPr>
        <p:spPr>
          <a:xfrm flipV="1">
            <a:off x="7163303" y="5338983"/>
            <a:ext cx="1424149" cy="1426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B1DA185-709A-4346-AE88-C8C2152E351A}"/>
              </a:ext>
            </a:extLst>
          </p:cNvPr>
          <p:cNvCxnSpPr/>
          <p:nvPr/>
        </p:nvCxnSpPr>
        <p:spPr>
          <a:xfrm flipV="1">
            <a:off x="8950214" y="5340407"/>
            <a:ext cx="1864325" cy="4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DBDAF27C-18A0-437A-A062-F2815C217E4C}"/>
              </a:ext>
            </a:extLst>
          </p:cNvPr>
          <p:cNvSpPr/>
          <p:nvPr/>
        </p:nvSpPr>
        <p:spPr>
          <a:xfrm>
            <a:off x="2967360" y="5540113"/>
            <a:ext cx="8500791" cy="1001637"/>
          </a:xfrm>
          <a:prstGeom prst="rect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454B88B-AB94-49BC-ADF8-39F36C79E861}"/>
              </a:ext>
            </a:extLst>
          </p:cNvPr>
          <p:cNvCxnSpPr/>
          <p:nvPr/>
        </p:nvCxnSpPr>
        <p:spPr>
          <a:xfrm flipV="1">
            <a:off x="3167043" y="6401487"/>
            <a:ext cx="1266531" cy="5715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2388B774-B252-429C-8467-027F329BF57F}"/>
              </a:ext>
            </a:extLst>
          </p:cNvPr>
          <p:cNvCxnSpPr/>
          <p:nvPr/>
        </p:nvCxnSpPr>
        <p:spPr>
          <a:xfrm flipV="1">
            <a:off x="4939697" y="6401487"/>
            <a:ext cx="1848282" cy="5718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449D653-2A87-4E08-9EC4-0AA13AB8DAC9}"/>
              </a:ext>
            </a:extLst>
          </p:cNvPr>
          <p:cNvCxnSpPr/>
          <p:nvPr/>
        </p:nvCxnSpPr>
        <p:spPr>
          <a:xfrm flipV="1">
            <a:off x="7163304" y="6401487"/>
            <a:ext cx="1568380" cy="5721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5A1137D-9325-406D-A9BE-65CC96879E27}"/>
              </a:ext>
            </a:extLst>
          </p:cNvPr>
          <p:cNvCxnSpPr/>
          <p:nvPr/>
        </p:nvCxnSpPr>
        <p:spPr>
          <a:xfrm flipV="1">
            <a:off x="8966257" y="6407206"/>
            <a:ext cx="1864325" cy="4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EA40F7C8-72B4-4B7F-916F-2F21780D5DB7}"/>
              </a:ext>
            </a:extLst>
          </p:cNvPr>
          <p:cNvSpPr txBox="1"/>
          <p:nvPr/>
        </p:nvSpPr>
        <p:spPr>
          <a:xfrm>
            <a:off x="172737" y="2597889"/>
            <a:ext cx="418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00FCE5A-A1A7-4279-88F5-2B924FBFF51B}"/>
              </a:ext>
            </a:extLst>
          </p:cNvPr>
          <p:cNvSpPr txBox="1"/>
          <p:nvPr/>
        </p:nvSpPr>
        <p:spPr>
          <a:xfrm>
            <a:off x="172737" y="3661418"/>
            <a:ext cx="418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A0768D2-0437-4C75-BDEB-E213AB480360}"/>
              </a:ext>
            </a:extLst>
          </p:cNvPr>
          <p:cNvSpPr txBox="1"/>
          <p:nvPr/>
        </p:nvSpPr>
        <p:spPr>
          <a:xfrm>
            <a:off x="179554" y="4724947"/>
            <a:ext cx="418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48DCEB2-B557-4B8E-92DC-E0E303D62FF0}"/>
              </a:ext>
            </a:extLst>
          </p:cNvPr>
          <p:cNvSpPr txBox="1"/>
          <p:nvPr/>
        </p:nvSpPr>
        <p:spPr>
          <a:xfrm>
            <a:off x="206821" y="5785622"/>
            <a:ext cx="418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5.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6B2CB6DF-8E5D-4BFB-BFFB-CCDF5087A254}"/>
              </a:ext>
            </a:extLst>
          </p:cNvPr>
          <p:cNvCxnSpPr/>
          <p:nvPr/>
        </p:nvCxnSpPr>
        <p:spPr>
          <a:xfrm flipV="1">
            <a:off x="9854207" y="2065980"/>
            <a:ext cx="1417055" cy="7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sp>
        <p:nvSpPr>
          <p:cNvPr id="67" name="Google Shape;119;p1">
            <a:extLst>
              <a:ext uri="{FF2B5EF4-FFF2-40B4-BE49-F238E27FC236}">
                <a16:creationId xmlns:a16="http://schemas.microsoft.com/office/drawing/2014/main" id="{70AAB1F8-A7E3-48AD-8C41-4E230E548620}"/>
              </a:ext>
            </a:extLst>
          </p:cNvPr>
          <p:cNvSpPr/>
          <p:nvPr/>
        </p:nvSpPr>
        <p:spPr>
          <a:xfrm>
            <a:off x="46989" y="114685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42CD62A3-3653-4232-83C5-D51CB8CC6BC4}"/>
              </a:ext>
            </a:extLst>
          </p:cNvPr>
          <p:cNvSpPr/>
          <p:nvPr/>
        </p:nvSpPr>
        <p:spPr>
          <a:xfrm>
            <a:off x="667106" y="1171321"/>
            <a:ext cx="1121948" cy="1097857"/>
          </a:xfrm>
          <a:prstGeom prst="rect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932DBB0C-2267-4CA4-ABBD-849EBFA3429F}"/>
              </a:ext>
            </a:extLst>
          </p:cNvPr>
          <p:cNvSpPr/>
          <p:nvPr/>
        </p:nvSpPr>
        <p:spPr>
          <a:xfrm>
            <a:off x="1835509" y="1171325"/>
            <a:ext cx="1085390" cy="1097854"/>
          </a:xfrm>
          <a:prstGeom prst="rect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DB9BDE9F-3E79-4BED-936C-078F4D7773D4}"/>
              </a:ext>
            </a:extLst>
          </p:cNvPr>
          <p:cNvSpPr/>
          <p:nvPr/>
        </p:nvSpPr>
        <p:spPr>
          <a:xfrm>
            <a:off x="667109" y="2339716"/>
            <a:ext cx="1121948" cy="1001637"/>
          </a:xfrm>
          <a:prstGeom prst="rect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34DD949A-4FB2-4511-A66C-B567A16643DC}"/>
              </a:ext>
            </a:extLst>
          </p:cNvPr>
          <p:cNvSpPr/>
          <p:nvPr/>
        </p:nvSpPr>
        <p:spPr>
          <a:xfrm>
            <a:off x="1835512" y="2339720"/>
            <a:ext cx="1085390" cy="1001634"/>
          </a:xfrm>
          <a:prstGeom prst="rect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15F401F7-CCFB-4908-B192-DA7D3D6D81AD}"/>
              </a:ext>
            </a:extLst>
          </p:cNvPr>
          <p:cNvSpPr/>
          <p:nvPr/>
        </p:nvSpPr>
        <p:spPr>
          <a:xfrm>
            <a:off x="667112" y="3406519"/>
            <a:ext cx="1121948" cy="1001637"/>
          </a:xfrm>
          <a:prstGeom prst="rect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58C517AE-21D3-466F-9C69-0B30EF062542}"/>
              </a:ext>
            </a:extLst>
          </p:cNvPr>
          <p:cNvSpPr/>
          <p:nvPr/>
        </p:nvSpPr>
        <p:spPr>
          <a:xfrm>
            <a:off x="1835515" y="3406523"/>
            <a:ext cx="1085390" cy="1001634"/>
          </a:xfrm>
          <a:prstGeom prst="rect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0BC27C46-D6E0-4072-84AA-080381397F03}"/>
              </a:ext>
            </a:extLst>
          </p:cNvPr>
          <p:cNvSpPr/>
          <p:nvPr/>
        </p:nvSpPr>
        <p:spPr>
          <a:xfrm>
            <a:off x="667112" y="4473314"/>
            <a:ext cx="1121948" cy="1001637"/>
          </a:xfrm>
          <a:prstGeom prst="rect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D8F99AF7-E7BC-47E3-9733-754620909D2C}"/>
              </a:ext>
            </a:extLst>
          </p:cNvPr>
          <p:cNvSpPr/>
          <p:nvPr/>
        </p:nvSpPr>
        <p:spPr>
          <a:xfrm>
            <a:off x="1835515" y="4473318"/>
            <a:ext cx="1085390" cy="1001634"/>
          </a:xfrm>
          <a:prstGeom prst="rect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C7DFA5D5-2D51-4BE6-B4E1-35A05D9A8E52}"/>
              </a:ext>
            </a:extLst>
          </p:cNvPr>
          <p:cNvSpPr/>
          <p:nvPr/>
        </p:nvSpPr>
        <p:spPr>
          <a:xfrm>
            <a:off x="667113" y="5540113"/>
            <a:ext cx="1121948" cy="1001637"/>
          </a:xfrm>
          <a:prstGeom prst="rect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B0FF61A0-C9F2-4B85-A823-FBB758365A47}"/>
              </a:ext>
            </a:extLst>
          </p:cNvPr>
          <p:cNvSpPr/>
          <p:nvPr/>
        </p:nvSpPr>
        <p:spPr>
          <a:xfrm>
            <a:off x="1835516" y="5540117"/>
            <a:ext cx="1085390" cy="1001634"/>
          </a:xfrm>
          <a:prstGeom prst="rect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98" name="Picture 97" descr="A picture containing text&#10;&#10;Description automatically generated">
            <a:extLst>
              <a:ext uri="{FF2B5EF4-FFF2-40B4-BE49-F238E27FC236}">
                <a16:creationId xmlns:a16="http://schemas.microsoft.com/office/drawing/2014/main" id="{ECF7B539-65F7-43FA-BA06-06FFC8D038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40" y="1165279"/>
            <a:ext cx="675866" cy="1103914"/>
          </a:xfrm>
          <a:prstGeom prst="rect">
            <a:avLst/>
          </a:prstGeom>
        </p:spPr>
      </p:pic>
      <p:pic>
        <p:nvPicPr>
          <p:cNvPr id="99" name="Picture 98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0BBA536-F64C-448D-AD71-E0B4CD3E31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901" y="2334339"/>
            <a:ext cx="431490" cy="1010391"/>
          </a:xfrm>
          <a:prstGeom prst="rect">
            <a:avLst/>
          </a:prstGeom>
        </p:spPr>
      </p:pic>
      <p:pic>
        <p:nvPicPr>
          <p:cNvPr id="100" name="Picture 9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C526768C-07F3-422E-97FF-0B862E2498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681" y="4458002"/>
            <a:ext cx="774333" cy="1008291"/>
          </a:xfrm>
          <a:prstGeom prst="rect">
            <a:avLst/>
          </a:prstGeom>
        </p:spPr>
      </p:pic>
      <p:pic>
        <p:nvPicPr>
          <p:cNvPr id="101" name="Picture 100" descr="Icon&#10;&#10;Description automatically generated">
            <a:extLst>
              <a:ext uri="{FF2B5EF4-FFF2-40B4-BE49-F238E27FC236}">
                <a16:creationId xmlns:a16="http://schemas.microsoft.com/office/drawing/2014/main" id="{B476ECE2-5D02-47C9-94E6-E99D2CB3476B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65" y="2133053"/>
            <a:ext cx="2039620" cy="1381125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C35CFB4F-77B7-487B-B63B-957D6E122C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068" y="1277251"/>
            <a:ext cx="458271" cy="979001"/>
          </a:xfrm>
          <a:prstGeom prst="rect">
            <a:avLst/>
          </a:prstGeom>
        </p:spPr>
      </p:pic>
      <p:pic>
        <p:nvPicPr>
          <p:cNvPr id="103" name="Picture 10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DF1BAACF-7DE4-461F-9CB4-610836E0AB7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082" y="5600153"/>
            <a:ext cx="719535" cy="941183"/>
          </a:xfrm>
          <a:prstGeom prst="rect">
            <a:avLst/>
          </a:prstGeom>
        </p:spPr>
      </p:pic>
      <p:pic>
        <p:nvPicPr>
          <p:cNvPr id="104" name="Picture 103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512A3511-A7EF-423A-8CDB-47053DEBA9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556" y="3420275"/>
            <a:ext cx="423726" cy="992211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48FBCA06-D17D-47E1-B02B-CA6D6AFC9B0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10" y="5681566"/>
            <a:ext cx="1041130" cy="841515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DF8F2E15-270F-4449-8415-BF5DA5EA13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45" y="4495950"/>
            <a:ext cx="458271" cy="979001"/>
          </a:xfrm>
          <a:prstGeom prst="rect">
            <a:avLst/>
          </a:prstGeom>
        </p:spPr>
      </p:pic>
      <p:pic>
        <p:nvPicPr>
          <p:cNvPr id="107" name="Picture 106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63D48DD1-E120-46D9-8DEB-A54B314EEE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432" y="3407081"/>
            <a:ext cx="774333" cy="100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6090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423811" y="18172"/>
            <a:ext cx="89451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anglais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graphicFrame>
        <p:nvGraphicFramePr>
          <p:cNvPr id="17" name="Table 4">
            <a:extLst>
              <a:ext uri="{FF2B5EF4-FFF2-40B4-BE49-F238E27FC236}">
                <a16:creationId xmlns:a16="http://schemas.microsoft.com/office/drawing/2014/main" id="{41A70721-99BB-4BDA-816F-7F8FF7FE10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5212291"/>
              </p:ext>
            </p:extLst>
          </p:nvPr>
        </p:nvGraphicFramePr>
        <p:xfrm>
          <a:off x="579915" y="594343"/>
          <a:ext cx="9810698" cy="6029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4347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4529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lit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cheval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moto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l’idée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réponse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question</a:t>
                      </a:r>
                    </a:p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l’affiche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bureau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chambre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chaise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grand-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mère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enseigner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l’anglais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grand-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père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poser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français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musique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DAB7D823-63F0-4130-917A-170804C11A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A37A8509-CCFA-4D0D-969D-8E02E75819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124ECF9-9B68-424A-A192-47B25122FE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8E7D15B-7204-445B-A87C-E11DD12310B4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0D75574-E4B4-4AA3-8CF7-5C9CAF09AFFB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601C686-2579-4A1C-BFE5-41A4D6418EC5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36041667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423811" y="18172"/>
            <a:ext cx="89451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français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graphicFrame>
        <p:nvGraphicFramePr>
          <p:cNvPr id="17" name="Table 4">
            <a:extLst>
              <a:ext uri="{FF2B5EF4-FFF2-40B4-BE49-F238E27FC236}">
                <a16:creationId xmlns:a16="http://schemas.microsoft.com/office/drawing/2014/main" id="{BC9CF690-DC49-4094-BC96-6E4AC60CE2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0837442"/>
              </p:ext>
            </p:extLst>
          </p:nvPr>
        </p:nvGraphicFramePr>
        <p:xfrm>
          <a:off x="557161" y="596480"/>
          <a:ext cx="9810698" cy="6029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4347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485208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897721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motorbike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question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answer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idea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bed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horse</a:t>
                      </a:r>
                    </a:p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desk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chair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bedroom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a/an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a/an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poster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English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French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music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grandad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grandma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teach, teaching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put (down), ask (a question)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 (m)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B4610328-4BE8-4206-86E1-CE0D1D958D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D87AFBA1-D9AA-4548-A932-8C6A619EFE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C7CA64B-3A49-478B-9C04-42EBAE43A6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1D59AF9-43F2-4188-AF80-401125FB11F1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678782F-4CBD-4C19-B00B-10B4698DC87B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20E4712-A8D2-4D3D-B09C-48E99E0A9F8B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10779074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"/>
          <p:cNvSpPr txBox="1"/>
          <p:nvPr/>
        </p:nvSpPr>
        <p:spPr>
          <a:xfrm>
            <a:off x="565148" y="1470758"/>
            <a:ext cx="4559446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un </a:t>
            </a:r>
            <a:r>
              <a:rPr kumimoji="0" lang="en-GB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</a:t>
            </a:r>
            <a:r>
              <a:rPr kumimoji="0" lang="en-GB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eu</a:t>
            </a:r>
            <a:endParaRPr kumimoji="0" sz="96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45375" y="142575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674918" y="968794"/>
            <a:ext cx="1517082" cy="400069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prononcer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FA6420-B49C-408D-BFB8-598A5EAC9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175" y="265408"/>
            <a:ext cx="5174682" cy="1325563"/>
          </a:xfrm>
        </p:spPr>
        <p:txBody>
          <a:bodyPr>
            <a:noAutofit/>
          </a:bodyPr>
          <a:lstStyle/>
          <a:p>
            <a:r>
              <a:rPr lang="en-GB" sz="66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closed </a:t>
            </a:r>
            <a:r>
              <a:rPr lang="en-GB" sz="6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66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eu</a:t>
            </a:r>
            <a:r>
              <a:rPr lang="en-GB" sz="6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lang="en-GB" sz="6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6F1AF8-D364-4C21-AD71-7C3E58DEB1A4}"/>
              </a:ext>
            </a:extLst>
          </p:cNvPr>
          <p:cNvSpPr txBox="1"/>
          <p:nvPr/>
        </p:nvSpPr>
        <p:spPr>
          <a:xfrm>
            <a:off x="2706762" y="3389328"/>
            <a:ext cx="2612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[a bit]</a:t>
            </a:r>
          </a:p>
        </p:txBody>
      </p:sp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434B255B-32BD-40A9-BC18-9AFEF9500A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45" y="2998499"/>
            <a:ext cx="2005616" cy="155770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548FF83-1128-4D9A-9B53-1F17BCF486E0}"/>
              </a:ext>
            </a:extLst>
          </p:cNvPr>
          <p:cNvSpPr txBox="1">
            <a:spLocks/>
          </p:cNvSpPr>
          <p:nvPr/>
        </p:nvSpPr>
        <p:spPr>
          <a:xfrm>
            <a:off x="5943600" y="236970"/>
            <a:ext cx="4093941" cy="1325563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open</a:t>
            </a: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[</a:t>
            </a:r>
            <a:r>
              <a:rPr kumimoji="0" lang="en-GB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eu</a:t>
            </a: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kumimoji="0" lang="en-GB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0" name="Google Shape;110;p3">
            <a:extLst>
              <a:ext uri="{FF2B5EF4-FFF2-40B4-BE49-F238E27FC236}">
                <a16:creationId xmlns:a16="http://schemas.microsoft.com/office/drawing/2014/main" id="{A590033E-CA99-49DE-AC74-37AD38A587F7}"/>
              </a:ext>
            </a:extLst>
          </p:cNvPr>
          <p:cNvSpPr txBox="1"/>
          <p:nvPr/>
        </p:nvSpPr>
        <p:spPr>
          <a:xfrm>
            <a:off x="7364379" y="1470758"/>
            <a:ext cx="3042364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Arial"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</a:t>
            </a:r>
            <a:r>
              <a:rPr kumimoji="0" lang="en-GB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eu</a:t>
            </a:r>
            <a:r>
              <a:rPr kumimoji="0" lang="en-GB" sz="9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</a:t>
            </a:r>
            <a:endParaRPr kumimoji="0" sz="96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BDDE22-B8C3-44F5-8FCA-F9230E766BF5}"/>
              </a:ext>
            </a:extLst>
          </p:cNvPr>
          <p:cNvSpPr txBox="1"/>
          <p:nvPr/>
        </p:nvSpPr>
        <p:spPr>
          <a:xfrm>
            <a:off x="8683023" y="3402124"/>
            <a:ext cx="2612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[fear]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4405DA03-FD4D-4D4D-8685-462EB47E93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6577" y="3013012"/>
            <a:ext cx="1524248" cy="1569620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6EFBCBF0-2F86-4308-AF78-8ABAE1D7D8D8}"/>
              </a:ext>
            </a:extLst>
          </p:cNvPr>
          <p:cNvSpPr/>
          <p:nvPr/>
        </p:nvSpPr>
        <p:spPr>
          <a:xfrm>
            <a:off x="412748" y="4838736"/>
            <a:ext cx="5530852" cy="1325563"/>
          </a:xfrm>
          <a:prstGeom prst="wedgeRoundRectCallout">
            <a:avLst>
              <a:gd name="adj1" fmla="val -20046"/>
              <a:gd name="adj2" fmla="val -65786"/>
              <a:gd name="adj3" fmla="val 16667"/>
            </a:avLst>
          </a:prstGeom>
          <a:solidFill>
            <a:schemeClr val="accent3">
              <a:lumMod val="50000"/>
            </a:schemeClr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This is a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closed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vowel.  When you say this sound, your tongue is near the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top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 of your mouth.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1BC841AA-17AE-4464-9784-40214DDD95A6}"/>
              </a:ext>
            </a:extLst>
          </p:cNvPr>
          <p:cNvSpPr/>
          <p:nvPr/>
        </p:nvSpPr>
        <p:spPr>
          <a:xfrm>
            <a:off x="6392973" y="4814270"/>
            <a:ext cx="5530852" cy="1325563"/>
          </a:xfrm>
          <a:prstGeom prst="wedgeRoundRectCallout">
            <a:avLst>
              <a:gd name="adj1" fmla="val -20046"/>
              <a:gd name="adj2" fmla="val -65786"/>
              <a:gd name="adj3" fmla="val 16667"/>
            </a:avLst>
          </a:prstGeom>
          <a:solidFill>
            <a:schemeClr val="accent3">
              <a:lumMod val="50000"/>
            </a:schemeClr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This is an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open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 vowel.  When you say this sound, your tongue is near the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bottom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 of your mouth.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2441D63-60A0-488B-BB10-27B4CA1A4B74}"/>
              </a:ext>
            </a:extLst>
          </p:cNvPr>
          <p:cNvGrpSpPr/>
          <p:nvPr/>
        </p:nvGrpSpPr>
        <p:grpSpPr>
          <a:xfrm>
            <a:off x="10107942" y="1975146"/>
            <a:ext cx="2274739" cy="1557708"/>
            <a:chOff x="10107942" y="1975146"/>
            <a:chExt cx="2274739" cy="1557708"/>
          </a:xfrm>
        </p:grpSpPr>
        <p:sp>
          <p:nvSpPr>
            <p:cNvPr id="14" name="CustomShape 14">
              <a:extLst>
                <a:ext uri="{FF2B5EF4-FFF2-40B4-BE49-F238E27FC236}">
                  <a16:creationId xmlns:a16="http://schemas.microsoft.com/office/drawing/2014/main" id="{4F731888-E52C-4463-9ED2-EA2948030FCD}"/>
                </a:ext>
              </a:extLst>
            </p:cNvPr>
            <p:cNvSpPr/>
            <p:nvPr/>
          </p:nvSpPr>
          <p:spPr>
            <a:xfrm>
              <a:off x="10107942" y="1975146"/>
              <a:ext cx="2005616" cy="1557708"/>
            </a:xfrm>
            <a:prstGeom prst="wedgeEllipseCallout">
              <a:avLst>
                <a:gd name="adj1" fmla="val -68844"/>
                <a:gd name="adj2" fmla="val 776"/>
              </a:avLst>
            </a:prstGeom>
            <a:solidFill>
              <a:schemeClr val="accent3">
                <a:lumMod val="50000"/>
              </a:schemeClr>
            </a:solidFill>
            <a:ln w="12600">
              <a:solidFill>
                <a:srgbClr val="FF0066"/>
              </a:solidFill>
              <a:miter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sym typeface="Arial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98416DE-65EC-419B-B18D-C1564E19B868}"/>
                </a:ext>
              </a:extLst>
            </p:cNvPr>
            <p:cNvSpPr txBox="1"/>
            <p:nvPr/>
          </p:nvSpPr>
          <p:spPr>
            <a:xfrm>
              <a:off x="10377065" y="2101692"/>
              <a:ext cx="200561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It sounds like the ‘</a:t>
              </a:r>
              <a:r>
                <a:rPr kumimoji="0" lang="en-GB" sz="2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ur</a:t>
              </a:r>
              <a:r>
                <a:rPr kumimoji="0" lang="en-GB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’ in ‘h</a:t>
              </a:r>
              <a:r>
                <a:rPr kumimoji="0" lang="en-GB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ur</a:t>
              </a:r>
              <a:r>
                <a:rPr kumimoji="0" lang="en-GB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t’.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61816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9" grpId="0"/>
      <p:bldP spid="11" grpId="0"/>
      <p:bldP spid="7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11283981" y="127730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55" name="CustomShape 3"/>
          <p:cNvSpPr/>
          <p:nvPr/>
        </p:nvSpPr>
        <p:spPr>
          <a:xfrm>
            <a:off x="10604782" y="1053061"/>
            <a:ext cx="1587218" cy="362668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E555F53-7F8E-4169-BC63-62DDD4D20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1132" y="1146129"/>
            <a:ext cx="2496577" cy="481143"/>
          </a:xfrm>
        </p:spPr>
        <p:txBody>
          <a:bodyPr/>
          <a:lstStyle/>
          <a:p>
            <a:r>
              <a:rPr kumimoji="0" lang="en-GB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prononcer</a:t>
            </a:r>
            <a:b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</a:br>
            <a:endParaRPr lang="en-GB" sz="2000" dirty="0"/>
          </a:p>
        </p:txBody>
      </p:sp>
      <p:sp>
        <p:nvSpPr>
          <p:cNvPr id="76" name="Title 1">
            <a:extLst>
              <a:ext uri="{FF2B5EF4-FFF2-40B4-BE49-F238E27FC236}">
                <a16:creationId xmlns:a16="http://schemas.microsoft.com/office/drawing/2014/main" id="{FE41E531-3E13-4B2A-AD16-13E79BD265E4}"/>
              </a:ext>
            </a:extLst>
          </p:cNvPr>
          <p:cNvSpPr txBox="1">
            <a:spLocks/>
          </p:cNvSpPr>
          <p:nvPr/>
        </p:nvSpPr>
        <p:spPr>
          <a:xfrm>
            <a:off x="724790" y="58981"/>
            <a:ext cx="2810719" cy="675762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 1: </a:t>
            </a:r>
            <a:endParaRPr kumimoji="0" lang="es-A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6" name="Speech Bubble: Rectangle with Corners Rounded 85">
            <a:hlinkClick r:id="" action="ppaction://noaction">
              <a:snd r:embed="rId4" name="T2_W3F_3.1.wav"/>
            </a:hlinkClick>
            <a:extLst>
              <a:ext uri="{FF2B5EF4-FFF2-40B4-BE49-F238E27FC236}">
                <a16:creationId xmlns:a16="http://schemas.microsoft.com/office/drawing/2014/main" id="{4D7C9CB5-5746-4E3C-AA9B-F3673B32FAE0}"/>
              </a:ext>
            </a:extLst>
          </p:cNvPr>
          <p:cNvSpPr/>
          <p:nvPr/>
        </p:nvSpPr>
        <p:spPr>
          <a:xfrm>
            <a:off x="1088288" y="664239"/>
            <a:ext cx="6259352" cy="461665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TextBox 86">
            <a:hlinkClick r:id="" action="ppaction://noaction">
              <a:snd r:embed="rId4" name="T2_W3F_3.1.wav"/>
            </a:hlinkClick>
            <a:extLst>
              <a:ext uri="{FF2B5EF4-FFF2-40B4-BE49-F238E27FC236}">
                <a16:creationId xmlns:a16="http://schemas.microsoft.com/office/drawing/2014/main" id="{EEEEC65F-70DA-4836-8C8D-69AB906E60DE}"/>
              </a:ext>
            </a:extLst>
          </p:cNvPr>
          <p:cNvSpPr txBox="1"/>
          <p:nvPr/>
        </p:nvSpPr>
        <p:spPr>
          <a:xfrm>
            <a:off x="1141080" y="647913"/>
            <a:ext cx="6569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Écoute. L’intrus, c’est quoi ?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88" name="Graphic 87" descr="Teacher">
            <a:extLst>
              <a:ext uri="{FF2B5EF4-FFF2-40B4-BE49-F238E27FC236}">
                <a16:creationId xmlns:a16="http://schemas.microsoft.com/office/drawing/2014/main" id="{5C5F109D-AA06-4529-818B-76B8083A67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3764" y="515450"/>
            <a:ext cx="914400" cy="914400"/>
          </a:xfrm>
          <a:prstGeom prst="rect">
            <a:avLst/>
          </a:prstGeom>
        </p:spPr>
      </p:pic>
      <p:graphicFrame>
        <p:nvGraphicFramePr>
          <p:cNvPr id="70" name="Table 13">
            <a:extLst>
              <a:ext uri="{FF2B5EF4-FFF2-40B4-BE49-F238E27FC236}">
                <a16:creationId xmlns:a16="http://schemas.microsoft.com/office/drawing/2014/main" id="{FC41C757-B4CF-46BF-930F-79D80183B610}"/>
              </a:ext>
            </a:extLst>
          </p:cNvPr>
          <p:cNvGraphicFramePr>
            <a:graphicFrameLocks noGrp="1"/>
          </p:cNvGraphicFramePr>
          <p:nvPr/>
        </p:nvGraphicFramePr>
        <p:xfrm>
          <a:off x="1517999" y="1542877"/>
          <a:ext cx="8853010" cy="432210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90448">
                  <a:extLst>
                    <a:ext uri="{9D8B030D-6E8A-4147-A177-3AD203B41FA5}">
                      <a16:colId xmlns:a16="http://schemas.microsoft.com/office/drawing/2014/main" val="3519236234"/>
                    </a:ext>
                  </a:extLst>
                </a:gridCol>
                <a:gridCol w="8062562">
                  <a:extLst>
                    <a:ext uri="{9D8B030D-6E8A-4147-A177-3AD203B41FA5}">
                      <a16:colId xmlns:a16="http://schemas.microsoft.com/office/drawing/2014/main" val="1454820256"/>
                    </a:ext>
                  </a:extLst>
                </a:gridCol>
              </a:tblGrid>
              <a:tr h="720351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acteur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|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ambitieux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| adieu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8489995"/>
                  </a:ext>
                </a:extLst>
              </a:tr>
              <a:tr h="720351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bleu | beurre |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boxeur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9876686"/>
                  </a:ext>
                </a:extLst>
              </a:tr>
              <a:tr h="720351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deux |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neuf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|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heure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0063606"/>
                  </a:ext>
                </a:extLst>
              </a:tr>
              <a:tr h="720351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dangereuse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|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jeune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|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délicieux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2542585"/>
                  </a:ext>
                </a:extLst>
              </a:tr>
              <a:tr h="720351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seul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|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sœur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|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ceux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4549862"/>
                  </a:ext>
                </a:extLst>
              </a:tr>
              <a:tr h="720351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fleuve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| fleur | feu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4334475"/>
                  </a:ext>
                </a:extLst>
              </a:tr>
            </a:tbl>
          </a:graphicData>
        </a:graphic>
      </p:graphicFrame>
      <p:sp>
        <p:nvSpPr>
          <p:cNvPr id="90" name="CustomShape 23">
            <a:hlinkClick r:id="" action="ppaction://noaction">
              <a:snd r:embed="rId7" name="T2_W3F_3.2.wav"/>
            </a:hlinkClick>
            <a:extLst>
              <a:ext uri="{FF2B5EF4-FFF2-40B4-BE49-F238E27FC236}">
                <a16:creationId xmlns:a16="http://schemas.microsoft.com/office/drawing/2014/main" id="{4205E3C7-51BF-499F-9D83-06B7FC0CD790}"/>
              </a:ext>
            </a:extLst>
          </p:cNvPr>
          <p:cNvSpPr/>
          <p:nvPr/>
        </p:nvSpPr>
        <p:spPr>
          <a:xfrm>
            <a:off x="1667093" y="1664721"/>
            <a:ext cx="498726" cy="461665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400" b="0" i="0" u="none" strike="noStrike" kern="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1" name="CustomShape 23">
            <a:hlinkClick r:id="" action="ppaction://noaction">
              <a:snd r:embed="rId8" name="T2_W3F_3.3.wav"/>
            </a:hlinkClick>
            <a:extLst>
              <a:ext uri="{FF2B5EF4-FFF2-40B4-BE49-F238E27FC236}">
                <a16:creationId xmlns:a16="http://schemas.microsoft.com/office/drawing/2014/main" id="{B6348450-0F50-4F5B-9980-77C241BAED9C}"/>
              </a:ext>
            </a:extLst>
          </p:cNvPr>
          <p:cNvSpPr/>
          <p:nvPr/>
        </p:nvSpPr>
        <p:spPr>
          <a:xfrm>
            <a:off x="1663918" y="2389200"/>
            <a:ext cx="498726" cy="461665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400" b="0" i="0" u="none" strike="noStrike" kern="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2" name="CustomShape 23">
            <a:hlinkClick r:id="" action="ppaction://noaction">
              <a:snd r:embed="rId9" name="T2_W3F_3.4.wav"/>
            </a:hlinkClick>
            <a:extLst>
              <a:ext uri="{FF2B5EF4-FFF2-40B4-BE49-F238E27FC236}">
                <a16:creationId xmlns:a16="http://schemas.microsoft.com/office/drawing/2014/main" id="{F82AE2D9-99EB-440D-AB76-75C9599F0DCF}"/>
              </a:ext>
            </a:extLst>
          </p:cNvPr>
          <p:cNvSpPr/>
          <p:nvPr/>
        </p:nvSpPr>
        <p:spPr>
          <a:xfrm>
            <a:off x="1663918" y="3123547"/>
            <a:ext cx="498726" cy="461665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400" b="0" i="0" u="none" strike="noStrike" kern="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7" name="CustomShape 23">
            <a:hlinkClick r:id="" action="ppaction://noaction">
              <a:snd r:embed="rId10" name="T2_W3F_3.5.wav"/>
            </a:hlinkClick>
            <a:extLst>
              <a:ext uri="{FF2B5EF4-FFF2-40B4-BE49-F238E27FC236}">
                <a16:creationId xmlns:a16="http://schemas.microsoft.com/office/drawing/2014/main" id="{DF0529EE-3E2F-4119-9F3E-103AD08956E3}"/>
              </a:ext>
            </a:extLst>
          </p:cNvPr>
          <p:cNvSpPr/>
          <p:nvPr/>
        </p:nvSpPr>
        <p:spPr>
          <a:xfrm>
            <a:off x="1663918" y="3864144"/>
            <a:ext cx="498726" cy="461665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400" b="0" i="0" u="none" strike="noStrike" kern="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8" name="CustomShape 23">
            <a:hlinkClick r:id="" action="ppaction://noaction">
              <a:snd r:embed="rId11" name="T2_W3F_3.6.wav"/>
            </a:hlinkClick>
            <a:extLst>
              <a:ext uri="{FF2B5EF4-FFF2-40B4-BE49-F238E27FC236}">
                <a16:creationId xmlns:a16="http://schemas.microsoft.com/office/drawing/2014/main" id="{A0E779BD-EEB0-4BA3-80AC-5B6C0A220EE2}"/>
              </a:ext>
            </a:extLst>
          </p:cNvPr>
          <p:cNvSpPr/>
          <p:nvPr/>
        </p:nvSpPr>
        <p:spPr>
          <a:xfrm>
            <a:off x="1700622" y="4519959"/>
            <a:ext cx="498726" cy="461665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400" b="0" i="0" u="none" strike="noStrike" kern="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9" name="CustomShape 23">
            <a:hlinkClick r:id="" action="ppaction://noaction">
              <a:snd r:embed="rId12" name="T2_W3F_3.7.wav"/>
            </a:hlinkClick>
            <a:extLst>
              <a:ext uri="{FF2B5EF4-FFF2-40B4-BE49-F238E27FC236}">
                <a16:creationId xmlns:a16="http://schemas.microsoft.com/office/drawing/2014/main" id="{834B31C5-83B0-449C-85EC-8E84F33D4C90}"/>
              </a:ext>
            </a:extLst>
          </p:cNvPr>
          <p:cNvSpPr/>
          <p:nvPr/>
        </p:nvSpPr>
        <p:spPr>
          <a:xfrm>
            <a:off x="1700622" y="5224739"/>
            <a:ext cx="498726" cy="461665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6</a:t>
            </a:r>
            <a:endParaRPr kumimoji="0" lang="en-GB" sz="2400" b="0" i="0" u="none" strike="noStrike" kern="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4A0CFD7-AEF5-4DC9-8761-17D344F861E3}"/>
              </a:ext>
            </a:extLst>
          </p:cNvPr>
          <p:cNvSpPr/>
          <p:nvPr/>
        </p:nvSpPr>
        <p:spPr>
          <a:xfrm>
            <a:off x="2857949" y="1563036"/>
            <a:ext cx="6820930" cy="62226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CC93120D-701B-441F-BCFB-C372E8BB856F}"/>
              </a:ext>
            </a:extLst>
          </p:cNvPr>
          <p:cNvSpPr/>
          <p:nvPr/>
        </p:nvSpPr>
        <p:spPr>
          <a:xfrm>
            <a:off x="3836240" y="1701810"/>
            <a:ext cx="1412415" cy="461665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CA6C6885-D6EA-425B-9877-2AD6075274B9}"/>
              </a:ext>
            </a:extLst>
          </p:cNvPr>
          <p:cNvSpPr/>
          <p:nvPr/>
        </p:nvSpPr>
        <p:spPr>
          <a:xfrm>
            <a:off x="2829079" y="2291139"/>
            <a:ext cx="6820930" cy="62226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D2AA52A5-B64C-4F64-B94F-F27A7B715A0A}"/>
              </a:ext>
            </a:extLst>
          </p:cNvPr>
          <p:cNvSpPr/>
          <p:nvPr/>
        </p:nvSpPr>
        <p:spPr>
          <a:xfrm>
            <a:off x="4151375" y="2392818"/>
            <a:ext cx="1097279" cy="461665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7CDA6C36-4B0E-4B68-8D3D-26917E7E9DFA}"/>
              </a:ext>
            </a:extLst>
          </p:cNvPr>
          <p:cNvSpPr/>
          <p:nvPr/>
        </p:nvSpPr>
        <p:spPr>
          <a:xfrm>
            <a:off x="2602345" y="2993681"/>
            <a:ext cx="6820930" cy="62226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6F8FC8CA-D16C-440F-A198-048270592B31}"/>
              </a:ext>
            </a:extLst>
          </p:cNvPr>
          <p:cNvSpPr/>
          <p:nvPr/>
        </p:nvSpPr>
        <p:spPr>
          <a:xfrm>
            <a:off x="4498848" y="3104614"/>
            <a:ext cx="1024838" cy="461665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97EACB00-4350-4E90-9A1A-48072854B39F}"/>
              </a:ext>
            </a:extLst>
          </p:cNvPr>
          <p:cNvSpPr/>
          <p:nvPr/>
        </p:nvSpPr>
        <p:spPr>
          <a:xfrm>
            <a:off x="2602345" y="3721784"/>
            <a:ext cx="7422068" cy="62226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2B312B5B-20AD-44E2-9181-8603DC3D5C21}"/>
              </a:ext>
            </a:extLst>
          </p:cNvPr>
          <p:cNvSpPr/>
          <p:nvPr/>
        </p:nvSpPr>
        <p:spPr>
          <a:xfrm>
            <a:off x="5927605" y="3872709"/>
            <a:ext cx="1420035" cy="444536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B01BB26B-5506-4C91-BD93-087B6E8B279C}"/>
              </a:ext>
            </a:extLst>
          </p:cNvPr>
          <p:cNvSpPr/>
          <p:nvPr/>
        </p:nvSpPr>
        <p:spPr>
          <a:xfrm>
            <a:off x="2857949" y="4449887"/>
            <a:ext cx="7422068" cy="62226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03" name="Rectangle: Rounded Corners 102">
            <a:extLst>
              <a:ext uri="{FF2B5EF4-FFF2-40B4-BE49-F238E27FC236}">
                <a16:creationId xmlns:a16="http://schemas.microsoft.com/office/drawing/2014/main" id="{7DBFEF89-B178-4A92-A95B-5F93071DDCF0}"/>
              </a:ext>
            </a:extLst>
          </p:cNvPr>
          <p:cNvSpPr/>
          <p:nvPr/>
        </p:nvSpPr>
        <p:spPr>
          <a:xfrm>
            <a:off x="6939221" y="4553400"/>
            <a:ext cx="1211411" cy="461665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5110ED67-CB49-4B4D-89CD-BAF1268D6A5F}"/>
              </a:ext>
            </a:extLst>
          </p:cNvPr>
          <p:cNvSpPr/>
          <p:nvPr/>
        </p:nvSpPr>
        <p:spPr>
          <a:xfrm>
            <a:off x="2778742" y="5177989"/>
            <a:ext cx="7422068" cy="62226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id="{43A8D294-1FFB-4017-A0C7-EAE82ACE94E9}"/>
              </a:ext>
            </a:extLst>
          </p:cNvPr>
          <p:cNvSpPr/>
          <p:nvPr/>
        </p:nvSpPr>
        <p:spPr>
          <a:xfrm>
            <a:off x="7347641" y="5266851"/>
            <a:ext cx="802992" cy="444537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1D9C3D6D-BE45-431F-A9DD-B39FC4A6BFF3}"/>
              </a:ext>
            </a:extLst>
          </p:cNvPr>
          <p:cNvSpPr/>
          <p:nvPr/>
        </p:nvSpPr>
        <p:spPr>
          <a:xfrm>
            <a:off x="6012810" y="285140"/>
            <a:ext cx="4275644" cy="983768"/>
          </a:xfrm>
          <a:prstGeom prst="wedgeRoundRectCallout">
            <a:avLst>
              <a:gd name="adj1" fmla="val -58860"/>
              <a:gd name="adj2" fmla="val 18508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will hear words with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closed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 and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open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[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].</a:t>
            </a:r>
          </a:p>
        </p:txBody>
      </p:sp>
      <p:sp>
        <p:nvSpPr>
          <p:cNvPr id="33" name="Google Shape;167;p2">
            <a:extLst>
              <a:ext uri="{FF2B5EF4-FFF2-40B4-BE49-F238E27FC236}">
                <a16:creationId xmlns:a16="http://schemas.microsoft.com/office/drawing/2014/main" id="{AB324E76-0FEF-49DD-8904-C4EFE8B775F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2210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3" grpId="0" animBg="1"/>
      <p:bldP spid="27" grpId="0" animBg="1"/>
      <p:bldP spid="94" grpId="0" animBg="1"/>
      <p:bldP spid="28" grpId="0" animBg="1"/>
      <p:bldP spid="95" grpId="0" animBg="1"/>
      <p:bldP spid="29" grpId="0" animBg="1"/>
      <p:bldP spid="100" grpId="0" animBg="1"/>
      <p:bldP spid="30" grpId="0" animBg="1"/>
      <p:bldP spid="103" grpId="0" animBg="1"/>
      <p:bldP spid="31" grpId="0" animBg="1"/>
      <p:bldP spid="101" grpId="0" animBg="1"/>
      <p:bldP spid="3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Oval 52">
            <a:extLst>
              <a:ext uri="{FF2B5EF4-FFF2-40B4-BE49-F238E27FC236}">
                <a16:creationId xmlns:a16="http://schemas.microsoft.com/office/drawing/2014/main" id="{067A15B7-370F-4B8F-A193-A89683B7FD17}"/>
              </a:ext>
            </a:extLst>
          </p:cNvPr>
          <p:cNvSpPr/>
          <p:nvPr/>
        </p:nvSpPr>
        <p:spPr>
          <a:xfrm>
            <a:off x="678509" y="2898572"/>
            <a:ext cx="1616239" cy="1531896"/>
          </a:xfrm>
          <a:prstGeom prst="ellipse">
            <a:avLst/>
          </a:prstGeom>
          <a:solidFill>
            <a:srgbClr val="92D050">
              <a:alpha val="47000"/>
            </a:srgbClr>
          </a:solidFill>
          <a:ln w="57150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93FEE69A-55D8-4628-81E6-8844453B6804}"/>
              </a:ext>
            </a:extLst>
          </p:cNvPr>
          <p:cNvSpPr/>
          <p:nvPr/>
        </p:nvSpPr>
        <p:spPr>
          <a:xfrm>
            <a:off x="719779" y="4801456"/>
            <a:ext cx="1616239" cy="1531896"/>
          </a:xfrm>
          <a:prstGeom prst="ellipse">
            <a:avLst/>
          </a:prstGeom>
          <a:solidFill>
            <a:srgbClr val="92D050">
              <a:alpha val="47000"/>
            </a:srgbClr>
          </a:solidFill>
          <a:ln w="57150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18088036-A92C-45A2-AAFB-ECB17AFEA7CB}"/>
              </a:ext>
            </a:extLst>
          </p:cNvPr>
          <p:cNvSpPr/>
          <p:nvPr/>
        </p:nvSpPr>
        <p:spPr>
          <a:xfrm>
            <a:off x="6783293" y="706528"/>
            <a:ext cx="1616239" cy="1531896"/>
          </a:xfrm>
          <a:prstGeom prst="ellipse">
            <a:avLst/>
          </a:prstGeom>
          <a:solidFill>
            <a:srgbClr val="92D050">
              <a:alpha val="47000"/>
            </a:srgbClr>
          </a:solidFill>
          <a:ln w="57150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C67A1545-41E9-4CFA-8723-6B31CB968AC4}"/>
              </a:ext>
            </a:extLst>
          </p:cNvPr>
          <p:cNvSpPr/>
          <p:nvPr/>
        </p:nvSpPr>
        <p:spPr>
          <a:xfrm>
            <a:off x="8519288" y="2699699"/>
            <a:ext cx="1616239" cy="1531896"/>
          </a:xfrm>
          <a:prstGeom prst="ellipse">
            <a:avLst/>
          </a:prstGeom>
          <a:solidFill>
            <a:srgbClr val="92D050">
              <a:alpha val="47000"/>
            </a:srgbClr>
          </a:solidFill>
          <a:ln w="57150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9B3851D1-E091-4E5B-97BE-3419E4514806}"/>
              </a:ext>
            </a:extLst>
          </p:cNvPr>
          <p:cNvSpPr/>
          <p:nvPr/>
        </p:nvSpPr>
        <p:spPr>
          <a:xfrm>
            <a:off x="10047142" y="4828858"/>
            <a:ext cx="1616239" cy="1531896"/>
          </a:xfrm>
          <a:prstGeom prst="ellipse">
            <a:avLst/>
          </a:prstGeom>
          <a:solidFill>
            <a:srgbClr val="92D050">
              <a:alpha val="47000"/>
            </a:srgbClr>
          </a:solidFill>
          <a:ln w="57150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9245175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2:</a:t>
            </a:r>
            <a:endParaRPr lang="en-GB" sz="3200" dirty="0"/>
          </a:p>
        </p:txBody>
      </p:sp>
      <p:sp>
        <p:nvSpPr>
          <p:cNvPr id="112" name="TextBox 111">
            <a:hlinkClick r:id="" action="ppaction://noaction">
              <a:snd r:embed="rId9" name="T2_W3F_4.1.wav"/>
            </a:hlinkClick>
            <a:extLst>
              <a:ext uri="{FF2B5EF4-FFF2-40B4-BE49-F238E27FC236}">
                <a16:creationId xmlns:a16="http://schemas.microsoft.com/office/drawing/2014/main" id="{196A49AB-21F0-4AB5-A5AE-EDFC52155739}"/>
              </a:ext>
            </a:extLst>
          </p:cNvPr>
          <p:cNvSpPr txBox="1"/>
          <p:nvPr/>
        </p:nvSpPr>
        <p:spPr>
          <a:xfrm>
            <a:off x="3091110" y="119308"/>
            <a:ext cx="2851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Trouve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l’intrus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800" b="0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0" name="Title 2">
            <a:extLst>
              <a:ext uri="{FF2B5EF4-FFF2-40B4-BE49-F238E27FC236}">
                <a16:creationId xmlns:a16="http://schemas.microsoft.com/office/drawing/2014/main" id="{775226E0-50C6-4255-BC75-BA1C599325BD}"/>
              </a:ext>
            </a:extLst>
          </p:cNvPr>
          <p:cNvSpPr txBox="1">
            <a:spLocks/>
          </p:cNvSpPr>
          <p:nvPr/>
        </p:nvSpPr>
        <p:spPr>
          <a:xfrm>
            <a:off x="11052313" y="1135676"/>
            <a:ext cx="966950" cy="43282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parler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52" name="Picture 51" descr="Icon&#10;&#10;Description automatically generated">
            <a:extLst>
              <a:ext uri="{FF2B5EF4-FFF2-40B4-BE49-F238E27FC236}">
                <a16:creationId xmlns:a16="http://schemas.microsoft.com/office/drawing/2014/main" id="{E7AEE448-A725-46D4-9C0E-E14D749A5D3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F5083780-01BC-446F-8576-28CDB99C109D}"/>
              </a:ext>
            </a:extLst>
          </p:cNvPr>
          <p:cNvSpPr txBox="1"/>
          <p:nvPr/>
        </p:nvSpPr>
        <p:spPr>
          <a:xfrm>
            <a:off x="257687" y="1848769"/>
            <a:ext cx="418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C817728F-B0E4-4DD8-993E-82E8E1B089BC}"/>
              </a:ext>
            </a:extLst>
          </p:cNvPr>
          <p:cNvSpPr txBox="1"/>
          <p:nvPr/>
        </p:nvSpPr>
        <p:spPr>
          <a:xfrm>
            <a:off x="247990" y="3662635"/>
            <a:ext cx="418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8475E5DB-F96B-4E5E-86FD-B2C65BD78513}"/>
              </a:ext>
            </a:extLst>
          </p:cNvPr>
          <p:cNvSpPr txBox="1"/>
          <p:nvPr/>
        </p:nvSpPr>
        <p:spPr>
          <a:xfrm>
            <a:off x="895804" y="2191656"/>
            <a:ext cx="845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E0E74E6D-E614-41D6-92A8-ABB8DD6B6118}"/>
              </a:ext>
            </a:extLst>
          </p:cNvPr>
          <p:cNvSpPr txBox="1"/>
          <p:nvPr/>
        </p:nvSpPr>
        <p:spPr>
          <a:xfrm>
            <a:off x="2281737" y="2205442"/>
            <a:ext cx="845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AB8F9630-B3CC-4F37-9E30-3AB6DCA2DF72}"/>
              </a:ext>
            </a:extLst>
          </p:cNvPr>
          <p:cNvSpPr txBox="1"/>
          <p:nvPr/>
        </p:nvSpPr>
        <p:spPr>
          <a:xfrm>
            <a:off x="3700108" y="2201601"/>
            <a:ext cx="845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3664101D-D50A-4FBC-AA3C-61F89AF74B35}"/>
              </a:ext>
            </a:extLst>
          </p:cNvPr>
          <p:cNvSpPr txBox="1"/>
          <p:nvPr/>
        </p:nvSpPr>
        <p:spPr>
          <a:xfrm>
            <a:off x="895803" y="4344671"/>
            <a:ext cx="845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9AF45051-C250-4E37-8F8C-B860A7F47757}"/>
              </a:ext>
            </a:extLst>
          </p:cNvPr>
          <p:cNvSpPr txBox="1"/>
          <p:nvPr/>
        </p:nvSpPr>
        <p:spPr>
          <a:xfrm>
            <a:off x="3887261" y="4305638"/>
            <a:ext cx="845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6AB0DDBA-33C6-44CD-86F8-36EDB68AF8BB}"/>
              </a:ext>
            </a:extLst>
          </p:cNvPr>
          <p:cNvSpPr txBox="1"/>
          <p:nvPr/>
        </p:nvSpPr>
        <p:spPr>
          <a:xfrm>
            <a:off x="2316636" y="4328909"/>
            <a:ext cx="845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C971DBAA-FDB3-44F3-BF10-6A4988759667}"/>
              </a:ext>
            </a:extLst>
          </p:cNvPr>
          <p:cNvSpPr txBox="1"/>
          <p:nvPr/>
        </p:nvSpPr>
        <p:spPr>
          <a:xfrm>
            <a:off x="241791" y="5286691"/>
            <a:ext cx="418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062FD125-0E87-4AB8-9059-E6D860FD9D8C}"/>
              </a:ext>
            </a:extLst>
          </p:cNvPr>
          <p:cNvSpPr txBox="1"/>
          <p:nvPr/>
        </p:nvSpPr>
        <p:spPr>
          <a:xfrm>
            <a:off x="831460" y="6233997"/>
            <a:ext cx="845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B59E897D-FB45-48B6-9468-D4F863AD0CCD}"/>
              </a:ext>
            </a:extLst>
          </p:cNvPr>
          <p:cNvSpPr txBox="1"/>
          <p:nvPr/>
        </p:nvSpPr>
        <p:spPr>
          <a:xfrm>
            <a:off x="3887261" y="6225869"/>
            <a:ext cx="845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BCD84E0A-2F2E-4250-8ACB-5157C9FA63FA}"/>
              </a:ext>
            </a:extLst>
          </p:cNvPr>
          <p:cNvSpPr txBox="1"/>
          <p:nvPr/>
        </p:nvSpPr>
        <p:spPr>
          <a:xfrm>
            <a:off x="2269043" y="6250367"/>
            <a:ext cx="845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AE771D95-6C7C-4398-A40A-163AE9C35A43}"/>
              </a:ext>
            </a:extLst>
          </p:cNvPr>
          <p:cNvSpPr txBox="1"/>
          <p:nvPr/>
        </p:nvSpPr>
        <p:spPr>
          <a:xfrm>
            <a:off x="6128718" y="1841513"/>
            <a:ext cx="418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A3504E1D-1C78-4C97-A4C4-E8C4C2DCEB9F}"/>
              </a:ext>
            </a:extLst>
          </p:cNvPr>
          <p:cNvSpPr txBox="1"/>
          <p:nvPr/>
        </p:nvSpPr>
        <p:spPr>
          <a:xfrm>
            <a:off x="6161252" y="3748242"/>
            <a:ext cx="418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81A1C006-C18A-4ADE-B8BE-6E5CD70EE648}"/>
              </a:ext>
            </a:extLst>
          </p:cNvPr>
          <p:cNvSpPr txBox="1"/>
          <p:nvPr/>
        </p:nvSpPr>
        <p:spPr>
          <a:xfrm>
            <a:off x="6112822" y="5279435"/>
            <a:ext cx="418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04A610C4-1244-49CC-8B1C-CE1A6CD72F24}"/>
              </a:ext>
            </a:extLst>
          </p:cNvPr>
          <p:cNvSpPr txBox="1"/>
          <p:nvPr/>
        </p:nvSpPr>
        <p:spPr>
          <a:xfrm>
            <a:off x="7333399" y="6298881"/>
            <a:ext cx="845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l’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3E3C24E5-A3EB-430D-A98F-D37DA981F61F}"/>
              </a:ext>
            </a:extLst>
          </p:cNvPr>
          <p:cNvSpPr txBox="1"/>
          <p:nvPr/>
        </p:nvSpPr>
        <p:spPr>
          <a:xfrm>
            <a:off x="10432307" y="6333352"/>
            <a:ext cx="845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47AFA1D8-491E-4DCB-AC8A-5009D5DF2CFF}"/>
              </a:ext>
            </a:extLst>
          </p:cNvPr>
          <p:cNvSpPr txBox="1"/>
          <p:nvPr/>
        </p:nvSpPr>
        <p:spPr>
          <a:xfrm>
            <a:off x="8930309" y="6315919"/>
            <a:ext cx="845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l’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675EDB8B-0741-49D7-B658-1264D1775B7B}"/>
              </a:ext>
            </a:extLst>
          </p:cNvPr>
          <p:cNvSpPr txBox="1"/>
          <p:nvPr/>
        </p:nvSpPr>
        <p:spPr>
          <a:xfrm>
            <a:off x="7266207" y="4218752"/>
            <a:ext cx="845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531F12AD-F8B4-4240-B0FC-CCDA1C04E2B2}"/>
              </a:ext>
            </a:extLst>
          </p:cNvPr>
          <p:cNvSpPr txBox="1"/>
          <p:nvPr/>
        </p:nvSpPr>
        <p:spPr>
          <a:xfrm>
            <a:off x="10493919" y="4253223"/>
            <a:ext cx="845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4A7F7227-46D8-4A86-B92C-D3DAF156FD1A}"/>
              </a:ext>
            </a:extLst>
          </p:cNvPr>
          <p:cNvSpPr txBox="1"/>
          <p:nvPr/>
        </p:nvSpPr>
        <p:spPr>
          <a:xfrm>
            <a:off x="8919351" y="4235790"/>
            <a:ext cx="845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l’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8D40F05B-D8FF-4F6E-8E8C-B17B5E28CC16}"/>
              </a:ext>
            </a:extLst>
          </p:cNvPr>
          <p:cNvSpPr txBox="1"/>
          <p:nvPr/>
        </p:nvSpPr>
        <p:spPr>
          <a:xfrm>
            <a:off x="7220491" y="2142008"/>
            <a:ext cx="845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73A6501C-48A0-4AB2-A5F2-6E740EB3F3C4}"/>
              </a:ext>
            </a:extLst>
          </p:cNvPr>
          <p:cNvSpPr txBox="1"/>
          <p:nvPr/>
        </p:nvSpPr>
        <p:spPr>
          <a:xfrm>
            <a:off x="10448203" y="2176479"/>
            <a:ext cx="845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l’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8B39400D-C71A-4FF4-8093-02C2A86EDCDB}"/>
              </a:ext>
            </a:extLst>
          </p:cNvPr>
          <p:cNvSpPr txBox="1"/>
          <p:nvPr/>
        </p:nvSpPr>
        <p:spPr>
          <a:xfrm>
            <a:off x="8873635" y="2159046"/>
            <a:ext cx="845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l’</a:t>
            </a:r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55B6E039-C905-42A3-B44C-4372B6FBA9FC}"/>
              </a:ext>
            </a:extLst>
          </p:cNvPr>
          <p:cNvSpPr/>
          <p:nvPr/>
        </p:nvSpPr>
        <p:spPr>
          <a:xfrm>
            <a:off x="1932372" y="723248"/>
            <a:ext cx="1616239" cy="1531896"/>
          </a:xfrm>
          <a:prstGeom prst="ellipse">
            <a:avLst/>
          </a:prstGeom>
          <a:solidFill>
            <a:srgbClr val="92D050">
              <a:alpha val="47000"/>
            </a:srgbClr>
          </a:solidFill>
          <a:ln w="57150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1" name="Google Shape;167;p2">
            <a:extLst>
              <a:ext uri="{FF2B5EF4-FFF2-40B4-BE49-F238E27FC236}">
                <a16:creationId xmlns:a16="http://schemas.microsoft.com/office/drawing/2014/main" id="{22F9EB11-7DA1-4E9F-BF86-9A1D7AF05701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AF5C1AD-6FF0-44C5-8431-AC7E4C912D5C}"/>
              </a:ext>
            </a:extLst>
          </p:cNvPr>
          <p:cNvGrpSpPr/>
          <p:nvPr/>
        </p:nvGrpSpPr>
        <p:grpSpPr>
          <a:xfrm>
            <a:off x="1017887" y="1054193"/>
            <a:ext cx="3443407" cy="939606"/>
            <a:chOff x="995129" y="1247360"/>
            <a:chExt cx="3443407" cy="939606"/>
          </a:xfrm>
        </p:grpSpPr>
        <p:pic>
          <p:nvPicPr>
            <p:cNvPr id="10" name="Picture 9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36A0D5E9-091A-455D-925F-78264A57F2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7291" y="1383598"/>
              <a:ext cx="1274166" cy="718709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82974C2B-88AB-4108-A782-539A285E9A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95129" y="1247360"/>
              <a:ext cx="607690" cy="755921"/>
            </a:xfrm>
            <a:prstGeom prst="rect">
              <a:avLst/>
            </a:prstGeom>
          </p:spPr>
        </p:pic>
        <p:pic>
          <p:nvPicPr>
            <p:cNvPr id="12" name="Picture 11" descr="A picture containing text, furniture, seat, stool&#10;&#10;Description automatically generated">
              <a:extLst>
                <a:ext uri="{FF2B5EF4-FFF2-40B4-BE49-F238E27FC236}">
                  <a16:creationId xmlns:a16="http://schemas.microsoft.com/office/drawing/2014/main" id="{AC3A60DE-72C2-4A18-9F62-34AF7D6A9F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1311" y="1255269"/>
              <a:ext cx="677225" cy="931697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8CF0863-7931-4A13-9045-9C11BCAB16B6}"/>
              </a:ext>
            </a:extLst>
          </p:cNvPr>
          <p:cNvGrpSpPr/>
          <p:nvPr/>
        </p:nvGrpSpPr>
        <p:grpSpPr>
          <a:xfrm>
            <a:off x="946554" y="3013794"/>
            <a:ext cx="3943780" cy="1248235"/>
            <a:chOff x="993715" y="3202451"/>
            <a:chExt cx="3943780" cy="1248235"/>
          </a:xfrm>
        </p:grpSpPr>
        <p:pic>
          <p:nvPicPr>
            <p:cNvPr id="70" name="Picture 12" descr="Landscape, Park, Trees, Trail, Nature">
              <a:extLst>
                <a:ext uri="{FF2B5EF4-FFF2-40B4-BE49-F238E27FC236}">
                  <a16:creationId xmlns:a16="http://schemas.microsoft.com/office/drawing/2014/main" id="{EEDD0CFB-5762-44A7-8D19-938774A045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5496" y="3532883"/>
              <a:ext cx="1131999" cy="660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5C4F5D07-F52E-4BCF-872B-BF507C958B4B}"/>
                </a:ext>
              </a:extLst>
            </p:cNvPr>
            <p:cNvGrpSpPr/>
            <p:nvPr/>
          </p:nvGrpSpPr>
          <p:grpSpPr>
            <a:xfrm>
              <a:off x="993715" y="3440648"/>
              <a:ext cx="1182735" cy="812575"/>
              <a:chOff x="9107258" y="5275868"/>
              <a:chExt cx="1294624" cy="828705"/>
            </a:xfrm>
          </p:grpSpPr>
          <p:pic>
            <p:nvPicPr>
              <p:cNvPr id="73" name="Picture 72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9BCB194C-9DDA-4C3E-AB88-A5A0720FBB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107258" y="5275869"/>
                <a:ext cx="543837" cy="828704"/>
              </a:xfrm>
              <a:prstGeom prst="rect">
                <a:avLst/>
              </a:prstGeom>
            </p:spPr>
          </p:pic>
          <p:pic>
            <p:nvPicPr>
              <p:cNvPr id="74" name="Picture 73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A95B7236-45A8-439A-AA29-F8DD466573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56695" y="5275868"/>
                <a:ext cx="745187" cy="828705"/>
              </a:xfrm>
              <a:prstGeom prst="rect">
                <a:avLst/>
              </a:prstGeom>
            </p:spPr>
          </p:pic>
        </p:grpSp>
        <p:pic>
          <p:nvPicPr>
            <p:cNvPr id="75" name="Graphic 74" descr="Earth globe: Americas with solid fill">
              <a:extLst>
                <a:ext uri="{FF2B5EF4-FFF2-40B4-BE49-F238E27FC236}">
                  <a16:creationId xmlns:a16="http://schemas.microsoft.com/office/drawing/2014/main" id="{6B0175CA-F063-4CA1-AE25-FF9F874A5A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2286042" y="3202451"/>
              <a:ext cx="1248235" cy="1248235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CBEE42B-DC03-4FBE-A136-E9762EA68097}"/>
              </a:ext>
            </a:extLst>
          </p:cNvPr>
          <p:cNvGrpSpPr/>
          <p:nvPr/>
        </p:nvGrpSpPr>
        <p:grpSpPr>
          <a:xfrm>
            <a:off x="884044" y="5025341"/>
            <a:ext cx="3949985" cy="1055485"/>
            <a:chOff x="1004025" y="5178512"/>
            <a:chExt cx="3949985" cy="1055485"/>
          </a:xfrm>
        </p:grpSpPr>
        <p:pic>
          <p:nvPicPr>
            <p:cNvPr id="69" name="Picture 68" descr="Chart, bar chart&#10;&#10;Description automatically generated">
              <a:extLst>
                <a:ext uri="{FF2B5EF4-FFF2-40B4-BE49-F238E27FC236}">
                  <a16:creationId xmlns:a16="http://schemas.microsoft.com/office/drawing/2014/main" id="{510AA9E5-6A47-48B3-B6C4-489142D186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508" y="5178512"/>
              <a:ext cx="746149" cy="1055485"/>
            </a:xfrm>
            <a:prstGeom prst="rect">
              <a:avLst/>
            </a:prstGeom>
          </p:spPr>
        </p:pic>
        <p:pic>
          <p:nvPicPr>
            <p:cNvPr id="83" name="Picture 82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8293814A-F8E5-47F7-9EA9-DCF6CDBA07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7057" y="5246915"/>
              <a:ext cx="1446953" cy="978954"/>
            </a:xfrm>
            <a:prstGeom prst="rect">
              <a:avLst/>
            </a:prstGeom>
          </p:spPr>
        </p:pic>
        <p:pic>
          <p:nvPicPr>
            <p:cNvPr id="85" name="Picture 84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2446D877-1EA1-4FBF-90BB-0B24279F92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025" y="5279435"/>
              <a:ext cx="1392883" cy="855317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1C0A3B8-BD28-443A-BA4D-5EE123D16580}"/>
              </a:ext>
            </a:extLst>
          </p:cNvPr>
          <p:cNvGrpSpPr/>
          <p:nvPr/>
        </p:nvGrpSpPr>
        <p:grpSpPr>
          <a:xfrm>
            <a:off x="7246627" y="3104936"/>
            <a:ext cx="4040635" cy="932254"/>
            <a:chOff x="7190285" y="3298759"/>
            <a:chExt cx="4040635" cy="932254"/>
          </a:xfrm>
        </p:grpSpPr>
        <p:pic>
          <p:nvPicPr>
            <p:cNvPr id="64" name="Picture 63" descr="A cartoon of a person wearing glasses&#10;&#10;Description automatically generated with low confidence">
              <a:extLst>
                <a:ext uri="{FF2B5EF4-FFF2-40B4-BE49-F238E27FC236}">
                  <a16:creationId xmlns:a16="http://schemas.microsoft.com/office/drawing/2014/main" id="{8FF8CEA9-5AF9-478C-9470-1CDCC6387A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90285" y="3298760"/>
              <a:ext cx="773480" cy="932253"/>
            </a:xfrm>
            <a:prstGeom prst="rect">
              <a:avLst/>
            </a:prstGeom>
          </p:spPr>
        </p:pic>
        <p:pic>
          <p:nvPicPr>
            <p:cNvPr id="84" name="Picture 83" descr="Logo, company name&#10;&#10;Description automatically generated">
              <a:extLst>
                <a:ext uri="{FF2B5EF4-FFF2-40B4-BE49-F238E27FC236}">
                  <a16:creationId xmlns:a16="http://schemas.microsoft.com/office/drawing/2014/main" id="{79C76BAB-88B2-4873-9312-7F067C0C4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7725" y="3298759"/>
              <a:ext cx="1302495" cy="864253"/>
            </a:xfrm>
            <a:prstGeom prst="rect">
              <a:avLst/>
            </a:prstGeom>
          </p:spPr>
        </p:pic>
        <p:pic>
          <p:nvPicPr>
            <p:cNvPr id="20" name="Picture 19" descr="A picture containing text, furniture, table&#10;&#10;Description automatically generated">
              <a:extLst>
                <a:ext uri="{FF2B5EF4-FFF2-40B4-BE49-F238E27FC236}">
                  <a16:creationId xmlns:a16="http://schemas.microsoft.com/office/drawing/2014/main" id="{45E4A6C3-7ADF-4467-8AA2-B78EFC93A9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71284" y="3550966"/>
              <a:ext cx="859636" cy="624003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6441713-8504-4DC4-9391-94F83001F495}"/>
              </a:ext>
            </a:extLst>
          </p:cNvPr>
          <p:cNvGrpSpPr/>
          <p:nvPr/>
        </p:nvGrpSpPr>
        <p:grpSpPr>
          <a:xfrm>
            <a:off x="7057712" y="750624"/>
            <a:ext cx="3840836" cy="1158516"/>
            <a:chOff x="7119964" y="1007397"/>
            <a:chExt cx="3840836" cy="1158516"/>
          </a:xfrm>
        </p:grpSpPr>
        <p:pic>
          <p:nvPicPr>
            <p:cNvPr id="78" name="Graphic 77" descr="Cave Drawing with solid fill">
              <a:extLst>
                <a:ext uri="{FF2B5EF4-FFF2-40B4-BE49-F238E27FC236}">
                  <a16:creationId xmlns:a16="http://schemas.microsoft.com/office/drawing/2014/main" id="{C7AF064C-372B-4C6C-A732-E082D8E83D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8833565" y="1135676"/>
              <a:ext cx="931697" cy="931697"/>
            </a:xfrm>
            <a:prstGeom prst="rect">
              <a:avLst/>
            </a:prstGeom>
          </p:spPr>
        </p:pic>
        <p:pic>
          <p:nvPicPr>
            <p:cNvPr id="79" name="Graphic 78" descr="Document with solid fill">
              <a:extLst>
                <a:ext uri="{FF2B5EF4-FFF2-40B4-BE49-F238E27FC236}">
                  <a16:creationId xmlns:a16="http://schemas.microsoft.com/office/drawing/2014/main" id="{BF101CD3-ED13-4BC0-A4DB-79AD5504E8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7119964" y="1155670"/>
              <a:ext cx="1010243" cy="1010243"/>
            </a:xfrm>
            <a:prstGeom prst="rect">
              <a:avLst/>
            </a:prstGeom>
          </p:spPr>
        </p:pic>
        <p:pic>
          <p:nvPicPr>
            <p:cNvPr id="99" name="Picture 98" descr="Logo&#10;&#10;Description automatically generated with low confidence">
              <a:extLst>
                <a:ext uri="{FF2B5EF4-FFF2-40B4-BE49-F238E27FC236}">
                  <a16:creationId xmlns:a16="http://schemas.microsoft.com/office/drawing/2014/main" id="{D3F4DA7B-6DD4-4DA0-BC3B-4929A266D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10197779" y="1007397"/>
              <a:ext cx="763021" cy="930159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0ABEC52-FAC4-4933-A5CA-BBDF10CE5320}"/>
              </a:ext>
            </a:extLst>
          </p:cNvPr>
          <p:cNvGrpSpPr/>
          <p:nvPr/>
        </p:nvGrpSpPr>
        <p:grpSpPr>
          <a:xfrm>
            <a:off x="7002527" y="5079307"/>
            <a:ext cx="4588125" cy="860654"/>
            <a:chOff x="6947663" y="5373343"/>
            <a:chExt cx="4588125" cy="860654"/>
          </a:xfrm>
        </p:grpSpPr>
        <p:pic>
          <p:nvPicPr>
            <p:cNvPr id="71" name="Picture 70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94950071-DB4F-46B8-919C-BC71D85420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7663" y="5590247"/>
              <a:ext cx="1287500" cy="643750"/>
            </a:xfrm>
            <a:prstGeom prst="rect">
              <a:avLst/>
            </a:prstGeom>
          </p:spPr>
        </p:pic>
        <p:pic>
          <p:nvPicPr>
            <p:cNvPr id="94" name="Picture 93" descr="Text&#10;&#10;Description automatically generated">
              <a:extLst>
                <a:ext uri="{FF2B5EF4-FFF2-40B4-BE49-F238E27FC236}">
                  <a16:creationId xmlns:a16="http://schemas.microsoft.com/office/drawing/2014/main" id="{8395D6B4-497F-4F94-BA88-3236C47879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8833565" y="5373343"/>
              <a:ext cx="778278" cy="77827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Picture 23" descr="Logo&#10;&#10;Description automatically generated">
              <a:extLst>
                <a:ext uri="{FF2B5EF4-FFF2-40B4-BE49-F238E27FC236}">
                  <a16:creationId xmlns:a16="http://schemas.microsoft.com/office/drawing/2014/main" id="{8A282D56-B905-49C1-A9B7-31C1659B88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67299" y="5631067"/>
              <a:ext cx="1468489" cy="5036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30958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2_W3F_4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2_W3F_4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1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2_W3F_4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2_W3F_4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1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2_W3F_4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1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2_W3F_4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4" grpId="0" animBg="1"/>
      <p:bldP spid="56" grpId="0" animBg="1"/>
      <p:bldP spid="58" grpId="0" animBg="1"/>
      <p:bldP spid="60" grpId="0" animBg="1"/>
      <p:bldP spid="91" grpId="0"/>
      <p:bldP spid="92" grpId="0"/>
      <p:bldP spid="93" grpId="0"/>
      <p:bldP spid="95" grpId="0"/>
      <p:bldP spid="96" grpId="0"/>
      <p:bldP spid="97" grpId="0"/>
      <p:bldP spid="100" grpId="0"/>
      <p:bldP spid="101" grpId="0"/>
      <p:bldP spid="102" grpId="0"/>
      <p:bldP spid="109" grpId="0"/>
      <p:bldP spid="110" grpId="0"/>
      <p:bldP spid="111" grpId="0"/>
      <p:bldP spid="120" grpId="0"/>
      <p:bldP spid="121" grpId="0"/>
      <p:bldP spid="122" grpId="0"/>
      <p:bldP spid="123" grpId="0"/>
      <p:bldP spid="124" grpId="0"/>
      <p:bldP spid="125" grpId="0"/>
      <p:bldP spid="10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3</a:t>
            </a:r>
            <a:endParaRPr lang="en-GB" sz="3200" dirty="0"/>
          </a:p>
        </p:txBody>
      </p:sp>
      <p:sp>
        <p:nvSpPr>
          <p:cNvPr id="12" name="CustomShape 3">
            <a:hlinkClick r:id="" action="ppaction://noaction">
              <a:snd r:embed="rId19" name="T2_W3F_5.1.wav"/>
            </a:hlinkClick>
            <a:extLst>
              <a:ext uri="{FF2B5EF4-FFF2-40B4-BE49-F238E27FC236}">
                <a16:creationId xmlns:a16="http://schemas.microsoft.com/office/drawing/2014/main" id="{976A85E5-4281-4E0F-BAB0-72DE6B3B6253}"/>
              </a:ext>
            </a:extLst>
          </p:cNvPr>
          <p:cNvSpPr/>
          <p:nvPr/>
        </p:nvSpPr>
        <p:spPr>
          <a:xfrm>
            <a:off x="3072469" y="20738"/>
            <a:ext cx="599436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C’est</a:t>
            </a:r>
            <a:r>
              <a:rPr kumimoji="0" lang="en-GB" sz="3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3600" b="1" i="0" u="sng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le</a:t>
            </a:r>
            <a:r>
              <a:rPr kumimoji="0" lang="en-GB" sz="3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36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ou</a:t>
            </a:r>
            <a:r>
              <a:rPr kumimoji="0" lang="en-GB" sz="3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3600" b="1" i="0" u="sng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la</a:t>
            </a:r>
            <a:r>
              <a:rPr kumimoji="0" lang="en-GB" sz="3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(</a:t>
            </a:r>
            <a:r>
              <a:rPr kumimoji="0" lang="en-GB" sz="36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ou</a:t>
            </a:r>
            <a:r>
              <a:rPr kumimoji="0" lang="en-GB" sz="3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l’) ?</a:t>
            </a:r>
            <a:endParaRPr kumimoji="0" lang="en-GB" sz="3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57" name="Picture 56" descr="Icon&#10;&#10;Description automatically generated">
            <a:extLst>
              <a:ext uri="{FF2B5EF4-FFF2-40B4-BE49-F238E27FC236}">
                <a16:creationId xmlns:a16="http://schemas.microsoft.com/office/drawing/2014/main" id="{6F3390C2-282E-4A5D-B36C-0C67D1E1876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59" name="Picture 58" descr="Icon&#10;&#10;Description automatically generated">
            <a:extLst>
              <a:ext uri="{FF2B5EF4-FFF2-40B4-BE49-F238E27FC236}">
                <a16:creationId xmlns:a16="http://schemas.microsoft.com/office/drawing/2014/main" id="{79B074DA-E221-4C9C-BD98-CCF49F9AC0D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61" name="Explosion: 8 Points 60">
            <a:extLst>
              <a:ext uri="{FF2B5EF4-FFF2-40B4-BE49-F238E27FC236}">
                <a16:creationId xmlns:a16="http://schemas.microsoft.com/office/drawing/2014/main" id="{DBB5087C-8672-445C-AF57-26E6573594D8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3" name="Explosion: 8 Points 62">
            <a:extLst>
              <a:ext uri="{FF2B5EF4-FFF2-40B4-BE49-F238E27FC236}">
                <a16:creationId xmlns:a16="http://schemas.microsoft.com/office/drawing/2014/main" id="{E22C56B5-C5AD-41A3-AB62-5305355F8937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488598E5-61C2-4E8B-A035-40447CCD50F5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ea typeface="+mn-ea"/>
                <a:cs typeface="Arial"/>
                <a:sym typeface="Arial"/>
              </a:rPr>
              <a:t>mots</a:t>
            </a:r>
          </a:p>
        </p:txBody>
      </p:sp>
      <p:sp>
        <p:nvSpPr>
          <p:cNvPr id="112" name="Title 2">
            <a:extLst>
              <a:ext uri="{FF2B5EF4-FFF2-40B4-BE49-F238E27FC236}">
                <a16:creationId xmlns:a16="http://schemas.microsoft.com/office/drawing/2014/main" id="{627B9556-8761-40E2-BF15-5EA6E75578B2}"/>
              </a:ext>
            </a:extLst>
          </p:cNvPr>
          <p:cNvSpPr txBox="1">
            <a:spLocks/>
          </p:cNvSpPr>
          <p:nvPr/>
        </p:nvSpPr>
        <p:spPr>
          <a:xfrm>
            <a:off x="10656562" y="1081382"/>
            <a:ext cx="1557451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85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vocabulaire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6DC2A7D-23EC-44E8-AF08-D1D2F5A19028}"/>
              </a:ext>
            </a:extLst>
          </p:cNvPr>
          <p:cNvGrpSpPr/>
          <p:nvPr/>
        </p:nvGrpSpPr>
        <p:grpSpPr>
          <a:xfrm>
            <a:off x="4659685" y="2786852"/>
            <a:ext cx="2872630" cy="1300287"/>
            <a:chOff x="4659685" y="2786852"/>
            <a:chExt cx="2872630" cy="1300287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D317E150-3CA6-4B20-AE72-D720B7689D5E}"/>
                </a:ext>
              </a:extLst>
            </p:cNvPr>
            <p:cNvSpPr txBox="1"/>
            <p:nvPr/>
          </p:nvSpPr>
          <p:spPr>
            <a:xfrm>
              <a:off x="4659685" y="3563919"/>
              <a:ext cx="28726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(the) music</a:t>
              </a:r>
            </a:p>
          </p:txBody>
        </p:sp>
        <p:pic>
          <p:nvPicPr>
            <p:cNvPr id="72" name="Picture 71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8B09706B-183E-481C-9044-D4CD2A96B1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3755" y="2786852"/>
              <a:ext cx="1392883" cy="85531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8767721-FE14-4A64-8CED-7A007F03AB1A}"/>
              </a:ext>
            </a:extLst>
          </p:cNvPr>
          <p:cNvGrpSpPr/>
          <p:nvPr/>
        </p:nvGrpSpPr>
        <p:grpSpPr>
          <a:xfrm>
            <a:off x="4810449" y="2707966"/>
            <a:ext cx="2872630" cy="1442068"/>
            <a:chOff x="5026282" y="-1850701"/>
            <a:chExt cx="2872630" cy="1442068"/>
          </a:xfrm>
        </p:grpSpPr>
        <p:pic>
          <p:nvPicPr>
            <p:cNvPr id="71" name="Picture 70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68AF02CC-5491-4342-8659-A51978C1A2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9120" y="-1850701"/>
              <a:ext cx="1446953" cy="978954"/>
            </a:xfrm>
            <a:prstGeom prst="rect">
              <a:avLst/>
            </a:prstGeom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23AF2082-963B-4281-B86B-0A58F094A354}"/>
                </a:ext>
              </a:extLst>
            </p:cNvPr>
            <p:cNvSpPr txBox="1"/>
            <p:nvPr/>
          </p:nvSpPr>
          <p:spPr>
            <a:xfrm>
              <a:off x="5026282" y="-931853"/>
              <a:ext cx="28726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(the) French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1584C45-8926-4059-98B4-F08A19C0CBFF}"/>
              </a:ext>
            </a:extLst>
          </p:cNvPr>
          <p:cNvGrpSpPr/>
          <p:nvPr/>
        </p:nvGrpSpPr>
        <p:grpSpPr>
          <a:xfrm>
            <a:off x="4633337" y="2679276"/>
            <a:ext cx="2872630" cy="1293280"/>
            <a:chOff x="5035437" y="-1257449"/>
            <a:chExt cx="2872630" cy="1293280"/>
          </a:xfrm>
        </p:grpSpPr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8D93FD8C-8D06-4CEC-A441-366ED86D32F8}"/>
                </a:ext>
              </a:extLst>
            </p:cNvPr>
            <p:cNvSpPr txBox="1"/>
            <p:nvPr/>
          </p:nvSpPr>
          <p:spPr>
            <a:xfrm>
              <a:off x="5035437" y="-487389"/>
              <a:ext cx="28726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(the) picture</a:t>
              </a:r>
            </a:p>
          </p:txBody>
        </p:sp>
        <p:pic>
          <p:nvPicPr>
            <p:cNvPr id="80" name="Graphic 79" descr="Cave Drawing with solid fill">
              <a:extLst>
                <a:ext uri="{FF2B5EF4-FFF2-40B4-BE49-F238E27FC236}">
                  <a16:creationId xmlns:a16="http://schemas.microsoft.com/office/drawing/2014/main" id="{6BAFF070-4CA7-4D83-8382-A88813BBF3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6079627" y="-1257449"/>
              <a:ext cx="931697" cy="931697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2CC56CE-194F-49E6-9043-B054E8C0D3BD}"/>
              </a:ext>
            </a:extLst>
          </p:cNvPr>
          <p:cNvGrpSpPr/>
          <p:nvPr/>
        </p:nvGrpSpPr>
        <p:grpSpPr>
          <a:xfrm>
            <a:off x="4703330" y="2497460"/>
            <a:ext cx="2872630" cy="1502125"/>
            <a:chOff x="12147497" y="1597066"/>
            <a:chExt cx="2872630" cy="1502125"/>
          </a:xfrm>
        </p:grpSpPr>
        <p:pic>
          <p:nvPicPr>
            <p:cNvPr id="82" name="Picture 81" descr="Logo&#10;&#10;Description automatically generated with low confidence">
              <a:extLst>
                <a:ext uri="{FF2B5EF4-FFF2-40B4-BE49-F238E27FC236}">
                  <a16:creationId xmlns:a16="http://schemas.microsoft.com/office/drawing/2014/main" id="{EAB26F31-AA30-4D4B-8F6F-BC9A4ACB1C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13212712" y="1597066"/>
              <a:ext cx="763021" cy="930159"/>
            </a:xfrm>
            <a:prstGeom prst="rect">
              <a:avLst/>
            </a:prstGeom>
          </p:spPr>
        </p:pic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960E5D28-49A5-4F3A-AA26-C0A313BA42AB}"/>
                </a:ext>
              </a:extLst>
            </p:cNvPr>
            <p:cNvSpPr txBox="1"/>
            <p:nvPr/>
          </p:nvSpPr>
          <p:spPr>
            <a:xfrm>
              <a:off x="12147497" y="2575971"/>
              <a:ext cx="28726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(the) idea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3861A57-F107-4717-836F-F782962A015F}"/>
              </a:ext>
            </a:extLst>
          </p:cNvPr>
          <p:cNvGrpSpPr/>
          <p:nvPr/>
        </p:nvGrpSpPr>
        <p:grpSpPr>
          <a:xfrm>
            <a:off x="4735067" y="2610632"/>
            <a:ext cx="2872630" cy="1328601"/>
            <a:chOff x="11779872" y="-377961"/>
            <a:chExt cx="2872630" cy="1328601"/>
          </a:xfrm>
        </p:grpSpPr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BCF1A6FA-9B1E-4767-B136-0D16C17764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908867" y="-377961"/>
              <a:ext cx="607690" cy="755921"/>
            </a:xfrm>
            <a:prstGeom prst="rect">
              <a:avLst/>
            </a:prstGeom>
          </p:spPr>
        </p:pic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B71A6B68-5C0E-4FE5-9F2B-F901FFC1C24A}"/>
                </a:ext>
              </a:extLst>
            </p:cNvPr>
            <p:cNvSpPr txBox="1"/>
            <p:nvPr/>
          </p:nvSpPr>
          <p:spPr>
            <a:xfrm>
              <a:off x="11779872" y="427420"/>
              <a:ext cx="28726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(the) grandma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374C5EE-8F05-459E-9448-88FCF1657D52}"/>
              </a:ext>
            </a:extLst>
          </p:cNvPr>
          <p:cNvGrpSpPr/>
          <p:nvPr/>
        </p:nvGrpSpPr>
        <p:grpSpPr>
          <a:xfrm>
            <a:off x="4584303" y="2983099"/>
            <a:ext cx="2872630" cy="990698"/>
            <a:chOff x="11435287" y="-1369033"/>
            <a:chExt cx="2872630" cy="990698"/>
          </a:xfrm>
        </p:grpSpPr>
        <p:pic>
          <p:nvPicPr>
            <p:cNvPr id="90" name="Picture 89" descr="Logo&#10;&#10;Description automatically generated">
              <a:extLst>
                <a:ext uri="{FF2B5EF4-FFF2-40B4-BE49-F238E27FC236}">
                  <a16:creationId xmlns:a16="http://schemas.microsoft.com/office/drawing/2014/main" id="{9C4BB5C6-582F-4837-9E52-87A461A452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97901" y="-1369033"/>
              <a:ext cx="1468489" cy="50368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4AF97AE0-F996-472B-B072-37CF156320EC}"/>
                </a:ext>
              </a:extLst>
            </p:cNvPr>
            <p:cNvSpPr txBox="1"/>
            <p:nvPr/>
          </p:nvSpPr>
          <p:spPr>
            <a:xfrm>
              <a:off x="11435287" y="-901555"/>
              <a:ext cx="28726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(the) word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74C3E8C-5CB2-4E3D-A664-0B0E8B82A508}"/>
              </a:ext>
            </a:extLst>
          </p:cNvPr>
          <p:cNvGrpSpPr/>
          <p:nvPr/>
        </p:nvGrpSpPr>
        <p:grpSpPr>
          <a:xfrm>
            <a:off x="4584303" y="2637826"/>
            <a:ext cx="2872630" cy="1525266"/>
            <a:chOff x="7684488" y="-880500"/>
            <a:chExt cx="2872630" cy="1525266"/>
          </a:xfrm>
        </p:grpSpPr>
        <p:pic>
          <p:nvPicPr>
            <p:cNvPr id="95" name="Graphic 94" descr="Earth globe: Americas with solid fill">
              <a:extLst>
                <a:ext uri="{FF2B5EF4-FFF2-40B4-BE49-F238E27FC236}">
                  <a16:creationId xmlns:a16="http://schemas.microsoft.com/office/drawing/2014/main" id="{25629980-F34F-4E82-9D20-A6481DC5E0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8532596" y="-880500"/>
              <a:ext cx="1248235" cy="1248235"/>
            </a:xfrm>
            <a:prstGeom prst="rect">
              <a:avLst/>
            </a:prstGeom>
          </p:spPr>
        </p:pic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90B761F6-D6B0-43AF-AF81-CE972102B2BF}"/>
                </a:ext>
              </a:extLst>
            </p:cNvPr>
            <p:cNvSpPr txBox="1"/>
            <p:nvPr/>
          </p:nvSpPr>
          <p:spPr>
            <a:xfrm>
              <a:off x="7684488" y="121546"/>
              <a:ext cx="28726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(the) country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C3F1CEF-9D5D-4BC0-AD1A-BBBBFCBCED05}"/>
              </a:ext>
            </a:extLst>
          </p:cNvPr>
          <p:cNvGrpSpPr/>
          <p:nvPr/>
        </p:nvGrpSpPr>
        <p:grpSpPr>
          <a:xfrm>
            <a:off x="4771449" y="2882041"/>
            <a:ext cx="2872630" cy="1286693"/>
            <a:chOff x="-1863596" y="-965243"/>
            <a:chExt cx="2872630" cy="1286693"/>
          </a:xfrm>
        </p:grpSpPr>
        <p:pic>
          <p:nvPicPr>
            <p:cNvPr id="85" name="Picture 84" descr="Logo, company name&#10;&#10;Description automatically generated">
              <a:extLst>
                <a:ext uri="{FF2B5EF4-FFF2-40B4-BE49-F238E27FC236}">
                  <a16:creationId xmlns:a16="http://schemas.microsoft.com/office/drawing/2014/main" id="{DDC6BDA7-B276-4166-999A-8397926EC9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82454" y="-965243"/>
              <a:ext cx="1302495" cy="864253"/>
            </a:xfrm>
            <a:prstGeom prst="rect">
              <a:avLst/>
            </a:prstGeom>
          </p:spPr>
        </p:pic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BCD08ACE-7EE7-4CA4-8A1A-518D48101E26}"/>
                </a:ext>
              </a:extLst>
            </p:cNvPr>
            <p:cNvSpPr txBox="1"/>
            <p:nvPr/>
          </p:nvSpPr>
          <p:spPr>
            <a:xfrm>
              <a:off x="-1863596" y="-201770"/>
              <a:ext cx="28726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(the) English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CAED89D-FA12-4935-98FA-448A3D0247AE}"/>
              </a:ext>
            </a:extLst>
          </p:cNvPr>
          <p:cNvGrpSpPr/>
          <p:nvPr/>
        </p:nvGrpSpPr>
        <p:grpSpPr>
          <a:xfrm>
            <a:off x="4818998" y="2703404"/>
            <a:ext cx="2872630" cy="1382731"/>
            <a:chOff x="-3463869" y="-722933"/>
            <a:chExt cx="2872630" cy="1382731"/>
          </a:xfrm>
        </p:grpSpPr>
        <p:pic>
          <p:nvPicPr>
            <p:cNvPr id="84" name="Picture 83" descr="A cartoon of a person wearing glasses&#10;&#10;Description automatically generated with low confidence">
              <a:extLst>
                <a:ext uri="{FF2B5EF4-FFF2-40B4-BE49-F238E27FC236}">
                  <a16:creationId xmlns:a16="http://schemas.microsoft.com/office/drawing/2014/main" id="{27086940-56C8-4458-88BC-097DBA847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365060" y="-722933"/>
              <a:ext cx="773480" cy="932253"/>
            </a:xfrm>
            <a:prstGeom prst="rect">
              <a:avLst/>
            </a:prstGeom>
          </p:spPr>
        </p:pic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46CD38A6-91DB-4FAC-A18A-0F8E8C667CA0}"/>
                </a:ext>
              </a:extLst>
            </p:cNvPr>
            <p:cNvSpPr txBox="1"/>
            <p:nvPr/>
          </p:nvSpPr>
          <p:spPr>
            <a:xfrm>
              <a:off x="-3463869" y="136578"/>
              <a:ext cx="28726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(the) grandad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3712E12-9732-40E3-88E5-EED6AD6B4CC2}"/>
              </a:ext>
            </a:extLst>
          </p:cNvPr>
          <p:cNvGrpSpPr/>
          <p:nvPr/>
        </p:nvGrpSpPr>
        <p:grpSpPr>
          <a:xfrm>
            <a:off x="4742330" y="2979718"/>
            <a:ext cx="2872630" cy="1053053"/>
            <a:chOff x="-2395282" y="7168849"/>
            <a:chExt cx="2872630" cy="1053053"/>
          </a:xfrm>
        </p:grpSpPr>
        <p:pic>
          <p:nvPicPr>
            <p:cNvPr id="88" name="Picture 87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336F0E9C-9550-4188-BF30-BF6FCEEB2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15656" y="7168849"/>
              <a:ext cx="1287500" cy="643750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87D3B131-41FC-48C5-B036-3491E6131093}"/>
                </a:ext>
              </a:extLst>
            </p:cNvPr>
            <p:cNvSpPr txBox="1"/>
            <p:nvPr/>
          </p:nvSpPr>
          <p:spPr>
            <a:xfrm>
              <a:off x="-2395282" y="7698682"/>
              <a:ext cx="28726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(the) university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42A2C5F-530A-433A-825E-7CE340B05CBE}"/>
              </a:ext>
            </a:extLst>
          </p:cNvPr>
          <p:cNvGrpSpPr/>
          <p:nvPr/>
        </p:nvGrpSpPr>
        <p:grpSpPr>
          <a:xfrm>
            <a:off x="4713211" y="2817441"/>
            <a:ext cx="2872630" cy="1277735"/>
            <a:chOff x="-814952" y="6951945"/>
            <a:chExt cx="2872630" cy="1277735"/>
          </a:xfrm>
        </p:grpSpPr>
        <p:pic>
          <p:nvPicPr>
            <p:cNvPr id="89" name="Picture 88" descr="Text&#10;&#10;Description automatically generated">
              <a:extLst>
                <a:ext uri="{FF2B5EF4-FFF2-40B4-BE49-F238E27FC236}">
                  <a16:creationId xmlns:a16="http://schemas.microsoft.com/office/drawing/2014/main" id="{98767432-8A86-4799-85F3-EBA4A3E779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>
              <a:off x="370246" y="6951945"/>
              <a:ext cx="778278" cy="77827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FCE2A66E-E085-4BF5-88EE-E3B090E5B941}"/>
                </a:ext>
              </a:extLst>
            </p:cNvPr>
            <p:cNvSpPr txBox="1"/>
            <p:nvPr/>
          </p:nvSpPr>
          <p:spPr>
            <a:xfrm>
              <a:off x="-814952" y="7706460"/>
              <a:ext cx="28726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(the) poster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3F1BB09-64C6-44D1-A385-3B2AD73FC9A2}"/>
              </a:ext>
            </a:extLst>
          </p:cNvPr>
          <p:cNvGrpSpPr/>
          <p:nvPr/>
        </p:nvGrpSpPr>
        <p:grpSpPr>
          <a:xfrm>
            <a:off x="4698685" y="2626789"/>
            <a:ext cx="2872630" cy="1380833"/>
            <a:chOff x="6609493" y="-1290607"/>
            <a:chExt cx="2872630" cy="1380833"/>
          </a:xfrm>
        </p:grpSpPr>
        <p:pic>
          <p:nvPicPr>
            <p:cNvPr id="78" name="Picture 77" descr="A picture containing text, furniture, seat, stool&#10;&#10;Description automatically generated">
              <a:extLst>
                <a:ext uri="{FF2B5EF4-FFF2-40B4-BE49-F238E27FC236}">
                  <a16:creationId xmlns:a16="http://schemas.microsoft.com/office/drawing/2014/main" id="{EEA8F850-0D47-4015-8AB1-47EE5CC676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1984" y="-1290607"/>
              <a:ext cx="677225" cy="931697"/>
            </a:xfrm>
            <a:prstGeom prst="rect">
              <a:avLst/>
            </a:prstGeom>
          </p:spPr>
        </p:pic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C6A4C116-EB0A-4805-93AF-959AEC961E93}"/>
                </a:ext>
              </a:extLst>
            </p:cNvPr>
            <p:cNvSpPr txBox="1"/>
            <p:nvPr/>
          </p:nvSpPr>
          <p:spPr>
            <a:xfrm>
              <a:off x="6609493" y="-432994"/>
              <a:ext cx="28726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(the) chair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C685A2B-CBE2-41AD-9CD7-A4B1B940FF60}"/>
              </a:ext>
            </a:extLst>
          </p:cNvPr>
          <p:cNvGrpSpPr/>
          <p:nvPr/>
        </p:nvGrpSpPr>
        <p:grpSpPr>
          <a:xfrm>
            <a:off x="4798812" y="2904302"/>
            <a:ext cx="2872630" cy="1028652"/>
            <a:chOff x="-252104" y="-944446"/>
            <a:chExt cx="2872630" cy="1028652"/>
          </a:xfrm>
        </p:grpSpPr>
        <p:pic>
          <p:nvPicPr>
            <p:cNvPr id="86" name="Picture 85" descr="A picture containing text, furniture, table&#10;&#10;Description automatically generated">
              <a:extLst>
                <a:ext uri="{FF2B5EF4-FFF2-40B4-BE49-F238E27FC236}">
                  <a16:creationId xmlns:a16="http://schemas.microsoft.com/office/drawing/2014/main" id="{1369AFDF-1CEE-4300-9738-97C62BACE2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890" y="-944446"/>
              <a:ext cx="859636" cy="624003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16B8FD6A-1F6D-4FE2-BB69-E0EA7C3CDA8D}"/>
                </a:ext>
              </a:extLst>
            </p:cNvPr>
            <p:cNvSpPr txBox="1"/>
            <p:nvPr/>
          </p:nvSpPr>
          <p:spPr>
            <a:xfrm>
              <a:off x="-252104" y="-439014"/>
              <a:ext cx="28726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(the) desk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D18F8F1-E536-42D6-ADA2-928B84C87FCA}"/>
              </a:ext>
            </a:extLst>
          </p:cNvPr>
          <p:cNvGrpSpPr/>
          <p:nvPr/>
        </p:nvGrpSpPr>
        <p:grpSpPr>
          <a:xfrm>
            <a:off x="4784101" y="2962539"/>
            <a:ext cx="2872630" cy="1110076"/>
            <a:chOff x="1330827" y="-1211507"/>
            <a:chExt cx="2872630" cy="1110076"/>
          </a:xfrm>
        </p:grpSpPr>
        <p:pic>
          <p:nvPicPr>
            <p:cNvPr id="76" name="Picture 75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A0207CBC-B278-4551-B805-8AD8393AC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8466" y="-1211507"/>
              <a:ext cx="1274166" cy="718709"/>
            </a:xfrm>
            <a:prstGeom prst="rect">
              <a:avLst/>
            </a:prstGeom>
          </p:spPr>
        </p:pic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258FA989-5CD1-4D75-A4FC-7BE207E68761}"/>
                </a:ext>
              </a:extLst>
            </p:cNvPr>
            <p:cNvSpPr txBox="1"/>
            <p:nvPr/>
          </p:nvSpPr>
          <p:spPr>
            <a:xfrm>
              <a:off x="1330827" y="-624651"/>
              <a:ext cx="28726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(the) bed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B3EDD59-E4AB-4A26-B71E-ACBF5F47788E}"/>
              </a:ext>
            </a:extLst>
          </p:cNvPr>
          <p:cNvGrpSpPr/>
          <p:nvPr/>
        </p:nvGrpSpPr>
        <p:grpSpPr>
          <a:xfrm>
            <a:off x="4836797" y="2796646"/>
            <a:ext cx="2872630" cy="1488289"/>
            <a:chOff x="10989028" y="-1587842"/>
            <a:chExt cx="2872630" cy="1488289"/>
          </a:xfrm>
        </p:grpSpPr>
        <p:pic>
          <p:nvPicPr>
            <p:cNvPr id="70" name="Picture 69" descr="Chart, bar chart&#10;&#10;Description automatically generated">
              <a:extLst>
                <a:ext uri="{FF2B5EF4-FFF2-40B4-BE49-F238E27FC236}">
                  <a16:creationId xmlns:a16="http://schemas.microsoft.com/office/drawing/2014/main" id="{28D758CF-2607-428D-8F67-8FA55E42D0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16407" y="-1587842"/>
              <a:ext cx="746149" cy="1055485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4A59E8DD-5DE6-4394-8A62-718433B56CBD}"/>
                </a:ext>
              </a:extLst>
            </p:cNvPr>
            <p:cNvSpPr txBox="1"/>
            <p:nvPr/>
          </p:nvSpPr>
          <p:spPr>
            <a:xfrm>
              <a:off x="10989028" y="-622773"/>
              <a:ext cx="28726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(the) museum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76BDCB3-184A-479A-9851-FA0AE6EC33B7}"/>
              </a:ext>
            </a:extLst>
          </p:cNvPr>
          <p:cNvGrpSpPr/>
          <p:nvPr/>
        </p:nvGrpSpPr>
        <p:grpSpPr>
          <a:xfrm>
            <a:off x="4547392" y="2886441"/>
            <a:ext cx="3117888" cy="1199694"/>
            <a:chOff x="2650657" y="7279846"/>
            <a:chExt cx="3117888" cy="1199694"/>
          </a:xfrm>
        </p:grpSpPr>
        <p:pic>
          <p:nvPicPr>
            <p:cNvPr id="23" name="Picture 2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25E6AB49-7375-4AF1-89D1-DA96BAC685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6466" y="7279846"/>
              <a:ext cx="1213983" cy="689284"/>
            </a:xfrm>
            <a:prstGeom prst="rect">
              <a:avLst/>
            </a:prstGeom>
          </p:spPr>
        </p:pic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984327D4-CFE4-4413-8A21-5AA44245723E}"/>
                </a:ext>
              </a:extLst>
            </p:cNvPr>
            <p:cNvSpPr txBox="1"/>
            <p:nvPr/>
          </p:nvSpPr>
          <p:spPr>
            <a:xfrm>
              <a:off x="2650657" y="7956320"/>
              <a:ext cx="311788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(the) bedroom</a:t>
              </a: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A53485D5-C3B3-488A-AB31-AF7C202A89AB}"/>
              </a:ext>
            </a:extLst>
          </p:cNvPr>
          <p:cNvGrpSpPr/>
          <p:nvPr/>
        </p:nvGrpSpPr>
        <p:grpSpPr>
          <a:xfrm>
            <a:off x="-14956" y="1602316"/>
            <a:ext cx="3894355" cy="4446426"/>
            <a:chOff x="-24821" y="1911997"/>
            <a:chExt cx="3894355" cy="4446426"/>
          </a:xfrm>
        </p:grpSpPr>
        <p:pic>
          <p:nvPicPr>
            <p:cNvPr id="114" name="Picture 113">
              <a:extLst>
                <a:ext uri="{FF2B5EF4-FFF2-40B4-BE49-F238E27FC236}">
                  <a16:creationId xmlns:a16="http://schemas.microsoft.com/office/drawing/2014/main" id="{2220295F-E710-4021-804C-BE10DFC3E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821" y="1911997"/>
              <a:ext cx="3894355" cy="4446426"/>
            </a:xfrm>
            <a:prstGeom prst="rect">
              <a:avLst/>
            </a:prstGeom>
          </p:spPr>
        </p:pic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24A2A7BE-FFC9-43EB-A3BA-DD2A5DD4B56C}"/>
                </a:ext>
              </a:extLst>
            </p:cNvPr>
            <p:cNvSpPr/>
            <p:nvPr/>
          </p:nvSpPr>
          <p:spPr>
            <a:xfrm>
              <a:off x="435746" y="3351686"/>
              <a:ext cx="1587294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[le]</a:t>
              </a:r>
            </a:p>
          </p:txBody>
        </p:sp>
      </p:grpSp>
      <p:sp>
        <p:nvSpPr>
          <p:cNvPr id="68" name="Rectangle 67">
            <a:extLst>
              <a:ext uri="{FF2B5EF4-FFF2-40B4-BE49-F238E27FC236}">
                <a16:creationId xmlns:a16="http://schemas.microsoft.com/office/drawing/2014/main" id="{6B2E5765-70C2-49F7-9C93-F5E3ECDDEF28}"/>
              </a:ext>
            </a:extLst>
          </p:cNvPr>
          <p:cNvSpPr/>
          <p:nvPr/>
        </p:nvSpPr>
        <p:spPr>
          <a:xfrm>
            <a:off x="557277" y="3945208"/>
            <a:ext cx="125386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[l’]</a:t>
            </a:r>
          </a:p>
        </p:txBody>
      </p: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602CCE5E-F292-4A0A-B992-2AB352B34372}"/>
              </a:ext>
            </a:extLst>
          </p:cNvPr>
          <p:cNvGrpSpPr/>
          <p:nvPr/>
        </p:nvGrpSpPr>
        <p:grpSpPr>
          <a:xfrm>
            <a:off x="8356246" y="1602316"/>
            <a:ext cx="3894355" cy="4492395"/>
            <a:chOff x="8346381" y="1911997"/>
            <a:chExt cx="3894355" cy="4492395"/>
          </a:xfrm>
        </p:grpSpPr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8BF15542-1F0A-4BDA-BA58-EEC638FA09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346381" y="1911997"/>
              <a:ext cx="3894355" cy="4492395"/>
            </a:xfrm>
            <a:prstGeom prst="rect">
              <a:avLst/>
            </a:prstGeom>
          </p:spPr>
        </p:pic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A0107595-50D7-485E-9134-D0B6393BFC37}"/>
                </a:ext>
              </a:extLst>
            </p:cNvPr>
            <p:cNvSpPr/>
            <p:nvPr/>
          </p:nvSpPr>
          <p:spPr>
            <a:xfrm>
              <a:off x="10334280" y="3108937"/>
              <a:ext cx="1604928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[la]</a:t>
              </a:r>
            </a:p>
          </p:txBody>
        </p:sp>
      </p:grpSp>
      <p:sp>
        <p:nvSpPr>
          <p:cNvPr id="66" name="Rectangle 65">
            <a:extLst>
              <a:ext uri="{FF2B5EF4-FFF2-40B4-BE49-F238E27FC236}">
                <a16:creationId xmlns:a16="http://schemas.microsoft.com/office/drawing/2014/main" id="{498A98E7-3232-49CC-802F-6F7322A32F67}"/>
              </a:ext>
            </a:extLst>
          </p:cNvPr>
          <p:cNvSpPr/>
          <p:nvPr/>
        </p:nvSpPr>
        <p:spPr>
          <a:xfrm>
            <a:off x="10503370" y="3722185"/>
            <a:ext cx="125386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[l’]</a:t>
            </a:r>
          </a:p>
        </p:txBody>
      </p:sp>
      <p:sp>
        <p:nvSpPr>
          <p:cNvPr id="138" name="Google Shape;119;p1">
            <a:extLst>
              <a:ext uri="{FF2B5EF4-FFF2-40B4-BE49-F238E27FC236}">
                <a16:creationId xmlns:a16="http://schemas.microsoft.com/office/drawing/2014/main" id="{BE032095-5D46-460A-A314-64184E12B8C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3105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59259E-6 L 0.67422 0.01852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711" y="92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2_W3F_5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0 L -0.69714 -0.029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857" y="-14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2_W3F_5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0.68411 -0.01643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206" y="-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2_W3F_5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81481E-6 L 0.70508 0.0055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47" y="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2_W3F_5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6 L 0.74244 0.01875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122" y="92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2_W3F_5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4.07407E-6 L -0.74792 0.04328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396" y="2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2_W3F_5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11111E-6 L -0.74088 -0.04653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044" y="-233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2_W3F_5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L -0.69661 -0.1419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831" y="-71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2_W3F_5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11111E-6 L 0.72682 -0.04514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341" y="-22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2_W3F_5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81481E-6 L 0.76627 -0.04977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307" y="-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2_W3F_5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L 0.78191 0.06227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089" y="31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2_W3F_5.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7 L -0.7711 -0.01482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555" y="-7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2_W3F_5.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48148E-6 L -0.79336 0.06273 " pathEditMode="relative" rAng="0" ptsTypes="AA">
                                      <p:cBhvr>
                                        <p:cTn id="14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674" y="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T2_W3F_10.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78867 0.03889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40" y="19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2_W3F_5.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33333E-6 L 0.753 0.03102 " pathEditMode="relative" rAng="0" ptsTypes="AA">
                                      <p:cBhvr>
                                        <p:cTn id="16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643" y="15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T2_W3F_5.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3.33333E-6 L -0.87552 0.01389 " pathEditMode="relative" rAng="0" ptsTypes="AA">
                                      <p:cBhvr>
                                        <p:cTn id="17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776" y="6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T2_W3F_5.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9245175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4:</a:t>
            </a:r>
            <a:endParaRPr lang="en-GB" sz="3200" dirty="0"/>
          </a:p>
        </p:txBody>
      </p:sp>
      <p:sp>
        <p:nvSpPr>
          <p:cNvPr id="2" name="Rectangle 1">
            <a:hlinkClick r:id="" action="ppaction://noaction">
              <a:snd r:embed="rId3" name="T2_W3F_6.1.wav"/>
            </a:hlinkClick>
            <a:extLst>
              <a:ext uri="{FF2B5EF4-FFF2-40B4-BE49-F238E27FC236}">
                <a16:creationId xmlns:a16="http://schemas.microsoft.com/office/drawing/2014/main" id="{B24EE9CE-56D2-4A36-AAC8-8E3726603767}"/>
              </a:ext>
            </a:extLst>
          </p:cNvPr>
          <p:cNvSpPr/>
          <p:nvPr/>
        </p:nvSpPr>
        <p:spPr>
          <a:xfrm>
            <a:off x="3190250" y="141664"/>
            <a:ext cx="531635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7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Parle</a:t>
            </a:r>
            <a:r>
              <a:rPr kumimoji="0" lang="en-GB" sz="27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7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7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7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français</a:t>
            </a:r>
            <a:r>
              <a:rPr kumimoji="0" lang="en-GB" sz="27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 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Title 2">
            <a:extLst>
              <a:ext uri="{FF2B5EF4-FFF2-40B4-BE49-F238E27FC236}">
                <a16:creationId xmlns:a16="http://schemas.microsoft.com/office/drawing/2014/main" id="{898DFB2A-2AC2-4FE9-847E-DA32537BDA09}"/>
              </a:ext>
            </a:extLst>
          </p:cNvPr>
          <p:cNvSpPr txBox="1">
            <a:spLocks/>
          </p:cNvSpPr>
          <p:nvPr/>
        </p:nvSpPr>
        <p:spPr>
          <a:xfrm>
            <a:off x="11052313" y="1135676"/>
            <a:ext cx="966950" cy="43282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parler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56" name="Picture 55" descr="Icon&#10;&#10;Description automatically generated">
            <a:extLst>
              <a:ext uri="{FF2B5EF4-FFF2-40B4-BE49-F238E27FC236}">
                <a16:creationId xmlns:a16="http://schemas.microsoft.com/office/drawing/2014/main" id="{3AEA258C-80E3-4BE3-A8E8-27CBC3228D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456902B-CB0D-4E76-8363-D44963B7DCEB}"/>
              </a:ext>
            </a:extLst>
          </p:cNvPr>
          <p:cNvSpPr/>
          <p:nvPr/>
        </p:nvSpPr>
        <p:spPr>
          <a:xfrm>
            <a:off x="358720" y="1405385"/>
            <a:ext cx="7721600" cy="5126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  <a:defRPr/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1. Le </a:t>
            </a:r>
            <a:r>
              <a:rPr lang="en-U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US" sz="2800" strike="sngStrik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père</a:t>
            </a:r>
            <a:r>
              <a:rPr lang="en-U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] 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 </a:t>
            </a:r>
            <a:r>
              <a:rPr lang="en-US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idée.</a:t>
            </a:r>
            <a:b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2. La </a:t>
            </a:r>
            <a:r>
              <a:rPr lang="en-U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US" sz="2800" strike="sngStrike" dirty="0">
                <a:solidFill>
                  <a:srgbClr val="002060"/>
                </a:solidFill>
                <a:latin typeface="Century Gothic" panose="020B0502020202020204" pitchFamily="34" charset="0"/>
              </a:rPr>
              <a:t>prof </a:t>
            </a:r>
            <a:r>
              <a:rPr lang="en-US" sz="2800" strike="sngStrik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d’anglais</a:t>
            </a:r>
            <a:r>
              <a:rPr lang="en-U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] </a:t>
            </a:r>
            <a:r>
              <a:rPr lang="en-US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prépare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présentation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pPr lvl="0">
              <a:lnSpc>
                <a:spcPct val="200000"/>
              </a:lnSpc>
              <a:defRPr/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3. La </a:t>
            </a:r>
            <a:r>
              <a:rPr lang="en-U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US" sz="2800" strike="sngStrike" dirty="0">
                <a:solidFill>
                  <a:srgbClr val="002060"/>
                </a:solidFill>
                <a:latin typeface="Century Gothic" panose="020B0502020202020204" pitchFamily="34" charset="0"/>
              </a:rPr>
              <a:t>grand-</a:t>
            </a:r>
            <a:r>
              <a:rPr lang="en-US" sz="2800" strike="sngStrik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mère</a:t>
            </a:r>
            <a:r>
              <a:rPr lang="en-U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] 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pose </a:t>
            </a:r>
            <a:r>
              <a:rPr lang="en-US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question.</a:t>
            </a:r>
          </a:p>
          <a:p>
            <a:pPr lvl="0">
              <a:lnSpc>
                <a:spcPct val="200000"/>
              </a:lnSpc>
              <a:defRPr/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4. Le </a:t>
            </a:r>
            <a:r>
              <a:rPr lang="en-U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US" sz="2800" strike="sngStrike" dirty="0">
                <a:solidFill>
                  <a:srgbClr val="002060"/>
                </a:solidFill>
                <a:latin typeface="Century Gothic" panose="020B0502020202020204" pitchFamily="34" charset="0"/>
              </a:rPr>
              <a:t>chat</a:t>
            </a:r>
            <a:r>
              <a:rPr lang="en-U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] 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parle </a:t>
            </a:r>
            <a:r>
              <a:rPr lang="en-US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français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pPr lvl="0">
              <a:lnSpc>
                <a:spcPct val="200000"/>
              </a:lnSpc>
              <a:defRPr/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5. Le </a:t>
            </a:r>
            <a:r>
              <a:rPr lang="en-U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US" sz="2800" strike="sngStrike" dirty="0">
                <a:solidFill>
                  <a:srgbClr val="002060"/>
                </a:solidFill>
                <a:latin typeface="Century Gothic" panose="020B0502020202020204" pitchFamily="34" charset="0"/>
              </a:rPr>
              <a:t>grand-</a:t>
            </a:r>
            <a:r>
              <a:rPr lang="en-US" sz="2800" strike="sngStrik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père</a:t>
            </a:r>
            <a:r>
              <a:rPr lang="en-U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] </a:t>
            </a:r>
            <a:r>
              <a:rPr lang="en-US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cherche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le chat.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4AEF21C-5C74-47CD-A963-591A8BF3FA3E}"/>
              </a:ext>
            </a:extLst>
          </p:cNvPr>
          <p:cNvSpPr/>
          <p:nvPr/>
        </p:nvSpPr>
        <p:spPr>
          <a:xfrm>
            <a:off x="383856" y="863283"/>
            <a:ext cx="24272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Personne</a:t>
            </a:r>
            <a:r>
              <a:rPr kumimoji="0" lang="es-A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A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DA7C039-53F6-4EB5-B6B4-6D54728C31C2}"/>
              </a:ext>
            </a:extLst>
          </p:cNvPr>
          <p:cNvSpPr/>
          <p:nvPr/>
        </p:nvSpPr>
        <p:spPr>
          <a:xfrm>
            <a:off x="7095286" y="805567"/>
            <a:ext cx="24272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Personne</a:t>
            </a:r>
            <a:r>
              <a:rPr kumimoji="0" lang="es-A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B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Graphic 7" descr="User">
            <a:extLst>
              <a:ext uri="{FF2B5EF4-FFF2-40B4-BE49-F238E27FC236}">
                <a16:creationId xmlns:a16="http://schemas.microsoft.com/office/drawing/2014/main" id="{E7179F9A-BF10-4760-A884-7BF6DB5AB9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65354" y="1326261"/>
            <a:ext cx="914400" cy="914400"/>
          </a:xfrm>
          <a:prstGeom prst="rect">
            <a:avLst/>
          </a:prstGeom>
        </p:spPr>
      </p:pic>
      <p:sp>
        <p:nvSpPr>
          <p:cNvPr id="12" name="Google Shape;119;p1">
            <a:extLst>
              <a:ext uri="{FF2B5EF4-FFF2-40B4-BE49-F238E27FC236}">
                <a16:creationId xmlns:a16="http://schemas.microsoft.com/office/drawing/2014/main" id="{856B6C58-A483-4199-BE9D-37EFF167B0A9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7047B0-8E45-4716-B1FA-69DE76189A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5200" y="2265820"/>
            <a:ext cx="4876800" cy="2396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800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9245175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4: </a:t>
            </a:r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Personne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B – les </a:t>
            </a:r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réponses</a:t>
            </a:r>
            <a:endParaRPr lang="en-GB" sz="3200" dirty="0"/>
          </a:p>
        </p:txBody>
      </p:sp>
      <p:sp>
        <p:nvSpPr>
          <p:cNvPr id="55" name="Title 2">
            <a:extLst>
              <a:ext uri="{FF2B5EF4-FFF2-40B4-BE49-F238E27FC236}">
                <a16:creationId xmlns:a16="http://schemas.microsoft.com/office/drawing/2014/main" id="{898DFB2A-2AC2-4FE9-847E-DA32537BDA09}"/>
              </a:ext>
            </a:extLst>
          </p:cNvPr>
          <p:cNvSpPr txBox="1">
            <a:spLocks/>
          </p:cNvSpPr>
          <p:nvPr/>
        </p:nvSpPr>
        <p:spPr>
          <a:xfrm>
            <a:off x="9976631" y="343813"/>
            <a:ext cx="966950" cy="43282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parler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56" name="Picture 55" descr="Icon&#10;&#10;Description automatically generated">
            <a:extLst>
              <a:ext uri="{FF2B5EF4-FFF2-40B4-BE49-F238E27FC236}">
                <a16:creationId xmlns:a16="http://schemas.microsoft.com/office/drawing/2014/main" id="{3AEA258C-80E3-4BE3-A8E8-27CBC3228D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B7F6F73-CDEF-407F-9D59-02A32C0C7955}"/>
              </a:ext>
            </a:extLst>
          </p:cNvPr>
          <p:cNvSpPr/>
          <p:nvPr/>
        </p:nvSpPr>
        <p:spPr>
          <a:xfrm>
            <a:off x="667106" y="1171321"/>
            <a:ext cx="1121948" cy="1097857"/>
          </a:xfrm>
          <a:prstGeom prst="rect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7151FB-42EC-4614-879E-4869CF7C90D2}"/>
              </a:ext>
            </a:extLst>
          </p:cNvPr>
          <p:cNvSpPr/>
          <p:nvPr/>
        </p:nvSpPr>
        <p:spPr>
          <a:xfrm>
            <a:off x="1835509" y="1171325"/>
            <a:ext cx="1085390" cy="1097854"/>
          </a:xfrm>
          <a:prstGeom prst="rect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BBAD37-F1F2-4CAC-AB0B-100A0EB6C2EB}"/>
              </a:ext>
            </a:extLst>
          </p:cNvPr>
          <p:cNvSpPr txBox="1"/>
          <p:nvPr/>
        </p:nvSpPr>
        <p:spPr>
          <a:xfrm>
            <a:off x="172737" y="1507448"/>
            <a:ext cx="418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3CC7A6-1309-44DC-B532-464DCF0CACB3}"/>
              </a:ext>
            </a:extLst>
          </p:cNvPr>
          <p:cNvSpPr/>
          <p:nvPr/>
        </p:nvSpPr>
        <p:spPr>
          <a:xfrm>
            <a:off x="2967353" y="1171321"/>
            <a:ext cx="9116347" cy="1097857"/>
          </a:xfrm>
          <a:prstGeom prst="rect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7C75697-31AD-4A85-B13B-4066A1779D5F}"/>
              </a:ext>
            </a:extLst>
          </p:cNvPr>
          <p:cNvCxnSpPr/>
          <p:nvPr/>
        </p:nvCxnSpPr>
        <p:spPr>
          <a:xfrm flipV="1">
            <a:off x="3167036" y="2038409"/>
            <a:ext cx="1266538" cy="1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8E2D2BE-C739-49CC-80A8-41CFB55C02F0}"/>
              </a:ext>
            </a:extLst>
          </p:cNvPr>
          <p:cNvCxnSpPr/>
          <p:nvPr/>
        </p:nvCxnSpPr>
        <p:spPr>
          <a:xfrm flipV="1">
            <a:off x="4843438" y="2038409"/>
            <a:ext cx="1864325" cy="4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6A377E1-46FB-4D24-B7C4-7396978B8D0F}"/>
              </a:ext>
            </a:extLst>
          </p:cNvPr>
          <p:cNvCxnSpPr/>
          <p:nvPr/>
        </p:nvCxnSpPr>
        <p:spPr>
          <a:xfrm flipV="1">
            <a:off x="7163297" y="2038409"/>
            <a:ext cx="1424155" cy="7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F127CA2-2EAA-456A-BB00-D01C2559FFBE}"/>
              </a:ext>
            </a:extLst>
          </p:cNvPr>
          <p:cNvCxnSpPr>
            <a:cxnSpLocks/>
          </p:cNvCxnSpPr>
          <p:nvPr/>
        </p:nvCxnSpPr>
        <p:spPr>
          <a:xfrm flipV="1">
            <a:off x="8768396" y="2033169"/>
            <a:ext cx="655926" cy="4294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207B2AD2-ED14-4ED8-99D1-A4A7BF05C57A}"/>
              </a:ext>
            </a:extLst>
          </p:cNvPr>
          <p:cNvSpPr/>
          <p:nvPr/>
        </p:nvSpPr>
        <p:spPr>
          <a:xfrm>
            <a:off x="667109" y="2339716"/>
            <a:ext cx="1121948" cy="1001637"/>
          </a:xfrm>
          <a:prstGeom prst="rect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5C9D5A1-6861-4EFD-8267-5B7C5DFBC8B1}"/>
              </a:ext>
            </a:extLst>
          </p:cNvPr>
          <p:cNvSpPr/>
          <p:nvPr/>
        </p:nvSpPr>
        <p:spPr>
          <a:xfrm>
            <a:off x="1835512" y="2339720"/>
            <a:ext cx="1085390" cy="1001634"/>
          </a:xfrm>
          <a:prstGeom prst="rect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23CF38E-7D03-495E-A8FB-C08DCAA07B94}"/>
              </a:ext>
            </a:extLst>
          </p:cNvPr>
          <p:cNvSpPr/>
          <p:nvPr/>
        </p:nvSpPr>
        <p:spPr>
          <a:xfrm>
            <a:off x="2967356" y="2339716"/>
            <a:ext cx="9116344" cy="1001637"/>
          </a:xfrm>
          <a:prstGeom prst="rect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7BC8B96-FEAD-44BF-ACC5-3D99ED992C6B}"/>
              </a:ext>
            </a:extLst>
          </p:cNvPr>
          <p:cNvCxnSpPr/>
          <p:nvPr/>
        </p:nvCxnSpPr>
        <p:spPr>
          <a:xfrm flipV="1">
            <a:off x="3167039" y="3206804"/>
            <a:ext cx="1266535" cy="1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019DA93-16B4-42E0-AEB6-9B384B41E645}"/>
              </a:ext>
            </a:extLst>
          </p:cNvPr>
          <p:cNvCxnSpPr/>
          <p:nvPr/>
        </p:nvCxnSpPr>
        <p:spPr>
          <a:xfrm flipV="1">
            <a:off x="4552900" y="3206804"/>
            <a:ext cx="1864325" cy="4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D6AF8F6-31FC-4626-9397-96E44D1A771A}"/>
              </a:ext>
            </a:extLst>
          </p:cNvPr>
          <p:cNvCxnSpPr/>
          <p:nvPr/>
        </p:nvCxnSpPr>
        <p:spPr>
          <a:xfrm flipV="1">
            <a:off x="6587571" y="3206804"/>
            <a:ext cx="1417055" cy="7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201A3BB-6DE5-409E-865C-BF86447A96F2}"/>
              </a:ext>
            </a:extLst>
          </p:cNvPr>
          <p:cNvCxnSpPr/>
          <p:nvPr/>
        </p:nvCxnSpPr>
        <p:spPr>
          <a:xfrm flipV="1">
            <a:off x="9386065" y="3168676"/>
            <a:ext cx="1864325" cy="4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A4070D13-A241-45A1-B90B-088D98C8B5A5}"/>
              </a:ext>
            </a:extLst>
          </p:cNvPr>
          <p:cNvSpPr/>
          <p:nvPr/>
        </p:nvSpPr>
        <p:spPr>
          <a:xfrm>
            <a:off x="667112" y="3406519"/>
            <a:ext cx="1121948" cy="1001637"/>
          </a:xfrm>
          <a:prstGeom prst="rect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294BB5-4F07-4DB2-A8C4-0CC25F14A534}"/>
              </a:ext>
            </a:extLst>
          </p:cNvPr>
          <p:cNvSpPr/>
          <p:nvPr/>
        </p:nvSpPr>
        <p:spPr>
          <a:xfrm>
            <a:off x="1835515" y="3406523"/>
            <a:ext cx="1085390" cy="1001634"/>
          </a:xfrm>
          <a:prstGeom prst="rect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D9A4515-C53E-4213-A6C8-C16B714CDAA3}"/>
              </a:ext>
            </a:extLst>
          </p:cNvPr>
          <p:cNvSpPr/>
          <p:nvPr/>
        </p:nvSpPr>
        <p:spPr>
          <a:xfrm>
            <a:off x="2967359" y="3406519"/>
            <a:ext cx="9105502" cy="1001637"/>
          </a:xfrm>
          <a:prstGeom prst="rect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FA66BBE-08D8-42AF-840A-D7264EAC5EBB}"/>
              </a:ext>
            </a:extLst>
          </p:cNvPr>
          <p:cNvCxnSpPr/>
          <p:nvPr/>
        </p:nvCxnSpPr>
        <p:spPr>
          <a:xfrm flipV="1">
            <a:off x="3167042" y="4273607"/>
            <a:ext cx="1266532" cy="1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B759128-59AB-4319-A721-C691302D076E}"/>
              </a:ext>
            </a:extLst>
          </p:cNvPr>
          <p:cNvCxnSpPr/>
          <p:nvPr/>
        </p:nvCxnSpPr>
        <p:spPr>
          <a:xfrm flipV="1">
            <a:off x="4584987" y="4273607"/>
            <a:ext cx="1864325" cy="4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6573FC2-D47C-4682-AD36-0399BC62CCC9}"/>
              </a:ext>
            </a:extLst>
          </p:cNvPr>
          <p:cNvCxnSpPr/>
          <p:nvPr/>
        </p:nvCxnSpPr>
        <p:spPr>
          <a:xfrm flipV="1">
            <a:off x="6587574" y="4273607"/>
            <a:ext cx="1424149" cy="7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54D701C-5DC8-40BA-B0F3-66A9CBB8231E}"/>
              </a:ext>
            </a:extLst>
          </p:cNvPr>
          <p:cNvCxnSpPr/>
          <p:nvPr/>
        </p:nvCxnSpPr>
        <p:spPr>
          <a:xfrm flipV="1">
            <a:off x="9455748" y="4291209"/>
            <a:ext cx="1864325" cy="4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202B9107-FC7B-47EA-9BF2-55A12D58EAB4}"/>
              </a:ext>
            </a:extLst>
          </p:cNvPr>
          <p:cNvSpPr/>
          <p:nvPr/>
        </p:nvSpPr>
        <p:spPr>
          <a:xfrm>
            <a:off x="667112" y="4473314"/>
            <a:ext cx="1121948" cy="1001637"/>
          </a:xfrm>
          <a:prstGeom prst="rect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D1DAFD8-869A-42A8-BE4C-2510FC8E762F}"/>
              </a:ext>
            </a:extLst>
          </p:cNvPr>
          <p:cNvSpPr/>
          <p:nvPr/>
        </p:nvSpPr>
        <p:spPr>
          <a:xfrm>
            <a:off x="1835515" y="4473318"/>
            <a:ext cx="1085390" cy="1001634"/>
          </a:xfrm>
          <a:prstGeom prst="rect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A7A25C2-8FEA-442A-A2AF-7550014A29FB}"/>
              </a:ext>
            </a:extLst>
          </p:cNvPr>
          <p:cNvSpPr/>
          <p:nvPr/>
        </p:nvSpPr>
        <p:spPr>
          <a:xfrm>
            <a:off x="2967359" y="4473314"/>
            <a:ext cx="9115155" cy="1001637"/>
          </a:xfrm>
          <a:prstGeom prst="rect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5617848-F757-4342-BBE2-8DD7EE97BCE6}"/>
              </a:ext>
            </a:extLst>
          </p:cNvPr>
          <p:cNvCxnSpPr/>
          <p:nvPr/>
        </p:nvCxnSpPr>
        <p:spPr>
          <a:xfrm flipV="1">
            <a:off x="3167042" y="5338983"/>
            <a:ext cx="1266532" cy="1420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EA7A3C1-07A7-4218-9ED4-4587D1428DE3}"/>
              </a:ext>
            </a:extLst>
          </p:cNvPr>
          <p:cNvCxnSpPr/>
          <p:nvPr/>
        </p:nvCxnSpPr>
        <p:spPr>
          <a:xfrm flipV="1">
            <a:off x="4552903" y="5340402"/>
            <a:ext cx="1864325" cy="4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B2770B1-3A9F-4836-B17F-2C1B13E321E5}"/>
              </a:ext>
            </a:extLst>
          </p:cNvPr>
          <p:cNvCxnSpPr/>
          <p:nvPr/>
        </p:nvCxnSpPr>
        <p:spPr>
          <a:xfrm flipV="1">
            <a:off x="6587574" y="5338983"/>
            <a:ext cx="1424149" cy="1426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B1DA185-709A-4346-AE88-C8C2152E351A}"/>
              </a:ext>
            </a:extLst>
          </p:cNvPr>
          <p:cNvCxnSpPr/>
          <p:nvPr/>
        </p:nvCxnSpPr>
        <p:spPr>
          <a:xfrm flipV="1">
            <a:off x="9424322" y="5337364"/>
            <a:ext cx="1864325" cy="4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9C36E2C0-2E35-4D0B-8DC5-26FA14E94CCB}"/>
              </a:ext>
            </a:extLst>
          </p:cNvPr>
          <p:cNvSpPr/>
          <p:nvPr/>
        </p:nvSpPr>
        <p:spPr>
          <a:xfrm>
            <a:off x="667113" y="5540113"/>
            <a:ext cx="1121948" cy="1001637"/>
          </a:xfrm>
          <a:prstGeom prst="rect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C9A1B87-2851-4C4D-8779-F2427625D41C}"/>
              </a:ext>
            </a:extLst>
          </p:cNvPr>
          <p:cNvSpPr/>
          <p:nvPr/>
        </p:nvSpPr>
        <p:spPr>
          <a:xfrm>
            <a:off x="1835516" y="5540117"/>
            <a:ext cx="1085390" cy="1001634"/>
          </a:xfrm>
          <a:prstGeom prst="rect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BDAF27C-18A0-437A-A062-F2815C217E4C}"/>
              </a:ext>
            </a:extLst>
          </p:cNvPr>
          <p:cNvSpPr/>
          <p:nvPr/>
        </p:nvSpPr>
        <p:spPr>
          <a:xfrm>
            <a:off x="2967360" y="5540113"/>
            <a:ext cx="9115154" cy="1001637"/>
          </a:xfrm>
          <a:prstGeom prst="rect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454B88B-AB94-49BC-ADF8-39F36C79E861}"/>
              </a:ext>
            </a:extLst>
          </p:cNvPr>
          <p:cNvCxnSpPr/>
          <p:nvPr/>
        </p:nvCxnSpPr>
        <p:spPr>
          <a:xfrm flipV="1">
            <a:off x="3167043" y="6401487"/>
            <a:ext cx="1266531" cy="5715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2388B774-B252-429C-8467-027F329BF57F}"/>
              </a:ext>
            </a:extLst>
          </p:cNvPr>
          <p:cNvCxnSpPr/>
          <p:nvPr/>
        </p:nvCxnSpPr>
        <p:spPr>
          <a:xfrm flipV="1">
            <a:off x="4601030" y="6401487"/>
            <a:ext cx="1848282" cy="5718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449D653-2A87-4E08-9EC4-0AA13AB8DAC9}"/>
              </a:ext>
            </a:extLst>
          </p:cNvPr>
          <p:cNvCxnSpPr/>
          <p:nvPr/>
        </p:nvCxnSpPr>
        <p:spPr>
          <a:xfrm flipV="1">
            <a:off x="6587575" y="6401487"/>
            <a:ext cx="1568380" cy="5721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5A1137D-9325-406D-A9BE-65CC96879E27}"/>
              </a:ext>
            </a:extLst>
          </p:cNvPr>
          <p:cNvCxnSpPr/>
          <p:nvPr/>
        </p:nvCxnSpPr>
        <p:spPr>
          <a:xfrm flipV="1">
            <a:off x="9455748" y="6401483"/>
            <a:ext cx="1864325" cy="4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EA40F7C8-72B4-4B7F-916F-2F21780D5DB7}"/>
              </a:ext>
            </a:extLst>
          </p:cNvPr>
          <p:cNvSpPr txBox="1"/>
          <p:nvPr/>
        </p:nvSpPr>
        <p:spPr>
          <a:xfrm>
            <a:off x="172737" y="2597889"/>
            <a:ext cx="418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00FCE5A-A1A7-4279-88F5-2B924FBFF51B}"/>
              </a:ext>
            </a:extLst>
          </p:cNvPr>
          <p:cNvSpPr txBox="1"/>
          <p:nvPr/>
        </p:nvSpPr>
        <p:spPr>
          <a:xfrm>
            <a:off x="172737" y="3661418"/>
            <a:ext cx="418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A0768D2-0437-4C75-BDEB-E213AB480360}"/>
              </a:ext>
            </a:extLst>
          </p:cNvPr>
          <p:cNvSpPr txBox="1"/>
          <p:nvPr/>
        </p:nvSpPr>
        <p:spPr>
          <a:xfrm>
            <a:off x="179554" y="4724947"/>
            <a:ext cx="418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48DCEB2-B557-4B8E-92DC-E0E303D62FF0}"/>
              </a:ext>
            </a:extLst>
          </p:cNvPr>
          <p:cNvSpPr txBox="1"/>
          <p:nvPr/>
        </p:nvSpPr>
        <p:spPr>
          <a:xfrm>
            <a:off x="206821" y="5785622"/>
            <a:ext cx="418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5.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6B2CB6DF-8E5D-4BFB-BFFB-CCDF5087A254}"/>
              </a:ext>
            </a:extLst>
          </p:cNvPr>
          <p:cNvCxnSpPr>
            <a:cxnSpLocks/>
          </p:cNvCxnSpPr>
          <p:nvPr/>
        </p:nvCxnSpPr>
        <p:spPr>
          <a:xfrm>
            <a:off x="9605266" y="2033169"/>
            <a:ext cx="1664674" cy="1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1788F960-F686-49F8-92BC-3F7D40DBBDF9}"/>
              </a:ext>
            </a:extLst>
          </p:cNvPr>
          <p:cNvSpPr txBox="1"/>
          <p:nvPr/>
        </p:nvSpPr>
        <p:spPr>
          <a:xfrm>
            <a:off x="3285310" y="1528744"/>
            <a:ext cx="882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AA57696-FD79-4120-80F4-396AD25D95F0}"/>
              </a:ext>
            </a:extLst>
          </p:cNvPr>
          <p:cNvSpPr txBox="1"/>
          <p:nvPr/>
        </p:nvSpPr>
        <p:spPr>
          <a:xfrm>
            <a:off x="5067964" y="1528744"/>
            <a:ext cx="1413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père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05C0CEA-41A6-4430-AA30-D941A5DBED0E}"/>
              </a:ext>
            </a:extLst>
          </p:cNvPr>
          <p:cNvSpPr txBox="1"/>
          <p:nvPr/>
        </p:nvSpPr>
        <p:spPr>
          <a:xfrm>
            <a:off x="7116369" y="1544471"/>
            <a:ext cx="1413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2B63C948-488A-4536-A887-FB100681B0F9}"/>
              </a:ext>
            </a:extLst>
          </p:cNvPr>
          <p:cNvSpPr txBox="1"/>
          <p:nvPr/>
        </p:nvSpPr>
        <p:spPr>
          <a:xfrm>
            <a:off x="8385497" y="1546900"/>
            <a:ext cx="1413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6A7F430A-B16B-43A4-8CD6-4BC6E13E14A4}"/>
              </a:ext>
            </a:extLst>
          </p:cNvPr>
          <p:cNvSpPr txBox="1"/>
          <p:nvPr/>
        </p:nvSpPr>
        <p:spPr>
          <a:xfrm>
            <a:off x="9416530" y="1555412"/>
            <a:ext cx="2087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idée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6D4938AD-FF42-4CF8-9D5F-02B91AE934BF}"/>
              </a:ext>
            </a:extLst>
          </p:cNvPr>
          <p:cNvCxnSpPr/>
          <p:nvPr/>
        </p:nvCxnSpPr>
        <p:spPr>
          <a:xfrm>
            <a:off x="8235230" y="3168676"/>
            <a:ext cx="765772" cy="7551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BE5E3DC4-46E7-40EA-AEA4-9F64C381DCF6}"/>
              </a:ext>
            </a:extLst>
          </p:cNvPr>
          <p:cNvCxnSpPr/>
          <p:nvPr/>
        </p:nvCxnSpPr>
        <p:spPr>
          <a:xfrm>
            <a:off x="8349749" y="4269831"/>
            <a:ext cx="765772" cy="7551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C8550688-0B8D-4F8A-8038-DF77FF7D4F41}"/>
              </a:ext>
            </a:extLst>
          </p:cNvPr>
          <p:cNvCxnSpPr/>
          <p:nvPr/>
        </p:nvCxnSpPr>
        <p:spPr>
          <a:xfrm>
            <a:off x="8349749" y="5301027"/>
            <a:ext cx="765772" cy="7551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63FAD67E-359D-40A9-A492-EFCC33B287B9}"/>
              </a:ext>
            </a:extLst>
          </p:cNvPr>
          <p:cNvCxnSpPr/>
          <p:nvPr/>
        </p:nvCxnSpPr>
        <p:spPr>
          <a:xfrm>
            <a:off x="8403103" y="6387164"/>
            <a:ext cx="765772" cy="7551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74312896-9881-4613-9BB7-02F8B8C330F1}"/>
              </a:ext>
            </a:extLst>
          </p:cNvPr>
          <p:cNvSpPr txBox="1"/>
          <p:nvPr/>
        </p:nvSpPr>
        <p:spPr>
          <a:xfrm>
            <a:off x="3326540" y="2697514"/>
            <a:ext cx="882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189F75B7-C135-476A-94F1-39BC0A55FF52}"/>
              </a:ext>
            </a:extLst>
          </p:cNvPr>
          <p:cNvSpPr txBox="1"/>
          <p:nvPr/>
        </p:nvSpPr>
        <p:spPr>
          <a:xfrm>
            <a:off x="4353820" y="2216789"/>
            <a:ext cx="21603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prof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d’anglais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47D5AFD8-896C-4DE7-BF7D-24AE72E70B67}"/>
              </a:ext>
            </a:extLst>
          </p:cNvPr>
          <p:cNvSpPr txBox="1"/>
          <p:nvPr/>
        </p:nvSpPr>
        <p:spPr>
          <a:xfrm>
            <a:off x="6240268" y="2691731"/>
            <a:ext cx="20622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prépare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6C21CD59-7EA0-4659-9A88-4F6F558996B8}"/>
              </a:ext>
            </a:extLst>
          </p:cNvPr>
          <p:cNvSpPr txBox="1"/>
          <p:nvPr/>
        </p:nvSpPr>
        <p:spPr>
          <a:xfrm>
            <a:off x="7890998" y="2687130"/>
            <a:ext cx="1413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57766FF-4657-4572-BB06-755AC2E01E70}"/>
              </a:ext>
            </a:extLst>
          </p:cNvPr>
          <p:cNvSpPr txBox="1"/>
          <p:nvPr/>
        </p:nvSpPr>
        <p:spPr>
          <a:xfrm>
            <a:off x="9115521" y="2645477"/>
            <a:ext cx="29994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présentation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6BA913D4-DF80-4F86-A677-E1A35F7B2DCC}"/>
              </a:ext>
            </a:extLst>
          </p:cNvPr>
          <p:cNvSpPr txBox="1"/>
          <p:nvPr/>
        </p:nvSpPr>
        <p:spPr>
          <a:xfrm>
            <a:off x="3144827" y="3732591"/>
            <a:ext cx="882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34C38940-36AC-48BF-85A0-87F061283588}"/>
              </a:ext>
            </a:extLst>
          </p:cNvPr>
          <p:cNvSpPr txBox="1"/>
          <p:nvPr/>
        </p:nvSpPr>
        <p:spPr>
          <a:xfrm>
            <a:off x="4552980" y="3312023"/>
            <a:ext cx="16801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grand-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mère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175A6A61-F2DC-4BD2-898A-212082B213C4}"/>
              </a:ext>
            </a:extLst>
          </p:cNvPr>
          <p:cNvSpPr txBox="1"/>
          <p:nvPr/>
        </p:nvSpPr>
        <p:spPr>
          <a:xfrm>
            <a:off x="6312280" y="3748555"/>
            <a:ext cx="19405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pose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E61F69EE-8C57-4729-A14F-915FCD86099E}"/>
              </a:ext>
            </a:extLst>
          </p:cNvPr>
          <p:cNvSpPr txBox="1"/>
          <p:nvPr/>
        </p:nvSpPr>
        <p:spPr>
          <a:xfrm>
            <a:off x="8018589" y="3757757"/>
            <a:ext cx="1413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2B9E6AD4-736D-4B61-A043-44B62F7BCAFF}"/>
              </a:ext>
            </a:extLst>
          </p:cNvPr>
          <p:cNvSpPr txBox="1"/>
          <p:nvPr/>
        </p:nvSpPr>
        <p:spPr>
          <a:xfrm>
            <a:off x="9380999" y="3770310"/>
            <a:ext cx="20138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question.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DE859DE9-AB7A-4ECA-8C81-4797EB27F584}"/>
              </a:ext>
            </a:extLst>
          </p:cNvPr>
          <p:cNvSpPr txBox="1"/>
          <p:nvPr/>
        </p:nvSpPr>
        <p:spPr>
          <a:xfrm>
            <a:off x="3182978" y="4812999"/>
            <a:ext cx="882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774F8172-AE0C-4B10-B05F-D8CD91F1CFF6}"/>
              </a:ext>
            </a:extLst>
          </p:cNvPr>
          <p:cNvSpPr txBox="1"/>
          <p:nvPr/>
        </p:nvSpPr>
        <p:spPr>
          <a:xfrm>
            <a:off x="4965632" y="4812999"/>
            <a:ext cx="1413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chat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B2A64770-8F51-42F8-99F7-A74CF20334AD}"/>
              </a:ext>
            </a:extLst>
          </p:cNvPr>
          <p:cNvSpPr txBox="1"/>
          <p:nvPr/>
        </p:nvSpPr>
        <p:spPr>
          <a:xfrm>
            <a:off x="6572299" y="4846983"/>
            <a:ext cx="1413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parle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D545456D-0370-4B2A-8DD8-302C488D805F}"/>
              </a:ext>
            </a:extLst>
          </p:cNvPr>
          <p:cNvSpPr txBox="1"/>
          <p:nvPr/>
        </p:nvSpPr>
        <p:spPr>
          <a:xfrm>
            <a:off x="8010390" y="4805686"/>
            <a:ext cx="1413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ACC979A6-1895-4F90-8796-1AF5F6172018}"/>
              </a:ext>
            </a:extLst>
          </p:cNvPr>
          <p:cNvSpPr txBox="1"/>
          <p:nvPr/>
        </p:nvSpPr>
        <p:spPr>
          <a:xfrm>
            <a:off x="9434469" y="4798937"/>
            <a:ext cx="1920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français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A808BEE9-3855-4B31-B9A3-864CA1C2AD75}"/>
              </a:ext>
            </a:extLst>
          </p:cNvPr>
          <p:cNvSpPr txBox="1"/>
          <p:nvPr/>
        </p:nvSpPr>
        <p:spPr>
          <a:xfrm>
            <a:off x="3201739" y="5898950"/>
            <a:ext cx="882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4A88339A-79E6-4D0E-8DC3-D8EE0056BCCD}"/>
              </a:ext>
            </a:extLst>
          </p:cNvPr>
          <p:cNvSpPr txBox="1"/>
          <p:nvPr/>
        </p:nvSpPr>
        <p:spPr>
          <a:xfrm>
            <a:off x="4934123" y="5433807"/>
            <a:ext cx="14139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grand-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père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AD3FF37D-322E-49D2-9F54-C168C17DD375}"/>
              </a:ext>
            </a:extLst>
          </p:cNvPr>
          <p:cNvSpPr txBox="1"/>
          <p:nvPr/>
        </p:nvSpPr>
        <p:spPr>
          <a:xfrm>
            <a:off x="6444557" y="5875195"/>
            <a:ext cx="1921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cherche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0F7491A6-0999-4A6C-A248-D859AFE3E261}"/>
              </a:ext>
            </a:extLst>
          </p:cNvPr>
          <p:cNvSpPr txBox="1"/>
          <p:nvPr/>
        </p:nvSpPr>
        <p:spPr>
          <a:xfrm>
            <a:off x="8025160" y="5875196"/>
            <a:ext cx="1413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45AB1254-8AB1-4662-AC26-ABA336F1E385}"/>
              </a:ext>
            </a:extLst>
          </p:cNvPr>
          <p:cNvSpPr txBox="1"/>
          <p:nvPr/>
        </p:nvSpPr>
        <p:spPr>
          <a:xfrm>
            <a:off x="9381000" y="5938306"/>
            <a:ext cx="2087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chat.</a:t>
            </a:r>
          </a:p>
        </p:txBody>
      </p:sp>
      <p:sp>
        <p:nvSpPr>
          <p:cNvPr id="106" name="CustomShape 22">
            <a:hlinkClick r:id="" action="ppaction://noaction">
              <a:snd r:embed="rId4" name="T2_W3F_6.2.wav"/>
            </a:hlinkClick>
            <a:extLst>
              <a:ext uri="{FF2B5EF4-FFF2-40B4-BE49-F238E27FC236}">
                <a16:creationId xmlns:a16="http://schemas.microsoft.com/office/drawing/2014/main" id="{EDD3B6F6-312B-4656-AD1A-554C80751F52}"/>
              </a:ext>
            </a:extLst>
          </p:cNvPr>
          <p:cNvSpPr/>
          <p:nvPr/>
        </p:nvSpPr>
        <p:spPr>
          <a:xfrm>
            <a:off x="108300" y="1511198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1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7" name="CustomShape 23">
            <a:hlinkClick r:id="" action="ppaction://noaction">
              <a:snd r:embed="rId5" name="T2_W3F_6.3.wav"/>
            </a:hlinkClick>
            <a:extLst>
              <a:ext uri="{FF2B5EF4-FFF2-40B4-BE49-F238E27FC236}">
                <a16:creationId xmlns:a16="http://schemas.microsoft.com/office/drawing/2014/main" id="{F2A1DDE9-3F7E-44CB-96A8-9514C45552F7}"/>
              </a:ext>
            </a:extLst>
          </p:cNvPr>
          <p:cNvSpPr/>
          <p:nvPr/>
        </p:nvSpPr>
        <p:spPr>
          <a:xfrm>
            <a:off x="108300" y="2605747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2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8" name="CustomShape 24">
            <a:hlinkClick r:id="" action="ppaction://noaction">
              <a:snd r:embed="rId6" name="T2_W3F_6.4.wav"/>
            </a:hlinkClick>
            <a:extLst>
              <a:ext uri="{FF2B5EF4-FFF2-40B4-BE49-F238E27FC236}">
                <a16:creationId xmlns:a16="http://schemas.microsoft.com/office/drawing/2014/main" id="{42836109-E793-4808-BAAD-8F0DCBBE5A78}"/>
              </a:ext>
            </a:extLst>
          </p:cNvPr>
          <p:cNvSpPr/>
          <p:nvPr/>
        </p:nvSpPr>
        <p:spPr>
          <a:xfrm>
            <a:off x="119139" y="3712867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3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9" name="CustomShape 25">
            <a:hlinkClick r:id="" action="ppaction://noaction">
              <a:snd r:embed="rId7" name="T2_W3F_6.5.wav"/>
            </a:hlinkClick>
            <a:extLst>
              <a:ext uri="{FF2B5EF4-FFF2-40B4-BE49-F238E27FC236}">
                <a16:creationId xmlns:a16="http://schemas.microsoft.com/office/drawing/2014/main" id="{76F6E3A9-CBC8-4997-9C0C-0D5065716922}"/>
              </a:ext>
            </a:extLst>
          </p:cNvPr>
          <p:cNvSpPr/>
          <p:nvPr/>
        </p:nvSpPr>
        <p:spPr>
          <a:xfrm>
            <a:off x="109485" y="4763968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4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0" name="CustomShape 26">
            <a:hlinkClick r:id="" action="ppaction://noaction">
              <a:snd r:embed="rId8" name="T2_W3F_6.6.wav"/>
            </a:hlinkClick>
            <a:extLst>
              <a:ext uri="{FF2B5EF4-FFF2-40B4-BE49-F238E27FC236}">
                <a16:creationId xmlns:a16="http://schemas.microsoft.com/office/drawing/2014/main" id="{084E6C7A-2990-44C0-BC16-5A0EE6A9460D}"/>
              </a:ext>
            </a:extLst>
          </p:cNvPr>
          <p:cNvSpPr/>
          <p:nvPr/>
        </p:nvSpPr>
        <p:spPr>
          <a:xfrm>
            <a:off x="109485" y="5875196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5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1" name="Google Shape;119;p1">
            <a:extLst>
              <a:ext uri="{FF2B5EF4-FFF2-40B4-BE49-F238E27FC236}">
                <a16:creationId xmlns:a16="http://schemas.microsoft.com/office/drawing/2014/main" id="{1DC24A5D-75C1-42E3-B61B-17144085DF0A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2" name="Picture 111" descr="A picture containing text&#10;&#10;Description automatically generated">
            <a:extLst>
              <a:ext uri="{FF2B5EF4-FFF2-40B4-BE49-F238E27FC236}">
                <a16:creationId xmlns:a16="http://schemas.microsoft.com/office/drawing/2014/main" id="{66C847DF-7CC2-4C7F-9BA1-AAD0FA7487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392" y="1187922"/>
            <a:ext cx="675866" cy="1103914"/>
          </a:xfrm>
          <a:prstGeom prst="rect">
            <a:avLst/>
          </a:prstGeom>
        </p:spPr>
      </p:pic>
      <p:pic>
        <p:nvPicPr>
          <p:cNvPr id="113" name="Picture 11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57A3B572-98D5-4C1B-AD32-05E0C12546E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872" y="1142718"/>
            <a:ext cx="488204" cy="1143194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9FCEA61C-2419-4B53-B8D5-B87E1E41AAF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120" y="3547726"/>
            <a:ext cx="1041130" cy="841515"/>
          </a:xfrm>
          <a:prstGeom prst="rect">
            <a:avLst/>
          </a:prstGeom>
        </p:spPr>
      </p:pic>
      <p:pic>
        <p:nvPicPr>
          <p:cNvPr id="115" name="Picture 11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965455B5-D626-4E3F-8003-B550D64A01D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485" y="3395157"/>
            <a:ext cx="774333" cy="1008291"/>
          </a:xfrm>
          <a:prstGeom prst="rect">
            <a:avLst/>
          </a:prstGeom>
        </p:spPr>
      </p:pic>
      <p:pic>
        <p:nvPicPr>
          <p:cNvPr id="116" name="Picture 115" descr="Icon&#10;&#10;Description automatically generated">
            <a:extLst>
              <a:ext uri="{FF2B5EF4-FFF2-40B4-BE49-F238E27FC236}">
                <a16:creationId xmlns:a16="http://schemas.microsoft.com/office/drawing/2014/main" id="{41A1BF39-9F15-48C2-AE43-BC6EAD39FE28}"/>
              </a:ext>
            </a:extLst>
          </p:cNvPr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95" y="2126301"/>
            <a:ext cx="1934617" cy="13811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B0BFFFE-8CD6-4C56-9310-B01917E6B3E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627" y="2339716"/>
            <a:ext cx="458271" cy="979001"/>
          </a:xfrm>
          <a:prstGeom prst="rect">
            <a:avLst/>
          </a:prstGeom>
        </p:spPr>
      </p:pic>
      <p:pic>
        <p:nvPicPr>
          <p:cNvPr id="7" name="Picture 6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40807C5B-4393-417E-B427-823E083A686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79" y="4538665"/>
            <a:ext cx="719535" cy="941183"/>
          </a:xfrm>
          <a:prstGeom prst="rect">
            <a:avLst/>
          </a:prstGeom>
        </p:spPr>
      </p:pic>
      <p:pic>
        <p:nvPicPr>
          <p:cNvPr id="117" name="Picture 116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F2F811FB-0298-46A1-8F4B-134D96C92F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660" y="4478697"/>
            <a:ext cx="423726" cy="992211"/>
          </a:xfrm>
          <a:prstGeom prst="rect">
            <a:avLst/>
          </a:prstGeom>
        </p:spPr>
      </p:pic>
      <p:pic>
        <p:nvPicPr>
          <p:cNvPr id="118" name="Picture 117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19BFA9CF-D17D-4481-B125-A8DCA915F46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707" y="5514790"/>
            <a:ext cx="774333" cy="1008291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8632029B-DE7E-4686-A44E-1A9D6B81EB0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8" y="5681566"/>
            <a:ext cx="1041130" cy="84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912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8" grpId="0"/>
      <p:bldP spid="69" grpId="0"/>
      <p:bldP spid="70" grpId="0"/>
      <p:bldP spid="71" grpId="0"/>
      <p:bldP spid="83" grpId="0"/>
      <p:bldP spid="84" grpId="0"/>
      <p:bldP spid="88" grpId="0"/>
      <p:bldP spid="89" grpId="0"/>
      <p:bldP spid="90" grpId="0"/>
      <p:bldP spid="91" grpId="0"/>
      <p:bldP spid="92" grpId="0"/>
      <p:bldP spid="93" grpId="0"/>
      <p:bldP spid="94" grpId="0"/>
      <p:bldP spid="95" grpId="0"/>
      <p:bldP spid="96" grpId="0"/>
      <p:bldP spid="97" grpId="0"/>
      <p:bldP spid="98" grpId="0"/>
      <p:bldP spid="99" grpId="0"/>
      <p:bldP spid="100" grpId="0"/>
      <p:bldP spid="101" grpId="0"/>
      <p:bldP spid="102" grpId="0"/>
      <p:bldP spid="103" grpId="0"/>
      <p:bldP spid="104" grpId="0"/>
      <p:bldP spid="10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9245175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4:</a:t>
            </a:r>
            <a:endParaRPr lang="en-GB" sz="32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24EE9CE-56D2-4A36-AAC8-8E3726603767}"/>
              </a:ext>
            </a:extLst>
          </p:cNvPr>
          <p:cNvSpPr/>
          <p:nvPr/>
        </p:nvSpPr>
        <p:spPr>
          <a:xfrm>
            <a:off x="3136951" y="113819"/>
            <a:ext cx="531635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7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Parle</a:t>
            </a:r>
            <a:r>
              <a:rPr kumimoji="0" lang="en-GB" sz="27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7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7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7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français</a:t>
            </a:r>
            <a:r>
              <a:rPr kumimoji="0" lang="en-GB" sz="27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 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Title 2">
            <a:extLst>
              <a:ext uri="{FF2B5EF4-FFF2-40B4-BE49-F238E27FC236}">
                <a16:creationId xmlns:a16="http://schemas.microsoft.com/office/drawing/2014/main" id="{898DFB2A-2AC2-4FE9-847E-DA32537BDA09}"/>
              </a:ext>
            </a:extLst>
          </p:cNvPr>
          <p:cNvSpPr txBox="1">
            <a:spLocks/>
          </p:cNvSpPr>
          <p:nvPr/>
        </p:nvSpPr>
        <p:spPr>
          <a:xfrm>
            <a:off x="11052313" y="1135676"/>
            <a:ext cx="966950" cy="43282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parler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56" name="Picture 55" descr="Icon&#10;&#10;Description automatically generated">
            <a:extLst>
              <a:ext uri="{FF2B5EF4-FFF2-40B4-BE49-F238E27FC236}">
                <a16:creationId xmlns:a16="http://schemas.microsoft.com/office/drawing/2014/main" id="{3AEA258C-80E3-4BE3-A8E8-27CBC3228D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456902B-CB0D-4E76-8363-D44963B7DCEB}"/>
              </a:ext>
            </a:extLst>
          </p:cNvPr>
          <p:cNvSpPr/>
          <p:nvPr/>
        </p:nvSpPr>
        <p:spPr>
          <a:xfrm>
            <a:off x="383856" y="1479344"/>
            <a:ext cx="7721600" cy="44825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Aft>
                <a:spcPts val="800"/>
              </a:spcAft>
            </a:pPr>
            <a:r>
              <a:rPr lang="fr-FR" sz="28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Le </a:t>
            </a:r>
            <a:r>
              <a:rPr lang="fr-FR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fr-FR" sz="2800" strike="sngStrike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père</a:t>
            </a:r>
            <a:r>
              <a:rPr lang="fr-FR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] </a:t>
            </a:r>
            <a:r>
              <a:rPr lang="fr-FR" sz="28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enseigne la musique. </a:t>
            </a:r>
            <a:br>
              <a:rPr lang="fr-FR" sz="28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28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La </a:t>
            </a:r>
            <a:r>
              <a:rPr lang="fr-FR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fr-FR" sz="2800" strike="sngStrike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mère</a:t>
            </a:r>
            <a:r>
              <a:rPr lang="fr-FR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] </a:t>
            </a:r>
            <a:r>
              <a:rPr lang="fr-FR" sz="28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organise une visite.</a:t>
            </a:r>
            <a:br>
              <a:rPr lang="fr-FR" sz="28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28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 Le </a:t>
            </a:r>
            <a:r>
              <a:rPr lang="fr-FR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fr-FR" sz="2800" strike="sngStrike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grand-père</a:t>
            </a:r>
            <a:r>
              <a:rPr lang="fr-FR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] </a:t>
            </a:r>
            <a:r>
              <a:rPr lang="fr-FR" sz="28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parle en anglais.</a:t>
            </a:r>
            <a:endParaRPr lang="en-GB" sz="28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200000"/>
              </a:lnSpc>
              <a:spcAft>
                <a:spcPts val="800"/>
              </a:spcAft>
            </a:pPr>
            <a:r>
              <a:rPr lang="fr-FR" sz="28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</a:t>
            </a:r>
            <a:r>
              <a:rPr lang="en-US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2800" strike="sngStrike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prof</a:t>
            </a:r>
            <a:r>
              <a:rPr lang="en-US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] 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pose </a:t>
            </a:r>
            <a:r>
              <a:rPr lang="en-US" sz="2800" b="1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une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question.</a:t>
            </a:r>
            <a:endParaRPr lang="en-GB" sz="28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200000"/>
              </a:lnSpc>
              <a:spcAft>
                <a:spcPts val="800"/>
              </a:spcAft>
            </a:pPr>
            <a:r>
              <a:rPr lang="fr-FR" sz="28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5. Le </a:t>
            </a:r>
            <a:r>
              <a:rPr lang="fr-FR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fr-FR" sz="2800" strike="sngStrike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chat</a:t>
            </a:r>
            <a:r>
              <a:rPr lang="fr-FR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] </a:t>
            </a:r>
            <a:r>
              <a:rPr lang="fr-FR" sz="28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répète la question.</a:t>
            </a:r>
            <a:endParaRPr lang="en-GB" sz="28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4AEF21C-5C74-47CD-A963-591A8BF3FA3E}"/>
              </a:ext>
            </a:extLst>
          </p:cNvPr>
          <p:cNvSpPr/>
          <p:nvPr/>
        </p:nvSpPr>
        <p:spPr>
          <a:xfrm>
            <a:off x="383856" y="863283"/>
            <a:ext cx="24272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Personne</a:t>
            </a:r>
            <a:r>
              <a:rPr kumimoji="0" lang="es-A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B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DA7C039-53F6-4EB5-B6B4-6D54728C31C2}"/>
              </a:ext>
            </a:extLst>
          </p:cNvPr>
          <p:cNvSpPr/>
          <p:nvPr/>
        </p:nvSpPr>
        <p:spPr>
          <a:xfrm>
            <a:off x="7095286" y="805567"/>
            <a:ext cx="24272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Personne</a:t>
            </a:r>
            <a:r>
              <a:rPr kumimoji="0" lang="es-A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A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Graphic 7" descr="User">
            <a:extLst>
              <a:ext uri="{FF2B5EF4-FFF2-40B4-BE49-F238E27FC236}">
                <a16:creationId xmlns:a16="http://schemas.microsoft.com/office/drawing/2014/main" id="{E7179F9A-BF10-4760-A884-7BF6DB5AB9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65354" y="1326261"/>
            <a:ext cx="914400" cy="914400"/>
          </a:xfrm>
          <a:prstGeom prst="rect">
            <a:avLst/>
          </a:prstGeom>
        </p:spPr>
      </p:pic>
      <p:sp>
        <p:nvSpPr>
          <p:cNvPr id="12" name="Google Shape;119;p1">
            <a:extLst>
              <a:ext uri="{FF2B5EF4-FFF2-40B4-BE49-F238E27FC236}">
                <a16:creationId xmlns:a16="http://schemas.microsoft.com/office/drawing/2014/main" id="{440795ED-820D-4B96-B0B9-D51577CFF4A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2219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9245175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4: </a:t>
            </a:r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Personne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A – les </a:t>
            </a:r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réponses</a:t>
            </a:r>
            <a:endParaRPr lang="en-GB" sz="3200" dirty="0"/>
          </a:p>
        </p:txBody>
      </p:sp>
      <p:sp>
        <p:nvSpPr>
          <p:cNvPr id="55" name="Title 2">
            <a:extLst>
              <a:ext uri="{FF2B5EF4-FFF2-40B4-BE49-F238E27FC236}">
                <a16:creationId xmlns:a16="http://schemas.microsoft.com/office/drawing/2014/main" id="{898DFB2A-2AC2-4FE9-847E-DA32537BDA09}"/>
              </a:ext>
            </a:extLst>
          </p:cNvPr>
          <p:cNvSpPr txBox="1">
            <a:spLocks/>
          </p:cNvSpPr>
          <p:nvPr/>
        </p:nvSpPr>
        <p:spPr>
          <a:xfrm>
            <a:off x="9976631" y="343813"/>
            <a:ext cx="966950" cy="43282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parler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56" name="Picture 55" descr="Icon&#10;&#10;Description automatically generated">
            <a:extLst>
              <a:ext uri="{FF2B5EF4-FFF2-40B4-BE49-F238E27FC236}">
                <a16:creationId xmlns:a16="http://schemas.microsoft.com/office/drawing/2014/main" id="{3AEA258C-80E3-4BE3-A8E8-27CBC3228D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B7F6F73-CDEF-407F-9D59-02A32C0C7955}"/>
              </a:ext>
            </a:extLst>
          </p:cNvPr>
          <p:cNvSpPr/>
          <p:nvPr/>
        </p:nvSpPr>
        <p:spPr>
          <a:xfrm>
            <a:off x="667106" y="1171321"/>
            <a:ext cx="1121948" cy="1097857"/>
          </a:xfrm>
          <a:prstGeom prst="rect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7151FB-42EC-4614-879E-4869CF7C90D2}"/>
              </a:ext>
            </a:extLst>
          </p:cNvPr>
          <p:cNvSpPr/>
          <p:nvPr/>
        </p:nvSpPr>
        <p:spPr>
          <a:xfrm>
            <a:off x="1835509" y="1171325"/>
            <a:ext cx="1085390" cy="1097854"/>
          </a:xfrm>
          <a:prstGeom prst="rect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BBAD37-F1F2-4CAC-AB0B-100A0EB6C2EB}"/>
              </a:ext>
            </a:extLst>
          </p:cNvPr>
          <p:cNvSpPr txBox="1"/>
          <p:nvPr/>
        </p:nvSpPr>
        <p:spPr>
          <a:xfrm>
            <a:off x="172737" y="1507448"/>
            <a:ext cx="418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3CC7A6-1309-44DC-B532-464DCF0CACB3}"/>
              </a:ext>
            </a:extLst>
          </p:cNvPr>
          <p:cNvSpPr/>
          <p:nvPr/>
        </p:nvSpPr>
        <p:spPr>
          <a:xfrm>
            <a:off x="2967353" y="1171321"/>
            <a:ext cx="8500801" cy="1097857"/>
          </a:xfrm>
          <a:prstGeom prst="rect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7C75697-31AD-4A85-B13B-4066A1779D5F}"/>
              </a:ext>
            </a:extLst>
          </p:cNvPr>
          <p:cNvCxnSpPr/>
          <p:nvPr/>
        </p:nvCxnSpPr>
        <p:spPr>
          <a:xfrm flipV="1">
            <a:off x="3167036" y="2038409"/>
            <a:ext cx="1266538" cy="1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8E2D2BE-C739-49CC-80A8-41CFB55C02F0}"/>
              </a:ext>
            </a:extLst>
          </p:cNvPr>
          <p:cNvCxnSpPr/>
          <p:nvPr/>
        </p:nvCxnSpPr>
        <p:spPr>
          <a:xfrm flipV="1">
            <a:off x="4843438" y="2038409"/>
            <a:ext cx="1864325" cy="4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6A377E1-46FB-4D24-B7C4-7396978B8D0F}"/>
              </a:ext>
            </a:extLst>
          </p:cNvPr>
          <p:cNvCxnSpPr/>
          <p:nvPr/>
        </p:nvCxnSpPr>
        <p:spPr>
          <a:xfrm flipV="1">
            <a:off x="7163297" y="2038409"/>
            <a:ext cx="1424155" cy="7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F127CA2-2EAA-456A-BB00-D01C2559FFBE}"/>
              </a:ext>
            </a:extLst>
          </p:cNvPr>
          <p:cNvCxnSpPr/>
          <p:nvPr/>
        </p:nvCxnSpPr>
        <p:spPr>
          <a:xfrm>
            <a:off x="8922044" y="2038413"/>
            <a:ext cx="765772" cy="7551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207B2AD2-ED14-4ED8-99D1-A4A7BF05C57A}"/>
              </a:ext>
            </a:extLst>
          </p:cNvPr>
          <p:cNvSpPr/>
          <p:nvPr/>
        </p:nvSpPr>
        <p:spPr>
          <a:xfrm>
            <a:off x="667109" y="2339716"/>
            <a:ext cx="1121948" cy="1001637"/>
          </a:xfrm>
          <a:prstGeom prst="rect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5C9D5A1-6861-4EFD-8267-5B7C5DFBC8B1}"/>
              </a:ext>
            </a:extLst>
          </p:cNvPr>
          <p:cNvSpPr/>
          <p:nvPr/>
        </p:nvSpPr>
        <p:spPr>
          <a:xfrm>
            <a:off x="1835512" y="2339720"/>
            <a:ext cx="1085390" cy="1001634"/>
          </a:xfrm>
          <a:prstGeom prst="rect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23CF38E-7D03-495E-A8FB-C08DCAA07B94}"/>
              </a:ext>
            </a:extLst>
          </p:cNvPr>
          <p:cNvSpPr/>
          <p:nvPr/>
        </p:nvSpPr>
        <p:spPr>
          <a:xfrm>
            <a:off x="2967356" y="2339716"/>
            <a:ext cx="8500797" cy="1001637"/>
          </a:xfrm>
          <a:prstGeom prst="rect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7BC8B96-FEAD-44BF-ACC5-3D99ED992C6B}"/>
              </a:ext>
            </a:extLst>
          </p:cNvPr>
          <p:cNvCxnSpPr/>
          <p:nvPr/>
        </p:nvCxnSpPr>
        <p:spPr>
          <a:xfrm flipV="1">
            <a:off x="3167039" y="3206804"/>
            <a:ext cx="1266535" cy="1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019DA93-16B4-42E0-AEB6-9B384B41E645}"/>
              </a:ext>
            </a:extLst>
          </p:cNvPr>
          <p:cNvCxnSpPr/>
          <p:nvPr/>
        </p:nvCxnSpPr>
        <p:spPr>
          <a:xfrm flipV="1">
            <a:off x="4552900" y="3206804"/>
            <a:ext cx="1864325" cy="4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D6AF8F6-31FC-4626-9397-96E44D1A771A}"/>
              </a:ext>
            </a:extLst>
          </p:cNvPr>
          <p:cNvCxnSpPr/>
          <p:nvPr/>
        </p:nvCxnSpPr>
        <p:spPr>
          <a:xfrm flipV="1">
            <a:off x="6587571" y="3206804"/>
            <a:ext cx="1417055" cy="7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201A3BB-6DE5-409E-865C-BF86447A96F2}"/>
              </a:ext>
            </a:extLst>
          </p:cNvPr>
          <p:cNvCxnSpPr/>
          <p:nvPr/>
        </p:nvCxnSpPr>
        <p:spPr>
          <a:xfrm flipV="1">
            <a:off x="9386065" y="3168676"/>
            <a:ext cx="1864325" cy="4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A4070D13-A241-45A1-B90B-088D98C8B5A5}"/>
              </a:ext>
            </a:extLst>
          </p:cNvPr>
          <p:cNvSpPr/>
          <p:nvPr/>
        </p:nvSpPr>
        <p:spPr>
          <a:xfrm>
            <a:off x="667112" y="3406519"/>
            <a:ext cx="1121948" cy="1001637"/>
          </a:xfrm>
          <a:prstGeom prst="rect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294BB5-4F07-4DB2-A8C4-0CC25F14A534}"/>
              </a:ext>
            </a:extLst>
          </p:cNvPr>
          <p:cNvSpPr/>
          <p:nvPr/>
        </p:nvSpPr>
        <p:spPr>
          <a:xfrm>
            <a:off x="1835515" y="3406523"/>
            <a:ext cx="1085390" cy="1001634"/>
          </a:xfrm>
          <a:prstGeom prst="rect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D9A4515-C53E-4213-A6C8-C16B714CDAA3}"/>
              </a:ext>
            </a:extLst>
          </p:cNvPr>
          <p:cNvSpPr/>
          <p:nvPr/>
        </p:nvSpPr>
        <p:spPr>
          <a:xfrm>
            <a:off x="2967359" y="3406519"/>
            <a:ext cx="8500793" cy="1001637"/>
          </a:xfrm>
          <a:prstGeom prst="rect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FA66BBE-08D8-42AF-840A-D7264EAC5EBB}"/>
              </a:ext>
            </a:extLst>
          </p:cNvPr>
          <p:cNvCxnSpPr/>
          <p:nvPr/>
        </p:nvCxnSpPr>
        <p:spPr>
          <a:xfrm flipV="1">
            <a:off x="3167042" y="4273607"/>
            <a:ext cx="1266532" cy="1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B759128-59AB-4319-A721-C691302D076E}"/>
              </a:ext>
            </a:extLst>
          </p:cNvPr>
          <p:cNvCxnSpPr/>
          <p:nvPr/>
        </p:nvCxnSpPr>
        <p:spPr>
          <a:xfrm flipV="1">
            <a:off x="4584987" y="4273607"/>
            <a:ext cx="1864325" cy="4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6573FC2-D47C-4682-AD36-0399BC62CCC9}"/>
              </a:ext>
            </a:extLst>
          </p:cNvPr>
          <p:cNvCxnSpPr/>
          <p:nvPr/>
        </p:nvCxnSpPr>
        <p:spPr>
          <a:xfrm flipV="1">
            <a:off x="6587574" y="4273607"/>
            <a:ext cx="1424149" cy="7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54D701C-5DC8-40BA-B0F3-66A9CBB8231E}"/>
              </a:ext>
            </a:extLst>
          </p:cNvPr>
          <p:cNvCxnSpPr/>
          <p:nvPr/>
        </p:nvCxnSpPr>
        <p:spPr>
          <a:xfrm flipV="1">
            <a:off x="9455748" y="4291209"/>
            <a:ext cx="1864325" cy="4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202B9107-FC7B-47EA-9BF2-55A12D58EAB4}"/>
              </a:ext>
            </a:extLst>
          </p:cNvPr>
          <p:cNvSpPr/>
          <p:nvPr/>
        </p:nvSpPr>
        <p:spPr>
          <a:xfrm>
            <a:off x="667112" y="4473314"/>
            <a:ext cx="1121948" cy="1001637"/>
          </a:xfrm>
          <a:prstGeom prst="rect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D1DAFD8-869A-42A8-BE4C-2510FC8E762F}"/>
              </a:ext>
            </a:extLst>
          </p:cNvPr>
          <p:cNvSpPr/>
          <p:nvPr/>
        </p:nvSpPr>
        <p:spPr>
          <a:xfrm>
            <a:off x="1835515" y="4473318"/>
            <a:ext cx="1085390" cy="1001634"/>
          </a:xfrm>
          <a:prstGeom prst="rect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A7A25C2-8FEA-442A-A2AF-7550014A29FB}"/>
              </a:ext>
            </a:extLst>
          </p:cNvPr>
          <p:cNvSpPr/>
          <p:nvPr/>
        </p:nvSpPr>
        <p:spPr>
          <a:xfrm>
            <a:off x="2967360" y="4473314"/>
            <a:ext cx="8500792" cy="1001637"/>
          </a:xfrm>
          <a:prstGeom prst="rect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5617848-F757-4342-BBE2-8DD7EE97BCE6}"/>
              </a:ext>
            </a:extLst>
          </p:cNvPr>
          <p:cNvCxnSpPr/>
          <p:nvPr/>
        </p:nvCxnSpPr>
        <p:spPr>
          <a:xfrm flipV="1">
            <a:off x="3167042" y="5338983"/>
            <a:ext cx="1266532" cy="1420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EA7A3C1-07A7-4218-9ED4-4587D1428DE3}"/>
              </a:ext>
            </a:extLst>
          </p:cNvPr>
          <p:cNvCxnSpPr/>
          <p:nvPr/>
        </p:nvCxnSpPr>
        <p:spPr>
          <a:xfrm flipV="1">
            <a:off x="4552903" y="5340402"/>
            <a:ext cx="1864325" cy="4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B2770B1-3A9F-4836-B17F-2C1B13E321E5}"/>
              </a:ext>
            </a:extLst>
          </p:cNvPr>
          <p:cNvCxnSpPr/>
          <p:nvPr/>
        </p:nvCxnSpPr>
        <p:spPr>
          <a:xfrm flipV="1">
            <a:off x="6587574" y="5338983"/>
            <a:ext cx="1424149" cy="1426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B1DA185-709A-4346-AE88-C8C2152E351A}"/>
              </a:ext>
            </a:extLst>
          </p:cNvPr>
          <p:cNvCxnSpPr/>
          <p:nvPr/>
        </p:nvCxnSpPr>
        <p:spPr>
          <a:xfrm flipV="1">
            <a:off x="9424322" y="5337364"/>
            <a:ext cx="1864325" cy="4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9C36E2C0-2E35-4D0B-8DC5-26FA14E94CCB}"/>
              </a:ext>
            </a:extLst>
          </p:cNvPr>
          <p:cNvSpPr/>
          <p:nvPr/>
        </p:nvSpPr>
        <p:spPr>
          <a:xfrm>
            <a:off x="667113" y="5540113"/>
            <a:ext cx="1121948" cy="1001637"/>
          </a:xfrm>
          <a:prstGeom prst="rect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C9A1B87-2851-4C4D-8779-F2427625D41C}"/>
              </a:ext>
            </a:extLst>
          </p:cNvPr>
          <p:cNvSpPr/>
          <p:nvPr/>
        </p:nvSpPr>
        <p:spPr>
          <a:xfrm>
            <a:off x="1835516" y="5540117"/>
            <a:ext cx="1085390" cy="1001634"/>
          </a:xfrm>
          <a:prstGeom prst="rect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BDAF27C-18A0-437A-A062-F2815C217E4C}"/>
              </a:ext>
            </a:extLst>
          </p:cNvPr>
          <p:cNvSpPr/>
          <p:nvPr/>
        </p:nvSpPr>
        <p:spPr>
          <a:xfrm>
            <a:off x="2967360" y="5540113"/>
            <a:ext cx="8500791" cy="1001637"/>
          </a:xfrm>
          <a:prstGeom prst="rect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454B88B-AB94-49BC-ADF8-39F36C79E861}"/>
              </a:ext>
            </a:extLst>
          </p:cNvPr>
          <p:cNvCxnSpPr/>
          <p:nvPr/>
        </p:nvCxnSpPr>
        <p:spPr>
          <a:xfrm flipV="1">
            <a:off x="3167043" y="6401487"/>
            <a:ext cx="1266531" cy="5715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2388B774-B252-429C-8467-027F329BF57F}"/>
              </a:ext>
            </a:extLst>
          </p:cNvPr>
          <p:cNvCxnSpPr/>
          <p:nvPr/>
        </p:nvCxnSpPr>
        <p:spPr>
          <a:xfrm flipV="1">
            <a:off x="4601030" y="6401487"/>
            <a:ext cx="1848282" cy="5718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449D653-2A87-4E08-9EC4-0AA13AB8DAC9}"/>
              </a:ext>
            </a:extLst>
          </p:cNvPr>
          <p:cNvCxnSpPr/>
          <p:nvPr/>
        </p:nvCxnSpPr>
        <p:spPr>
          <a:xfrm flipV="1">
            <a:off x="6587575" y="6401487"/>
            <a:ext cx="1568380" cy="5721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5A1137D-9325-406D-A9BE-65CC96879E27}"/>
              </a:ext>
            </a:extLst>
          </p:cNvPr>
          <p:cNvCxnSpPr/>
          <p:nvPr/>
        </p:nvCxnSpPr>
        <p:spPr>
          <a:xfrm flipV="1">
            <a:off x="9455748" y="6401483"/>
            <a:ext cx="1864325" cy="4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EA40F7C8-72B4-4B7F-916F-2F21780D5DB7}"/>
              </a:ext>
            </a:extLst>
          </p:cNvPr>
          <p:cNvSpPr txBox="1"/>
          <p:nvPr/>
        </p:nvSpPr>
        <p:spPr>
          <a:xfrm>
            <a:off x="172737" y="2597889"/>
            <a:ext cx="418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00FCE5A-A1A7-4279-88F5-2B924FBFF51B}"/>
              </a:ext>
            </a:extLst>
          </p:cNvPr>
          <p:cNvSpPr txBox="1"/>
          <p:nvPr/>
        </p:nvSpPr>
        <p:spPr>
          <a:xfrm>
            <a:off x="172737" y="3661418"/>
            <a:ext cx="418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A0768D2-0437-4C75-BDEB-E213AB480360}"/>
              </a:ext>
            </a:extLst>
          </p:cNvPr>
          <p:cNvSpPr txBox="1"/>
          <p:nvPr/>
        </p:nvSpPr>
        <p:spPr>
          <a:xfrm>
            <a:off x="179554" y="4724947"/>
            <a:ext cx="418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48DCEB2-B557-4B8E-92DC-E0E303D62FF0}"/>
              </a:ext>
            </a:extLst>
          </p:cNvPr>
          <p:cNvSpPr txBox="1"/>
          <p:nvPr/>
        </p:nvSpPr>
        <p:spPr>
          <a:xfrm>
            <a:off x="206821" y="5785622"/>
            <a:ext cx="418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5.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6B2CB6DF-8E5D-4BFB-BFFB-CCDF5087A254}"/>
              </a:ext>
            </a:extLst>
          </p:cNvPr>
          <p:cNvCxnSpPr/>
          <p:nvPr/>
        </p:nvCxnSpPr>
        <p:spPr>
          <a:xfrm flipV="1">
            <a:off x="9854207" y="2065980"/>
            <a:ext cx="1417055" cy="7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1788F960-F686-49F8-92BC-3F7D40DBBDF9}"/>
              </a:ext>
            </a:extLst>
          </p:cNvPr>
          <p:cNvSpPr txBox="1"/>
          <p:nvPr/>
        </p:nvSpPr>
        <p:spPr>
          <a:xfrm>
            <a:off x="3285310" y="1528744"/>
            <a:ext cx="882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AA57696-FD79-4120-80F4-396AD25D95F0}"/>
              </a:ext>
            </a:extLst>
          </p:cNvPr>
          <p:cNvSpPr txBox="1"/>
          <p:nvPr/>
        </p:nvSpPr>
        <p:spPr>
          <a:xfrm>
            <a:off x="5067964" y="1528744"/>
            <a:ext cx="1413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ère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05C0CEA-41A6-4430-AA30-D941A5DBED0E}"/>
              </a:ext>
            </a:extLst>
          </p:cNvPr>
          <p:cNvSpPr txBox="1"/>
          <p:nvPr/>
        </p:nvSpPr>
        <p:spPr>
          <a:xfrm>
            <a:off x="6744348" y="1528743"/>
            <a:ext cx="21249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enseigne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2B63C948-488A-4536-A887-FB100681B0F9}"/>
              </a:ext>
            </a:extLst>
          </p:cNvPr>
          <p:cNvSpPr txBox="1"/>
          <p:nvPr/>
        </p:nvSpPr>
        <p:spPr>
          <a:xfrm>
            <a:off x="8582590" y="1519805"/>
            <a:ext cx="1413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6A7F430A-B16B-43A4-8CD6-4BC6E13E14A4}"/>
              </a:ext>
            </a:extLst>
          </p:cNvPr>
          <p:cNvSpPr txBox="1"/>
          <p:nvPr/>
        </p:nvSpPr>
        <p:spPr>
          <a:xfrm>
            <a:off x="9551637" y="1555074"/>
            <a:ext cx="2057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musique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6D4938AD-FF42-4CF8-9D5F-02B91AE934BF}"/>
              </a:ext>
            </a:extLst>
          </p:cNvPr>
          <p:cNvCxnSpPr/>
          <p:nvPr/>
        </p:nvCxnSpPr>
        <p:spPr>
          <a:xfrm>
            <a:off x="8235230" y="3168676"/>
            <a:ext cx="765772" cy="7551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BE5E3DC4-46E7-40EA-AEA4-9F64C381DCF6}"/>
              </a:ext>
            </a:extLst>
          </p:cNvPr>
          <p:cNvCxnSpPr/>
          <p:nvPr/>
        </p:nvCxnSpPr>
        <p:spPr>
          <a:xfrm>
            <a:off x="8349749" y="4269831"/>
            <a:ext cx="765772" cy="7551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C8550688-0B8D-4F8A-8038-DF77FF7D4F41}"/>
              </a:ext>
            </a:extLst>
          </p:cNvPr>
          <p:cNvCxnSpPr/>
          <p:nvPr/>
        </p:nvCxnSpPr>
        <p:spPr>
          <a:xfrm>
            <a:off x="8349749" y="5301027"/>
            <a:ext cx="765772" cy="7551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63FAD67E-359D-40A9-A492-EFCC33B287B9}"/>
              </a:ext>
            </a:extLst>
          </p:cNvPr>
          <p:cNvCxnSpPr/>
          <p:nvPr/>
        </p:nvCxnSpPr>
        <p:spPr>
          <a:xfrm>
            <a:off x="8403103" y="6387164"/>
            <a:ext cx="765772" cy="7551"/>
          </a:xfrm>
          <a:prstGeom prst="line">
            <a:avLst/>
          </a:prstGeom>
          <a:noFill/>
          <a:ln w="28575" cap="flat" cmpd="sng" algn="ctr">
            <a:solidFill>
              <a:srgbClr val="000066"/>
            </a:solidFill>
            <a:prstDash val="solid"/>
            <a:miter lim="800000"/>
          </a:ln>
          <a:effectLst/>
        </p:spPr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74312896-9881-4613-9BB7-02F8B8C330F1}"/>
              </a:ext>
            </a:extLst>
          </p:cNvPr>
          <p:cNvSpPr txBox="1"/>
          <p:nvPr/>
        </p:nvSpPr>
        <p:spPr>
          <a:xfrm>
            <a:off x="3326540" y="2697514"/>
            <a:ext cx="882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189F75B7-C135-476A-94F1-39BC0A55FF52}"/>
              </a:ext>
            </a:extLst>
          </p:cNvPr>
          <p:cNvSpPr txBox="1"/>
          <p:nvPr/>
        </p:nvSpPr>
        <p:spPr>
          <a:xfrm>
            <a:off x="4547372" y="2679496"/>
            <a:ext cx="18889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mère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47D5AFD8-896C-4DE7-BF7D-24AE72E70B67}"/>
              </a:ext>
            </a:extLst>
          </p:cNvPr>
          <p:cNvSpPr txBox="1"/>
          <p:nvPr/>
        </p:nvSpPr>
        <p:spPr>
          <a:xfrm>
            <a:off x="6231145" y="2692061"/>
            <a:ext cx="2004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organise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6C21CD59-7EA0-4659-9A88-4F6F558996B8}"/>
              </a:ext>
            </a:extLst>
          </p:cNvPr>
          <p:cNvSpPr txBox="1"/>
          <p:nvPr/>
        </p:nvSpPr>
        <p:spPr>
          <a:xfrm>
            <a:off x="7890998" y="2687130"/>
            <a:ext cx="1413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57766FF-4657-4572-BB06-755AC2E01E70}"/>
              </a:ext>
            </a:extLst>
          </p:cNvPr>
          <p:cNvSpPr txBox="1"/>
          <p:nvPr/>
        </p:nvSpPr>
        <p:spPr>
          <a:xfrm>
            <a:off x="9224642" y="2684442"/>
            <a:ext cx="2163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visite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6BA913D4-DF80-4F86-A677-E1A35F7B2DCC}"/>
              </a:ext>
            </a:extLst>
          </p:cNvPr>
          <p:cNvSpPr txBox="1"/>
          <p:nvPr/>
        </p:nvSpPr>
        <p:spPr>
          <a:xfrm>
            <a:off x="3144827" y="3732591"/>
            <a:ext cx="882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34C38940-36AC-48BF-85A0-87F061283588}"/>
              </a:ext>
            </a:extLst>
          </p:cNvPr>
          <p:cNvSpPr txBox="1"/>
          <p:nvPr/>
        </p:nvSpPr>
        <p:spPr>
          <a:xfrm>
            <a:off x="4568677" y="3307260"/>
            <a:ext cx="16801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grand-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père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175A6A61-F2DC-4BD2-898A-212082B213C4}"/>
              </a:ext>
            </a:extLst>
          </p:cNvPr>
          <p:cNvSpPr txBox="1"/>
          <p:nvPr/>
        </p:nvSpPr>
        <p:spPr>
          <a:xfrm>
            <a:off x="6312280" y="3748555"/>
            <a:ext cx="19405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parle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E61F69EE-8C57-4729-A14F-915FCD86099E}"/>
              </a:ext>
            </a:extLst>
          </p:cNvPr>
          <p:cNvSpPr txBox="1"/>
          <p:nvPr/>
        </p:nvSpPr>
        <p:spPr>
          <a:xfrm>
            <a:off x="8018589" y="3757757"/>
            <a:ext cx="1413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2B9E6AD4-736D-4B61-A043-44B62F7BCAFF}"/>
              </a:ext>
            </a:extLst>
          </p:cNvPr>
          <p:cNvSpPr txBox="1"/>
          <p:nvPr/>
        </p:nvSpPr>
        <p:spPr>
          <a:xfrm>
            <a:off x="9380999" y="3770310"/>
            <a:ext cx="20138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anglais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DE859DE9-AB7A-4ECA-8C81-4797EB27F584}"/>
              </a:ext>
            </a:extLst>
          </p:cNvPr>
          <p:cNvSpPr txBox="1"/>
          <p:nvPr/>
        </p:nvSpPr>
        <p:spPr>
          <a:xfrm>
            <a:off x="3182978" y="4812999"/>
            <a:ext cx="882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774F8172-AE0C-4B10-B05F-D8CD91F1CFF6}"/>
              </a:ext>
            </a:extLst>
          </p:cNvPr>
          <p:cNvSpPr txBox="1"/>
          <p:nvPr/>
        </p:nvSpPr>
        <p:spPr>
          <a:xfrm>
            <a:off x="4565743" y="4812999"/>
            <a:ext cx="18138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prof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B2A64770-8F51-42F8-99F7-A74CF20334AD}"/>
              </a:ext>
            </a:extLst>
          </p:cNvPr>
          <p:cNvSpPr txBox="1"/>
          <p:nvPr/>
        </p:nvSpPr>
        <p:spPr>
          <a:xfrm>
            <a:off x="6364024" y="4846620"/>
            <a:ext cx="17074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pose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D545456D-0370-4B2A-8DD8-302C488D805F}"/>
              </a:ext>
            </a:extLst>
          </p:cNvPr>
          <p:cNvSpPr txBox="1"/>
          <p:nvPr/>
        </p:nvSpPr>
        <p:spPr>
          <a:xfrm>
            <a:off x="8010390" y="4805686"/>
            <a:ext cx="1413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ACC979A6-1895-4F90-8796-1AF5F6172018}"/>
              </a:ext>
            </a:extLst>
          </p:cNvPr>
          <p:cNvSpPr txBox="1"/>
          <p:nvPr/>
        </p:nvSpPr>
        <p:spPr>
          <a:xfrm>
            <a:off x="9393227" y="4829466"/>
            <a:ext cx="21060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question.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A808BEE9-3855-4B31-B9A3-864CA1C2AD75}"/>
              </a:ext>
            </a:extLst>
          </p:cNvPr>
          <p:cNvSpPr txBox="1"/>
          <p:nvPr/>
        </p:nvSpPr>
        <p:spPr>
          <a:xfrm>
            <a:off x="3201739" y="5898950"/>
            <a:ext cx="882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4A88339A-79E6-4D0E-8DC3-D8EE0056BCCD}"/>
              </a:ext>
            </a:extLst>
          </p:cNvPr>
          <p:cNvSpPr txBox="1"/>
          <p:nvPr/>
        </p:nvSpPr>
        <p:spPr>
          <a:xfrm>
            <a:off x="4848348" y="5898950"/>
            <a:ext cx="1413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chat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AD3FF37D-322E-49D2-9F54-C168C17DD375}"/>
              </a:ext>
            </a:extLst>
          </p:cNvPr>
          <p:cNvSpPr txBox="1"/>
          <p:nvPr/>
        </p:nvSpPr>
        <p:spPr>
          <a:xfrm>
            <a:off x="6540188" y="5915486"/>
            <a:ext cx="1713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répète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0F7491A6-0999-4A6C-A248-D859AFE3E261}"/>
              </a:ext>
            </a:extLst>
          </p:cNvPr>
          <p:cNvSpPr txBox="1"/>
          <p:nvPr/>
        </p:nvSpPr>
        <p:spPr>
          <a:xfrm>
            <a:off x="8025160" y="5875196"/>
            <a:ext cx="1413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45AB1254-8AB1-4662-AC26-ABA336F1E385}"/>
              </a:ext>
            </a:extLst>
          </p:cNvPr>
          <p:cNvSpPr txBox="1"/>
          <p:nvPr/>
        </p:nvSpPr>
        <p:spPr>
          <a:xfrm>
            <a:off x="9381000" y="5938306"/>
            <a:ext cx="2087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question.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05D1D325-EBAA-42DD-844F-1BFAF083B4BA}"/>
              </a:ext>
            </a:extLst>
          </p:cNvPr>
          <p:cNvSpPr txBox="1"/>
          <p:nvPr/>
        </p:nvSpPr>
        <p:spPr>
          <a:xfrm>
            <a:off x="172737" y="1507448"/>
            <a:ext cx="418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1.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D04EE9A6-E7D8-46BC-947B-82D2044768BA}"/>
              </a:ext>
            </a:extLst>
          </p:cNvPr>
          <p:cNvSpPr txBox="1"/>
          <p:nvPr/>
        </p:nvSpPr>
        <p:spPr>
          <a:xfrm>
            <a:off x="172737" y="2597889"/>
            <a:ext cx="418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2.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503A371C-12EE-49E5-B1B1-4FACEFD3AAC2}"/>
              </a:ext>
            </a:extLst>
          </p:cNvPr>
          <p:cNvSpPr txBox="1"/>
          <p:nvPr/>
        </p:nvSpPr>
        <p:spPr>
          <a:xfrm>
            <a:off x="172737" y="3661418"/>
            <a:ext cx="418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3.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22FFABDD-17CB-4794-B212-3103DAD7D4AD}"/>
              </a:ext>
            </a:extLst>
          </p:cNvPr>
          <p:cNvSpPr txBox="1"/>
          <p:nvPr/>
        </p:nvSpPr>
        <p:spPr>
          <a:xfrm>
            <a:off x="179554" y="4724947"/>
            <a:ext cx="418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4.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3024BAC8-83B2-4A3E-A143-FC767C61C60F}"/>
              </a:ext>
            </a:extLst>
          </p:cNvPr>
          <p:cNvSpPr txBox="1"/>
          <p:nvPr/>
        </p:nvSpPr>
        <p:spPr>
          <a:xfrm>
            <a:off x="206821" y="5785622"/>
            <a:ext cx="418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5.</a:t>
            </a:r>
          </a:p>
        </p:txBody>
      </p:sp>
      <p:sp>
        <p:nvSpPr>
          <p:cNvPr id="111" name="CustomShape 22">
            <a:hlinkClick r:id="" action="ppaction://noaction">
              <a:snd r:embed="rId4" name="T2_W3F_6.7.wav"/>
            </a:hlinkClick>
            <a:extLst>
              <a:ext uri="{FF2B5EF4-FFF2-40B4-BE49-F238E27FC236}">
                <a16:creationId xmlns:a16="http://schemas.microsoft.com/office/drawing/2014/main" id="{C6BE078D-DDF2-44D6-9AC6-ED81C7509FEA}"/>
              </a:ext>
            </a:extLst>
          </p:cNvPr>
          <p:cNvSpPr/>
          <p:nvPr/>
        </p:nvSpPr>
        <p:spPr>
          <a:xfrm>
            <a:off x="108300" y="1519056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1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2" name="CustomShape 23">
            <a:hlinkClick r:id="" action="ppaction://noaction">
              <a:snd r:embed="rId5" name="T2_W3F_6.8.wav"/>
            </a:hlinkClick>
            <a:extLst>
              <a:ext uri="{FF2B5EF4-FFF2-40B4-BE49-F238E27FC236}">
                <a16:creationId xmlns:a16="http://schemas.microsoft.com/office/drawing/2014/main" id="{F6BE4BCD-3BCF-470F-A575-EC1A56B84C64}"/>
              </a:ext>
            </a:extLst>
          </p:cNvPr>
          <p:cNvSpPr/>
          <p:nvPr/>
        </p:nvSpPr>
        <p:spPr>
          <a:xfrm>
            <a:off x="108300" y="2605747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2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3" name="CustomShape 24">
            <a:hlinkClick r:id="" action="ppaction://noaction">
              <a:snd r:embed="rId6" name="T2_W3F_6.9.wav"/>
            </a:hlinkClick>
            <a:extLst>
              <a:ext uri="{FF2B5EF4-FFF2-40B4-BE49-F238E27FC236}">
                <a16:creationId xmlns:a16="http://schemas.microsoft.com/office/drawing/2014/main" id="{4B9BDBA2-FD09-44CD-B3E1-EC99340DEC48}"/>
              </a:ext>
            </a:extLst>
          </p:cNvPr>
          <p:cNvSpPr/>
          <p:nvPr/>
        </p:nvSpPr>
        <p:spPr>
          <a:xfrm>
            <a:off x="119139" y="3712867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3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4" name="CustomShape 25">
            <a:hlinkClick r:id="" action="ppaction://noaction">
              <a:snd r:embed="rId7" name="T2_W3F_6.10.wav"/>
            </a:hlinkClick>
            <a:extLst>
              <a:ext uri="{FF2B5EF4-FFF2-40B4-BE49-F238E27FC236}">
                <a16:creationId xmlns:a16="http://schemas.microsoft.com/office/drawing/2014/main" id="{CD76586F-4257-4EE0-9652-A2BA5C67B84A}"/>
              </a:ext>
            </a:extLst>
          </p:cNvPr>
          <p:cNvSpPr/>
          <p:nvPr/>
        </p:nvSpPr>
        <p:spPr>
          <a:xfrm>
            <a:off x="109485" y="4763968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4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5" name="CustomShape 26">
            <a:hlinkClick r:id="" action="ppaction://noaction">
              <a:snd r:embed="rId8" name="T2_W3F_6.11.wav"/>
            </a:hlinkClick>
            <a:extLst>
              <a:ext uri="{FF2B5EF4-FFF2-40B4-BE49-F238E27FC236}">
                <a16:creationId xmlns:a16="http://schemas.microsoft.com/office/drawing/2014/main" id="{3C0A2075-43B9-4FE9-B5DC-F3D28FC1EF69}"/>
              </a:ext>
            </a:extLst>
          </p:cNvPr>
          <p:cNvSpPr/>
          <p:nvPr/>
        </p:nvSpPr>
        <p:spPr>
          <a:xfrm>
            <a:off x="109485" y="5875196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5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6" name="Google Shape;119;p1">
            <a:extLst>
              <a:ext uri="{FF2B5EF4-FFF2-40B4-BE49-F238E27FC236}">
                <a16:creationId xmlns:a16="http://schemas.microsoft.com/office/drawing/2014/main" id="{42406CEE-0B6D-44E1-8189-42ADF1C542D6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7" name="Picture 116" descr="A picture containing text&#10;&#10;Description automatically generated">
            <a:extLst>
              <a:ext uri="{FF2B5EF4-FFF2-40B4-BE49-F238E27FC236}">
                <a16:creationId xmlns:a16="http://schemas.microsoft.com/office/drawing/2014/main" id="{0BE0BE18-67E9-4125-8A96-AA30ABC62E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40" y="1165279"/>
            <a:ext cx="675866" cy="1103914"/>
          </a:xfrm>
          <a:prstGeom prst="rect">
            <a:avLst/>
          </a:prstGeom>
        </p:spPr>
      </p:pic>
      <p:pic>
        <p:nvPicPr>
          <p:cNvPr id="118" name="Picture 11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B8EA1D6C-370F-4EEE-9D22-B9CE704FD6E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901" y="2334339"/>
            <a:ext cx="431490" cy="1010391"/>
          </a:xfrm>
          <a:prstGeom prst="rect">
            <a:avLst/>
          </a:prstGeom>
        </p:spPr>
      </p:pic>
      <p:pic>
        <p:nvPicPr>
          <p:cNvPr id="119" name="Picture 118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17876699-519D-4DFE-9FE0-340545800A4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681" y="4458002"/>
            <a:ext cx="774333" cy="1008291"/>
          </a:xfrm>
          <a:prstGeom prst="rect">
            <a:avLst/>
          </a:prstGeom>
        </p:spPr>
      </p:pic>
      <p:pic>
        <p:nvPicPr>
          <p:cNvPr id="120" name="Picture 119" descr="Icon&#10;&#10;Description automatically generated">
            <a:extLst>
              <a:ext uri="{FF2B5EF4-FFF2-40B4-BE49-F238E27FC236}">
                <a16:creationId xmlns:a16="http://schemas.microsoft.com/office/drawing/2014/main" id="{8A53F26F-3D0F-48A1-A477-F60837DB161B}"/>
              </a:ext>
            </a:extLst>
          </p:cNvPr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65" y="2133053"/>
            <a:ext cx="2039620" cy="1381125"/>
          </a:xfrm>
          <a:prstGeom prst="rect">
            <a:avLst/>
          </a:prstGeom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3B4A8816-9540-458C-9ED7-3A1268C00F5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068" y="1277251"/>
            <a:ext cx="458271" cy="979001"/>
          </a:xfrm>
          <a:prstGeom prst="rect">
            <a:avLst/>
          </a:prstGeom>
        </p:spPr>
      </p:pic>
      <p:pic>
        <p:nvPicPr>
          <p:cNvPr id="122" name="Picture 121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9C6A34BE-852B-477B-9C82-4584DE781EF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082" y="5600153"/>
            <a:ext cx="719535" cy="941183"/>
          </a:xfrm>
          <a:prstGeom prst="rect">
            <a:avLst/>
          </a:prstGeom>
        </p:spPr>
      </p:pic>
      <p:pic>
        <p:nvPicPr>
          <p:cNvPr id="123" name="Picture 12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602D34F6-1A1A-4DE1-A9C4-1CC0F9107DB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556" y="3420275"/>
            <a:ext cx="423726" cy="992211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8F00D5FB-797D-400E-A376-6EEB20113A0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24" y="5681566"/>
            <a:ext cx="1041130" cy="841515"/>
          </a:xfrm>
          <a:prstGeom prst="rect">
            <a:avLst/>
          </a:prstGeom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30A3E723-EA11-4187-8855-BB03C61F6F6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45" y="4495950"/>
            <a:ext cx="458271" cy="979001"/>
          </a:xfrm>
          <a:prstGeom prst="rect">
            <a:avLst/>
          </a:prstGeom>
        </p:spPr>
      </p:pic>
      <p:pic>
        <p:nvPicPr>
          <p:cNvPr id="126" name="Picture 12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32BE9CF9-81AD-4A3F-9AFA-240C8D4FDC1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432" y="3407081"/>
            <a:ext cx="774333" cy="100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333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8" grpId="0"/>
      <p:bldP spid="69" grpId="0"/>
      <p:bldP spid="70" grpId="0"/>
      <p:bldP spid="71" grpId="0"/>
      <p:bldP spid="83" grpId="0"/>
      <p:bldP spid="84" grpId="0"/>
      <p:bldP spid="88" grpId="0"/>
      <p:bldP spid="89" grpId="0"/>
      <p:bldP spid="90" grpId="0"/>
      <p:bldP spid="91" grpId="0"/>
      <p:bldP spid="92" grpId="0"/>
      <p:bldP spid="93" grpId="0"/>
      <p:bldP spid="94" grpId="0"/>
      <p:bldP spid="95" grpId="0"/>
      <p:bldP spid="96" grpId="0"/>
      <p:bldP spid="97" grpId="0"/>
      <p:bldP spid="98" grpId="0"/>
      <p:bldP spid="99" grpId="0"/>
      <p:bldP spid="100" grpId="0"/>
      <p:bldP spid="101" grpId="0"/>
      <p:bldP spid="102" grpId="0"/>
      <p:bldP spid="103" grpId="0"/>
      <p:bldP spid="104" grpId="0"/>
      <p:bldP spid="105" grpId="0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906</TotalTime>
  <Words>2409</Words>
  <Application>Microsoft Office PowerPoint</Application>
  <PresentationFormat>Widescreen</PresentationFormat>
  <Paragraphs>462</Paragraphs>
  <Slides>15</Slides>
  <Notes>15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15</vt:i4>
      </vt:variant>
    </vt:vector>
  </HeadingPairs>
  <TitlesOfParts>
    <vt:vector size="26" baseType="lpstr">
      <vt:lpstr>Arial</vt:lpstr>
      <vt:lpstr>Calibri</vt:lpstr>
      <vt:lpstr>Century Gothic</vt:lpstr>
      <vt:lpstr>Eras Demi ITC</vt:lpstr>
      <vt:lpstr>Modern Love</vt:lpstr>
      <vt:lpstr>Segoe Print</vt:lpstr>
      <vt:lpstr>Symbol</vt:lpstr>
      <vt:lpstr>Tw Cen MT</vt:lpstr>
      <vt:lpstr>Wingdings</vt:lpstr>
      <vt:lpstr>1_Office Theme</vt:lpstr>
      <vt:lpstr>2_Office Theme</vt:lpstr>
      <vt:lpstr>Describing me and others </vt:lpstr>
      <vt:lpstr>closed [eu]</vt:lpstr>
      <vt:lpstr>prononcer </vt:lpstr>
      <vt:lpstr>Follow up 2:</vt:lpstr>
      <vt:lpstr>Follow up 3</vt:lpstr>
      <vt:lpstr>Follow up 4:</vt:lpstr>
      <vt:lpstr>Follow up 4: Personne B – les réponses</vt:lpstr>
      <vt:lpstr>Follow up 4:</vt:lpstr>
      <vt:lpstr>Follow up 4: Personne A – les réponses</vt:lpstr>
      <vt:lpstr>vocabulaire</vt:lpstr>
      <vt:lpstr>vocabulaire</vt:lpstr>
      <vt:lpstr>Follow up 4: Personne B - handout</vt:lpstr>
      <vt:lpstr>Follow up 4: Personne A - handout</vt:lpstr>
      <vt:lpstr>vocabulaire</vt:lpstr>
      <vt:lpstr>vocabulaire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Ginevra Festanti</cp:lastModifiedBy>
  <cp:revision>60</cp:revision>
  <dcterms:created xsi:type="dcterms:W3CDTF">2021-06-12T06:20:35Z</dcterms:created>
  <dcterms:modified xsi:type="dcterms:W3CDTF">2022-12-23T07:25:48Z</dcterms:modified>
</cp:coreProperties>
</file>