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4"/>
  </p:notesMasterIdLst>
  <p:sldIdLst>
    <p:sldId id="257" r:id="rId4"/>
    <p:sldId id="299" r:id="rId5"/>
    <p:sldId id="300" r:id="rId6"/>
    <p:sldId id="296" r:id="rId7"/>
    <p:sldId id="528" r:id="rId8"/>
    <p:sldId id="527" r:id="rId9"/>
    <p:sldId id="525" r:id="rId10"/>
    <p:sldId id="524" r:id="rId11"/>
    <p:sldId id="526" r:id="rId12"/>
    <p:sldId id="3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2105" autoAdjust="0"/>
  </p:normalViewPr>
  <p:slideViewPr>
    <p:cSldViewPr snapToGrid="0">
      <p:cViewPr varScale="1">
        <p:scale>
          <a:sx n="59" d="100"/>
          <a:sy n="59" d="100"/>
        </p:scale>
        <p:origin x="1842"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24/12/2022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SSC </a:t>
            </a:r>
            <a:r>
              <a:rPr lang="fr-FR" sz="1800" b="1" dirty="0">
                <a:solidFill>
                  <a:srgbClr val="002060"/>
                </a:solidFill>
                <a:latin typeface="Century Gothic"/>
                <a:ea typeface="Century Gothic"/>
                <a:cs typeface="Century Gothic"/>
                <a:sym typeface="Century Gothic"/>
              </a:rPr>
              <a:t>[et] [ez] </a:t>
            </a:r>
            <a:r>
              <a:rPr lang="fr-FR" sz="1800" b="0" dirty="0">
                <a:solidFill>
                  <a:srgbClr val="002060"/>
                </a:solidFill>
                <a:latin typeface="Century Gothic"/>
                <a:ea typeface="Century Gothic"/>
                <a:cs typeface="Century Gothic"/>
                <a:sym typeface="Century Gothic"/>
              </a:rPr>
              <a:t> - </a:t>
            </a:r>
            <a:r>
              <a:rPr lang="fr-FR" sz="1800" b="1" dirty="0">
                <a:solidFill>
                  <a:srgbClr val="002060"/>
                </a:solidFill>
                <a:latin typeface="Century Gothic"/>
                <a:ea typeface="Century Gothic"/>
                <a:cs typeface="Century Gothic"/>
                <a:sym typeface="Century Gothic"/>
              </a:rPr>
              <a:t>et </a:t>
            </a:r>
            <a:r>
              <a:rPr lang="fr-FR" sz="1800" b="0" dirty="0">
                <a:solidFill>
                  <a:srgbClr val="002060"/>
                </a:solidFill>
                <a:latin typeface="Century Gothic"/>
                <a:ea typeface="Century Gothic"/>
                <a:cs typeface="Century Gothic"/>
                <a:sym typeface="Century Gothic"/>
              </a:rPr>
              <a:t>[6] </a:t>
            </a:r>
            <a:r>
              <a:rPr lang="fr-FR" sz="1800" b="1" dirty="0">
                <a:solidFill>
                  <a:srgbClr val="002060"/>
                </a:solidFill>
                <a:latin typeface="Century Gothic"/>
                <a:ea typeface="Century Gothic"/>
                <a:cs typeface="Century Gothic"/>
                <a:sym typeface="Century Gothic"/>
              </a:rPr>
              <a:t>nez </a:t>
            </a:r>
            <a:r>
              <a:rPr lang="fr-FR" sz="1800" b="0" dirty="0">
                <a:solidFill>
                  <a:srgbClr val="002060"/>
                </a:solidFill>
                <a:latin typeface="Century Gothic"/>
                <a:ea typeface="Century Gothic"/>
                <a:cs typeface="Century Gothic"/>
                <a:sym typeface="Century Gothic"/>
              </a:rPr>
              <a:t>[2661] </a:t>
            </a:r>
            <a:br>
              <a:rPr lang="fr-FR" sz="1800" b="1" dirty="0">
                <a:solidFill>
                  <a:srgbClr val="002060"/>
                </a:solidFill>
                <a:latin typeface="Century Gothic"/>
                <a:ea typeface="Century Gothic"/>
                <a:cs typeface="Century Gothic"/>
                <a:sym typeface="Century Gothic"/>
              </a:rPr>
            </a:b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organiser </a:t>
            </a:r>
            <a:r>
              <a:rPr lang="fr-FR" sz="1800" b="0" i="0" strike="noStrike" spc="-1" dirty="0">
                <a:solidFill>
                  <a:srgbClr val="002060"/>
                </a:solidFill>
                <a:latin typeface="Century Gothic"/>
                <a:ea typeface="Century Gothic"/>
              </a:rPr>
              <a:t>[791] </a:t>
            </a:r>
            <a:r>
              <a:rPr lang="fr-FR" sz="1800" b="1" i="0" strike="noStrike" spc="-1" dirty="0">
                <a:solidFill>
                  <a:srgbClr val="002060"/>
                </a:solidFill>
                <a:latin typeface="Century Gothic"/>
                <a:ea typeface="Century Gothic"/>
              </a:rPr>
              <a:t>préparer </a:t>
            </a:r>
            <a:r>
              <a:rPr lang="fr-FR" sz="1800" b="0" i="0" strike="noStrike" spc="-1" dirty="0">
                <a:solidFill>
                  <a:srgbClr val="002060"/>
                </a:solidFill>
                <a:latin typeface="Century Gothic"/>
                <a:ea typeface="Century Gothic"/>
              </a:rPr>
              <a:t>[368] </a:t>
            </a:r>
            <a:r>
              <a:rPr lang="fr-FR" sz="1800" b="1" i="0" strike="noStrike" spc="-1" dirty="0">
                <a:solidFill>
                  <a:srgbClr val="002060"/>
                </a:solidFill>
                <a:latin typeface="Century Gothic"/>
                <a:ea typeface="Century Gothic"/>
              </a:rPr>
              <a:t>visiter </a:t>
            </a:r>
            <a:r>
              <a:rPr lang="fr-FR" sz="1800" b="0" i="0" strike="noStrike" spc="-1" dirty="0">
                <a:solidFill>
                  <a:srgbClr val="002060"/>
                </a:solidFill>
                <a:latin typeface="Century Gothic"/>
                <a:ea typeface="Century Gothic"/>
              </a:rPr>
              <a:t>[1378] </a:t>
            </a:r>
            <a:r>
              <a:rPr lang="fr-FR" sz="1800" b="1" i="0" strike="noStrike" spc="-1" dirty="0">
                <a:solidFill>
                  <a:srgbClr val="002060"/>
                </a:solidFill>
                <a:latin typeface="Century Gothic"/>
                <a:ea typeface="Century Gothic"/>
              </a:rPr>
              <a:t>parc </a:t>
            </a:r>
            <a:r>
              <a:rPr lang="fr-FR" sz="1800" b="0" i="0" strike="noStrike" spc="-1" dirty="0">
                <a:solidFill>
                  <a:srgbClr val="002060"/>
                </a:solidFill>
                <a:latin typeface="Century Gothic"/>
                <a:ea typeface="Century Gothic"/>
              </a:rPr>
              <a:t>[1240] </a:t>
            </a:r>
            <a:r>
              <a:rPr lang="fr-FR" sz="1800" b="1" i="0" strike="noStrike" spc="-1" dirty="0">
                <a:solidFill>
                  <a:srgbClr val="002060"/>
                </a:solidFill>
                <a:latin typeface="Century Gothic"/>
                <a:ea typeface="Century Gothic"/>
              </a:rPr>
              <a:t>université </a:t>
            </a:r>
            <a:r>
              <a:rPr lang="fr-FR" sz="1800" b="0" i="0" strike="noStrike" spc="-1" dirty="0">
                <a:solidFill>
                  <a:srgbClr val="002060"/>
                </a:solidFill>
                <a:latin typeface="Century Gothic"/>
                <a:ea typeface="Century Gothic"/>
              </a:rPr>
              <a:t>[1192] </a:t>
            </a:r>
            <a:r>
              <a:rPr lang="fr-FR" sz="1800" b="1" i="0" strike="noStrike" spc="-1" dirty="0">
                <a:solidFill>
                  <a:srgbClr val="002060"/>
                </a:solidFill>
                <a:latin typeface="Century Gothic"/>
                <a:ea typeface="Century Gothic"/>
              </a:rPr>
              <a:t>musée </a:t>
            </a:r>
            <a:r>
              <a:rPr lang="fr-FR" sz="1800" b="0" i="0" strike="noStrike" spc="-1" dirty="0">
                <a:solidFill>
                  <a:srgbClr val="002060"/>
                </a:solidFill>
                <a:latin typeface="Century Gothic"/>
                <a:ea typeface="Century Gothic"/>
              </a:rPr>
              <a:t>[2216] </a:t>
            </a:r>
            <a:r>
              <a:rPr lang="fr-FR" sz="1800" b="1" i="0" strike="noStrike" spc="-1" dirty="0">
                <a:solidFill>
                  <a:srgbClr val="002060"/>
                </a:solidFill>
                <a:latin typeface="Century Gothic"/>
                <a:ea typeface="Century Gothic"/>
              </a:rPr>
              <a:t>visite </a:t>
            </a:r>
            <a:r>
              <a:rPr lang="fr-FR" sz="1800" b="0" i="0" strike="noStrike" spc="-1" dirty="0">
                <a:solidFill>
                  <a:srgbClr val="002060"/>
                </a:solidFill>
                <a:latin typeface="Century Gothic"/>
                <a:ea typeface="Century Gothic"/>
              </a:rPr>
              <a:t>[1072] </a:t>
            </a:r>
            <a:r>
              <a:rPr lang="fr-FR" sz="1800" b="1" i="0" strike="noStrike" spc="-1" dirty="0">
                <a:solidFill>
                  <a:srgbClr val="002060"/>
                </a:solidFill>
                <a:latin typeface="Century Gothic"/>
                <a:ea typeface="Century Gothic"/>
              </a:rPr>
              <a:t>avec </a:t>
            </a:r>
            <a:r>
              <a:rPr lang="fr-FR" sz="1800" b="0" i="0" strike="noStrike" spc="-1" dirty="0">
                <a:solidFill>
                  <a:srgbClr val="002060"/>
                </a:solidFill>
                <a:latin typeface="Century Gothic"/>
                <a:ea typeface="Century Gothic"/>
              </a:rPr>
              <a:t>[23]</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Revisit days of the week, sérieux [412] heureux [764] curieux [2424] courageux [2198 semaine [245]</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Silence ! </a:t>
            </a:r>
            <a:r>
              <a:rPr lang="en-GB" dirty="0"/>
              <a:t>Pupils keep silent unless they think the word has the target SSC, in which case they repeat the word.</a:t>
            </a:r>
            <a:br>
              <a:rPr lang="en-GB" dirty="0"/>
            </a:br>
            <a:br>
              <a:rPr lang="en-GB" dirty="0"/>
            </a:br>
            <a:r>
              <a:rPr lang="en-GB" b="1" dirty="0"/>
              <a:t>Timing</a:t>
            </a:r>
            <a:r>
              <a:rPr lang="en-GB" dirty="0"/>
              <a:t>: 5 minutes</a:t>
            </a:r>
          </a:p>
          <a:p>
            <a:endParaRPr lang="en-GB" dirty="0"/>
          </a:p>
          <a:p>
            <a:r>
              <a:rPr kumimoji="0" lang="en-GB" sz="1200" b="1" i="0" u="none" strike="noStrike" kern="1200" cap="none" spc="-1" normalizeH="0" baseline="0" noProof="0" dirty="0">
                <a:ln>
                  <a:noFill/>
                </a:ln>
                <a:solidFill>
                  <a:srgbClr val="002060"/>
                </a:solidFill>
                <a:effectLst/>
                <a:uLnTx/>
                <a:uFillTx/>
                <a:latin typeface="Century gothic"/>
                <a:sym typeface="Arial"/>
              </a:rPr>
              <a:t>Aim: </a:t>
            </a:r>
            <a:r>
              <a:rPr kumimoji="0" lang="en-GB" sz="1200" b="0" i="0" u="none" strike="noStrike" kern="1200" cap="none" spc="-1" normalizeH="0" baseline="0" noProof="0" dirty="0">
                <a:ln>
                  <a:noFill/>
                </a:ln>
                <a:solidFill>
                  <a:srgbClr val="002060"/>
                </a:solidFill>
                <a:effectLst/>
                <a:uLnTx/>
                <a:uFillTx/>
                <a:latin typeface="Century gothic"/>
                <a:sym typeface="Arial"/>
              </a:rPr>
              <a:t>to practise aural distinction of the [é] sound.</a:t>
            </a:r>
          </a:p>
          <a:p>
            <a:endParaRPr kumimoji="0" lang="en-GB" sz="1200" b="1" i="0" u="none" strike="noStrike" kern="1200" cap="none" spc="-1" normalizeH="0" baseline="0" noProof="0" dirty="0">
              <a:ln>
                <a:noFill/>
              </a:ln>
              <a:solidFill>
                <a:srgbClr val="002060"/>
              </a:solidFill>
              <a:effectLst/>
              <a:uLnTx/>
              <a:uFillTx/>
              <a:latin typeface="Century gothic"/>
              <a:sym typeface="Arial"/>
            </a:endParaRPr>
          </a:p>
          <a:p>
            <a:r>
              <a:rPr kumimoji="0" lang="en-GB" sz="1200" b="1" i="0" u="none" strike="noStrike" kern="1200" cap="none" spc="-1" normalizeH="0" baseline="0" noProof="0" dirty="0">
                <a:ln>
                  <a:noFill/>
                </a:ln>
                <a:solidFill>
                  <a:srgbClr val="002060"/>
                </a:solidFill>
                <a:effectLst/>
                <a:uLnTx/>
                <a:uFillTx/>
                <a:latin typeface="Century gothic"/>
                <a:sym typeface="Arial"/>
              </a:rPr>
              <a:t>Procedure:</a:t>
            </a:r>
          </a:p>
          <a:p>
            <a:pPr marL="228600" indent="-228600">
              <a:buAutoNum type="arabicPeriod"/>
            </a:pPr>
            <a:r>
              <a:rPr kumimoji="0" lang="en-GB" sz="1200" b="0" i="0" u="none" strike="noStrike" kern="1200" cap="none" spc="-1" normalizeH="0" baseline="0" noProof="0" dirty="0">
                <a:ln>
                  <a:noFill/>
                </a:ln>
                <a:solidFill>
                  <a:srgbClr val="002060"/>
                </a:solidFill>
                <a:effectLst/>
                <a:uLnTx/>
                <a:uFillTx/>
                <a:latin typeface="Century gothic"/>
                <a:sym typeface="Arial"/>
              </a:rPr>
              <a:t>Click to play each word.</a:t>
            </a:r>
          </a:p>
          <a:p>
            <a:pPr marL="228600" indent="-228600">
              <a:buAutoNum type="arabicPeriod"/>
            </a:pPr>
            <a:r>
              <a:rPr lang="en-GB" dirty="0"/>
              <a:t>Pupils keep silent unless they think the word has the target SSC, in which case they repeat the word.</a:t>
            </a:r>
          </a:p>
          <a:p>
            <a:pPr marL="228600" indent="-228600">
              <a:buAutoNum type="arabicPeriod"/>
            </a:pPr>
            <a:r>
              <a:rPr lang="en-GB" dirty="0"/>
              <a:t>If pupils speak when they should keep silent OR keep silent when they should repeat, the teacher gets a point.  Otherwise the class gets a point.  Play first to 5 points in each round.</a:t>
            </a:r>
          </a:p>
          <a:p>
            <a:pPr marL="228600" indent="-228600">
              <a:buAutoNum type="arabicPeriod"/>
            </a:pPr>
            <a:r>
              <a:rPr lang="en-GB" dirty="0"/>
              <a:t>The teacher can play more than one round by playing the audio in different number order each time.</a:t>
            </a:r>
          </a:p>
          <a:p>
            <a:pPr marL="228600" indent="-228600">
              <a:buAutoNum type="arabicPeriod"/>
            </a:pPr>
            <a:endParaRPr lang="en-GB" dirty="0"/>
          </a:p>
          <a:p>
            <a:pPr marL="0" indent="0">
              <a:buNone/>
            </a:pPr>
            <a:r>
              <a:rPr lang="en-GB" b="1" dirty="0"/>
              <a:t>Transcript:</a:t>
            </a:r>
            <a:br>
              <a:rPr lang="en-GB" dirty="0"/>
            </a:br>
            <a:r>
              <a:rPr lang="en-GB" dirty="0"/>
              <a:t>café</a:t>
            </a:r>
          </a:p>
          <a:p>
            <a:pPr marL="0" indent="0">
              <a:buNone/>
            </a:pPr>
            <a:r>
              <a:rPr lang="en-GB" dirty="0" err="1"/>
              <a:t>parler</a:t>
            </a:r>
            <a:endParaRPr lang="en-GB" dirty="0"/>
          </a:p>
          <a:p>
            <a:pPr marL="0" indent="0">
              <a:buNone/>
            </a:pPr>
            <a:r>
              <a:rPr lang="en-GB" dirty="0"/>
              <a:t>avec</a:t>
            </a:r>
          </a:p>
          <a:p>
            <a:pPr marL="0" indent="0">
              <a:buNone/>
            </a:pPr>
            <a:r>
              <a:rPr lang="en-GB" dirty="0" err="1"/>
              <a:t>volontaire</a:t>
            </a:r>
            <a:br>
              <a:rPr lang="en-GB" dirty="0"/>
            </a:br>
            <a:r>
              <a:rPr lang="en-GB" dirty="0" err="1"/>
              <a:t>présenter</a:t>
            </a:r>
            <a:br>
              <a:rPr lang="en-GB" dirty="0"/>
            </a:br>
            <a:r>
              <a:rPr lang="en-GB" dirty="0" err="1"/>
              <a:t>semaine</a:t>
            </a:r>
            <a:br>
              <a:rPr lang="en-GB" dirty="0"/>
            </a:br>
            <a:r>
              <a:rPr lang="en-GB" dirty="0"/>
              <a:t>papier</a:t>
            </a:r>
          </a:p>
          <a:p>
            <a:pPr marL="0" indent="0">
              <a:buNone/>
            </a:pPr>
            <a:r>
              <a:rPr lang="en-GB" dirty="0" err="1"/>
              <a:t>préférér</a:t>
            </a:r>
            <a:endParaRPr lang="en-GB" dirty="0"/>
          </a:p>
          <a:p>
            <a:pPr marL="0" indent="0">
              <a:buNone/>
            </a:pPr>
            <a:r>
              <a:rPr lang="en-GB" dirty="0" err="1"/>
              <a:t>arriver</a:t>
            </a:r>
            <a:br>
              <a:rPr lang="en-GB" dirty="0"/>
            </a:br>
            <a:r>
              <a:rPr lang="en-GB" dirty="0" err="1"/>
              <a:t>curieux</a:t>
            </a:r>
            <a:endParaRPr lang="en-GB" dirty="0"/>
          </a:p>
          <a:p>
            <a:pPr marL="0" indent="0">
              <a:buNone/>
            </a:pPr>
            <a:endParaRPr lang="en-GB" dirty="0"/>
          </a:p>
          <a:p>
            <a:pPr marL="0" indent="0">
              <a:buNone/>
            </a:pPr>
            <a:r>
              <a:rPr lang="en-GB" b="1" dirty="0"/>
              <a:t>Frequency of unknown words and cognates:</a:t>
            </a:r>
            <a:br>
              <a:rPr lang="en-GB" dirty="0"/>
            </a:br>
            <a:r>
              <a:rPr lang="en-GB" dirty="0"/>
              <a:t>arrive [174] café [1886] papier [951] </a:t>
            </a:r>
            <a:r>
              <a:rPr lang="en-GB" dirty="0" err="1"/>
              <a:t>préférer</a:t>
            </a:r>
            <a:r>
              <a:rPr lang="en-GB" dirty="0"/>
              <a:t> [597] </a:t>
            </a:r>
            <a:r>
              <a:rPr lang="en-GB" dirty="0" err="1"/>
              <a:t>volontaire</a:t>
            </a:r>
            <a:r>
              <a:rPr lang="en-GB" dirty="0"/>
              <a:t> [1675] </a:t>
            </a:r>
          </a:p>
          <a:p>
            <a:pPr marL="0" indent="0">
              <a:buNone/>
            </a:pPr>
            <a:endParaRPr lang="en-GB" dirty="0"/>
          </a:p>
          <a:p>
            <a:pPr marL="0" indent="0">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new and revisited vocabulary and structures.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two headers: Claudine | </a:t>
            </a:r>
            <a:r>
              <a:rPr lang="en-GB" dirty="0" err="1"/>
              <a:t>Hervé</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the activity and the day of the week in English. </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err="1"/>
              <a:t>Lundi</a:t>
            </a:r>
            <a:r>
              <a:rPr lang="en-GB" dirty="0"/>
              <a:t> il </a:t>
            </a:r>
            <a:r>
              <a:rPr lang="en-GB" dirty="0" err="1"/>
              <a:t>prépare</a:t>
            </a:r>
            <a:r>
              <a:rPr lang="en-GB" dirty="0"/>
              <a:t> </a:t>
            </a:r>
            <a:r>
              <a:rPr lang="en-GB" dirty="0" err="1"/>
              <a:t>une</a:t>
            </a:r>
            <a:r>
              <a:rPr lang="en-GB" dirty="0"/>
              <a:t> </a:t>
            </a:r>
            <a:r>
              <a:rPr lang="en-GB" dirty="0" err="1"/>
              <a:t>présentation</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err="1"/>
              <a:t>Lundi</a:t>
            </a:r>
            <a:r>
              <a:rPr lang="en-GB" dirty="0"/>
              <a:t> </a:t>
            </a:r>
            <a:r>
              <a:rPr lang="en-GB" dirty="0" err="1"/>
              <a:t>elle</a:t>
            </a:r>
            <a:r>
              <a:rPr lang="en-GB" dirty="0"/>
              <a:t> organise </a:t>
            </a:r>
            <a:r>
              <a:rPr lang="en-GB" dirty="0" err="1"/>
              <a:t>une</a:t>
            </a:r>
            <a:r>
              <a:rPr lang="en-GB" dirty="0"/>
              <a:t> </a:t>
            </a:r>
            <a:r>
              <a:rPr lang="en-GB" dirty="0" err="1"/>
              <a:t>visite</a:t>
            </a:r>
            <a:r>
              <a:rPr lang="en-GB" dirty="0"/>
              <a:t> à un </a:t>
            </a:r>
            <a:r>
              <a:rPr lang="en-GB" dirty="0" err="1"/>
              <a:t>musée</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Mardi </a:t>
            </a:r>
            <a:r>
              <a:rPr lang="en-GB" dirty="0" err="1"/>
              <a:t>elle</a:t>
            </a:r>
            <a:r>
              <a:rPr lang="en-GB" dirty="0"/>
              <a:t> parle avec Adèle et Pierre.</a:t>
            </a:r>
          </a:p>
          <a:p>
            <a:pPr marL="0" marR="0" lvl="0" indent="0" algn="l" rtl="0">
              <a:lnSpc>
                <a:spcPct val="100000"/>
              </a:lnSpc>
              <a:spcBef>
                <a:spcPts val="0"/>
              </a:spcBef>
              <a:spcAft>
                <a:spcPts val="0"/>
              </a:spcAft>
              <a:buClr>
                <a:schemeClr val="dk1"/>
              </a:buClr>
              <a:buSzPts val="1200"/>
              <a:buFont typeface="Calibri"/>
              <a:buNone/>
            </a:pPr>
            <a:r>
              <a:rPr lang="en-GB" dirty="0" err="1"/>
              <a:t>Mercredi</a:t>
            </a:r>
            <a:r>
              <a:rPr lang="en-GB" dirty="0"/>
              <a:t> il </a:t>
            </a:r>
            <a:r>
              <a:rPr lang="en-GB" dirty="0" err="1"/>
              <a:t>cherche</a:t>
            </a:r>
            <a:r>
              <a:rPr lang="en-GB" dirty="0"/>
              <a:t> </a:t>
            </a:r>
            <a:r>
              <a:rPr lang="en-GB" dirty="0" err="1"/>
              <a:t>une</a:t>
            </a:r>
            <a:r>
              <a:rPr lang="en-GB" dirty="0"/>
              <a:t> image pour </a:t>
            </a:r>
            <a:r>
              <a:rPr lang="en-GB" dirty="0" err="1"/>
              <a:t>une</a:t>
            </a:r>
            <a:r>
              <a:rPr lang="en-GB" dirty="0"/>
              <a:t> brochure.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err="1"/>
              <a:t>Vendredi</a:t>
            </a:r>
            <a:r>
              <a:rPr lang="en-GB" dirty="0"/>
              <a:t> il </a:t>
            </a:r>
            <a:r>
              <a:rPr lang="en-GB" dirty="0" err="1"/>
              <a:t>visite</a:t>
            </a:r>
            <a:r>
              <a:rPr lang="en-GB" dirty="0"/>
              <a:t> </a:t>
            </a:r>
            <a:r>
              <a:rPr lang="en-GB" dirty="0" err="1"/>
              <a:t>une</a:t>
            </a:r>
            <a:r>
              <a:rPr lang="en-GB" dirty="0"/>
              <a:t> </a:t>
            </a:r>
            <a:r>
              <a:rPr lang="en-GB" dirty="0" err="1"/>
              <a:t>université</a:t>
            </a:r>
            <a:r>
              <a:rPr lang="en-GB" dirty="0"/>
              <a:t> avec Pierre.</a:t>
            </a:r>
          </a:p>
          <a:p>
            <a:pPr marL="0" marR="0" lvl="0" indent="0" algn="l" rtl="0">
              <a:lnSpc>
                <a:spcPct val="100000"/>
              </a:lnSpc>
              <a:spcBef>
                <a:spcPts val="0"/>
              </a:spcBef>
              <a:spcAft>
                <a:spcPts val="0"/>
              </a:spcAft>
              <a:buClr>
                <a:schemeClr val="dk1"/>
              </a:buClr>
              <a:buSzPts val="1200"/>
              <a:buFont typeface="Calibri"/>
              <a:buNone/>
            </a:pPr>
            <a:r>
              <a:rPr lang="en-GB" dirty="0" err="1"/>
              <a:t>Jeudi</a:t>
            </a:r>
            <a:r>
              <a:rPr lang="en-GB" dirty="0"/>
              <a:t> </a:t>
            </a:r>
            <a:r>
              <a:rPr lang="en-GB" dirty="0" err="1"/>
              <a:t>elle</a:t>
            </a:r>
            <a:r>
              <a:rPr lang="en-GB" dirty="0"/>
              <a:t> </a:t>
            </a:r>
            <a:r>
              <a:rPr lang="en-GB" dirty="0" err="1"/>
              <a:t>cherche</a:t>
            </a:r>
            <a:r>
              <a:rPr lang="en-GB" dirty="0"/>
              <a:t> un parc pour un </a:t>
            </a:r>
            <a:r>
              <a:rPr lang="en-GB" dirty="0" err="1"/>
              <a:t>groupe</a:t>
            </a:r>
            <a:r>
              <a:rPr lang="en-GB" dirty="0"/>
              <a:t> de </a:t>
            </a:r>
            <a:r>
              <a:rPr lang="en-GB" dirty="0" err="1"/>
              <a:t>touristes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Dimanche </a:t>
            </a:r>
            <a:r>
              <a:rPr lang="en-GB" dirty="0" err="1"/>
              <a:t>elle</a:t>
            </a:r>
            <a:r>
              <a:rPr lang="en-GB" dirty="0"/>
              <a:t> </a:t>
            </a:r>
            <a:r>
              <a:rPr lang="en-GB" dirty="0" err="1"/>
              <a:t>prépare</a:t>
            </a:r>
            <a:r>
              <a:rPr lang="en-GB" dirty="0"/>
              <a:t> </a:t>
            </a:r>
            <a:r>
              <a:rPr lang="en-GB" dirty="0" err="1"/>
              <a:t>une</a:t>
            </a:r>
            <a:r>
              <a:rPr lang="en-GB" dirty="0"/>
              <a:t> </a:t>
            </a:r>
            <a:r>
              <a:rPr lang="en-GB" dirty="0" err="1"/>
              <a:t>liste</a:t>
            </a:r>
            <a:r>
              <a:rPr lang="en-GB" dirty="0"/>
              <a:t> </a:t>
            </a:r>
            <a:r>
              <a:rPr lang="en-GB" dirty="0" err="1"/>
              <a:t>d’activités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Le weekend il organise un match de football.</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new and revisited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rPr>
              <a:t>1. Click to make the words disappear one by one. Pupils write down the number and the English translation. They have 4 seconds before the word disappears completely. </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Use the next slide to elicit and then display the English translations.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Procedure</a:t>
            </a:r>
          </a:p>
          <a:p>
            <a:pPr marL="228600" indent="-228600">
              <a:lnSpc>
                <a:spcPct val="100000"/>
              </a:lnSpc>
              <a:buAutoNum type="arabicPeriod"/>
            </a:pPr>
            <a:r>
              <a:rPr lang="en-GB" sz="1200" b="0" strike="noStrike" spc="-1" dirty="0">
                <a:latin typeface="Arial"/>
              </a:rPr>
              <a:t>Elicit and display the English translations one by one. </a:t>
            </a:r>
          </a:p>
          <a:p>
            <a:pPr marL="228600" indent="-228600">
              <a:lnSpc>
                <a:spcPct val="100000"/>
              </a:lnSpc>
              <a:buAutoNum type="arabicPeriod"/>
            </a:pPr>
            <a:r>
              <a:rPr lang="en-GB" sz="1200" b="0" strike="noStrike" spc="-1" dirty="0">
                <a:latin typeface="Arial"/>
              </a:rPr>
              <a:t>Ask pupils to think about which words here are cognates. Define cognates:  words that share most of the same letters, look very similar and have the same meaning, (even though they will often sound rather different). </a:t>
            </a:r>
          </a:p>
          <a:p>
            <a:pPr marL="228600" indent="-228600">
              <a:lnSpc>
                <a:spcPct val="100000"/>
              </a:lnSpc>
              <a:buAutoNum type="arabicPeriod"/>
            </a:pPr>
            <a:r>
              <a:rPr lang="en-GB" sz="1200" b="0" strike="noStrike" spc="-1" dirty="0">
                <a:latin typeface="Arial"/>
              </a:rPr>
              <a:t>Elicit and then click to highlight all the cognates.</a:t>
            </a:r>
          </a:p>
          <a:p>
            <a:pPr marL="228600" indent="-228600">
              <a:lnSpc>
                <a:spcPct val="100000"/>
              </a:lnSpc>
              <a:buAutoNum type="arabicPeriod"/>
            </a:pPr>
            <a:r>
              <a:rPr lang="en-GB" sz="1200" b="0" strike="noStrike" spc="-1" dirty="0">
                <a:latin typeface="Arial"/>
              </a:rPr>
              <a:t>Click for all the French words to disappear. </a:t>
            </a:r>
          </a:p>
          <a:p>
            <a:pPr marL="228600" indent="-228600">
              <a:lnSpc>
                <a:spcPct val="100000"/>
              </a:lnSpc>
              <a:buAutoNum type="arabicPeriod"/>
            </a:pPr>
            <a:r>
              <a:rPr lang="en-GB" sz="1200" b="0" strike="noStrike" spc="-1" dirty="0">
                <a:latin typeface="Arial"/>
              </a:rPr>
              <a:t>Ask pupils to work in pairs to recall the words in French. They should try to remember genders too. </a:t>
            </a:r>
          </a:p>
          <a:p>
            <a:pPr marL="228600" indent="-228600">
              <a:lnSpc>
                <a:spcPct val="100000"/>
              </a:lnSpc>
              <a:buAutoNum type="arabicPeriod"/>
            </a:pPr>
            <a:r>
              <a:rPr lang="en-GB" sz="1200" b="0" strike="noStrike" spc="-1" dirty="0">
                <a:latin typeface="Arial"/>
              </a:rPr>
              <a:t>Click again for all words to reappear for pupils to check.  </a:t>
            </a:r>
          </a:p>
          <a:p>
            <a:pPr marL="228600" indent="-228600">
              <a:lnSpc>
                <a:spcPct val="100000"/>
              </a:lnSpc>
              <a:buAutoNum type="arabicPeriod"/>
            </a:pPr>
            <a:r>
              <a:rPr lang="en-GB" sz="1200" b="0" strike="noStrike" spc="-1" dirty="0">
                <a:latin typeface="Arial"/>
              </a:rPr>
              <a:t>Click on each word to hear the audio, if required.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781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production of verb forms from this week and last week and written recognition of other 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lvl="0" indent="0" algn="l" rtl="0">
              <a:spcBef>
                <a:spcPts val="0"/>
              </a:spcBef>
              <a:spcAft>
                <a:spcPts val="0"/>
              </a:spcAft>
              <a:buNone/>
            </a:pPr>
            <a:r>
              <a:rPr lang="en-GB" b="1" dirty="0"/>
              <a:t>Procedure:</a:t>
            </a:r>
            <a:br>
              <a:rPr lang="en-GB" b="1" dirty="0"/>
            </a:br>
            <a:r>
              <a:rPr lang="en-GB" b="0" dirty="0"/>
              <a:t>1. Explain the task.  Pupils will write five sentences using five different verb forms, translating from English into French, and then selecting appropriate sentence endings from the French items in the blue box on the right.</a:t>
            </a:r>
          </a:p>
          <a:p>
            <a:pPr marL="0" lvl="0" indent="0" algn="l" rtl="0">
              <a:spcBef>
                <a:spcPts val="0"/>
              </a:spcBef>
              <a:spcAft>
                <a:spcPts val="0"/>
              </a:spcAft>
              <a:buNone/>
            </a:pPr>
            <a:r>
              <a:rPr lang="en-GB" b="0" dirty="0"/>
              <a:t>2. Click to bring up an example. Elicit the English: I visit a country and you visit a university.</a:t>
            </a:r>
            <a:br>
              <a:rPr lang="en-GB" b="0" dirty="0"/>
            </a:br>
            <a:r>
              <a:rPr lang="en-GB" b="0" dirty="0"/>
              <a:t>3. Pupils write their 5 sentences.</a:t>
            </a:r>
          </a:p>
          <a:p>
            <a:pPr marL="0" lvl="0" indent="0" algn="l" rtl="0">
              <a:spcBef>
                <a:spcPts val="0"/>
              </a:spcBef>
              <a:spcAft>
                <a:spcPts val="0"/>
              </a:spcAft>
              <a:buNone/>
            </a:pPr>
            <a:r>
              <a:rPr lang="en-GB" b="0" dirty="0"/>
              <a:t>4. Pupils read each other their sentences and the listening partners interprets into English.</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a:t>
            </a:r>
            <a:r>
              <a:rPr lang="en-GB" dirty="0"/>
              <a:t>: there is an option to extend sentences using ‘et’.  We will practise creating more compound sentences during the next few weeks.</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410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1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svg"/><Relationship Id="rId12" Type="http://schemas.openxmlformats.org/officeDocument/2006/relationships/audio" Target="../media/audio6.wav"/><Relationship Id="rId17" Type="http://schemas.openxmlformats.org/officeDocument/2006/relationships/audio" Target="../media/audio11.wav"/><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audio" Target="../media/audio5.wav"/><Relationship Id="rId5" Type="http://schemas.openxmlformats.org/officeDocument/2006/relationships/image" Target="../media/image4.png"/><Relationship Id="rId15" Type="http://schemas.openxmlformats.org/officeDocument/2006/relationships/audio" Target="../media/audio9.wav"/><Relationship Id="rId10" Type="http://schemas.openxmlformats.org/officeDocument/2006/relationships/audio" Target="../media/audio4.wav"/><Relationship Id="rId19"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audio" Target="../media/audio3.wav"/><Relationship Id="rId14" Type="http://schemas.openxmlformats.org/officeDocument/2006/relationships/audio" Target="../media/audio8.wav"/></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8.wav"/><Relationship Id="rId18" Type="http://schemas.openxmlformats.org/officeDocument/2006/relationships/image" Target="../media/image13.gif"/><Relationship Id="rId3" Type="http://schemas.openxmlformats.org/officeDocument/2006/relationships/image" Target="../media/image10.png"/><Relationship Id="rId7" Type="http://schemas.openxmlformats.org/officeDocument/2006/relationships/audio" Target="../media/audio13.wav"/><Relationship Id="rId12" Type="http://schemas.openxmlformats.org/officeDocument/2006/relationships/audio" Target="../media/audio17.wav"/><Relationship Id="rId17" Type="http://schemas.openxmlformats.org/officeDocument/2006/relationships/image" Target="../media/image12.gif"/><Relationship Id="rId2" Type="http://schemas.openxmlformats.org/officeDocument/2006/relationships/notesSlide" Target="../notesSlides/notesSlide3.xml"/><Relationship Id="rId16" Type="http://schemas.openxmlformats.org/officeDocument/2006/relationships/audio" Target="../media/audio21.wav"/><Relationship Id="rId1" Type="http://schemas.openxmlformats.org/officeDocument/2006/relationships/slideLayout" Target="../slideLayouts/slideLayout6.xml"/><Relationship Id="rId6" Type="http://schemas.openxmlformats.org/officeDocument/2006/relationships/image" Target="../media/image6.svg"/><Relationship Id="rId11" Type="http://schemas.openxmlformats.org/officeDocument/2006/relationships/audio" Target="../media/audio16.wav"/><Relationship Id="rId5" Type="http://schemas.openxmlformats.org/officeDocument/2006/relationships/image" Target="../media/image5.png"/><Relationship Id="rId15" Type="http://schemas.openxmlformats.org/officeDocument/2006/relationships/audio" Target="../media/audio20.wav"/><Relationship Id="rId10" Type="http://schemas.openxmlformats.org/officeDocument/2006/relationships/audio" Target="../media/audio15.wav"/><Relationship Id="rId19" Type="http://schemas.openxmlformats.org/officeDocument/2006/relationships/image" Target="../media/image14.gif"/><Relationship Id="rId4" Type="http://schemas.openxmlformats.org/officeDocument/2006/relationships/audio" Target="../media/audio12.wav"/><Relationship Id="rId9" Type="http://schemas.openxmlformats.org/officeDocument/2006/relationships/audio" Target="../media/audio14.wav"/><Relationship Id="rId14" Type="http://schemas.openxmlformats.org/officeDocument/2006/relationships/audio" Target="../media/audio19.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audio" Target="../media/audio22.wav"/><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5.xml"/><Relationship Id="rId16" Type="http://schemas.openxmlformats.org/officeDocument/2006/relationships/audio" Target="../media/audio32.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audio" Target="../media/audio27.wav"/><Relationship Id="rId5" Type="http://schemas.openxmlformats.org/officeDocument/2006/relationships/audio" Target="../media/audio23.wav"/><Relationship Id="rId15" Type="http://schemas.openxmlformats.org/officeDocument/2006/relationships/audio" Target="../media/audio31.wav"/><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image" Target="../media/image6.svg"/><Relationship Id="rId9" Type="http://schemas.openxmlformats.org/officeDocument/2006/relationships/audio" Target="../media/audio25.wav"/><Relationship Id="rId14" Type="http://schemas.openxmlformats.org/officeDocument/2006/relationships/audio" Target="../media/audio30.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6.wav"/><Relationship Id="rId7" Type="http://schemas.openxmlformats.org/officeDocument/2006/relationships/audio" Target="../media/audio37.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audio" Target="../media/audio53.wav"/><Relationship Id="rId26" Type="http://schemas.openxmlformats.org/officeDocument/2006/relationships/image" Target="../media/image18.png"/><Relationship Id="rId3" Type="http://schemas.openxmlformats.org/officeDocument/2006/relationships/audio" Target="../media/audio38.wav"/><Relationship Id="rId21" Type="http://schemas.openxmlformats.org/officeDocument/2006/relationships/audio" Target="../media/audio56.wav"/><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audio" Target="../media/audio52.wav"/><Relationship Id="rId25"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audio" Target="../media/audio51.wav"/><Relationship Id="rId20" Type="http://schemas.openxmlformats.org/officeDocument/2006/relationships/audio" Target="../media/audio55.wav"/><Relationship Id="rId1" Type="http://schemas.openxmlformats.org/officeDocument/2006/relationships/slideLayout" Target="../slideLayouts/slideLayout26.xml"/><Relationship Id="rId6" Type="http://schemas.openxmlformats.org/officeDocument/2006/relationships/audio" Target="../media/audio41.wav"/><Relationship Id="rId11" Type="http://schemas.openxmlformats.org/officeDocument/2006/relationships/audio" Target="../media/audio46.wav"/><Relationship Id="rId24" Type="http://schemas.openxmlformats.org/officeDocument/2006/relationships/image" Target="../media/image15.png"/><Relationship Id="rId5" Type="http://schemas.openxmlformats.org/officeDocument/2006/relationships/audio" Target="../media/audio40.wav"/><Relationship Id="rId15" Type="http://schemas.openxmlformats.org/officeDocument/2006/relationships/audio" Target="../media/audio50.wav"/><Relationship Id="rId23" Type="http://schemas.openxmlformats.org/officeDocument/2006/relationships/audio" Target="../media/audio58.wav"/><Relationship Id="rId28" Type="http://schemas.openxmlformats.org/officeDocument/2006/relationships/image" Target="../media/image20.png"/><Relationship Id="rId10" Type="http://schemas.openxmlformats.org/officeDocument/2006/relationships/audio" Target="../media/audio45.wav"/><Relationship Id="rId19" Type="http://schemas.openxmlformats.org/officeDocument/2006/relationships/audio" Target="../media/audio54.wav"/><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9.wav"/><Relationship Id="rId22" Type="http://schemas.openxmlformats.org/officeDocument/2006/relationships/audio" Target="../media/audio57.wav"/><Relationship Id="rId27"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TextBox 6">
            <a:extLst>
              <a:ext uri="{FF2B5EF4-FFF2-40B4-BE49-F238E27FC236}">
                <a16:creationId xmlns:a16="http://schemas.microsoft.com/office/drawing/2014/main" id="{C49C314E-07C3-4D1B-A5CC-9EBA8CA932AF}"/>
              </a:ext>
            </a:extLst>
          </p:cNvPr>
          <p:cNvSpPr txBox="1"/>
          <p:nvPr/>
        </p:nvSpPr>
        <p:spPr>
          <a:xfrm>
            <a:off x="351184" y="1764598"/>
            <a:ext cx="36478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Claudine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est</a:t>
            </a: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 guide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touristique</a:t>
            </a:r>
            <a:endParaRPr kumimoji="0" lang="en-GB" sz="2800" b="1" i="0" u="none" strike="noStrike" kern="1200" cap="none" spc="0" normalizeH="0" baseline="0" noProof="0" dirty="0">
              <a:ln>
                <a:noFill/>
              </a:ln>
              <a:solidFill>
                <a:srgbClr val="3B3838"/>
              </a:solidFill>
              <a:effectLst/>
              <a:uLnTx/>
              <a:uFillTx/>
              <a:latin typeface="Segoe Print" panose="02000600000000000000" pitchFamily="2" charset="0"/>
            </a:endParaRPr>
          </a:p>
        </p:txBody>
      </p:sp>
      <p:pic>
        <p:nvPicPr>
          <p:cNvPr id="8" name="Picture 7" descr="Timeline&#10;&#10;Description automatically generated">
            <a:extLst>
              <a:ext uri="{FF2B5EF4-FFF2-40B4-BE49-F238E27FC236}">
                <a16:creationId xmlns:a16="http://schemas.microsoft.com/office/drawing/2014/main" id="{AFCF58A1-477B-4F92-9B23-9FF36DC86C2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986" y="2922394"/>
            <a:ext cx="4119781" cy="2524363"/>
          </a:xfrm>
          <a:prstGeom prst="rect">
            <a:avLst/>
          </a:prstGeom>
          <a:solidFill>
            <a:srgbClr val="FFFFFF"/>
          </a:solidFill>
          <a:ln w="38100">
            <a:solidFill>
              <a:srgbClr val="002060"/>
            </a:solidFill>
          </a:ln>
        </p:spPr>
      </p:pic>
      <p:sp>
        <p:nvSpPr>
          <p:cNvPr id="9" name="Rectangle: Rounded Corners 8">
            <a:extLst>
              <a:ext uri="{FF2B5EF4-FFF2-40B4-BE49-F238E27FC236}">
                <a16:creationId xmlns:a16="http://schemas.microsoft.com/office/drawing/2014/main" id="{C5AB419C-BBF5-4ECB-AF23-2AA8A1BE07EE}"/>
              </a:ext>
            </a:extLst>
          </p:cNvPr>
          <p:cNvSpPr/>
          <p:nvPr/>
        </p:nvSpPr>
        <p:spPr>
          <a:xfrm>
            <a:off x="3274190" y="3008659"/>
            <a:ext cx="687876" cy="1216902"/>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49A80434-1D0B-4F27-92F2-C87E0767ABAB}"/>
              </a:ext>
            </a:extLst>
          </p:cNvPr>
          <p:cNvGraphicFramePr>
            <a:graphicFrameLocks noGrp="1"/>
          </p:cNvGraphicFramePr>
          <p:nvPr>
            <p:extLst>
              <p:ext uri="{D42A27DB-BD31-4B8C-83A1-F6EECF244321}">
                <p14:modId xmlns:p14="http://schemas.microsoft.com/office/powerpoint/2010/main" val="102149938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brave (f)</a:t>
                      </a:r>
                    </a:p>
                  </a:txBody>
                  <a:tcPr/>
                </a:tc>
                <a:tc>
                  <a:txBody>
                    <a:bodyPr/>
                    <a:lstStyle/>
                    <a:p>
                      <a:r>
                        <a:rPr lang="en-GB" sz="2400" b="1" dirty="0">
                          <a:solidFill>
                            <a:srgbClr val="002060"/>
                          </a:solidFill>
                          <a:latin typeface="Century Gothic" panose="020B0502020202020204" pitchFamily="34" charset="0"/>
                        </a:rPr>
                        <a:t>curious (m)</a:t>
                      </a:r>
                    </a:p>
                  </a:txBody>
                  <a:tcPr/>
                </a:tc>
                <a:tc>
                  <a:txBody>
                    <a:bodyPr/>
                    <a:lstStyle/>
                    <a:p>
                      <a:r>
                        <a:rPr lang="en-GB" sz="2400" b="1" dirty="0">
                          <a:solidFill>
                            <a:srgbClr val="002060"/>
                          </a:solidFill>
                          <a:latin typeface="Century Gothic" panose="020B0502020202020204" pitchFamily="34" charset="0"/>
                        </a:rPr>
                        <a:t>serious (f)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Sunday</a:t>
                      </a:r>
                    </a:p>
                  </a:txBody>
                  <a:tcPr/>
                </a:tc>
                <a:tc>
                  <a:txBody>
                    <a:bodyPr/>
                    <a:lstStyle/>
                    <a:p>
                      <a:r>
                        <a:rPr lang="en-GB" sz="2400" b="1" dirty="0">
                          <a:solidFill>
                            <a:srgbClr val="002060"/>
                          </a:solidFill>
                          <a:latin typeface="Century Gothic" panose="020B0502020202020204" pitchFamily="34" charset="0"/>
                        </a:rPr>
                        <a:t>a week</a:t>
                      </a:r>
                    </a:p>
                  </a:txBody>
                  <a:tcPr/>
                </a:tc>
                <a:tc>
                  <a:txBody>
                    <a:bodyPr/>
                    <a:lstStyle/>
                    <a:p>
                      <a:r>
                        <a:rPr lang="en-GB" sz="2400" b="1" dirty="0">
                          <a:solidFill>
                            <a:srgbClr val="002060"/>
                          </a:solidFill>
                          <a:latin typeface="Century Gothic" panose="020B0502020202020204" pitchFamily="34" charset="0"/>
                        </a:rPr>
                        <a:t>happy (m)</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Friday</a:t>
                      </a:r>
                    </a:p>
                  </a:txBody>
                  <a:tcPr/>
                </a:tc>
                <a:tc>
                  <a:txBody>
                    <a:bodyPr/>
                    <a:lstStyle/>
                    <a:p>
                      <a:r>
                        <a:rPr lang="en-GB" sz="2400" b="1" dirty="0">
                          <a:solidFill>
                            <a:srgbClr val="002060"/>
                          </a:solidFill>
                          <a:latin typeface="Century Gothic" panose="020B0502020202020204" pitchFamily="34" charset="0"/>
                        </a:rPr>
                        <a:t>Saturday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Tuesday</a:t>
                      </a:r>
                    </a:p>
                  </a:txBody>
                  <a:tcPr/>
                </a:tc>
                <a:tc>
                  <a:txBody>
                    <a:bodyPr/>
                    <a:lstStyle/>
                    <a:p>
                      <a:r>
                        <a:rPr lang="en-GB" sz="2400" b="1"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park</a:t>
                      </a: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and</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a visit</a:t>
                      </a:r>
                    </a:p>
                  </a:txBody>
                  <a:tcPr/>
                </a:tc>
                <a:tc>
                  <a:txBody>
                    <a:bodyPr/>
                    <a:lstStyle/>
                    <a:p>
                      <a:r>
                        <a:rPr lang="en-GB" sz="2000" b="1" dirty="0">
                          <a:solidFill>
                            <a:srgbClr val="002060"/>
                          </a:solidFill>
                          <a:latin typeface="Century Gothic" panose="020B0502020202020204" pitchFamily="34" charset="0"/>
                        </a:rPr>
                        <a:t>to prepare, preparing</a:t>
                      </a:r>
                    </a:p>
                  </a:txBody>
                  <a:tcPr/>
                </a:tc>
                <a:tc>
                  <a:txBody>
                    <a:bodyPr/>
                    <a:lstStyle/>
                    <a:p>
                      <a:r>
                        <a:rPr lang="en-GB" sz="2400" b="1" dirty="0">
                          <a:solidFill>
                            <a:srgbClr val="002060"/>
                          </a:solidFill>
                          <a:latin typeface="Century Gothic" panose="020B0502020202020204" pitchFamily="34" charset="0"/>
                        </a:rPr>
                        <a:t>a museum</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visit, visiting</a:t>
                      </a:r>
                    </a:p>
                  </a:txBody>
                  <a:tcPr/>
                </a:tc>
                <a:tc>
                  <a:txBody>
                    <a:bodyPr/>
                    <a:lstStyle/>
                    <a:p>
                      <a:r>
                        <a:rPr lang="en-GB" sz="2000" b="1" dirty="0">
                          <a:solidFill>
                            <a:srgbClr val="002060"/>
                          </a:solidFill>
                          <a:latin typeface="Century Gothic" panose="020B0502020202020204" pitchFamily="34" charset="0"/>
                        </a:rPr>
                        <a:t>to organise, organising</a:t>
                      </a:r>
                    </a:p>
                  </a:txBody>
                  <a:tcPr/>
                </a:tc>
                <a:tc>
                  <a:txBody>
                    <a:bodyPr/>
                    <a:lstStyle/>
                    <a:p>
                      <a:r>
                        <a:rPr lang="en-GB" sz="2400" b="1" dirty="0">
                          <a:solidFill>
                            <a:srgbClr val="002060"/>
                          </a:solidFill>
                          <a:latin typeface="Century Gothic" panose="020B0502020202020204" pitchFamily="34" charset="0"/>
                        </a:rPr>
                        <a:t>a university</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E37219AF-CC9D-4061-8F87-00FDD3064E14}"/>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D5E9CFD0-4F04-4BCA-9138-ACC54B76F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26DDDE93-F2CB-4F73-8B53-5709056A0C25}"/>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92A1135B-BDB6-49AB-B43B-DCE4E8CF9D3E}"/>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121F3BA1-CAC8-4D20-AC4A-472AAB0D83E6}"/>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6DC531F1-3B5D-4B6D-B8C7-2F6FC30C742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cafe.wav"/>
            </a:hlinkClick>
          </p:cNvPr>
          <p:cNvPicPr preferRelativeResize="0"/>
          <p:nvPr/>
        </p:nvPicPr>
        <p:blipFill rotWithShape="1">
          <a:blip r:embed="rId4">
            <a:alphaModFix/>
          </a:blip>
          <a:srcRect/>
          <a:stretch/>
        </p:blipFill>
        <p:spPr>
          <a:xfrm>
            <a:off x="502195" y="1491026"/>
            <a:ext cx="353271" cy="369332"/>
          </a:xfrm>
          <a:prstGeom prst="rect">
            <a:avLst/>
          </a:prstGeom>
          <a:noFill/>
          <a:ln>
            <a:noFill/>
          </a:ln>
          <a:effectLst>
            <a:outerShdw blurRad="50800" dist="38100" dir="5400000" algn="t" rotWithShape="0">
              <a:prstClr val="black">
                <a:alpha val="40000"/>
              </a:prstClr>
            </a:outerShdw>
          </a:effectLst>
        </p:spPr>
      </p:pic>
      <p:sp>
        <p:nvSpPr>
          <p:cNvPr id="129" name="Google Shape;129;p2"/>
          <p:cNvSpPr txBox="1"/>
          <p:nvPr/>
        </p:nvSpPr>
        <p:spPr>
          <a:xfrm>
            <a:off x="65488" y="138330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2"/>
          <p:cNvSpPr/>
          <p:nvPr/>
        </p:nvSpPr>
        <p:spPr>
          <a:xfrm>
            <a:off x="8946866" y="929855"/>
            <a:ext cx="3144827" cy="1667152"/>
          </a:xfrm>
          <a:prstGeom prst="wedgeRoundRectCallout">
            <a:avLst>
              <a:gd name="adj1" fmla="val -35308"/>
              <a:gd name="adj2" fmla="val -65823"/>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If you hear the [é] sound, repeat the word.  If not, ‘Silence !’</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3" name="Google Shape;153;p2"/>
          <p:cNvSpPr txBox="1"/>
          <p:nvPr/>
        </p:nvSpPr>
        <p:spPr>
          <a:xfrm>
            <a:off x="7108898" y="30089"/>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 [-er] [et]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ez</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7" name="Graphic 26" descr="Teacher">
            <a:extLst>
              <a:ext uri="{FF2B5EF4-FFF2-40B4-BE49-F238E27FC236}">
                <a16:creationId xmlns:a16="http://schemas.microsoft.com/office/drawing/2014/main" id="{C6909E5B-E89C-4271-A7DA-A55D3ED8D5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68" y="585925"/>
            <a:ext cx="914400" cy="914400"/>
          </a:xfrm>
          <a:prstGeom prst="rect">
            <a:avLst/>
          </a:prstGeom>
        </p:spPr>
      </p:pic>
      <p:sp>
        <p:nvSpPr>
          <p:cNvPr id="28" name="Speech Bubble: Rectangle with Corners Rounded 27">
            <a:extLst>
              <a:ext uri="{FF2B5EF4-FFF2-40B4-BE49-F238E27FC236}">
                <a16:creationId xmlns:a16="http://schemas.microsoft.com/office/drawing/2014/main" id="{ED2B6DD6-0FC6-4554-AE07-AB294421F845}"/>
              </a:ext>
            </a:extLst>
          </p:cNvPr>
          <p:cNvSpPr/>
          <p:nvPr/>
        </p:nvSpPr>
        <p:spPr>
          <a:xfrm>
            <a:off x="926225" y="709831"/>
            <a:ext cx="5743822" cy="547644"/>
          </a:xfrm>
          <a:prstGeom prst="wedgeRoundRectCallout">
            <a:avLst>
              <a:gd name="adj1" fmla="val -59194"/>
              <a:gd name="adj2" fmla="val 185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9" name="CustomShape 7">
            <a:hlinkClick r:id="" action="ppaction://noaction">
              <a:snd r:embed="rId8" name="F1.t.wav"/>
            </a:hlinkClick>
            <a:extLst>
              <a:ext uri="{FF2B5EF4-FFF2-40B4-BE49-F238E27FC236}">
                <a16:creationId xmlns:a16="http://schemas.microsoft.com/office/drawing/2014/main" id="{5C15D745-D117-4EFB-B8E8-0D039F0B2320}"/>
              </a:ext>
            </a:extLst>
          </p:cNvPr>
          <p:cNvSpPr/>
          <p:nvPr/>
        </p:nvSpPr>
        <p:spPr>
          <a:xfrm>
            <a:off x="921380" y="724293"/>
            <a:ext cx="574382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silence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TextBox 29">
            <a:extLst>
              <a:ext uri="{FF2B5EF4-FFF2-40B4-BE49-F238E27FC236}">
                <a16:creationId xmlns:a16="http://schemas.microsoft.com/office/drawing/2014/main" id="{9571DEB9-52F3-4ED2-9A53-C86EC287886A}"/>
              </a:ext>
            </a:extLst>
          </p:cNvPr>
          <p:cNvSpPr txBox="1"/>
          <p:nvPr/>
        </p:nvSpPr>
        <p:spPr>
          <a:xfrm>
            <a:off x="2070145" y="2856484"/>
            <a:ext cx="8939058" cy="1569660"/>
          </a:xfrm>
          <a:prstGeom prst="rect">
            <a:avLst/>
          </a:prstGeom>
          <a:noFill/>
        </p:spPr>
        <p:txBody>
          <a:bodyPr wrap="square" rtlCol="0">
            <a:spAutoFit/>
          </a:bodyPr>
          <a:lstStyle/>
          <a:p>
            <a:pPr algn="ctr"/>
            <a:r>
              <a:rPr lang="en-GB" sz="9600" dirty="0">
                <a:solidFill>
                  <a:srgbClr val="002060"/>
                </a:solidFill>
                <a:latin typeface="Century Gothic" panose="020B0502020202020204" pitchFamily="34" charset="0"/>
              </a:rPr>
              <a:t>[é|-</a:t>
            </a:r>
            <a:r>
              <a:rPr lang="en-GB" sz="9600" dirty="0" err="1">
                <a:solidFill>
                  <a:srgbClr val="002060"/>
                </a:solidFill>
                <a:latin typeface="Century Gothic" panose="020B0502020202020204" pitchFamily="34" charset="0"/>
              </a:rPr>
              <a:t>er|et</a:t>
            </a:r>
            <a:r>
              <a:rPr lang="en-GB" sz="9600" dirty="0">
                <a:solidFill>
                  <a:srgbClr val="002060"/>
                </a:solidFill>
                <a:latin typeface="Century Gothic" panose="020B0502020202020204" pitchFamily="34" charset="0"/>
              </a:rPr>
              <a:t>|-</a:t>
            </a:r>
            <a:r>
              <a:rPr lang="en-GB" sz="9600" dirty="0" err="1">
                <a:solidFill>
                  <a:srgbClr val="002060"/>
                </a:solidFill>
                <a:latin typeface="Century Gothic" panose="020B0502020202020204" pitchFamily="34" charset="0"/>
              </a:rPr>
              <a:t>ez</a:t>
            </a:r>
            <a:r>
              <a:rPr lang="en-GB" sz="9600" dirty="0">
                <a:solidFill>
                  <a:srgbClr val="002060"/>
                </a:solidFill>
                <a:latin typeface="Century Gothic" panose="020B0502020202020204" pitchFamily="34" charset="0"/>
              </a:rPr>
              <a:t>]</a:t>
            </a:r>
          </a:p>
        </p:txBody>
      </p:sp>
      <p:pic>
        <p:nvPicPr>
          <p:cNvPr id="31" name="Google Shape;127;p2">
            <a:hlinkClick r:id="" action="ppaction://noaction">
              <a:snd r:embed="rId9" name="parler.wav"/>
            </a:hlinkClick>
            <a:extLst>
              <a:ext uri="{FF2B5EF4-FFF2-40B4-BE49-F238E27FC236}">
                <a16:creationId xmlns:a16="http://schemas.microsoft.com/office/drawing/2014/main" id="{5341E24C-2620-4399-B849-1030E2665692}"/>
              </a:ext>
            </a:extLst>
          </p:cNvPr>
          <p:cNvPicPr preferRelativeResize="0"/>
          <p:nvPr/>
        </p:nvPicPr>
        <p:blipFill rotWithShape="1">
          <a:blip r:embed="rId4">
            <a:alphaModFix/>
          </a:blip>
          <a:srcRect/>
          <a:stretch/>
        </p:blipFill>
        <p:spPr>
          <a:xfrm>
            <a:off x="502195" y="1986077"/>
            <a:ext cx="353271" cy="369332"/>
          </a:xfrm>
          <a:prstGeom prst="rect">
            <a:avLst/>
          </a:prstGeom>
          <a:noFill/>
          <a:ln>
            <a:noFill/>
          </a:ln>
          <a:effectLst>
            <a:outerShdw blurRad="50800" dist="38100" dir="5400000" algn="t" rotWithShape="0">
              <a:prstClr val="black">
                <a:alpha val="40000"/>
              </a:prstClr>
            </a:outerShdw>
          </a:effectLst>
        </p:spPr>
      </p:pic>
      <p:sp>
        <p:nvSpPr>
          <p:cNvPr id="32" name="Google Shape;129;p2">
            <a:extLst>
              <a:ext uri="{FF2B5EF4-FFF2-40B4-BE49-F238E27FC236}">
                <a16:creationId xmlns:a16="http://schemas.microsoft.com/office/drawing/2014/main" id="{EBEEF0B6-D239-41D2-AD13-151788A279A2}"/>
              </a:ext>
            </a:extLst>
          </p:cNvPr>
          <p:cNvSpPr txBox="1"/>
          <p:nvPr/>
        </p:nvSpPr>
        <p:spPr>
          <a:xfrm>
            <a:off x="65488" y="187835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3" name="Google Shape;127;p2">
            <a:hlinkClick r:id="" action="ppaction://noaction">
              <a:snd r:embed="rId10" name="avec.wav"/>
            </a:hlinkClick>
            <a:extLst>
              <a:ext uri="{FF2B5EF4-FFF2-40B4-BE49-F238E27FC236}">
                <a16:creationId xmlns:a16="http://schemas.microsoft.com/office/drawing/2014/main" id="{B4AB8442-76F4-4A22-8157-3A57BB015190}"/>
              </a:ext>
            </a:extLst>
          </p:cNvPr>
          <p:cNvPicPr preferRelativeResize="0"/>
          <p:nvPr/>
        </p:nvPicPr>
        <p:blipFill rotWithShape="1">
          <a:blip r:embed="rId4">
            <a:alphaModFix/>
          </a:blip>
          <a:srcRect/>
          <a:stretch/>
        </p:blipFill>
        <p:spPr>
          <a:xfrm>
            <a:off x="502195" y="2469155"/>
            <a:ext cx="353271" cy="369332"/>
          </a:xfrm>
          <a:prstGeom prst="rect">
            <a:avLst/>
          </a:prstGeom>
          <a:noFill/>
          <a:ln>
            <a:noFill/>
          </a:ln>
          <a:effectLst>
            <a:outerShdw blurRad="50800" dist="38100" dir="5400000" algn="t" rotWithShape="0">
              <a:prstClr val="black">
                <a:alpha val="40000"/>
              </a:prstClr>
            </a:outerShdw>
          </a:effectLst>
        </p:spPr>
      </p:pic>
      <p:sp>
        <p:nvSpPr>
          <p:cNvPr id="34" name="Google Shape;129;p2">
            <a:extLst>
              <a:ext uri="{FF2B5EF4-FFF2-40B4-BE49-F238E27FC236}">
                <a16:creationId xmlns:a16="http://schemas.microsoft.com/office/drawing/2014/main" id="{B248565C-06AF-44EB-BCEA-D508A2E74DD4}"/>
              </a:ext>
            </a:extLst>
          </p:cNvPr>
          <p:cNvSpPr txBox="1"/>
          <p:nvPr/>
        </p:nvSpPr>
        <p:spPr>
          <a:xfrm>
            <a:off x="65488" y="236143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5" name="Google Shape;127;p2">
            <a:hlinkClick r:id="" action="ppaction://noaction">
              <a:snd r:embed="rId11" name="volontaire.wav"/>
            </a:hlinkClick>
            <a:extLst>
              <a:ext uri="{FF2B5EF4-FFF2-40B4-BE49-F238E27FC236}">
                <a16:creationId xmlns:a16="http://schemas.microsoft.com/office/drawing/2014/main" id="{C9861D19-EABB-448F-98D6-31B558A34E6D}"/>
              </a:ext>
            </a:extLst>
          </p:cNvPr>
          <p:cNvPicPr preferRelativeResize="0"/>
          <p:nvPr/>
        </p:nvPicPr>
        <p:blipFill rotWithShape="1">
          <a:blip r:embed="rId4">
            <a:alphaModFix/>
          </a:blip>
          <a:srcRect/>
          <a:stretch/>
        </p:blipFill>
        <p:spPr>
          <a:xfrm>
            <a:off x="502195" y="2964206"/>
            <a:ext cx="353271" cy="369332"/>
          </a:xfrm>
          <a:prstGeom prst="rect">
            <a:avLst/>
          </a:prstGeom>
          <a:noFill/>
          <a:ln>
            <a:noFill/>
          </a:ln>
          <a:effectLst>
            <a:outerShdw blurRad="50800" dist="38100" dir="5400000" algn="t" rotWithShape="0">
              <a:prstClr val="black">
                <a:alpha val="40000"/>
              </a:prstClr>
            </a:outerShdw>
          </a:effectLst>
        </p:spPr>
      </p:pic>
      <p:sp>
        <p:nvSpPr>
          <p:cNvPr id="36" name="Google Shape;129;p2">
            <a:extLst>
              <a:ext uri="{FF2B5EF4-FFF2-40B4-BE49-F238E27FC236}">
                <a16:creationId xmlns:a16="http://schemas.microsoft.com/office/drawing/2014/main" id="{D885F35B-0010-48DD-BCC0-5A2658E44CD5}"/>
              </a:ext>
            </a:extLst>
          </p:cNvPr>
          <p:cNvSpPr txBox="1"/>
          <p:nvPr/>
        </p:nvSpPr>
        <p:spPr>
          <a:xfrm>
            <a:off x="65488" y="285648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7" name="Google Shape;127;p2">
            <a:hlinkClick r:id="" action="ppaction://noaction">
              <a:snd r:embed="rId12" name="presenter.wav"/>
            </a:hlinkClick>
            <a:extLst>
              <a:ext uri="{FF2B5EF4-FFF2-40B4-BE49-F238E27FC236}">
                <a16:creationId xmlns:a16="http://schemas.microsoft.com/office/drawing/2014/main" id="{595B2791-E52A-4AB4-AF7C-60D9040335A0}"/>
              </a:ext>
            </a:extLst>
          </p:cNvPr>
          <p:cNvPicPr preferRelativeResize="0"/>
          <p:nvPr/>
        </p:nvPicPr>
        <p:blipFill rotWithShape="1">
          <a:blip r:embed="rId4">
            <a:alphaModFix/>
          </a:blip>
          <a:srcRect/>
          <a:stretch/>
        </p:blipFill>
        <p:spPr>
          <a:xfrm>
            <a:off x="502195" y="3472000"/>
            <a:ext cx="353271" cy="369332"/>
          </a:xfrm>
          <a:prstGeom prst="rect">
            <a:avLst/>
          </a:prstGeom>
          <a:noFill/>
          <a:ln>
            <a:noFill/>
          </a:ln>
          <a:effectLst>
            <a:outerShdw blurRad="50800" dist="38100" dir="5400000" algn="t" rotWithShape="0">
              <a:prstClr val="black">
                <a:alpha val="40000"/>
              </a:prstClr>
            </a:outerShdw>
          </a:effectLst>
        </p:spPr>
      </p:pic>
      <p:sp>
        <p:nvSpPr>
          <p:cNvPr id="38" name="Google Shape;129;p2">
            <a:extLst>
              <a:ext uri="{FF2B5EF4-FFF2-40B4-BE49-F238E27FC236}">
                <a16:creationId xmlns:a16="http://schemas.microsoft.com/office/drawing/2014/main" id="{B740DA11-867D-4789-86D4-C8F01D9AD710}"/>
              </a:ext>
            </a:extLst>
          </p:cNvPr>
          <p:cNvSpPr txBox="1"/>
          <p:nvPr/>
        </p:nvSpPr>
        <p:spPr>
          <a:xfrm>
            <a:off x="65488" y="336427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9" name="Google Shape;127;p2">
            <a:hlinkClick r:id="" action="ppaction://noaction">
              <a:snd r:embed="rId13" name="semaine.wav"/>
            </a:hlinkClick>
            <a:extLst>
              <a:ext uri="{FF2B5EF4-FFF2-40B4-BE49-F238E27FC236}">
                <a16:creationId xmlns:a16="http://schemas.microsoft.com/office/drawing/2014/main" id="{427A493C-4834-473E-BCA8-32612C55D6AF}"/>
              </a:ext>
            </a:extLst>
          </p:cNvPr>
          <p:cNvPicPr preferRelativeResize="0"/>
          <p:nvPr/>
        </p:nvPicPr>
        <p:blipFill rotWithShape="1">
          <a:blip r:embed="rId4">
            <a:alphaModFix/>
          </a:blip>
          <a:srcRect/>
          <a:stretch/>
        </p:blipFill>
        <p:spPr>
          <a:xfrm>
            <a:off x="502195" y="3967051"/>
            <a:ext cx="353271" cy="369332"/>
          </a:xfrm>
          <a:prstGeom prst="rect">
            <a:avLst/>
          </a:prstGeom>
          <a:noFill/>
          <a:ln>
            <a:noFill/>
          </a:ln>
          <a:effectLst>
            <a:outerShdw blurRad="50800" dist="38100" dir="5400000" algn="t" rotWithShape="0">
              <a:prstClr val="black">
                <a:alpha val="40000"/>
              </a:prstClr>
            </a:outerShdw>
          </a:effectLst>
        </p:spPr>
      </p:pic>
      <p:sp>
        <p:nvSpPr>
          <p:cNvPr id="40" name="Google Shape;129;p2">
            <a:extLst>
              <a:ext uri="{FF2B5EF4-FFF2-40B4-BE49-F238E27FC236}">
                <a16:creationId xmlns:a16="http://schemas.microsoft.com/office/drawing/2014/main" id="{00880CBD-1CE7-47D5-8262-2CD217B763C2}"/>
              </a:ext>
            </a:extLst>
          </p:cNvPr>
          <p:cNvSpPr txBox="1"/>
          <p:nvPr/>
        </p:nvSpPr>
        <p:spPr>
          <a:xfrm>
            <a:off x="65488" y="385932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1" name="Google Shape;127;p2">
            <a:hlinkClick r:id="" action="ppaction://noaction">
              <a:snd r:embed="rId14" name="papier.wav"/>
            </a:hlinkClick>
            <a:extLst>
              <a:ext uri="{FF2B5EF4-FFF2-40B4-BE49-F238E27FC236}">
                <a16:creationId xmlns:a16="http://schemas.microsoft.com/office/drawing/2014/main" id="{BAD7B6D7-2DDD-4071-92B6-3A1591FA0611}"/>
              </a:ext>
            </a:extLst>
          </p:cNvPr>
          <p:cNvPicPr preferRelativeResize="0"/>
          <p:nvPr/>
        </p:nvPicPr>
        <p:blipFill rotWithShape="1">
          <a:blip r:embed="rId4">
            <a:alphaModFix/>
          </a:blip>
          <a:srcRect/>
          <a:stretch/>
        </p:blipFill>
        <p:spPr>
          <a:xfrm>
            <a:off x="502195" y="4450129"/>
            <a:ext cx="353271" cy="369332"/>
          </a:xfrm>
          <a:prstGeom prst="rect">
            <a:avLst/>
          </a:prstGeom>
          <a:noFill/>
          <a:ln>
            <a:noFill/>
          </a:ln>
          <a:effectLst>
            <a:outerShdw blurRad="50800" dist="38100" dir="5400000" algn="t" rotWithShape="0">
              <a:prstClr val="black">
                <a:alpha val="40000"/>
              </a:prstClr>
            </a:outerShdw>
          </a:effectLst>
        </p:spPr>
      </p:pic>
      <p:sp>
        <p:nvSpPr>
          <p:cNvPr id="42" name="Google Shape;129;p2">
            <a:extLst>
              <a:ext uri="{FF2B5EF4-FFF2-40B4-BE49-F238E27FC236}">
                <a16:creationId xmlns:a16="http://schemas.microsoft.com/office/drawing/2014/main" id="{C63441A7-5624-4C33-ACF6-E4DBFE3174E9}"/>
              </a:ext>
            </a:extLst>
          </p:cNvPr>
          <p:cNvSpPr txBox="1"/>
          <p:nvPr/>
        </p:nvSpPr>
        <p:spPr>
          <a:xfrm>
            <a:off x="65488" y="4342407"/>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3" name="Google Shape;127;p2">
            <a:hlinkClick r:id="" action="ppaction://noaction">
              <a:snd r:embed="rId15" name="preferer.wav"/>
            </a:hlinkClick>
            <a:extLst>
              <a:ext uri="{FF2B5EF4-FFF2-40B4-BE49-F238E27FC236}">
                <a16:creationId xmlns:a16="http://schemas.microsoft.com/office/drawing/2014/main" id="{B11B9B2D-8A6D-4711-8770-C3EE9A6DC9B3}"/>
              </a:ext>
            </a:extLst>
          </p:cNvPr>
          <p:cNvPicPr preferRelativeResize="0"/>
          <p:nvPr/>
        </p:nvPicPr>
        <p:blipFill rotWithShape="1">
          <a:blip r:embed="rId4">
            <a:alphaModFix/>
          </a:blip>
          <a:srcRect/>
          <a:stretch/>
        </p:blipFill>
        <p:spPr>
          <a:xfrm>
            <a:off x="502195" y="4945180"/>
            <a:ext cx="353271" cy="369332"/>
          </a:xfrm>
          <a:prstGeom prst="rect">
            <a:avLst/>
          </a:prstGeom>
          <a:noFill/>
          <a:ln>
            <a:noFill/>
          </a:ln>
          <a:effectLst>
            <a:outerShdw blurRad="50800" dist="38100" dir="5400000" algn="t" rotWithShape="0">
              <a:prstClr val="black">
                <a:alpha val="40000"/>
              </a:prstClr>
            </a:outerShdw>
          </a:effectLst>
        </p:spPr>
      </p:pic>
      <p:sp>
        <p:nvSpPr>
          <p:cNvPr id="44" name="Google Shape;129;p2">
            <a:extLst>
              <a:ext uri="{FF2B5EF4-FFF2-40B4-BE49-F238E27FC236}">
                <a16:creationId xmlns:a16="http://schemas.microsoft.com/office/drawing/2014/main" id="{1F369315-1618-4863-A91D-2FE6C720F3ED}"/>
              </a:ext>
            </a:extLst>
          </p:cNvPr>
          <p:cNvSpPr txBox="1"/>
          <p:nvPr/>
        </p:nvSpPr>
        <p:spPr>
          <a:xfrm>
            <a:off x="65488" y="483745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8</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5" name="Google Shape;127;p2">
            <a:hlinkClick r:id="" action="ppaction://noaction">
              <a:snd r:embed="rId16" name="arriver.wav"/>
            </a:hlinkClick>
            <a:extLst>
              <a:ext uri="{FF2B5EF4-FFF2-40B4-BE49-F238E27FC236}">
                <a16:creationId xmlns:a16="http://schemas.microsoft.com/office/drawing/2014/main" id="{FF651D62-8E92-4CF9-BEA4-FCBE3C2AE935}"/>
              </a:ext>
            </a:extLst>
          </p:cNvPr>
          <p:cNvPicPr preferRelativeResize="0"/>
          <p:nvPr/>
        </p:nvPicPr>
        <p:blipFill rotWithShape="1">
          <a:blip r:embed="rId4">
            <a:alphaModFix/>
          </a:blip>
          <a:srcRect/>
          <a:stretch/>
        </p:blipFill>
        <p:spPr>
          <a:xfrm>
            <a:off x="502195" y="5419665"/>
            <a:ext cx="353271" cy="369332"/>
          </a:xfrm>
          <a:prstGeom prst="rect">
            <a:avLst/>
          </a:prstGeom>
          <a:noFill/>
          <a:ln>
            <a:noFill/>
          </a:ln>
          <a:effectLst>
            <a:outerShdw blurRad="50800" dist="38100" dir="5400000" algn="t" rotWithShape="0">
              <a:prstClr val="black">
                <a:alpha val="40000"/>
              </a:prstClr>
            </a:outerShdw>
          </a:effectLst>
        </p:spPr>
      </p:pic>
      <p:sp>
        <p:nvSpPr>
          <p:cNvPr id="46" name="Google Shape;129;p2">
            <a:extLst>
              <a:ext uri="{FF2B5EF4-FFF2-40B4-BE49-F238E27FC236}">
                <a16:creationId xmlns:a16="http://schemas.microsoft.com/office/drawing/2014/main" id="{F44EE06B-B84D-443B-9298-A041030B80BF}"/>
              </a:ext>
            </a:extLst>
          </p:cNvPr>
          <p:cNvSpPr txBox="1"/>
          <p:nvPr/>
        </p:nvSpPr>
        <p:spPr>
          <a:xfrm>
            <a:off x="65488" y="531194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9</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7" name="Google Shape;127;p2">
            <a:hlinkClick r:id="" action="ppaction://noaction">
              <a:snd r:embed="rId17" name="curieux.wav"/>
            </a:hlinkClick>
            <a:extLst>
              <a:ext uri="{FF2B5EF4-FFF2-40B4-BE49-F238E27FC236}">
                <a16:creationId xmlns:a16="http://schemas.microsoft.com/office/drawing/2014/main" id="{2254B9FB-73CD-4FF9-A9FC-5BF3FBBF4962}"/>
              </a:ext>
            </a:extLst>
          </p:cNvPr>
          <p:cNvPicPr preferRelativeResize="0"/>
          <p:nvPr/>
        </p:nvPicPr>
        <p:blipFill rotWithShape="1">
          <a:blip r:embed="rId4">
            <a:alphaModFix/>
          </a:blip>
          <a:srcRect/>
          <a:stretch/>
        </p:blipFill>
        <p:spPr>
          <a:xfrm>
            <a:off x="502195" y="5902743"/>
            <a:ext cx="353271" cy="369332"/>
          </a:xfrm>
          <a:prstGeom prst="rect">
            <a:avLst/>
          </a:prstGeom>
          <a:noFill/>
          <a:ln>
            <a:noFill/>
          </a:ln>
          <a:effectLst>
            <a:outerShdw blurRad="50800" dist="38100" dir="5400000" algn="t" rotWithShape="0">
              <a:prstClr val="black">
                <a:alpha val="40000"/>
              </a:prstClr>
            </a:outerShdw>
          </a:effectLst>
        </p:spPr>
      </p:pic>
      <p:sp>
        <p:nvSpPr>
          <p:cNvPr id="48" name="Google Shape;129;p2">
            <a:extLst>
              <a:ext uri="{FF2B5EF4-FFF2-40B4-BE49-F238E27FC236}">
                <a16:creationId xmlns:a16="http://schemas.microsoft.com/office/drawing/2014/main" id="{F5E4512A-F07C-4F2E-93EE-F3074B46A9E1}"/>
              </a:ext>
            </a:extLst>
          </p:cNvPr>
          <p:cNvSpPr txBox="1"/>
          <p:nvPr/>
        </p:nvSpPr>
        <p:spPr>
          <a:xfrm>
            <a:off x="-77582" y="5795041"/>
            <a:ext cx="64454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10</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1" name="Picture 2" descr="Quiet Sign Clip Art">
            <a:extLst>
              <a:ext uri="{FF2B5EF4-FFF2-40B4-BE49-F238E27FC236}">
                <a16:creationId xmlns:a16="http://schemas.microsoft.com/office/drawing/2014/main" id="{5099B03A-23A0-46DA-ACAA-55C26A47414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7716" y="755433"/>
            <a:ext cx="321958" cy="45534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Icon&#10;&#10;Description automatically generated">
            <a:extLst>
              <a:ext uri="{FF2B5EF4-FFF2-40B4-BE49-F238E27FC236}">
                <a16:creationId xmlns:a16="http://schemas.microsoft.com/office/drawing/2014/main" id="{C436EAE1-CEF1-400B-A860-3ECC5AD82968}"/>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74637" y="1369685"/>
            <a:ext cx="517321" cy="517320"/>
          </a:xfrm>
          <a:prstGeom prst="rect">
            <a:avLst/>
          </a:prstGeom>
        </p:spPr>
      </p:pic>
      <p:pic>
        <p:nvPicPr>
          <p:cNvPr id="53" name="Picture 52" descr="Icon&#10;&#10;Description automatically generated">
            <a:extLst>
              <a:ext uri="{FF2B5EF4-FFF2-40B4-BE49-F238E27FC236}">
                <a16:creationId xmlns:a16="http://schemas.microsoft.com/office/drawing/2014/main" id="{C0510CF5-24C9-4D1F-B8DD-0DC6914CD1A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88357" y="1849826"/>
            <a:ext cx="517321" cy="517320"/>
          </a:xfrm>
          <a:prstGeom prst="rect">
            <a:avLst/>
          </a:prstGeom>
        </p:spPr>
      </p:pic>
      <p:pic>
        <p:nvPicPr>
          <p:cNvPr id="4" name="Picture 3" descr="Shape, arrow&#10;&#10;Description automatically generated">
            <a:extLst>
              <a:ext uri="{FF2B5EF4-FFF2-40B4-BE49-F238E27FC236}">
                <a16:creationId xmlns:a16="http://schemas.microsoft.com/office/drawing/2014/main" id="{65251400-B184-41DD-B92D-3730B48751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3771" y="2485981"/>
            <a:ext cx="545108" cy="370503"/>
          </a:xfrm>
          <a:prstGeom prst="rect">
            <a:avLst/>
          </a:prstGeom>
        </p:spPr>
      </p:pic>
      <p:pic>
        <p:nvPicPr>
          <p:cNvPr id="55" name="Picture 54" descr="Shape, arrow&#10;&#10;Description automatically generated">
            <a:extLst>
              <a:ext uri="{FF2B5EF4-FFF2-40B4-BE49-F238E27FC236}">
                <a16:creationId xmlns:a16="http://schemas.microsoft.com/office/drawing/2014/main" id="{CA76CC54-2206-4904-B3B2-6A3849BF009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7697" y="2975319"/>
            <a:ext cx="545108" cy="370503"/>
          </a:xfrm>
          <a:prstGeom prst="rect">
            <a:avLst/>
          </a:prstGeom>
        </p:spPr>
      </p:pic>
      <p:pic>
        <p:nvPicPr>
          <p:cNvPr id="56" name="Picture 55" descr="Icon&#10;&#10;Description automatically generated">
            <a:extLst>
              <a:ext uri="{FF2B5EF4-FFF2-40B4-BE49-F238E27FC236}">
                <a16:creationId xmlns:a16="http://schemas.microsoft.com/office/drawing/2014/main" id="{775D2454-D5B5-4261-9FD4-53C74FA19113}"/>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73697" y="3382654"/>
            <a:ext cx="517321" cy="517320"/>
          </a:xfrm>
          <a:prstGeom prst="rect">
            <a:avLst/>
          </a:prstGeom>
        </p:spPr>
      </p:pic>
      <p:pic>
        <p:nvPicPr>
          <p:cNvPr id="57" name="Picture 56" descr="Shape, arrow&#10;&#10;Description automatically generated">
            <a:extLst>
              <a:ext uri="{FF2B5EF4-FFF2-40B4-BE49-F238E27FC236}">
                <a16:creationId xmlns:a16="http://schemas.microsoft.com/office/drawing/2014/main" id="{2F734D6B-C12A-408A-9A2B-5BE535F5C5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2339" y="3990827"/>
            <a:ext cx="545108" cy="370503"/>
          </a:xfrm>
          <a:prstGeom prst="rect">
            <a:avLst/>
          </a:prstGeom>
        </p:spPr>
      </p:pic>
      <p:pic>
        <p:nvPicPr>
          <p:cNvPr id="58" name="Picture 57" descr="Icon&#10;&#10;Description automatically generated">
            <a:extLst>
              <a:ext uri="{FF2B5EF4-FFF2-40B4-BE49-F238E27FC236}">
                <a16:creationId xmlns:a16="http://schemas.microsoft.com/office/drawing/2014/main" id="{E7D65E5D-8A1A-44BE-AAED-E202DE48B8C8}"/>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38413" y="4360307"/>
            <a:ext cx="517321" cy="517320"/>
          </a:xfrm>
          <a:prstGeom prst="rect">
            <a:avLst/>
          </a:prstGeom>
        </p:spPr>
      </p:pic>
      <p:pic>
        <p:nvPicPr>
          <p:cNvPr id="59" name="Picture 58" descr="Icon&#10;&#10;Description automatically generated">
            <a:extLst>
              <a:ext uri="{FF2B5EF4-FFF2-40B4-BE49-F238E27FC236}">
                <a16:creationId xmlns:a16="http://schemas.microsoft.com/office/drawing/2014/main" id="{BA44F73F-C9E4-43FC-A3C6-69A6C0D44D71}"/>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38571" y="4839176"/>
            <a:ext cx="517321" cy="517320"/>
          </a:xfrm>
          <a:prstGeom prst="rect">
            <a:avLst/>
          </a:prstGeom>
        </p:spPr>
      </p:pic>
      <p:pic>
        <p:nvPicPr>
          <p:cNvPr id="60" name="Picture 59" descr="Icon&#10;&#10;Description automatically generated">
            <a:extLst>
              <a:ext uri="{FF2B5EF4-FFF2-40B4-BE49-F238E27FC236}">
                <a16:creationId xmlns:a16="http://schemas.microsoft.com/office/drawing/2014/main" id="{8A5E2188-3FCE-4220-8FF1-8FC98E8C91B7}"/>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61558" y="5229655"/>
            <a:ext cx="517321" cy="517320"/>
          </a:xfrm>
          <a:prstGeom prst="rect">
            <a:avLst/>
          </a:prstGeom>
        </p:spPr>
      </p:pic>
      <p:pic>
        <p:nvPicPr>
          <p:cNvPr id="61" name="Picture 60" descr="Shape, arrow&#10;&#10;Description automatically generated">
            <a:extLst>
              <a:ext uri="{FF2B5EF4-FFF2-40B4-BE49-F238E27FC236}">
                <a16:creationId xmlns:a16="http://schemas.microsoft.com/office/drawing/2014/main" id="{9532C96C-5325-47AA-84A4-305A64522DD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5910" y="5892752"/>
            <a:ext cx="545108" cy="370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564586" y="1059840"/>
            <a:ext cx="162741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sp>
        <p:nvSpPr>
          <p:cNvPr id="12" name="CustomShape 3">
            <a:hlinkClick r:id="" action="ppaction://noaction">
              <a:snd r:embed="rId4" name="F2.t.wav"/>
            </a:hlinkClick>
            <a:extLst>
              <a:ext uri="{FF2B5EF4-FFF2-40B4-BE49-F238E27FC236}">
                <a16:creationId xmlns:a16="http://schemas.microsoft.com/office/drawing/2014/main" id="{976A85E5-4281-4E0F-BAB0-72DE6B3B6253}"/>
              </a:ext>
            </a:extLst>
          </p:cNvPr>
          <p:cNvSpPr/>
          <p:nvPr/>
        </p:nvSpPr>
        <p:spPr>
          <a:xfrm>
            <a:off x="3098362" y="171185"/>
            <a:ext cx="885595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Pierre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décrit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activités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 Claudine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d’Hervé</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63" y="610845"/>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1144101" y="791995"/>
            <a:ext cx="3978443" cy="547644"/>
          </a:xfrm>
          <a:prstGeom prst="wedgeRoundRectCallout">
            <a:avLst>
              <a:gd name="adj1" fmla="val -61232"/>
              <a:gd name="adj2" fmla="val 75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3" name="CustomShape 7">
            <a:hlinkClick r:id="" action="ppaction://noaction">
              <a:snd r:embed="rId7" name="F2.t1.wav"/>
            </a:hlinkClick>
            <a:extLst>
              <a:ext uri="{FF2B5EF4-FFF2-40B4-BE49-F238E27FC236}">
                <a16:creationId xmlns:a16="http://schemas.microsoft.com/office/drawing/2014/main" id="{704BC8A4-8C62-4B52-ADA0-92B16362245F}"/>
              </a:ext>
            </a:extLst>
          </p:cNvPr>
          <p:cNvSpPr/>
          <p:nvPr/>
        </p:nvSpPr>
        <p:spPr>
          <a:xfrm>
            <a:off x="1144101" y="816547"/>
            <a:ext cx="383940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400" b="0" i="0" u="none" strike="noStrike" kern="1200" cap="none" spc="-1" normalizeH="0" baseline="0" noProof="0" dirty="0">
              <a:ln>
                <a:noFill/>
              </a:ln>
              <a:solidFill>
                <a:prstClr val="black"/>
              </a:solidFill>
              <a:effectLst/>
              <a:uLnTx/>
              <a:uFillTx/>
              <a:latin typeface="Century gothic"/>
              <a:sym typeface="Arial"/>
            </a:endParaRPr>
          </a:p>
        </p:txBody>
      </p:sp>
      <p:pic>
        <p:nvPicPr>
          <p:cNvPr id="3" name="Picture 2" descr="Icon&#10;&#10;Description automatically generated">
            <a:extLst>
              <a:ext uri="{FF2B5EF4-FFF2-40B4-BE49-F238E27FC236}">
                <a16:creationId xmlns:a16="http://schemas.microsoft.com/office/drawing/2014/main" id="{D7514B6F-81D3-44BB-9160-EECF0A75F756}"/>
              </a:ext>
            </a:extLst>
          </p:cNvPr>
          <p:cNvPicPr>
            <a:picLocks noChangeAspect="1"/>
          </p:cNvPicPr>
          <p:nvPr/>
        </p:nvPicPr>
        <p:blipFill rotWithShape="1">
          <a:blip r:embed="rId8">
            <a:extLst>
              <a:ext uri="{28A0092B-C50C-407E-A947-70E740481C1C}">
                <a14:useLocalDpi xmlns:a14="http://schemas.microsoft.com/office/drawing/2010/main" val="0"/>
              </a:ext>
            </a:extLst>
          </a:blip>
          <a:srcRect l="13654" t="10169" r="13391" b="15540"/>
          <a:stretch/>
        </p:blipFill>
        <p:spPr>
          <a:xfrm>
            <a:off x="2101704" y="1468289"/>
            <a:ext cx="3919418" cy="5372100"/>
          </a:xfrm>
          <a:prstGeom prst="rect">
            <a:avLst/>
          </a:prstGeom>
        </p:spPr>
      </p:pic>
      <p:pic>
        <p:nvPicPr>
          <p:cNvPr id="14" name="Picture 13" descr="Icon&#10;&#10;Description automatically generated">
            <a:extLst>
              <a:ext uri="{FF2B5EF4-FFF2-40B4-BE49-F238E27FC236}">
                <a16:creationId xmlns:a16="http://schemas.microsoft.com/office/drawing/2014/main" id="{01E438F3-CCE1-423C-A8C4-D81A5BF728D6}"/>
              </a:ext>
            </a:extLst>
          </p:cNvPr>
          <p:cNvPicPr>
            <a:picLocks noChangeAspect="1"/>
          </p:cNvPicPr>
          <p:nvPr/>
        </p:nvPicPr>
        <p:blipFill rotWithShape="1">
          <a:blip r:embed="rId8">
            <a:extLst>
              <a:ext uri="{28A0092B-C50C-407E-A947-70E740481C1C}">
                <a14:useLocalDpi xmlns:a14="http://schemas.microsoft.com/office/drawing/2010/main" val="0"/>
              </a:ext>
            </a:extLst>
          </a:blip>
          <a:srcRect l="13654" t="10169" r="13391" b="15540"/>
          <a:stretch/>
        </p:blipFill>
        <p:spPr>
          <a:xfrm>
            <a:off x="6019461" y="1455852"/>
            <a:ext cx="3919418" cy="5372100"/>
          </a:xfrm>
          <a:prstGeom prst="rect">
            <a:avLst/>
          </a:prstGeom>
        </p:spPr>
      </p:pic>
      <p:sp>
        <p:nvSpPr>
          <p:cNvPr id="31" name="CustomShape 23">
            <a:hlinkClick r:id="" action="ppaction://noaction">
              <a:snd r:embed="rId9" name="F2.1.wav"/>
            </a:hlinkClick>
            <a:extLst>
              <a:ext uri="{FF2B5EF4-FFF2-40B4-BE49-F238E27FC236}">
                <a16:creationId xmlns:a16="http://schemas.microsoft.com/office/drawing/2014/main" id="{C7AB2C83-292E-40DA-B5E6-04D80B684738}"/>
              </a:ext>
            </a:extLst>
          </p:cNvPr>
          <p:cNvSpPr/>
          <p:nvPr/>
        </p:nvSpPr>
        <p:spPr>
          <a:xfrm>
            <a:off x="214298" y="164008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10" name="F2.2.wav"/>
            </a:hlinkClick>
            <a:extLst>
              <a:ext uri="{FF2B5EF4-FFF2-40B4-BE49-F238E27FC236}">
                <a16:creationId xmlns:a16="http://schemas.microsoft.com/office/drawing/2014/main" id="{38917CB8-EC00-441B-9670-0D402803A9ED}"/>
              </a:ext>
            </a:extLst>
          </p:cNvPr>
          <p:cNvSpPr/>
          <p:nvPr/>
        </p:nvSpPr>
        <p:spPr>
          <a:xfrm>
            <a:off x="200525" y="2287443"/>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3" name="CustomShape 23">
            <a:hlinkClick r:id="" action="ppaction://noaction">
              <a:snd r:embed="rId11" name="F2.3.wav"/>
            </a:hlinkClick>
            <a:extLst>
              <a:ext uri="{FF2B5EF4-FFF2-40B4-BE49-F238E27FC236}">
                <a16:creationId xmlns:a16="http://schemas.microsoft.com/office/drawing/2014/main" id="{067E9331-4EB7-468D-B6C5-A8F7A9B9F27B}"/>
              </a:ext>
            </a:extLst>
          </p:cNvPr>
          <p:cNvSpPr/>
          <p:nvPr/>
        </p:nvSpPr>
        <p:spPr>
          <a:xfrm>
            <a:off x="208252" y="292741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4" name="CustomShape 23">
            <a:hlinkClick r:id="" action="ppaction://noaction">
              <a:snd r:embed="rId12" name="F2.4.wav"/>
            </a:hlinkClick>
            <a:extLst>
              <a:ext uri="{FF2B5EF4-FFF2-40B4-BE49-F238E27FC236}">
                <a16:creationId xmlns:a16="http://schemas.microsoft.com/office/drawing/2014/main" id="{2082A275-E23A-416D-93AF-F685073DE333}"/>
              </a:ext>
            </a:extLst>
          </p:cNvPr>
          <p:cNvSpPr/>
          <p:nvPr/>
        </p:nvSpPr>
        <p:spPr>
          <a:xfrm>
            <a:off x="208252" y="3583742"/>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5" name="CustomShape 23">
            <a:hlinkClick r:id="" action="ppaction://noaction">
              <a:snd r:embed="rId13" name="F2.5.wav"/>
            </a:hlinkClick>
            <a:extLst>
              <a:ext uri="{FF2B5EF4-FFF2-40B4-BE49-F238E27FC236}">
                <a16:creationId xmlns:a16="http://schemas.microsoft.com/office/drawing/2014/main" id="{FA4E671B-81CB-4729-B015-A6B028D60344}"/>
              </a:ext>
            </a:extLst>
          </p:cNvPr>
          <p:cNvSpPr/>
          <p:nvPr/>
        </p:nvSpPr>
        <p:spPr>
          <a:xfrm>
            <a:off x="203346" y="424038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6" name="CustomShape 23">
            <a:hlinkClick r:id="" action="ppaction://noaction">
              <a:snd r:embed="rId14" name="F2.6.wav"/>
            </a:hlinkClick>
            <a:extLst>
              <a:ext uri="{FF2B5EF4-FFF2-40B4-BE49-F238E27FC236}">
                <a16:creationId xmlns:a16="http://schemas.microsoft.com/office/drawing/2014/main" id="{17A47125-F27D-48A1-AA20-9D1A3E5A4C7D}"/>
              </a:ext>
            </a:extLst>
          </p:cNvPr>
          <p:cNvSpPr/>
          <p:nvPr/>
        </p:nvSpPr>
        <p:spPr>
          <a:xfrm>
            <a:off x="189573" y="4887743"/>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7" name="CustomShape 23">
            <a:hlinkClick r:id="" action="ppaction://noaction">
              <a:snd r:embed="rId15" name="F2.7.wav"/>
            </a:hlinkClick>
            <a:extLst>
              <a:ext uri="{FF2B5EF4-FFF2-40B4-BE49-F238E27FC236}">
                <a16:creationId xmlns:a16="http://schemas.microsoft.com/office/drawing/2014/main" id="{C24E9E0F-F909-49C6-8365-BAF81F1AE3AA}"/>
              </a:ext>
            </a:extLst>
          </p:cNvPr>
          <p:cNvSpPr/>
          <p:nvPr/>
        </p:nvSpPr>
        <p:spPr>
          <a:xfrm>
            <a:off x="197300" y="552771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23">
            <a:hlinkClick r:id="" action="ppaction://noaction">
              <a:snd r:embed="rId16" name="F2.8.wav"/>
            </a:hlinkClick>
            <a:extLst>
              <a:ext uri="{FF2B5EF4-FFF2-40B4-BE49-F238E27FC236}">
                <a16:creationId xmlns:a16="http://schemas.microsoft.com/office/drawing/2014/main" id="{F77DEBCC-A15A-4F36-9F77-51B7F30C5C66}"/>
              </a:ext>
            </a:extLst>
          </p:cNvPr>
          <p:cNvSpPr/>
          <p:nvPr/>
        </p:nvSpPr>
        <p:spPr>
          <a:xfrm>
            <a:off x="197300" y="6184042"/>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39" name="Picture 38" descr="A picture containing text, toy, doll&#10;&#10;Description automatically generated">
            <a:extLst>
              <a:ext uri="{FF2B5EF4-FFF2-40B4-BE49-F238E27FC236}">
                <a16:creationId xmlns:a16="http://schemas.microsoft.com/office/drawing/2014/main" id="{61364A4A-DB7C-4129-A331-DF5CC86F5AC9}"/>
              </a:ext>
            </a:extLst>
          </p:cNvPr>
          <p:cNvPicPr>
            <a:picLocks noChangeAspect="1"/>
          </p:cNvPicPr>
          <p:nvPr/>
        </p:nvPicPr>
        <p:blipFill rotWithShape="1">
          <a:blip r:embed="rId17">
            <a:extLst>
              <a:ext uri="{28A0092B-C50C-407E-A947-70E740481C1C}">
                <a14:useLocalDpi xmlns:a14="http://schemas.microsoft.com/office/drawing/2010/main" val="0"/>
              </a:ext>
            </a:extLst>
          </a:blip>
          <a:srcRect b="52277"/>
          <a:stretch/>
        </p:blipFill>
        <p:spPr>
          <a:xfrm>
            <a:off x="4865209" y="2615591"/>
            <a:ext cx="872954" cy="975514"/>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431D5048-A89E-4A62-A4FE-FCF84E968DFA}"/>
              </a:ext>
            </a:extLst>
          </p:cNvPr>
          <p:cNvPicPr>
            <a:picLocks noChangeAspect="1"/>
          </p:cNvPicPr>
          <p:nvPr/>
        </p:nvPicPr>
        <p:blipFill rotWithShape="1">
          <a:blip r:embed="rId18">
            <a:extLst>
              <a:ext uri="{28A0092B-C50C-407E-A947-70E740481C1C}">
                <a14:useLocalDpi xmlns:a14="http://schemas.microsoft.com/office/drawing/2010/main" val="0"/>
              </a:ext>
            </a:extLst>
          </a:blip>
          <a:srcRect b="57609"/>
          <a:stretch/>
        </p:blipFill>
        <p:spPr>
          <a:xfrm>
            <a:off x="8502668" y="2566072"/>
            <a:ext cx="1379466" cy="95511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F01B7A1E-B327-4092-9FFB-69967029F7FC}"/>
              </a:ext>
            </a:extLst>
          </p:cNvPr>
          <p:cNvPicPr>
            <a:picLocks noChangeAspect="1"/>
          </p:cNvPicPr>
          <p:nvPr/>
        </p:nvPicPr>
        <p:blipFill rotWithShape="1">
          <a:blip r:embed="rId19">
            <a:extLst>
              <a:ext uri="{28A0092B-C50C-407E-A947-70E740481C1C}">
                <a14:useLocalDpi xmlns:a14="http://schemas.microsoft.com/office/drawing/2010/main" val="0"/>
              </a:ext>
            </a:extLst>
          </a:blip>
          <a:srcRect b="66645"/>
          <a:stretch/>
        </p:blipFill>
        <p:spPr>
          <a:xfrm>
            <a:off x="10448167" y="170749"/>
            <a:ext cx="977611" cy="914400"/>
          </a:xfrm>
          <a:prstGeom prst="rect">
            <a:avLst/>
          </a:prstGeom>
        </p:spPr>
      </p:pic>
      <p:sp>
        <p:nvSpPr>
          <p:cNvPr id="41" name="TextBox 40">
            <a:extLst>
              <a:ext uri="{FF2B5EF4-FFF2-40B4-BE49-F238E27FC236}">
                <a16:creationId xmlns:a16="http://schemas.microsoft.com/office/drawing/2014/main" id="{85E4A411-4B66-45FD-9DC3-A42B30D492B6}"/>
              </a:ext>
            </a:extLst>
          </p:cNvPr>
          <p:cNvSpPr txBox="1"/>
          <p:nvPr/>
        </p:nvSpPr>
        <p:spPr>
          <a:xfrm>
            <a:off x="7526339" y="3980102"/>
            <a:ext cx="341308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prepare </a:t>
            </a:r>
          </a:p>
          <a:p>
            <a:r>
              <a:rPr lang="en-GB" sz="2000" b="1" dirty="0">
                <a:solidFill>
                  <a:srgbClr val="002060"/>
                </a:solidFill>
                <a:latin typeface="Century Gothic" panose="020B0502020202020204" pitchFamily="34" charset="0"/>
              </a:rPr>
              <a:t>presentation</a:t>
            </a:r>
          </a:p>
        </p:txBody>
      </p:sp>
      <p:sp>
        <p:nvSpPr>
          <p:cNvPr id="42" name="TextBox 41">
            <a:extLst>
              <a:ext uri="{FF2B5EF4-FFF2-40B4-BE49-F238E27FC236}">
                <a16:creationId xmlns:a16="http://schemas.microsoft.com/office/drawing/2014/main" id="{2BD0A7FC-6C22-44A6-9ABB-7B4C0EF3DB97}"/>
              </a:ext>
            </a:extLst>
          </p:cNvPr>
          <p:cNvSpPr txBox="1"/>
          <p:nvPr/>
        </p:nvSpPr>
        <p:spPr>
          <a:xfrm>
            <a:off x="3559091" y="3988014"/>
            <a:ext cx="2187911"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organise visit </a:t>
            </a:r>
          </a:p>
          <a:p>
            <a:r>
              <a:rPr lang="en-GB" sz="2000" b="1" dirty="0">
                <a:solidFill>
                  <a:srgbClr val="002060"/>
                </a:solidFill>
                <a:latin typeface="Century Gothic" panose="020B0502020202020204" pitchFamily="34" charset="0"/>
              </a:rPr>
              <a:t>to museum</a:t>
            </a:r>
          </a:p>
        </p:txBody>
      </p:sp>
      <p:sp>
        <p:nvSpPr>
          <p:cNvPr id="43" name="TextBox 42">
            <a:extLst>
              <a:ext uri="{FF2B5EF4-FFF2-40B4-BE49-F238E27FC236}">
                <a16:creationId xmlns:a16="http://schemas.microsoft.com/office/drawing/2014/main" id="{5E3CEFE9-1EC0-4CF6-A6DB-7FF4C8DBEFE4}"/>
              </a:ext>
            </a:extLst>
          </p:cNvPr>
          <p:cNvSpPr txBox="1"/>
          <p:nvPr/>
        </p:nvSpPr>
        <p:spPr>
          <a:xfrm>
            <a:off x="7502043" y="4629411"/>
            <a:ext cx="2508348"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look for picture</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for brochure</a:t>
            </a:r>
          </a:p>
        </p:txBody>
      </p:sp>
      <p:graphicFrame>
        <p:nvGraphicFramePr>
          <p:cNvPr id="44" name="Table 44">
            <a:extLst>
              <a:ext uri="{FF2B5EF4-FFF2-40B4-BE49-F238E27FC236}">
                <a16:creationId xmlns:a16="http://schemas.microsoft.com/office/drawing/2014/main" id="{53483D31-F4F4-4409-A859-D74006242081}"/>
              </a:ext>
            </a:extLst>
          </p:cNvPr>
          <p:cNvGraphicFramePr>
            <a:graphicFrameLocks noGrp="1"/>
          </p:cNvGraphicFramePr>
          <p:nvPr>
            <p:extLst>
              <p:ext uri="{D42A27DB-BD31-4B8C-83A1-F6EECF244321}">
                <p14:modId xmlns:p14="http://schemas.microsoft.com/office/powerpoint/2010/main" val="3231922269"/>
              </p:ext>
            </p:extLst>
          </p:nvPr>
        </p:nvGraphicFramePr>
        <p:xfrm>
          <a:off x="2324392" y="3630625"/>
          <a:ext cx="3487057" cy="2910596"/>
        </p:xfrm>
        <a:graphic>
          <a:graphicData uri="http://schemas.openxmlformats.org/drawingml/2006/table">
            <a:tbl>
              <a:tblPr firstRow="1" bandRow="1">
                <a:tableStyleId>{5940675A-B579-460E-94D1-54222C63F5DA}</a:tableStyleId>
              </a:tblPr>
              <a:tblGrid>
                <a:gridCol w="1250043">
                  <a:extLst>
                    <a:ext uri="{9D8B030D-6E8A-4147-A177-3AD203B41FA5}">
                      <a16:colId xmlns:a16="http://schemas.microsoft.com/office/drawing/2014/main" val="794342352"/>
                    </a:ext>
                  </a:extLst>
                </a:gridCol>
                <a:gridCol w="2237014">
                  <a:extLst>
                    <a:ext uri="{9D8B030D-6E8A-4147-A177-3AD203B41FA5}">
                      <a16:colId xmlns:a16="http://schemas.microsoft.com/office/drawing/2014/main" val="2381653787"/>
                    </a:ext>
                  </a:extLst>
                </a:gridCol>
              </a:tblGrid>
              <a:tr h="358985">
                <a:tc>
                  <a:txBody>
                    <a:bodyPr/>
                    <a:lstStyle/>
                    <a:p>
                      <a:pPr algn="ctr"/>
                      <a:r>
                        <a:rPr lang="en-GB" sz="2000" dirty="0">
                          <a:latin typeface="Century Gothic" panose="020B0502020202020204" pitchFamily="34" charset="0"/>
                        </a:rPr>
                        <a:t>day</a:t>
                      </a:r>
                    </a:p>
                  </a:txBody>
                  <a:tcPr/>
                </a:tc>
                <a:tc>
                  <a:txBody>
                    <a:bodyPr/>
                    <a:lstStyle/>
                    <a:p>
                      <a:pPr algn="ctr"/>
                      <a:r>
                        <a:rPr lang="en-GB" sz="2000" dirty="0">
                          <a:latin typeface="Century Gothic" panose="020B0502020202020204" pitchFamily="34" charset="0"/>
                        </a:rPr>
                        <a:t>activity</a:t>
                      </a:r>
                    </a:p>
                  </a:txBody>
                  <a:tcPr/>
                </a:tc>
                <a:extLst>
                  <a:ext uri="{0D108BD9-81ED-4DB2-BD59-A6C34878D82A}">
                    <a16:rowId xmlns:a16="http://schemas.microsoft.com/office/drawing/2014/main" val="845326715"/>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1232750323"/>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3526205794"/>
                  </a:ext>
                </a:extLst>
              </a:tr>
              <a:tr h="628589">
                <a:tc>
                  <a:txBody>
                    <a:bodyPr/>
                    <a:lstStyle/>
                    <a:p>
                      <a:endParaRPr lang="en-GB"/>
                    </a:p>
                  </a:txBody>
                  <a:tcPr/>
                </a:tc>
                <a:tc>
                  <a:txBody>
                    <a:bodyPr/>
                    <a:lstStyle/>
                    <a:p>
                      <a:endParaRPr lang="en-GB"/>
                    </a:p>
                  </a:txBody>
                  <a:tcPr/>
                </a:tc>
                <a:extLst>
                  <a:ext uri="{0D108BD9-81ED-4DB2-BD59-A6C34878D82A}">
                    <a16:rowId xmlns:a16="http://schemas.microsoft.com/office/drawing/2014/main" val="4253881238"/>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1531364395"/>
                  </a:ext>
                </a:extLst>
              </a:tr>
            </a:tbl>
          </a:graphicData>
        </a:graphic>
      </p:graphicFrame>
      <p:graphicFrame>
        <p:nvGraphicFramePr>
          <p:cNvPr id="45" name="Table 44">
            <a:extLst>
              <a:ext uri="{FF2B5EF4-FFF2-40B4-BE49-F238E27FC236}">
                <a16:creationId xmlns:a16="http://schemas.microsoft.com/office/drawing/2014/main" id="{BE723D45-60E8-4F52-BB2B-8E1C09887883}"/>
              </a:ext>
            </a:extLst>
          </p:cNvPr>
          <p:cNvGraphicFramePr>
            <a:graphicFrameLocks noGrp="1"/>
          </p:cNvGraphicFramePr>
          <p:nvPr>
            <p:extLst>
              <p:ext uri="{D42A27DB-BD31-4B8C-83A1-F6EECF244321}">
                <p14:modId xmlns:p14="http://schemas.microsoft.com/office/powerpoint/2010/main" val="2967135290"/>
              </p:ext>
            </p:extLst>
          </p:nvPr>
        </p:nvGraphicFramePr>
        <p:xfrm>
          <a:off x="6229134" y="3611137"/>
          <a:ext cx="3487057" cy="2910596"/>
        </p:xfrm>
        <a:graphic>
          <a:graphicData uri="http://schemas.openxmlformats.org/drawingml/2006/table">
            <a:tbl>
              <a:tblPr firstRow="1" bandRow="1">
                <a:tableStyleId>{5940675A-B579-460E-94D1-54222C63F5DA}</a:tableStyleId>
              </a:tblPr>
              <a:tblGrid>
                <a:gridCol w="1250043">
                  <a:extLst>
                    <a:ext uri="{9D8B030D-6E8A-4147-A177-3AD203B41FA5}">
                      <a16:colId xmlns:a16="http://schemas.microsoft.com/office/drawing/2014/main" val="794342352"/>
                    </a:ext>
                  </a:extLst>
                </a:gridCol>
                <a:gridCol w="2237014">
                  <a:extLst>
                    <a:ext uri="{9D8B030D-6E8A-4147-A177-3AD203B41FA5}">
                      <a16:colId xmlns:a16="http://schemas.microsoft.com/office/drawing/2014/main" val="2381653787"/>
                    </a:ext>
                  </a:extLst>
                </a:gridCol>
              </a:tblGrid>
              <a:tr h="358985">
                <a:tc>
                  <a:txBody>
                    <a:bodyPr/>
                    <a:lstStyle/>
                    <a:p>
                      <a:pPr algn="ctr"/>
                      <a:r>
                        <a:rPr lang="en-GB" sz="2000" dirty="0">
                          <a:latin typeface="Century Gothic" panose="020B0502020202020204" pitchFamily="34" charset="0"/>
                        </a:rPr>
                        <a:t>day</a:t>
                      </a:r>
                    </a:p>
                  </a:txBody>
                  <a:tcPr/>
                </a:tc>
                <a:tc>
                  <a:txBody>
                    <a:bodyPr/>
                    <a:lstStyle/>
                    <a:p>
                      <a:pPr algn="ctr"/>
                      <a:r>
                        <a:rPr lang="en-GB" sz="2000" dirty="0">
                          <a:latin typeface="Century Gothic" panose="020B0502020202020204" pitchFamily="34" charset="0"/>
                        </a:rPr>
                        <a:t>activity</a:t>
                      </a:r>
                    </a:p>
                  </a:txBody>
                  <a:tcPr/>
                </a:tc>
                <a:extLst>
                  <a:ext uri="{0D108BD9-81ED-4DB2-BD59-A6C34878D82A}">
                    <a16:rowId xmlns:a16="http://schemas.microsoft.com/office/drawing/2014/main" val="845326715"/>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1232750323"/>
                  </a:ext>
                </a:extLst>
              </a:tr>
              <a:tr h="62858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26205794"/>
                  </a:ext>
                </a:extLst>
              </a:tr>
              <a:tr h="628589">
                <a:tc>
                  <a:txBody>
                    <a:bodyPr/>
                    <a:lstStyle/>
                    <a:p>
                      <a:endParaRPr lang="en-GB"/>
                    </a:p>
                  </a:txBody>
                  <a:tcPr/>
                </a:tc>
                <a:tc>
                  <a:txBody>
                    <a:bodyPr/>
                    <a:lstStyle/>
                    <a:p>
                      <a:endParaRPr lang="en-GB"/>
                    </a:p>
                  </a:txBody>
                  <a:tcPr/>
                </a:tc>
                <a:extLst>
                  <a:ext uri="{0D108BD9-81ED-4DB2-BD59-A6C34878D82A}">
                    <a16:rowId xmlns:a16="http://schemas.microsoft.com/office/drawing/2014/main" val="4253881238"/>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1531364395"/>
                  </a:ext>
                </a:extLst>
              </a:tr>
            </a:tbl>
          </a:graphicData>
        </a:graphic>
      </p:graphicFrame>
      <p:sp>
        <p:nvSpPr>
          <p:cNvPr id="47" name="TextBox 46">
            <a:extLst>
              <a:ext uri="{FF2B5EF4-FFF2-40B4-BE49-F238E27FC236}">
                <a16:creationId xmlns:a16="http://schemas.microsoft.com/office/drawing/2014/main" id="{B68E7E7E-DC9D-43D5-9624-12A56F17D81A}"/>
              </a:ext>
            </a:extLst>
          </p:cNvPr>
          <p:cNvSpPr txBox="1"/>
          <p:nvPr/>
        </p:nvSpPr>
        <p:spPr>
          <a:xfrm>
            <a:off x="2368568" y="4141902"/>
            <a:ext cx="1169348" cy="400110"/>
          </a:xfrm>
          <a:prstGeom prst="rect">
            <a:avLst/>
          </a:prstGeom>
          <a:noFill/>
        </p:spPr>
        <p:txBody>
          <a:bodyPr wrap="square">
            <a:spAutoFit/>
          </a:bodyPr>
          <a:lstStyle/>
          <a:p>
            <a:pPr algn="ct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a:t>
            </a:r>
            <a:endParaRPr lang="en-GB" dirty="0"/>
          </a:p>
        </p:txBody>
      </p:sp>
      <p:sp>
        <p:nvSpPr>
          <p:cNvPr id="48" name="TextBox 47">
            <a:extLst>
              <a:ext uri="{FF2B5EF4-FFF2-40B4-BE49-F238E27FC236}">
                <a16:creationId xmlns:a16="http://schemas.microsoft.com/office/drawing/2014/main" id="{8999AEE0-AE04-416B-ADD1-8ECA6B616F19}"/>
              </a:ext>
            </a:extLst>
          </p:cNvPr>
          <p:cNvSpPr txBox="1"/>
          <p:nvPr/>
        </p:nvSpPr>
        <p:spPr>
          <a:xfrm>
            <a:off x="6286324" y="4141902"/>
            <a:ext cx="1182889" cy="400110"/>
          </a:xfrm>
          <a:prstGeom prst="rect">
            <a:avLst/>
          </a:prstGeom>
          <a:noFill/>
        </p:spPr>
        <p:txBody>
          <a:bodyPr wrap="square">
            <a:spAutoFit/>
          </a:bodyPr>
          <a:lstStyle/>
          <a:p>
            <a:pPr algn="ct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a:t>
            </a:r>
            <a:endParaRPr lang="en-GB" dirty="0"/>
          </a:p>
        </p:txBody>
      </p:sp>
      <p:sp>
        <p:nvSpPr>
          <p:cNvPr id="49" name="TextBox 48">
            <a:extLst>
              <a:ext uri="{FF2B5EF4-FFF2-40B4-BE49-F238E27FC236}">
                <a16:creationId xmlns:a16="http://schemas.microsoft.com/office/drawing/2014/main" id="{FB256E7F-F67B-470C-9C2F-4AA4F2434572}"/>
              </a:ext>
            </a:extLst>
          </p:cNvPr>
          <p:cNvSpPr txBox="1"/>
          <p:nvPr/>
        </p:nvSpPr>
        <p:spPr>
          <a:xfrm>
            <a:off x="2410450" y="4812064"/>
            <a:ext cx="1062584" cy="400110"/>
          </a:xfrm>
          <a:prstGeom prst="rect">
            <a:avLst/>
          </a:prstGeom>
          <a:noFill/>
        </p:spPr>
        <p:txBody>
          <a:bodyPr wrap="square">
            <a:spAutoFit/>
          </a:bodyPr>
          <a:lstStyle/>
          <a:p>
            <a:pPr algn="ct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Tues</a:t>
            </a:r>
            <a:endParaRPr lang="en-GB" dirty="0"/>
          </a:p>
        </p:txBody>
      </p:sp>
      <p:sp>
        <p:nvSpPr>
          <p:cNvPr id="50" name="TextBox 49">
            <a:extLst>
              <a:ext uri="{FF2B5EF4-FFF2-40B4-BE49-F238E27FC236}">
                <a16:creationId xmlns:a16="http://schemas.microsoft.com/office/drawing/2014/main" id="{C3137CCF-67CC-423A-9038-2347F8B40A7B}"/>
              </a:ext>
            </a:extLst>
          </p:cNvPr>
          <p:cNvSpPr txBox="1"/>
          <p:nvPr/>
        </p:nvSpPr>
        <p:spPr>
          <a:xfrm>
            <a:off x="3559091" y="4658176"/>
            <a:ext cx="2025011"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talk to Adèle </a:t>
            </a:r>
          </a:p>
          <a:p>
            <a:r>
              <a:rPr lang="en-GB" sz="2000" b="1" dirty="0">
                <a:solidFill>
                  <a:srgbClr val="002060"/>
                </a:solidFill>
                <a:latin typeface="Century Gothic" panose="020B0502020202020204" pitchFamily="34" charset="0"/>
              </a:rPr>
              <a:t>and Pierre</a:t>
            </a:r>
          </a:p>
        </p:txBody>
      </p:sp>
      <p:sp>
        <p:nvSpPr>
          <p:cNvPr id="51" name="TextBox 50">
            <a:extLst>
              <a:ext uri="{FF2B5EF4-FFF2-40B4-BE49-F238E27FC236}">
                <a16:creationId xmlns:a16="http://schemas.microsoft.com/office/drawing/2014/main" id="{5FB87074-EE40-4775-9555-F57C2837AE88}"/>
              </a:ext>
            </a:extLst>
          </p:cNvPr>
          <p:cNvSpPr txBox="1"/>
          <p:nvPr/>
        </p:nvSpPr>
        <p:spPr>
          <a:xfrm>
            <a:off x="6373695" y="4799095"/>
            <a:ext cx="888199"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Wed</a:t>
            </a:r>
          </a:p>
        </p:txBody>
      </p:sp>
      <p:sp>
        <p:nvSpPr>
          <p:cNvPr id="52" name="TextBox 51">
            <a:extLst>
              <a:ext uri="{FF2B5EF4-FFF2-40B4-BE49-F238E27FC236}">
                <a16:creationId xmlns:a16="http://schemas.microsoft.com/office/drawing/2014/main" id="{B89D69D3-5F46-42ED-A4CB-CF66FE715DC3}"/>
              </a:ext>
            </a:extLst>
          </p:cNvPr>
          <p:cNvSpPr txBox="1"/>
          <p:nvPr/>
        </p:nvSpPr>
        <p:spPr>
          <a:xfrm>
            <a:off x="6373695" y="5402148"/>
            <a:ext cx="888199"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Fri</a:t>
            </a:r>
          </a:p>
        </p:txBody>
      </p:sp>
      <p:sp>
        <p:nvSpPr>
          <p:cNvPr id="53" name="TextBox 52">
            <a:extLst>
              <a:ext uri="{FF2B5EF4-FFF2-40B4-BE49-F238E27FC236}">
                <a16:creationId xmlns:a16="http://schemas.microsoft.com/office/drawing/2014/main" id="{138A282F-685A-4B1C-89C8-140ACAFF511F}"/>
              </a:ext>
            </a:extLst>
          </p:cNvPr>
          <p:cNvSpPr txBox="1"/>
          <p:nvPr/>
        </p:nvSpPr>
        <p:spPr>
          <a:xfrm>
            <a:off x="7468841" y="5248260"/>
            <a:ext cx="2508348"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visit </a:t>
            </a:r>
            <a:r>
              <a:rPr lang="en-GB" sz="2000" b="1">
                <a:solidFill>
                  <a:srgbClr val="002060"/>
                </a:solidFill>
                <a:latin typeface="Century Gothic" panose="020B0502020202020204" pitchFamily="34" charset="0"/>
              </a:rPr>
              <a:t>a university</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with Pierre</a:t>
            </a:r>
          </a:p>
        </p:txBody>
      </p:sp>
      <p:sp>
        <p:nvSpPr>
          <p:cNvPr id="54" name="TextBox 53">
            <a:extLst>
              <a:ext uri="{FF2B5EF4-FFF2-40B4-BE49-F238E27FC236}">
                <a16:creationId xmlns:a16="http://schemas.microsoft.com/office/drawing/2014/main" id="{3DCB15A7-F387-46F8-8AC4-B511751837E0}"/>
              </a:ext>
            </a:extLst>
          </p:cNvPr>
          <p:cNvSpPr txBox="1"/>
          <p:nvPr/>
        </p:nvSpPr>
        <p:spPr>
          <a:xfrm>
            <a:off x="3559091" y="5284103"/>
            <a:ext cx="2508348"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look for park for a group of tourists</a:t>
            </a:r>
          </a:p>
        </p:txBody>
      </p:sp>
      <p:sp>
        <p:nvSpPr>
          <p:cNvPr id="55" name="TextBox 54">
            <a:extLst>
              <a:ext uri="{FF2B5EF4-FFF2-40B4-BE49-F238E27FC236}">
                <a16:creationId xmlns:a16="http://schemas.microsoft.com/office/drawing/2014/main" id="{7DB52606-0EF6-4948-ADE5-555520B1AF3E}"/>
              </a:ext>
            </a:extLst>
          </p:cNvPr>
          <p:cNvSpPr txBox="1"/>
          <p:nvPr/>
        </p:nvSpPr>
        <p:spPr>
          <a:xfrm>
            <a:off x="2486648" y="5402148"/>
            <a:ext cx="888199"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Thurs</a:t>
            </a:r>
          </a:p>
        </p:txBody>
      </p:sp>
      <p:sp>
        <p:nvSpPr>
          <p:cNvPr id="57" name="TextBox 56">
            <a:extLst>
              <a:ext uri="{FF2B5EF4-FFF2-40B4-BE49-F238E27FC236}">
                <a16:creationId xmlns:a16="http://schemas.microsoft.com/office/drawing/2014/main" id="{F4E87D35-C7B3-494D-B03F-16A294204BDE}"/>
              </a:ext>
            </a:extLst>
          </p:cNvPr>
          <p:cNvSpPr txBox="1"/>
          <p:nvPr/>
        </p:nvSpPr>
        <p:spPr>
          <a:xfrm>
            <a:off x="2509142" y="6036043"/>
            <a:ext cx="888199"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Sun</a:t>
            </a:r>
          </a:p>
        </p:txBody>
      </p:sp>
      <p:sp>
        <p:nvSpPr>
          <p:cNvPr id="58" name="TextBox 57">
            <a:extLst>
              <a:ext uri="{FF2B5EF4-FFF2-40B4-BE49-F238E27FC236}">
                <a16:creationId xmlns:a16="http://schemas.microsoft.com/office/drawing/2014/main" id="{2D5488D8-ADD4-4687-958E-E9CCF34E6185}"/>
              </a:ext>
            </a:extLst>
          </p:cNvPr>
          <p:cNvSpPr txBox="1"/>
          <p:nvPr/>
        </p:nvSpPr>
        <p:spPr>
          <a:xfrm>
            <a:off x="6161304" y="6023040"/>
            <a:ext cx="1432928"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weekend</a:t>
            </a:r>
          </a:p>
        </p:txBody>
      </p:sp>
      <p:sp>
        <p:nvSpPr>
          <p:cNvPr id="59" name="TextBox 58">
            <a:extLst>
              <a:ext uri="{FF2B5EF4-FFF2-40B4-BE49-F238E27FC236}">
                <a16:creationId xmlns:a16="http://schemas.microsoft.com/office/drawing/2014/main" id="{AEE42E30-A37A-43B2-BDE3-9BADE2C8BD05}"/>
              </a:ext>
            </a:extLst>
          </p:cNvPr>
          <p:cNvSpPr txBox="1"/>
          <p:nvPr/>
        </p:nvSpPr>
        <p:spPr>
          <a:xfrm>
            <a:off x="3537523" y="5872306"/>
            <a:ext cx="2508348"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prepare a list of activities</a:t>
            </a:r>
          </a:p>
        </p:txBody>
      </p:sp>
      <p:sp>
        <p:nvSpPr>
          <p:cNvPr id="60" name="TextBox 59">
            <a:extLst>
              <a:ext uri="{FF2B5EF4-FFF2-40B4-BE49-F238E27FC236}">
                <a16:creationId xmlns:a16="http://schemas.microsoft.com/office/drawing/2014/main" id="{D87A484C-6907-4DB3-920F-30DF59579BB5}"/>
              </a:ext>
            </a:extLst>
          </p:cNvPr>
          <p:cNvSpPr txBox="1"/>
          <p:nvPr/>
        </p:nvSpPr>
        <p:spPr>
          <a:xfrm>
            <a:off x="7522892" y="5808294"/>
            <a:ext cx="2508348"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organise a </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football match</a:t>
            </a: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7" grpId="0"/>
      <p:bldP spid="48" grpId="0"/>
      <p:bldP spid="49" grpId="0"/>
      <p:bldP spid="50" grpId="0"/>
      <p:bldP spid="51" grpId="0"/>
      <p:bldP spid="52" grpId="0"/>
      <p:bldP spid="53" grpId="0"/>
      <p:bldP spid="54" grpId="0"/>
      <p:bldP spid="55" grpId="0"/>
      <p:bldP spid="57" grpId="0"/>
      <p:bldP spid="58" grpId="0"/>
      <p:bldP spid="59"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Graphic 9" descr="Teacher">
            <a:extLst>
              <a:ext uri="{FF2B5EF4-FFF2-40B4-BE49-F238E27FC236}">
                <a16:creationId xmlns:a16="http://schemas.microsoft.com/office/drawing/2014/main" id="{7C434267-29A1-46E6-9FAB-88360489D5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5432" y="-42671"/>
            <a:ext cx="914400" cy="914400"/>
          </a:xfrm>
          <a:prstGeom prst="rect">
            <a:avLst/>
          </a:prstGeom>
        </p:spPr>
      </p:pic>
      <p:sp>
        <p:nvSpPr>
          <p:cNvPr id="11" name="Speech Bubble: Rectangle with Corners Rounded 10">
            <a:extLst>
              <a:ext uri="{FF2B5EF4-FFF2-40B4-BE49-F238E27FC236}">
                <a16:creationId xmlns:a16="http://schemas.microsoft.com/office/drawing/2014/main" id="{DD994DCE-5B87-44DC-9377-5DEA13E3B5AC}"/>
              </a:ext>
            </a:extLst>
          </p:cNvPr>
          <p:cNvSpPr/>
          <p:nvPr/>
        </p:nvSpPr>
        <p:spPr>
          <a:xfrm>
            <a:off x="4160158" y="156117"/>
            <a:ext cx="3913004" cy="547644"/>
          </a:xfrm>
          <a:prstGeom prst="wedgeRoundRectCallout">
            <a:avLst>
              <a:gd name="adj1" fmla="val -60195"/>
              <a:gd name="adj2" fmla="val -1663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CustomShape 7">
            <a:hlinkClick r:id="" action="ppaction://noaction">
              <a:snd r:embed="rId5" name="F3.t.wav"/>
            </a:hlinkClick>
            <a:extLst>
              <a:ext uri="{FF2B5EF4-FFF2-40B4-BE49-F238E27FC236}">
                <a16:creationId xmlns:a16="http://schemas.microsoft.com/office/drawing/2014/main" id="{2A7EFDA1-C7E2-46AD-A020-BAFAD0F50339}"/>
              </a:ext>
            </a:extLst>
          </p:cNvPr>
          <p:cNvSpPr/>
          <p:nvPr/>
        </p:nvSpPr>
        <p:spPr>
          <a:xfrm>
            <a:off x="4160158" y="178089"/>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13" name="Picture 12" descr="Icon&#10;&#10;Description automatically generated">
            <a:extLst>
              <a:ext uri="{FF2B5EF4-FFF2-40B4-BE49-F238E27FC236}">
                <a16:creationId xmlns:a16="http://schemas.microsoft.com/office/drawing/2014/main" id="{60901476-C630-4BB9-96C2-003643EB80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4" name="Picture 13" descr="Icon&#10;&#10;Description automatically generated">
            <a:extLst>
              <a:ext uri="{FF2B5EF4-FFF2-40B4-BE49-F238E27FC236}">
                <a16:creationId xmlns:a16="http://schemas.microsoft.com/office/drawing/2014/main" id="{03007106-1B94-4344-BA70-63C03605D0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5" name="Explosion: 8 Points 14">
            <a:extLst>
              <a:ext uri="{FF2B5EF4-FFF2-40B4-BE49-F238E27FC236}">
                <a16:creationId xmlns:a16="http://schemas.microsoft.com/office/drawing/2014/main" id="{08D46637-2172-4F10-B04A-D860E3B2F440}"/>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8 Points 15">
            <a:extLst>
              <a:ext uri="{FF2B5EF4-FFF2-40B4-BE49-F238E27FC236}">
                <a16:creationId xmlns:a16="http://schemas.microsoft.com/office/drawing/2014/main" id="{D44989C4-3FFB-4986-8FDF-110A66316741}"/>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7" name="TextBox 16">
            <a:extLst>
              <a:ext uri="{FF2B5EF4-FFF2-40B4-BE49-F238E27FC236}">
                <a16:creationId xmlns:a16="http://schemas.microsoft.com/office/drawing/2014/main" id="{DF1E92A3-5D09-4B17-82DE-D031858C00D4}"/>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18" name="Title 2">
            <a:extLst>
              <a:ext uri="{FF2B5EF4-FFF2-40B4-BE49-F238E27FC236}">
                <a16:creationId xmlns:a16="http://schemas.microsoft.com/office/drawing/2014/main" id="{7E939E78-1CF7-4FBD-9AD1-46CF5250CF34}"/>
              </a:ext>
            </a:extLst>
          </p:cNvPr>
          <p:cNvSpPr txBox="1">
            <a:spLocks/>
          </p:cNvSpPr>
          <p:nvPr/>
        </p:nvSpPr>
        <p:spPr>
          <a:xfrm>
            <a:off x="10619728" y="1110213"/>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3F4B5D57-2C52-4DA6-93AB-711183F24ED2}"/>
              </a:ext>
            </a:extLst>
          </p:cNvPr>
          <p:cNvSpPr txBox="1"/>
          <p:nvPr/>
        </p:nvSpPr>
        <p:spPr>
          <a:xfrm>
            <a:off x="644541" y="123330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 un </a:t>
            </a:r>
            <a:r>
              <a:rPr lang="en-GB" sz="2400" dirty="0" err="1">
                <a:solidFill>
                  <a:prstClr val="black"/>
                </a:solidFill>
                <a:latin typeface="Century Gothic"/>
              </a:rPr>
              <a:t>musée</a:t>
            </a:r>
            <a:endParaRPr lang="en-GB" sz="2400" dirty="0">
              <a:solidFill>
                <a:prstClr val="black"/>
              </a:solidFill>
              <a:latin typeface="Century Gothic"/>
            </a:endParaRPr>
          </a:p>
        </p:txBody>
      </p:sp>
      <p:sp>
        <p:nvSpPr>
          <p:cNvPr id="20" name="TextBox 19">
            <a:extLst>
              <a:ext uri="{FF2B5EF4-FFF2-40B4-BE49-F238E27FC236}">
                <a16:creationId xmlns:a16="http://schemas.microsoft.com/office/drawing/2014/main" id="{0E28D694-F22B-493F-B338-F1763E631227}"/>
              </a:ext>
            </a:extLst>
          </p:cNvPr>
          <p:cNvSpPr txBox="1"/>
          <p:nvPr/>
        </p:nvSpPr>
        <p:spPr>
          <a:xfrm>
            <a:off x="622725" y="2536671"/>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2. avec</a:t>
            </a:r>
          </a:p>
        </p:txBody>
      </p:sp>
      <p:sp>
        <p:nvSpPr>
          <p:cNvPr id="21" name="TextBox 20">
            <a:extLst>
              <a:ext uri="{FF2B5EF4-FFF2-40B4-BE49-F238E27FC236}">
                <a16:creationId xmlns:a16="http://schemas.microsoft.com/office/drawing/2014/main" id="{28EA3B2A-AB64-4141-AB3F-47C07720DD84}"/>
              </a:ext>
            </a:extLst>
          </p:cNvPr>
          <p:cNvSpPr txBox="1"/>
          <p:nvPr/>
        </p:nvSpPr>
        <p:spPr>
          <a:xfrm>
            <a:off x="644541"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3. </a:t>
            </a:r>
            <a:r>
              <a:rPr lang="en-GB" sz="2400" dirty="0" err="1">
                <a:solidFill>
                  <a:prstClr val="black"/>
                </a:solidFill>
                <a:latin typeface="Century Gothic"/>
              </a:rPr>
              <a:t>une</a:t>
            </a:r>
            <a:r>
              <a:rPr lang="en-GB" sz="2400" dirty="0">
                <a:solidFill>
                  <a:prstClr val="black"/>
                </a:solidFill>
                <a:latin typeface="Century Gothic"/>
              </a:rPr>
              <a:t> </a:t>
            </a:r>
            <a:r>
              <a:rPr lang="en-GB" sz="2400" dirty="0" err="1">
                <a:solidFill>
                  <a:prstClr val="black"/>
                </a:solidFill>
                <a:latin typeface="Century Gothic"/>
              </a:rPr>
              <a:t>visite</a:t>
            </a:r>
            <a:endParaRPr lang="en-GB" sz="2400" dirty="0">
              <a:solidFill>
                <a:prstClr val="black"/>
              </a:solidFill>
              <a:latin typeface="Century Gothic"/>
            </a:endParaRPr>
          </a:p>
        </p:txBody>
      </p:sp>
      <p:sp>
        <p:nvSpPr>
          <p:cNvPr id="22" name="TextBox 21">
            <a:extLst>
              <a:ext uri="{FF2B5EF4-FFF2-40B4-BE49-F238E27FC236}">
                <a16:creationId xmlns:a16="http://schemas.microsoft.com/office/drawing/2014/main" id="{7ACB8388-47F8-46F3-ABE6-AB7D1514BC9A}"/>
              </a:ext>
            </a:extLst>
          </p:cNvPr>
          <p:cNvSpPr txBox="1"/>
          <p:nvPr/>
        </p:nvSpPr>
        <p:spPr>
          <a:xfrm>
            <a:off x="622724" y="574299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4. </a:t>
            </a:r>
            <a:r>
              <a:rPr lang="en-GB" sz="2400" dirty="0" err="1">
                <a:solidFill>
                  <a:prstClr val="black"/>
                </a:solidFill>
                <a:latin typeface="Century Gothic"/>
              </a:rPr>
              <a:t>lundi</a:t>
            </a:r>
            <a:endParaRPr lang="en-GB" sz="2400" dirty="0">
              <a:solidFill>
                <a:prstClr val="black"/>
              </a:solidFill>
              <a:latin typeface="Century Gothic"/>
            </a:endParaRPr>
          </a:p>
        </p:txBody>
      </p:sp>
      <p:sp>
        <p:nvSpPr>
          <p:cNvPr id="23" name="TextBox 22">
            <a:extLst>
              <a:ext uri="{FF2B5EF4-FFF2-40B4-BE49-F238E27FC236}">
                <a16:creationId xmlns:a16="http://schemas.microsoft.com/office/drawing/2014/main" id="{1DECB326-98CF-4E10-8414-A578615397B9}"/>
              </a:ext>
            </a:extLst>
          </p:cNvPr>
          <p:cNvSpPr txBox="1"/>
          <p:nvPr/>
        </p:nvSpPr>
        <p:spPr>
          <a:xfrm>
            <a:off x="4554350" y="1237673"/>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5. il organise</a:t>
            </a:r>
          </a:p>
        </p:txBody>
      </p:sp>
      <p:sp>
        <p:nvSpPr>
          <p:cNvPr id="24" name="TextBox 23">
            <a:extLst>
              <a:ext uri="{FF2B5EF4-FFF2-40B4-BE49-F238E27FC236}">
                <a16:creationId xmlns:a16="http://schemas.microsoft.com/office/drawing/2014/main" id="{BC8E6641-E26F-4E58-B0FA-691C4302E624}"/>
              </a:ext>
            </a:extLst>
          </p:cNvPr>
          <p:cNvSpPr txBox="1"/>
          <p:nvPr/>
        </p:nvSpPr>
        <p:spPr>
          <a:xfrm>
            <a:off x="4554350" y="2536671"/>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6. </a:t>
            </a:r>
            <a:r>
              <a:rPr lang="en-GB" sz="2400" dirty="0" err="1">
                <a:solidFill>
                  <a:prstClr val="black"/>
                </a:solidFill>
                <a:latin typeface="Century Gothic"/>
              </a:rPr>
              <a:t>dimanche</a:t>
            </a:r>
            <a:endParaRPr lang="en-GB" sz="2400" dirty="0">
              <a:solidFill>
                <a:prstClr val="black"/>
              </a:solidFill>
              <a:latin typeface="Century Gothic"/>
            </a:endParaRPr>
          </a:p>
        </p:txBody>
      </p:sp>
      <p:sp>
        <p:nvSpPr>
          <p:cNvPr id="25" name="TextBox 24">
            <a:extLst>
              <a:ext uri="{FF2B5EF4-FFF2-40B4-BE49-F238E27FC236}">
                <a16:creationId xmlns:a16="http://schemas.microsoft.com/office/drawing/2014/main" id="{34E1D94F-3C8E-4642-9AA5-02751F284C62}"/>
              </a:ext>
            </a:extLst>
          </p:cNvPr>
          <p:cNvSpPr txBox="1"/>
          <p:nvPr/>
        </p:nvSpPr>
        <p:spPr>
          <a:xfrm>
            <a:off x="4554349"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7. et</a:t>
            </a:r>
          </a:p>
        </p:txBody>
      </p:sp>
      <p:sp>
        <p:nvSpPr>
          <p:cNvPr id="26" name="TextBox 25">
            <a:extLst>
              <a:ext uri="{FF2B5EF4-FFF2-40B4-BE49-F238E27FC236}">
                <a16:creationId xmlns:a16="http://schemas.microsoft.com/office/drawing/2014/main" id="{7EC16FC8-642D-4C51-9EED-D7680A1A4AF2}"/>
              </a:ext>
            </a:extLst>
          </p:cNvPr>
          <p:cNvSpPr txBox="1"/>
          <p:nvPr/>
        </p:nvSpPr>
        <p:spPr>
          <a:xfrm>
            <a:off x="4554349" y="5734728"/>
            <a:ext cx="235263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8. </a:t>
            </a:r>
            <a:r>
              <a:rPr lang="en-GB" sz="2400" dirty="0" err="1">
                <a:solidFill>
                  <a:prstClr val="black"/>
                </a:solidFill>
                <a:latin typeface="Century Gothic"/>
              </a:rPr>
              <a:t>tu</a:t>
            </a:r>
            <a:r>
              <a:rPr lang="en-GB" sz="2400" dirty="0">
                <a:solidFill>
                  <a:prstClr val="black"/>
                </a:solidFill>
                <a:latin typeface="Century Gothic"/>
              </a:rPr>
              <a:t> </a:t>
            </a:r>
            <a:r>
              <a:rPr lang="en-GB" sz="2400" dirty="0" err="1">
                <a:solidFill>
                  <a:prstClr val="black"/>
                </a:solidFill>
                <a:latin typeface="Century Gothic"/>
              </a:rPr>
              <a:t>prépares</a:t>
            </a:r>
            <a:endParaRPr lang="en-GB" sz="2400" dirty="0">
              <a:solidFill>
                <a:prstClr val="black"/>
              </a:solidFill>
              <a:latin typeface="Century Gothic"/>
            </a:endParaRPr>
          </a:p>
        </p:txBody>
      </p:sp>
      <p:sp>
        <p:nvSpPr>
          <p:cNvPr id="27" name="TextBox 26">
            <a:extLst>
              <a:ext uri="{FF2B5EF4-FFF2-40B4-BE49-F238E27FC236}">
                <a16:creationId xmlns:a16="http://schemas.microsoft.com/office/drawing/2014/main" id="{A33DC2C3-A777-4D38-856B-8E1164EE48D4}"/>
              </a:ext>
            </a:extLst>
          </p:cNvPr>
          <p:cNvSpPr txBox="1"/>
          <p:nvPr/>
        </p:nvSpPr>
        <p:spPr>
          <a:xfrm>
            <a:off x="8136689" y="1233308"/>
            <a:ext cx="2351614"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9. je </a:t>
            </a:r>
            <a:r>
              <a:rPr lang="en-GB" sz="2400" dirty="0" err="1">
                <a:solidFill>
                  <a:prstClr val="black"/>
                </a:solidFill>
                <a:latin typeface="Century Gothic"/>
              </a:rPr>
              <a:t>visite</a:t>
            </a:r>
            <a:endParaRPr lang="en-GB" sz="2400" dirty="0">
              <a:solidFill>
                <a:prstClr val="black"/>
              </a:solidFill>
              <a:latin typeface="Century Gothic"/>
            </a:endParaRPr>
          </a:p>
        </p:txBody>
      </p:sp>
      <p:sp>
        <p:nvSpPr>
          <p:cNvPr id="29" name="TextBox 28">
            <a:extLst>
              <a:ext uri="{FF2B5EF4-FFF2-40B4-BE49-F238E27FC236}">
                <a16:creationId xmlns:a16="http://schemas.microsoft.com/office/drawing/2014/main" id="{6B8CCC2D-F727-4CF7-BF27-B01FE76EE2B0}"/>
              </a:ext>
            </a:extLst>
          </p:cNvPr>
          <p:cNvSpPr txBox="1"/>
          <p:nvPr/>
        </p:nvSpPr>
        <p:spPr>
          <a:xfrm>
            <a:off x="8136689" y="2542792"/>
            <a:ext cx="2784564"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10. </a:t>
            </a:r>
            <a:r>
              <a:rPr lang="en-GB" sz="2400" dirty="0" err="1">
                <a:solidFill>
                  <a:prstClr val="black"/>
                </a:solidFill>
                <a:latin typeface="Century Gothic"/>
              </a:rPr>
              <a:t>une</a:t>
            </a:r>
            <a:r>
              <a:rPr lang="en-GB" sz="2400" dirty="0">
                <a:solidFill>
                  <a:prstClr val="black"/>
                </a:solidFill>
                <a:latin typeface="Century Gothic"/>
              </a:rPr>
              <a:t> </a:t>
            </a:r>
            <a:r>
              <a:rPr lang="en-GB" sz="2400" dirty="0" err="1">
                <a:solidFill>
                  <a:prstClr val="black"/>
                </a:solidFill>
                <a:latin typeface="Century Gothic"/>
              </a:rPr>
              <a:t>université</a:t>
            </a:r>
            <a:endParaRPr lang="en-GB" sz="2400" dirty="0">
              <a:solidFill>
                <a:prstClr val="black"/>
              </a:solidFill>
              <a:latin typeface="Century Gothic"/>
            </a:endParaRPr>
          </a:p>
        </p:txBody>
      </p:sp>
      <p:sp>
        <p:nvSpPr>
          <p:cNvPr id="31" name="TextBox 30">
            <a:extLst>
              <a:ext uri="{FF2B5EF4-FFF2-40B4-BE49-F238E27FC236}">
                <a16:creationId xmlns:a16="http://schemas.microsoft.com/office/drawing/2014/main" id="{C0276A7F-5C08-4719-9FFA-FFDD8E98540D}"/>
              </a:ext>
            </a:extLst>
          </p:cNvPr>
          <p:cNvSpPr txBox="1"/>
          <p:nvPr/>
        </p:nvSpPr>
        <p:spPr>
          <a:xfrm>
            <a:off x="8136689"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11. </a:t>
            </a:r>
            <a:r>
              <a:rPr lang="en-GB" sz="2400" dirty="0" err="1">
                <a:solidFill>
                  <a:prstClr val="black"/>
                </a:solidFill>
                <a:latin typeface="Century Gothic"/>
              </a:rPr>
              <a:t>mardi</a:t>
            </a:r>
            <a:endParaRPr lang="en-GB" sz="2400" dirty="0">
              <a:solidFill>
                <a:prstClr val="black"/>
              </a:solidFill>
              <a:latin typeface="Century Gothic"/>
            </a:endParaRPr>
          </a:p>
        </p:txBody>
      </p:sp>
      <p:sp>
        <p:nvSpPr>
          <p:cNvPr id="32" name="TextBox 31">
            <a:extLst>
              <a:ext uri="{FF2B5EF4-FFF2-40B4-BE49-F238E27FC236}">
                <a16:creationId xmlns:a16="http://schemas.microsoft.com/office/drawing/2014/main" id="{7920A92E-623E-420E-ACAB-DAE175287EC1}"/>
              </a:ext>
            </a:extLst>
          </p:cNvPr>
          <p:cNvSpPr txBox="1"/>
          <p:nvPr/>
        </p:nvSpPr>
        <p:spPr>
          <a:xfrm>
            <a:off x="8073162" y="574299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12. </a:t>
            </a:r>
            <a:r>
              <a:rPr lang="en-GB" sz="2400" dirty="0" err="1">
                <a:solidFill>
                  <a:prstClr val="black"/>
                </a:solidFill>
                <a:latin typeface="Century Gothic"/>
              </a:rPr>
              <a:t>jeudi</a:t>
            </a:r>
            <a:endParaRPr lang="en-GB" sz="2400" dirty="0">
              <a:solidFill>
                <a:prstClr val="black"/>
              </a:solidFill>
              <a:latin typeface="Century Gothic"/>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19"/>
                                        </p:tgtEl>
                                      </p:cBhvr>
                                    </p:animEffect>
                                    <p:set>
                                      <p:cBhvr>
                                        <p:cTn id="7" dur="1" fill="hold">
                                          <p:stCondLst>
                                            <p:cond delay="39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4000"/>
                                        <p:tgtEl>
                                          <p:spTgt spid="20"/>
                                        </p:tgtEl>
                                      </p:cBhvr>
                                    </p:animEffect>
                                    <p:set>
                                      <p:cBhvr>
                                        <p:cTn id="12" dur="1" fill="hold">
                                          <p:stCondLst>
                                            <p:cond delay="3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4000"/>
                                        <p:tgtEl>
                                          <p:spTgt spid="21"/>
                                        </p:tgtEl>
                                      </p:cBhvr>
                                    </p:animEffect>
                                    <p:set>
                                      <p:cBhvr>
                                        <p:cTn id="17" dur="1" fill="hold">
                                          <p:stCondLst>
                                            <p:cond delay="39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4000"/>
                                        <p:tgtEl>
                                          <p:spTgt spid="22"/>
                                        </p:tgtEl>
                                      </p:cBhvr>
                                    </p:animEffect>
                                    <p:set>
                                      <p:cBhvr>
                                        <p:cTn id="22" dur="1" fill="hold">
                                          <p:stCondLst>
                                            <p:cond delay="39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4000"/>
                                        <p:tgtEl>
                                          <p:spTgt spid="23"/>
                                        </p:tgtEl>
                                      </p:cBhvr>
                                    </p:animEffect>
                                    <p:set>
                                      <p:cBhvr>
                                        <p:cTn id="27" dur="1" fill="hold">
                                          <p:stCondLst>
                                            <p:cond delay="39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4000"/>
                                        <p:tgtEl>
                                          <p:spTgt spid="24"/>
                                        </p:tgtEl>
                                      </p:cBhvr>
                                    </p:animEffect>
                                    <p:set>
                                      <p:cBhvr>
                                        <p:cTn id="32" dur="1" fill="hold">
                                          <p:stCondLst>
                                            <p:cond delay="39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4000"/>
                                        <p:tgtEl>
                                          <p:spTgt spid="25"/>
                                        </p:tgtEl>
                                      </p:cBhvr>
                                    </p:animEffect>
                                    <p:set>
                                      <p:cBhvr>
                                        <p:cTn id="37" dur="1" fill="hold">
                                          <p:stCondLst>
                                            <p:cond delay="3999"/>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4000"/>
                                        <p:tgtEl>
                                          <p:spTgt spid="26"/>
                                        </p:tgtEl>
                                      </p:cBhvr>
                                    </p:animEffect>
                                    <p:set>
                                      <p:cBhvr>
                                        <p:cTn id="42" dur="1" fill="hold">
                                          <p:stCondLst>
                                            <p:cond delay="39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4000"/>
                                        <p:tgtEl>
                                          <p:spTgt spid="27"/>
                                        </p:tgtEl>
                                      </p:cBhvr>
                                    </p:animEffect>
                                    <p:set>
                                      <p:cBhvr>
                                        <p:cTn id="47" dur="1" fill="hold">
                                          <p:stCondLst>
                                            <p:cond delay="39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4000"/>
                                        <p:tgtEl>
                                          <p:spTgt spid="29"/>
                                        </p:tgtEl>
                                      </p:cBhvr>
                                    </p:animEffect>
                                    <p:set>
                                      <p:cBhvr>
                                        <p:cTn id="52" dur="1" fill="hold">
                                          <p:stCondLst>
                                            <p:cond delay="3999"/>
                                          </p:stCondLst>
                                        </p:cTn>
                                        <p:tgtEl>
                                          <p:spTgt spid="2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4000"/>
                                        <p:tgtEl>
                                          <p:spTgt spid="31"/>
                                        </p:tgtEl>
                                      </p:cBhvr>
                                    </p:animEffect>
                                    <p:set>
                                      <p:cBhvr>
                                        <p:cTn id="57" dur="1" fill="hold">
                                          <p:stCondLst>
                                            <p:cond delay="3999"/>
                                          </p:stCondLst>
                                        </p:cTn>
                                        <p:tgtEl>
                                          <p:spTgt spid="3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4000"/>
                                        <p:tgtEl>
                                          <p:spTgt spid="32"/>
                                        </p:tgtEl>
                                      </p:cBhvr>
                                    </p:animEffect>
                                    <p:set>
                                      <p:cBhvr>
                                        <p:cTn id="62" dur="1" fill="hold">
                                          <p:stCondLst>
                                            <p:cond delay="3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Graphic 9" descr="Teacher">
            <a:extLst>
              <a:ext uri="{FF2B5EF4-FFF2-40B4-BE49-F238E27FC236}">
                <a16:creationId xmlns:a16="http://schemas.microsoft.com/office/drawing/2014/main" id="{7C434267-29A1-46E6-9FAB-88360489D5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5432" y="-42671"/>
            <a:ext cx="914400" cy="914400"/>
          </a:xfrm>
          <a:prstGeom prst="rect">
            <a:avLst/>
          </a:prstGeom>
        </p:spPr>
      </p:pic>
      <p:sp>
        <p:nvSpPr>
          <p:cNvPr id="11" name="Speech Bubble: Rectangle with Corners Rounded 10">
            <a:extLst>
              <a:ext uri="{FF2B5EF4-FFF2-40B4-BE49-F238E27FC236}">
                <a16:creationId xmlns:a16="http://schemas.microsoft.com/office/drawing/2014/main" id="{DD994DCE-5B87-44DC-9377-5DEA13E3B5AC}"/>
              </a:ext>
            </a:extLst>
          </p:cNvPr>
          <p:cNvSpPr/>
          <p:nvPr/>
        </p:nvSpPr>
        <p:spPr>
          <a:xfrm>
            <a:off x="4160158" y="156117"/>
            <a:ext cx="3913004" cy="547644"/>
          </a:xfrm>
          <a:prstGeom prst="wedgeRoundRectCallout">
            <a:avLst>
              <a:gd name="adj1" fmla="val -60195"/>
              <a:gd name="adj2" fmla="val -1663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CustomShape 7">
            <a:hlinkClick r:id="" action="ppaction://noaction">
              <a:snd r:embed="rId5" name="F3.t1.wav"/>
            </a:hlinkClick>
            <a:extLst>
              <a:ext uri="{FF2B5EF4-FFF2-40B4-BE49-F238E27FC236}">
                <a16:creationId xmlns:a16="http://schemas.microsoft.com/office/drawing/2014/main" id="{2A7EFDA1-C7E2-46AD-A020-BAFAD0F50339}"/>
              </a:ext>
            </a:extLst>
          </p:cNvPr>
          <p:cNvSpPr/>
          <p:nvPr/>
        </p:nvSpPr>
        <p:spPr>
          <a:xfrm>
            <a:off x="4160158" y="178089"/>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13" name="Picture 12" descr="Icon&#10;&#10;Description automatically generated">
            <a:extLst>
              <a:ext uri="{FF2B5EF4-FFF2-40B4-BE49-F238E27FC236}">
                <a16:creationId xmlns:a16="http://schemas.microsoft.com/office/drawing/2014/main" id="{60901476-C630-4BB9-96C2-003643EB80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4" name="Picture 13" descr="Icon&#10;&#10;Description automatically generated">
            <a:extLst>
              <a:ext uri="{FF2B5EF4-FFF2-40B4-BE49-F238E27FC236}">
                <a16:creationId xmlns:a16="http://schemas.microsoft.com/office/drawing/2014/main" id="{03007106-1B94-4344-BA70-63C03605D0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5" name="Explosion: 8 Points 14">
            <a:extLst>
              <a:ext uri="{FF2B5EF4-FFF2-40B4-BE49-F238E27FC236}">
                <a16:creationId xmlns:a16="http://schemas.microsoft.com/office/drawing/2014/main" id="{08D46637-2172-4F10-B04A-D860E3B2F440}"/>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8 Points 15">
            <a:extLst>
              <a:ext uri="{FF2B5EF4-FFF2-40B4-BE49-F238E27FC236}">
                <a16:creationId xmlns:a16="http://schemas.microsoft.com/office/drawing/2014/main" id="{D44989C4-3FFB-4986-8FDF-110A66316741}"/>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7" name="TextBox 16">
            <a:extLst>
              <a:ext uri="{FF2B5EF4-FFF2-40B4-BE49-F238E27FC236}">
                <a16:creationId xmlns:a16="http://schemas.microsoft.com/office/drawing/2014/main" id="{DF1E92A3-5D09-4B17-82DE-D031858C00D4}"/>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18" name="Title 2">
            <a:extLst>
              <a:ext uri="{FF2B5EF4-FFF2-40B4-BE49-F238E27FC236}">
                <a16:creationId xmlns:a16="http://schemas.microsoft.com/office/drawing/2014/main" id="{7E939E78-1CF7-4FBD-9AD1-46CF5250CF34}"/>
              </a:ext>
            </a:extLst>
          </p:cNvPr>
          <p:cNvSpPr txBox="1">
            <a:spLocks/>
          </p:cNvSpPr>
          <p:nvPr/>
        </p:nvSpPr>
        <p:spPr>
          <a:xfrm>
            <a:off x="10619728" y="1110213"/>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sp>
        <p:nvSpPr>
          <p:cNvPr id="19" name="TextBox 18">
            <a:hlinkClick r:id="" action="ppaction://noaction">
              <a:snd r:embed="rId8" name="F3.1.wav"/>
            </a:hlinkClick>
            <a:extLst>
              <a:ext uri="{FF2B5EF4-FFF2-40B4-BE49-F238E27FC236}">
                <a16:creationId xmlns:a16="http://schemas.microsoft.com/office/drawing/2014/main" id="{3F4B5D57-2C52-4DA6-93AB-711183F24ED2}"/>
              </a:ext>
            </a:extLst>
          </p:cNvPr>
          <p:cNvSpPr txBox="1"/>
          <p:nvPr/>
        </p:nvSpPr>
        <p:spPr>
          <a:xfrm>
            <a:off x="644541" y="123330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 un </a:t>
            </a:r>
            <a:r>
              <a:rPr lang="en-GB" sz="2400" dirty="0" err="1">
                <a:solidFill>
                  <a:prstClr val="black"/>
                </a:solidFill>
                <a:latin typeface="Century Gothic"/>
              </a:rPr>
              <a:t>musée</a:t>
            </a:r>
            <a:endParaRPr lang="en-GB" sz="2400" dirty="0">
              <a:solidFill>
                <a:prstClr val="black"/>
              </a:solidFill>
              <a:latin typeface="Century Gothic"/>
            </a:endParaRPr>
          </a:p>
        </p:txBody>
      </p:sp>
      <p:sp>
        <p:nvSpPr>
          <p:cNvPr id="20" name="TextBox 19">
            <a:hlinkClick r:id="" action="ppaction://noaction">
              <a:snd r:embed="rId9" name="F3.2.wav"/>
            </a:hlinkClick>
            <a:extLst>
              <a:ext uri="{FF2B5EF4-FFF2-40B4-BE49-F238E27FC236}">
                <a16:creationId xmlns:a16="http://schemas.microsoft.com/office/drawing/2014/main" id="{0E28D694-F22B-493F-B338-F1763E631227}"/>
              </a:ext>
            </a:extLst>
          </p:cNvPr>
          <p:cNvSpPr txBox="1"/>
          <p:nvPr/>
        </p:nvSpPr>
        <p:spPr>
          <a:xfrm>
            <a:off x="622725" y="2536671"/>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2. avec</a:t>
            </a:r>
          </a:p>
        </p:txBody>
      </p:sp>
      <p:sp>
        <p:nvSpPr>
          <p:cNvPr id="21" name="TextBox 20">
            <a:hlinkClick r:id="" action="ppaction://noaction">
              <a:snd r:embed="rId10" name="F3.3.wav"/>
            </a:hlinkClick>
            <a:extLst>
              <a:ext uri="{FF2B5EF4-FFF2-40B4-BE49-F238E27FC236}">
                <a16:creationId xmlns:a16="http://schemas.microsoft.com/office/drawing/2014/main" id="{28EA3B2A-AB64-4141-AB3F-47C07720DD84}"/>
              </a:ext>
            </a:extLst>
          </p:cNvPr>
          <p:cNvSpPr txBox="1"/>
          <p:nvPr/>
        </p:nvSpPr>
        <p:spPr>
          <a:xfrm>
            <a:off x="644541"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3. </a:t>
            </a:r>
            <a:r>
              <a:rPr lang="en-GB" sz="2400" dirty="0" err="1">
                <a:solidFill>
                  <a:prstClr val="black"/>
                </a:solidFill>
                <a:latin typeface="Century Gothic"/>
              </a:rPr>
              <a:t>une</a:t>
            </a:r>
            <a:r>
              <a:rPr lang="en-GB" sz="2400" dirty="0">
                <a:solidFill>
                  <a:prstClr val="black"/>
                </a:solidFill>
                <a:latin typeface="Century Gothic"/>
              </a:rPr>
              <a:t> </a:t>
            </a:r>
            <a:r>
              <a:rPr lang="en-GB" sz="2400" dirty="0" err="1">
                <a:solidFill>
                  <a:prstClr val="black"/>
                </a:solidFill>
                <a:latin typeface="Century Gothic"/>
              </a:rPr>
              <a:t>visite</a:t>
            </a:r>
            <a:endParaRPr lang="en-GB" sz="2400" dirty="0">
              <a:solidFill>
                <a:prstClr val="black"/>
              </a:solidFill>
              <a:latin typeface="Century Gothic"/>
            </a:endParaRPr>
          </a:p>
        </p:txBody>
      </p:sp>
      <p:sp>
        <p:nvSpPr>
          <p:cNvPr id="22" name="TextBox 21">
            <a:hlinkClick r:id="" action="ppaction://noaction">
              <a:snd r:embed="rId11" name="F3.4.wav"/>
            </a:hlinkClick>
            <a:extLst>
              <a:ext uri="{FF2B5EF4-FFF2-40B4-BE49-F238E27FC236}">
                <a16:creationId xmlns:a16="http://schemas.microsoft.com/office/drawing/2014/main" id="{7ACB8388-47F8-46F3-ABE6-AB7D1514BC9A}"/>
              </a:ext>
            </a:extLst>
          </p:cNvPr>
          <p:cNvSpPr txBox="1"/>
          <p:nvPr/>
        </p:nvSpPr>
        <p:spPr>
          <a:xfrm>
            <a:off x="622724" y="574299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4. </a:t>
            </a:r>
            <a:r>
              <a:rPr lang="en-GB" sz="2400" dirty="0" err="1">
                <a:solidFill>
                  <a:prstClr val="black"/>
                </a:solidFill>
                <a:latin typeface="Century Gothic"/>
              </a:rPr>
              <a:t>lundi</a:t>
            </a:r>
            <a:endParaRPr lang="en-GB" sz="2400" dirty="0">
              <a:solidFill>
                <a:prstClr val="black"/>
              </a:solidFill>
              <a:latin typeface="Century Gothic"/>
            </a:endParaRPr>
          </a:p>
        </p:txBody>
      </p:sp>
      <p:sp>
        <p:nvSpPr>
          <p:cNvPr id="23" name="TextBox 22">
            <a:hlinkClick r:id="" action="ppaction://noaction">
              <a:snd r:embed="rId12" name="F3.5.wav"/>
            </a:hlinkClick>
            <a:extLst>
              <a:ext uri="{FF2B5EF4-FFF2-40B4-BE49-F238E27FC236}">
                <a16:creationId xmlns:a16="http://schemas.microsoft.com/office/drawing/2014/main" id="{1DECB326-98CF-4E10-8414-A578615397B9}"/>
              </a:ext>
            </a:extLst>
          </p:cNvPr>
          <p:cNvSpPr txBox="1"/>
          <p:nvPr/>
        </p:nvSpPr>
        <p:spPr>
          <a:xfrm>
            <a:off x="4554350" y="1237673"/>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5. il organise</a:t>
            </a:r>
          </a:p>
        </p:txBody>
      </p:sp>
      <p:sp>
        <p:nvSpPr>
          <p:cNvPr id="24" name="TextBox 23">
            <a:hlinkClick r:id="" action="ppaction://noaction">
              <a:snd r:embed="rId13" name="F3.6.wav"/>
            </a:hlinkClick>
            <a:extLst>
              <a:ext uri="{FF2B5EF4-FFF2-40B4-BE49-F238E27FC236}">
                <a16:creationId xmlns:a16="http://schemas.microsoft.com/office/drawing/2014/main" id="{BC8E6641-E26F-4E58-B0FA-691C4302E624}"/>
              </a:ext>
            </a:extLst>
          </p:cNvPr>
          <p:cNvSpPr txBox="1"/>
          <p:nvPr/>
        </p:nvSpPr>
        <p:spPr>
          <a:xfrm>
            <a:off x="4554350" y="2536671"/>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6. </a:t>
            </a:r>
            <a:r>
              <a:rPr lang="en-GB" sz="2400" dirty="0" err="1">
                <a:solidFill>
                  <a:prstClr val="black"/>
                </a:solidFill>
                <a:latin typeface="Century Gothic"/>
              </a:rPr>
              <a:t>dimanche</a:t>
            </a:r>
            <a:endParaRPr lang="en-GB" sz="2400" dirty="0">
              <a:solidFill>
                <a:prstClr val="black"/>
              </a:solidFill>
              <a:latin typeface="Century Gothic"/>
            </a:endParaRPr>
          </a:p>
        </p:txBody>
      </p:sp>
      <p:sp>
        <p:nvSpPr>
          <p:cNvPr id="25" name="TextBox 24">
            <a:hlinkClick r:id="" action="ppaction://noaction">
              <a:snd r:embed="rId14" name="F3.7.wav"/>
            </a:hlinkClick>
            <a:extLst>
              <a:ext uri="{FF2B5EF4-FFF2-40B4-BE49-F238E27FC236}">
                <a16:creationId xmlns:a16="http://schemas.microsoft.com/office/drawing/2014/main" id="{34E1D94F-3C8E-4642-9AA5-02751F284C62}"/>
              </a:ext>
            </a:extLst>
          </p:cNvPr>
          <p:cNvSpPr txBox="1"/>
          <p:nvPr/>
        </p:nvSpPr>
        <p:spPr>
          <a:xfrm>
            <a:off x="4554349"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7. et</a:t>
            </a:r>
          </a:p>
        </p:txBody>
      </p:sp>
      <p:sp>
        <p:nvSpPr>
          <p:cNvPr id="26" name="TextBox 25">
            <a:hlinkClick r:id="" action="ppaction://noaction">
              <a:snd r:embed="rId15" name="F3.8.wav"/>
            </a:hlinkClick>
            <a:extLst>
              <a:ext uri="{FF2B5EF4-FFF2-40B4-BE49-F238E27FC236}">
                <a16:creationId xmlns:a16="http://schemas.microsoft.com/office/drawing/2014/main" id="{7EC16FC8-642D-4C51-9EED-D7680A1A4AF2}"/>
              </a:ext>
            </a:extLst>
          </p:cNvPr>
          <p:cNvSpPr txBox="1"/>
          <p:nvPr/>
        </p:nvSpPr>
        <p:spPr>
          <a:xfrm>
            <a:off x="4554349" y="5734728"/>
            <a:ext cx="235263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8. </a:t>
            </a:r>
            <a:r>
              <a:rPr lang="en-GB" sz="2400" dirty="0" err="1">
                <a:solidFill>
                  <a:prstClr val="black"/>
                </a:solidFill>
                <a:latin typeface="Century Gothic"/>
              </a:rPr>
              <a:t>tu</a:t>
            </a:r>
            <a:r>
              <a:rPr lang="en-GB" sz="2400" dirty="0">
                <a:solidFill>
                  <a:prstClr val="black"/>
                </a:solidFill>
                <a:latin typeface="Century Gothic"/>
              </a:rPr>
              <a:t> </a:t>
            </a:r>
            <a:r>
              <a:rPr lang="en-GB" sz="2400" dirty="0" err="1">
                <a:solidFill>
                  <a:prstClr val="black"/>
                </a:solidFill>
                <a:latin typeface="Century Gothic"/>
              </a:rPr>
              <a:t>prépares</a:t>
            </a:r>
            <a:endParaRPr lang="en-GB" sz="2400" dirty="0">
              <a:solidFill>
                <a:prstClr val="black"/>
              </a:solidFill>
              <a:latin typeface="Century Gothic"/>
            </a:endParaRPr>
          </a:p>
        </p:txBody>
      </p:sp>
      <p:sp>
        <p:nvSpPr>
          <p:cNvPr id="27" name="TextBox 26">
            <a:hlinkClick r:id="" action="ppaction://noaction">
              <a:snd r:embed="rId16" name="F3.9.wav"/>
            </a:hlinkClick>
            <a:extLst>
              <a:ext uri="{FF2B5EF4-FFF2-40B4-BE49-F238E27FC236}">
                <a16:creationId xmlns:a16="http://schemas.microsoft.com/office/drawing/2014/main" id="{A33DC2C3-A777-4D38-856B-8E1164EE48D4}"/>
              </a:ext>
            </a:extLst>
          </p:cNvPr>
          <p:cNvSpPr txBox="1"/>
          <p:nvPr/>
        </p:nvSpPr>
        <p:spPr>
          <a:xfrm>
            <a:off x="8136689" y="1233308"/>
            <a:ext cx="2351614"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9. je </a:t>
            </a:r>
            <a:r>
              <a:rPr lang="en-GB" sz="2400" dirty="0" err="1">
                <a:solidFill>
                  <a:prstClr val="black"/>
                </a:solidFill>
                <a:latin typeface="Century Gothic"/>
              </a:rPr>
              <a:t>visite</a:t>
            </a:r>
            <a:endParaRPr lang="en-GB" sz="2400" dirty="0">
              <a:solidFill>
                <a:prstClr val="black"/>
              </a:solidFill>
              <a:latin typeface="Century Gothic"/>
            </a:endParaRPr>
          </a:p>
        </p:txBody>
      </p:sp>
      <p:sp>
        <p:nvSpPr>
          <p:cNvPr id="29" name="TextBox 28">
            <a:hlinkClick r:id="" action="ppaction://noaction">
              <a:snd r:embed="rId17" name="F3.10.wav"/>
            </a:hlinkClick>
            <a:extLst>
              <a:ext uri="{FF2B5EF4-FFF2-40B4-BE49-F238E27FC236}">
                <a16:creationId xmlns:a16="http://schemas.microsoft.com/office/drawing/2014/main" id="{6B8CCC2D-F727-4CF7-BF27-B01FE76EE2B0}"/>
              </a:ext>
            </a:extLst>
          </p:cNvPr>
          <p:cNvSpPr txBox="1"/>
          <p:nvPr/>
        </p:nvSpPr>
        <p:spPr>
          <a:xfrm>
            <a:off x="8136689" y="2542792"/>
            <a:ext cx="2784564"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10. </a:t>
            </a:r>
            <a:r>
              <a:rPr lang="en-GB" sz="2400" dirty="0" err="1">
                <a:solidFill>
                  <a:prstClr val="black"/>
                </a:solidFill>
                <a:latin typeface="Century Gothic"/>
              </a:rPr>
              <a:t>une</a:t>
            </a:r>
            <a:r>
              <a:rPr lang="en-GB" sz="2400" dirty="0">
                <a:solidFill>
                  <a:prstClr val="black"/>
                </a:solidFill>
                <a:latin typeface="Century Gothic"/>
              </a:rPr>
              <a:t> </a:t>
            </a:r>
            <a:r>
              <a:rPr lang="en-GB" sz="2400" dirty="0" err="1">
                <a:solidFill>
                  <a:prstClr val="black"/>
                </a:solidFill>
                <a:latin typeface="Century Gothic"/>
              </a:rPr>
              <a:t>université</a:t>
            </a:r>
            <a:endParaRPr lang="en-GB" sz="2400" dirty="0">
              <a:solidFill>
                <a:prstClr val="black"/>
              </a:solidFill>
              <a:latin typeface="Century Gothic"/>
            </a:endParaRPr>
          </a:p>
        </p:txBody>
      </p:sp>
      <p:sp>
        <p:nvSpPr>
          <p:cNvPr id="31" name="TextBox 30">
            <a:hlinkClick r:id="" action="ppaction://noaction">
              <a:snd r:embed="rId18" name="F3.11.wav"/>
            </a:hlinkClick>
            <a:extLst>
              <a:ext uri="{FF2B5EF4-FFF2-40B4-BE49-F238E27FC236}">
                <a16:creationId xmlns:a16="http://schemas.microsoft.com/office/drawing/2014/main" id="{C0276A7F-5C08-4719-9FFA-FFDD8E98540D}"/>
              </a:ext>
            </a:extLst>
          </p:cNvPr>
          <p:cNvSpPr txBox="1"/>
          <p:nvPr/>
        </p:nvSpPr>
        <p:spPr>
          <a:xfrm>
            <a:off x="8136689"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11. </a:t>
            </a:r>
            <a:r>
              <a:rPr lang="en-GB" sz="2400" dirty="0" err="1">
                <a:solidFill>
                  <a:prstClr val="black"/>
                </a:solidFill>
                <a:latin typeface="Century Gothic"/>
              </a:rPr>
              <a:t>mardi</a:t>
            </a:r>
            <a:endParaRPr lang="en-GB" sz="2400" dirty="0">
              <a:solidFill>
                <a:prstClr val="black"/>
              </a:solidFill>
              <a:latin typeface="Century Gothic"/>
            </a:endParaRPr>
          </a:p>
        </p:txBody>
      </p:sp>
      <p:sp>
        <p:nvSpPr>
          <p:cNvPr id="32" name="TextBox 31">
            <a:hlinkClick r:id="" action="ppaction://noaction">
              <a:snd r:embed="rId19" name="F3.12.wav"/>
            </a:hlinkClick>
            <a:extLst>
              <a:ext uri="{FF2B5EF4-FFF2-40B4-BE49-F238E27FC236}">
                <a16:creationId xmlns:a16="http://schemas.microsoft.com/office/drawing/2014/main" id="{7920A92E-623E-420E-ACAB-DAE175287EC1}"/>
              </a:ext>
            </a:extLst>
          </p:cNvPr>
          <p:cNvSpPr txBox="1"/>
          <p:nvPr/>
        </p:nvSpPr>
        <p:spPr>
          <a:xfrm>
            <a:off x="8073162" y="574299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12. </a:t>
            </a:r>
            <a:r>
              <a:rPr lang="en-GB" sz="2400" dirty="0" err="1">
                <a:solidFill>
                  <a:prstClr val="black"/>
                </a:solidFill>
                <a:latin typeface="Century Gothic"/>
              </a:rPr>
              <a:t>jeudi</a:t>
            </a:r>
            <a:endParaRPr lang="en-GB" sz="2400" dirty="0">
              <a:solidFill>
                <a:prstClr val="black"/>
              </a:solidFill>
              <a:latin typeface="Century Gothic"/>
            </a:endParaRPr>
          </a:p>
        </p:txBody>
      </p:sp>
      <p:sp>
        <p:nvSpPr>
          <p:cNvPr id="28" name="TextBox 27">
            <a:extLst>
              <a:ext uri="{FF2B5EF4-FFF2-40B4-BE49-F238E27FC236}">
                <a16:creationId xmlns:a16="http://schemas.microsoft.com/office/drawing/2014/main" id="{79F7C384-9786-4C4F-9CB2-3B7CA847BE7E}"/>
              </a:ext>
            </a:extLst>
          </p:cNvPr>
          <p:cNvSpPr txBox="1"/>
          <p:nvPr/>
        </p:nvSpPr>
        <p:spPr>
          <a:xfrm>
            <a:off x="644541" y="1694973"/>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a museum</a:t>
            </a:r>
          </a:p>
        </p:txBody>
      </p:sp>
      <p:sp>
        <p:nvSpPr>
          <p:cNvPr id="33" name="TextBox 32">
            <a:extLst>
              <a:ext uri="{FF2B5EF4-FFF2-40B4-BE49-F238E27FC236}">
                <a16:creationId xmlns:a16="http://schemas.microsoft.com/office/drawing/2014/main" id="{A9F21EBA-A3BC-4F40-8687-F55880BF7BBE}"/>
              </a:ext>
            </a:extLst>
          </p:cNvPr>
          <p:cNvSpPr txBox="1"/>
          <p:nvPr/>
        </p:nvSpPr>
        <p:spPr>
          <a:xfrm>
            <a:off x="609654" y="2992891"/>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with</a:t>
            </a:r>
          </a:p>
        </p:txBody>
      </p:sp>
      <p:sp>
        <p:nvSpPr>
          <p:cNvPr id="34" name="TextBox 33">
            <a:extLst>
              <a:ext uri="{FF2B5EF4-FFF2-40B4-BE49-F238E27FC236}">
                <a16:creationId xmlns:a16="http://schemas.microsoft.com/office/drawing/2014/main" id="{4A8B1FAD-C8DB-45B7-BD1A-ECA8A4B5A202}"/>
              </a:ext>
            </a:extLst>
          </p:cNvPr>
          <p:cNvSpPr txBox="1"/>
          <p:nvPr/>
        </p:nvSpPr>
        <p:spPr>
          <a:xfrm>
            <a:off x="644541" y="4493160"/>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a visit</a:t>
            </a:r>
          </a:p>
        </p:txBody>
      </p:sp>
      <p:sp>
        <p:nvSpPr>
          <p:cNvPr id="35" name="TextBox 34">
            <a:extLst>
              <a:ext uri="{FF2B5EF4-FFF2-40B4-BE49-F238E27FC236}">
                <a16:creationId xmlns:a16="http://schemas.microsoft.com/office/drawing/2014/main" id="{C31FBB7A-6D2F-46AC-ACB2-B3BBDB34F20F}"/>
              </a:ext>
            </a:extLst>
          </p:cNvPr>
          <p:cNvSpPr txBox="1"/>
          <p:nvPr/>
        </p:nvSpPr>
        <p:spPr>
          <a:xfrm>
            <a:off x="609653" y="6196393"/>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Monday</a:t>
            </a:r>
          </a:p>
        </p:txBody>
      </p:sp>
      <p:sp>
        <p:nvSpPr>
          <p:cNvPr id="36" name="TextBox 35">
            <a:extLst>
              <a:ext uri="{FF2B5EF4-FFF2-40B4-BE49-F238E27FC236}">
                <a16:creationId xmlns:a16="http://schemas.microsoft.com/office/drawing/2014/main" id="{3E8DA515-F619-485C-8DBF-8558021DB6F5}"/>
              </a:ext>
            </a:extLst>
          </p:cNvPr>
          <p:cNvSpPr txBox="1"/>
          <p:nvPr/>
        </p:nvSpPr>
        <p:spPr>
          <a:xfrm>
            <a:off x="4554348" y="1694972"/>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he organises</a:t>
            </a:r>
          </a:p>
        </p:txBody>
      </p:sp>
      <p:sp>
        <p:nvSpPr>
          <p:cNvPr id="37" name="TextBox 36">
            <a:extLst>
              <a:ext uri="{FF2B5EF4-FFF2-40B4-BE49-F238E27FC236}">
                <a16:creationId xmlns:a16="http://schemas.microsoft.com/office/drawing/2014/main" id="{C9879D9E-CF4E-4FB9-9D4A-72D5B816E11F}"/>
              </a:ext>
            </a:extLst>
          </p:cNvPr>
          <p:cNvSpPr txBox="1"/>
          <p:nvPr/>
        </p:nvSpPr>
        <p:spPr>
          <a:xfrm>
            <a:off x="4554348" y="2992891"/>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Sunday</a:t>
            </a:r>
          </a:p>
        </p:txBody>
      </p:sp>
      <p:sp>
        <p:nvSpPr>
          <p:cNvPr id="38" name="TextBox 37">
            <a:extLst>
              <a:ext uri="{FF2B5EF4-FFF2-40B4-BE49-F238E27FC236}">
                <a16:creationId xmlns:a16="http://schemas.microsoft.com/office/drawing/2014/main" id="{91D90F6D-251F-441B-8284-8D40A1339090}"/>
              </a:ext>
            </a:extLst>
          </p:cNvPr>
          <p:cNvSpPr txBox="1"/>
          <p:nvPr/>
        </p:nvSpPr>
        <p:spPr>
          <a:xfrm>
            <a:off x="4554348" y="4482550"/>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and</a:t>
            </a:r>
          </a:p>
        </p:txBody>
      </p:sp>
      <p:sp>
        <p:nvSpPr>
          <p:cNvPr id="39" name="TextBox 38">
            <a:extLst>
              <a:ext uri="{FF2B5EF4-FFF2-40B4-BE49-F238E27FC236}">
                <a16:creationId xmlns:a16="http://schemas.microsoft.com/office/drawing/2014/main" id="{CDA8E7AD-28A6-43CD-8F6E-82AF18A5269D}"/>
              </a:ext>
            </a:extLst>
          </p:cNvPr>
          <p:cNvSpPr txBox="1"/>
          <p:nvPr/>
        </p:nvSpPr>
        <p:spPr>
          <a:xfrm>
            <a:off x="4542795" y="6190948"/>
            <a:ext cx="235263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you prepare</a:t>
            </a:r>
          </a:p>
        </p:txBody>
      </p:sp>
      <p:sp>
        <p:nvSpPr>
          <p:cNvPr id="40" name="TextBox 39">
            <a:extLst>
              <a:ext uri="{FF2B5EF4-FFF2-40B4-BE49-F238E27FC236}">
                <a16:creationId xmlns:a16="http://schemas.microsoft.com/office/drawing/2014/main" id="{CDB24567-6094-4468-A10A-91472AA16B3D}"/>
              </a:ext>
            </a:extLst>
          </p:cNvPr>
          <p:cNvSpPr txBox="1"/>
          <p:nvPr/>
        </p:nvSpPr>
        <p:spPr>
          <a:xfrm>
            <a:off x="8136687" y="1699338"/>
            <a:ext cx="2351616"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I visit</a:t>
            </a:r>
          </a:p>
        </p:txBody>
      </p:sp>
      <p:sp>
        <p:nvSpPr>
          <p:cNvPr id="41" name="TextBox 40">
            <a:extLst>
              <a:ext uri="{FF2B5EF4-FFF2-40B4-BE49-F238E27FC236}">
                <a16:creationId xmlns:a16="http://schemas.microsoft.com/office/drawing/2014/main" id="{258115FD-3E89-4E30-AA19-78D1620DCE1B}"/>
              </a:ext>
            </a:extLst>
          </p:cNvPr>
          <p:cNvSpPr txBox="1"/>
          <p:nvPr/>
        </p:nvSpPr>
        <p:spPr>
          <a:xfrm>
            <a:off x="8136689" y="3004457"/>
            <a:ext cx="2784564"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a university</a:t>
            </a:r>
          </a:p>
        </p:txBody>
      </p:sp>
      <p:sp>
        <p:nvSpPr>
          <p:cNvPr id="42" name="TextBox 41">
            <a:extLst>
              <a:ext uri="{FF2B5EF4-FFF2-40B4-BE49-F238E27FC236}">
                <a16:creationId xmlns:a16="http://schemas.microsoft.com/office/drawing/2014/main" id="{43C8A603-1E71-47C5-86BA-2AFFF9A1E636}"/>
              </a:ext>
            </a:extLst>
          </p:cNvPr>
          <p:cNvSpPr txBox="1"/>
          <p:nvPr/>
        </p:nvSpPr>
        <p:spPr>
          <a:xfrm>
            <a:off x="8136689" y="4493160"/>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Tuesday</a:t>
            </a:r>
          </a:p>
        </p:txBody>
      </p:sp>
      <p:sp>
        <p:nvSpPr>
          <p:cNvPr id="43" name="TextBox 42">
            <a:extLst>
              <a:ext uri="{FF2B5EF4-FFF2-40B4-BE49-F238E27FC236}">
                <a16:creationId xmlns:a16="http://schemas.microsoft.com/office/drawing/2014/main" id="{7B9CEE1E-4956-4046-B02E-08336E0257D9}"/>
              </a:ext>
            </a:extLst>
          </p:cNvPr>
          <p:cNvSpPr txBox="1"/>
          <p:nvPr/>
        </p:nvSpPr>
        <p:spPr>
          <a:xfrm>
            <a:off x="8061608" y="6190947"/>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Thursday</a:t>
            </a:r>
          </a:p>
        </p:txBody>
      </p:sp>
      <p:sp>
        <p:nvSpPr>
          <p:cNvPr id="44" name="Google Shape;152;p2">
            <a:extLst>
              <a:ext uri="{FF2B5EF4-FFF2-40B4-BE49-F238E27FC236}">
                <a16:creationId xmlns:a16="http://schemas.microsoft.com/office/drawing/2014/main" id="{A6D2028E-4A32-476A-8E8C-6E234B765096}"/>
              </a:ext>
            </a:extLst>
          </p:cNvPr>
          <p:cNvSpPr/>
          <p:nvPr/>
        </p:nvSpPr>
        <p:spPr>
          <a:xfrm>
            <a:off x="7507691" y="79822"/>
            <a:ext cx="2784565" cy="811457"/>
          </a:xfrm>
          <a:prstGeom prst="wedgeRoundRectCallout">
            <a:avLst>
              <a:gd name="adj1" fmla="val 11171"/>
              <a:gd name="adj2" fmla="val 78069"/>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Which words are cognates?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Rectangle: Rounded Corners 1">
            <a:extLst>
              <a:ext uri="{FF2B5EF4-FFF2-40B4-BE49-F238E27FC236}">
                <a16:creationId xmlns:a16="http://schemas.microsoft.com/office/drawing/2014/main" id="{C78679A8-3168-46E2-815C-8AC7C1768616}"/>
              </a:ext>
            </a:extLst>
          </p:cNvPr>
          <p:cNvSpPr/>
          <p:nvPr/>
        </p:nvSpPr>
        <p:spPr>
          <a:xfrm>
            <a:off x="454276" y="1107645"/>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4F88B031-CDCE-42D3-8FC2-D3545DF4FFC2}"/>
              </a:ext>
            </a:extLst>
          </p:cNvPr>
          <p:cNvSpPr/>
          <p:nvPr/>
        </p:nvSpPr>
        <p:spPr>
          <a:xfrm>
            <a:off x="396536" y="3933014"/>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EEB860C0-002C-40B9-B664-C33775049AEC}"/>
              </a:ext>
            </a:extLst>
          </p:cNvPr>
          <p:cNvSpPr/>
          <p:nvPr/>
        </p:nvSpPr>
        <p:spPr>
          <a:xfrm>
            <a:off x="4280369" y="1066253"/>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94878A3B-1306-40D2-BD44-F776B6918648}"/>
              </a:ext>
            </a:extLst>
          </p:cNvPr>
          <p:cNvSpPr/>
          <p:nvPr/>
        </p:nvSpPr>
        <p:spPr>
          <a:xfrm>
            <a:off x="4393325" y="5537209"/>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B60F05BA-DE98-4928-B60E-CE2A2B4DAA37}"/>
              </a:ext>
            </a:extLst>
          </p:cNvPr>
          <p:cNvSpPr/>
          <p:nvPr/>
        </p:nvSpPr>
        <p:spPr>
          <a:xfrm>
            <a:off x="7968152" y="1083189"/>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ECF52A0C-25A8-4AE7-B56C-A44642C336B3}"/>
              </a:ext>
            </a:extLst>
          </p:cNvPr>
          <p:cNvSpPr/>
          <p:nvPr/>
        </p:nvSpPr>
        <p:spPr>
          <a:xfrm>
            <a:off x="7968152" y="2469542"/>
            <a:ext cx="3079939"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030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heel(1)">
                                      <p:cBhvr>
                                        <p:cTn id="59" dur="10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heel(1)">
                                      <p:cBhvr>
                                        <p:cTn id="64" dur="10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heel(1)">
                                      <p:cBhvr>
                                        <p:cTn id="69" dur="1000"/>
                                        <p:tgtEl>
                                          <p:spTgt spid="4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heel(1)">
                                      <p:cBhvr>
                                        <p:cTn id="74" dur="10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heel(1)">
                                      <p:cBhvr>
                                        <p:cTn id="79" dur="10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wheel(1)">
                                      <p:cBhvr>
                                        <p:cTn id="84" dur="1000"/>
                                        <p:tgtEl>
                                          <p:spTgt spid="49"/>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1" nodeType="clickEffect">
                                  <p:stCondLst>
                                    <p:cond delay="0"/>
                                  </p:stCondLst>
                                  <p:childTnLst>
                                    <p:anim calcmode="lin" valueType="num">
                                      <p:cBhvr>
                                        <p:cTn id="88" dur="500"/>
                                        <p:tgtEl>
                                          <p:spTgt spid="44"/>
                                        </p:tgtEl>
                                        <p:attrNameLst>
                                          <p:attrName>ppt_w</p:attrName>
                                        </p:attrNameLst>
                                      </p:cBhvr>
                                      <p:tavLst>
                                        <p:tav tm="0">
                                          <p:val>
                                            <p:strVal val="ppt_w"/>
                                          </p:val>
                                        </p:tav>
                                        <p:tav tm="100000">
                                          <p:val>
                                            <p:fltVal val="0"/>
                                          </p:val>
                                        </p:tav>
                                      </p:tavLst>
                                    </p:anim>
                                    <p:anim calcmode="lin" valueType="num">
                                      <p:cBhvr>
                                        <p:cTn id="89" dur="500"/>
                                        <p:tgtEl>
                                          <p:spTgt spid="44"/>
                                        </p:tgtEl>
                                        <p:attrNameLst>
                                          <p:attrName>ppt_h</p:attrName>
                                        </p:attrNameLst>
                                      </p:cBhvr>
                                      <p:tavLst>
                                        <p:tav tm="0">
                                          <p:val>
                                            <p:strVal val="ppt_h"/>
                                          </p:val>
                                        </p:tav>
                                        <p:tav tm="100000">
                                          <p:val>
                                            <p:fltVal val="0"/>
                                          </p:val>
                                        </p:tav>
                                      </p:tavLst>
                                    </p:anim>
                                    <p:animEffect transition="out" filter="fade">
                                      <p:cBhvr>
                                        <p:cTn id="90" dur="500"/>
                                        <p:tgtEl>
                                          <p:spTgt spid="44"/>
                                        </p:tgtEl>
                                      </p:cBhvr>
                                    </p:animEffect>
                                    <p:set>
                                      <p:cBhvr>
                                        <p:cTn id="91" dur="1" fill="hold">
                                          <p:stCondLst>
                                            <p:cond delay="499"/>
                                          </p:stCondLst>
                                        </p:cTn>
                                        <p:tgtEl>
                                          <p:spTgt spid="44"/>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2"/>
                                        </p:tgtEl>
                                        <p:attrNameLst>
                                          <p:attrName>ppt_w</p:attrName>
                                        </p:attrNameLst>
                                      </p:cBhvr>
                                      <p:tavLst>
                                        <p:tav tm="0">
                                          <p:val>
                                            <p:strVal val="ppt_w"/>
                                          </p:val>
                                        </p:tav>
                                        <p:tav tm="100000">
                                          <p:val>
                                            <p:fltVal val="0"/>
                                          </p:val>
                                        </p:tav>
                                      </p:tavLst>
                                    </p:anim>
                                    <p:anim calcmode="lin" valueType="num">
                                      <p:cBhvr>
                                        <p:cTn id="94" dur="500"/>
                                        <p:tgtEl>
                                          <p:spTgt spid="2"/>
                                        </p:tgtEl>
                                        <p:attrNameLst>
                                          <p:attrName>ppt_h</p:attrName>
                                        </p:attrNameLst>
                                      </p:cBhvr>
                                      <p:tavLst>
                                        <p:tav tm="0">
                                          <p:val>
                                            <p:strVal val="ppt_h"/>
                                          </p:val>
                                        </p:tav>
                                        <p:tav tm="100000">
                                          <p:val>
                                            <p:fltVal val="0"/>
                                          </p:val>
                                        </p:tav>
                                      </p:tavLst>
                                    </p:anim>
                                    <p:animEffect transition="out" filter="fade">
                                      <p:cBhvr>
                                        <p:cTn id="95" dur="500"/>
                                        <p:tgtEl>
                                          <p:spTgt spid="2"/>
                                        </p:tgtEl>
                                      </p:cBhvr>
                                    </p:animEffect>
                                    <p:set>
                                      <p:cBhvr>
                                        <p:cTn id="96" dur="1" fill="hold">
                                          <p:stCondLst>
                                            <p:cond delay="499"/>
                                          </p:stCondLst>
                                        </p:cTn>
                                        <p:tgtEl>
                                          <p:spTgt spid="2"/>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45"/>
                                        </p:tgtEl>
                                        <p:attrNameLst>
                                          <p:attrName>ppt_w</p:attrName>
                                        </p:attrNameLst>
                                      </p:cBhvr>
                                      <p:tavLst>
                                        <p:tav tm="0">
                                          <p:val>
                                            <p:strVal val="ppt_w"/>
                                          </p:val>
                                        </p:tav>
                                        <p:tav tm="100000">
                                          <p:val>
                                            <p:fltVal val="0"/>
                                          </p:val>
                                        </p:tav>
                                      </p:tavLst>
                                    </p:anim>
                                    <p:anim calcmode="lin" valueType="num">
                                      <p:cBhvr>
                                        <p:cTn id="99" dur="500"/>
                                        <p:tgtEl>
                                          <p:spTgt spid="45"/>
                                        </p:tgtEl>
                                        <p:attrNameLst>
                                          <p:attrName>ppt_h</p:attrName>
                                        </p:attrNameLst>
                                      </p:cBhvr>
                                      <p:tavLst>
                                        <p:tav tm="0">
                                          <p:val>
                                            <p:strVal val="ppt_h"/>
                                          </p:val>
                                        </p:tav>
                                        <p:tav tm="100000">
                                          <p:val>
                                            <p:fltVal val="0"/>
                                          </p:val>
                                        </p:tav>
                                      </p:tavLst>
                                    </p:anim>
                                    <p:animEffect transition="out" filter="fade">
                                      <p:cBhvr>
                                        <p:cTn id="100" dur="500"/>
                                        <p:tgtEl>
                                          <p:spTgt spid="45"/>
                                        </p:tgtEl>
                                      </p:cBhvr>
                                    </p:animEffect>
                                    <p:set>
                                      <p:cBhvr>
                                        <p:cTn id="101" dur="1" fill="hold">
                                          <p:stCondLst>
                                            <p:cond delay="499"/>
                                          </p:stCondLst>
                                        </p:cTn>
                                        <p:tgtEl>
                                          <p:spTgt spid="45"/>
                                        </p:tgtEl>
                                        <p:attrNameLst>
                                          <p:attrName>style.visibility</p:attrName>
                                        </p:attrNameLst>
                                      </p:cBhvr>
                                      <p:to>
                                        <p:strVal val="hidden"/>
                                      </p:to>
                                    </p:set>
                                  </p:childTnLst>
                                </p:cTn>
                              </p:par>
                              <p:par>
                                <p:cTn id="102" presetID="53" presetClass="exit" presetSubtype="32" fill="hold" grpId="1" nodeType="withEffect">
                                  <p:stCondLst>
                                    <p:cond delay="0"/>
                                  </p:stCondLst>
                                  <p:childTnLst>
                                    <p:anim calcmode="lin" valueType="num">
                                      <p:cBhvr>
                                        <p:cTn id="103" dur="500"/>
                                        <p:tgtEl>
                                          <p:spTgt spid="46"/>
                                        </p:tgtEl>
                                        <p:attrNameLst>
                                          <p:attrName>ppt_w</p:attrName>
                                        </p:attrNameLst>
                                      </p:cBhvr>
                                      <p:tavLst>
                                        <p:tav tm="0">
                                          <p:val>
                                            <p:strVal val="ppt_w"/>
                                          </p:val>
                                        </p:tav>
                                        <p:tav tm="100000">
                                          <p:val>
                                            <p:fltVal val="0"/>
                                          </p:val>
                                        </p:tav>
                                      </p:tavLst>
                                    </p:anim>
                                    <p:anim calcmode="lin" valueType="num">
                                      <p:cBhvr>
                                        <p:cTn id="104" dur="500"/>
                                        <p:tgtEl>
                                          <p:spTgt spid="46"/>
                                        </p:tgtEl>
                                        <p:attrNameLst>
                                          <p:attrName>ppt_h</p:attrName>
                                        </p:attrNameLst>
                                      </p:cBhvr>
                                      <p:tavLst>
                                        <p:tav tm="0">
                                          <p:val>
                                            <p:strVal val="ppt_h"/>
                                          </p:val>
                                        </p:tav>
                                        <p:tav tm="100000">
                                          <p:val>
                                            <p:fltVal val="0"/>
                                          </p:val>
                                        </p:tav>
                                      </p:tavLst>
                                    </p:anim>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53" presetClass="exit" presetSubtype="32" fill="hold" grpId="1" nodeType="withEffect">
                                  <p:stCondLst>
                                    <p:cond delay="0"/>
                                  </p:stCondLst>
                                  <p:childTnLst>
                                    <p:anim calcmode="lin" valueType="num">
                                      <p:cBhvr>
                                        <p:cTn id="108" dur="500"/>
                                        <p:tgtEl>
                                          <p:spTgt spid="47"/>
                                        </p:tgtEl>
                                        <p:attrNameLst>
                                          <p:attrName>ppt_w</p:attrName>
                                        </p:attrNameLst>
                                      </p:cBhvr>
                                      <p:tavLst>
                                        <p:tav tm="0">
                                          <p:val>
                                            <p:strVal val="ppt_w"/>
                                          </p:val>
                                        </p:tav>
                                        <p:tav tm="100000">
                                          <p:val>
                                            <p:fltVal val="0"/>
                                          </p:val>
                                        </p:tav>
                                      </p:tavLst>
                                    </p:anim>
                                    <p:anim calcmode="lin" valueType="num">
                                      <p:cBhvr>
                                        <p:cTn id="109" dur="500"/>
                                        <p:tgtEl>
                                          <p:spTgt spid="47"/>
                                        </p:tgtEl>
                                        <p:attrNameLst>
                                          <p:attrName>ppt_h</p:attrName>
                                        </p:attrNameLst>
                                      </p:cBhvr>
                                      <p:tavLst>
                                        <p:tav tm="0">
                                          <p:val>
                                            <p:strVal val="ppt_h"/>
                                          </p:val>
                                        </p:tav>
                                        <p:tav tm="100000">
                                          <p:val>
                                            <p:fltVal val="0"/>
                                          </p:val>
                                        </p:tav>
                                      </p:tavLst>
                                    </p:anim>
                                    <p:animEffect transition="out" filter="fade">
                                      <p:cBhvr>
                                        <p:cTn id="110" dur="500"/>
                                        <p:tgtEl>
                                          <p:spTgt spid="47"/>
                                        </p:tgtEl>
                                      </p:cBhvr>
                                    </p:animEffect>
                                    <p:set>
                                      <p:cBhvr>
                                        <p:cTn id="111" dur="1" fill="hold">
                                          <p:stCondLst>
                                            <p:cond delay="499"/>
                                          </p:stCondLst>
                                        </p:cTn>
                                        <p:tgtEl>
                                          <p:spTgt spid="47"/>
                                        </p:tgtEl>
                                        <p:attrNameLst>
                                          <p:attrName>style.visibility</p:attrName>
                                        </p:attrNameLst>
                                      </p:cBhvr>
                                      <p:to>
                                        <p:strVal val="hidden"/>
                                      </p:to>
                                    </p:set>
                                  </p:childTnLst>
                                </p:cTn>
                              </p:par>
                              <p:par>
                                <p:cTn id="112" presetID="53" presetClass="exit" presetSubtype="32" fill="hold" grpId="1" nodeType="withEffect">
                                  <p:stCondLst>
                                    <p:cond delay="0"/>
                                  </p:stCondLst>
                                  <p:childTnLst>
                                    <p:anim calcmode="lin" valueType="num">
                                      <p:cBhvr>
                                        <p:cTn id="113" dur="500"/>
                                        <p:tgtEl>
                                          <p:spTgt spid="48"/>
                                        </p:tgtEl>
                                        <p:attrNameLst>
                                          <p:attrName>ppt_w</p:attrName>
                                        </p:attrNameLst>
                                      </p:cBhvr>
                                      <p:tavLst>
                                        <p:tav tm="0">
                                          <p:val>
                                            <p:strVal val="ppt_w"/>
                                          </p:val>
                                        </p:tav>
                                        <p:tav tm="100000">
                                          <p:val>
                                            <p:fltVal val="0"/>
                                          </p:val>
                                        </p:tav>
                                      </p:tavLst>
                                    </p:anim>
                                    <p:anim calcmode="lin" valueType="num">
                                      <p:cBhvr>
                                        <p:cTn id="114" dur="500"/>
                                        <p:tgtEl>
                                          <p:spTgt spid="48"/>
                                        </p:tgtEl>
                                        <p:attrNameLst>
                                          <p:attrName>ppt_h</p:attrName>
                                        </p:attrNameLst>
                                      </p:cBhvr>
                                      <p:tavLst>
                                        <p:tav tm="0">
                                          <p:val>
                                            <p:strVal val="ppt_h"/>
                                          </p:val>
                                        </p:tav>
                                        <p:tav tm="100000">
                                          <p:val>
                                            <p:fltVal val="0"/>
                                          </p:val>
                                        </p:tav>
                                      </p:tavLst>
                                    </p:anim>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53" presetClass="exit" presetSubtype="32" fill="hold" grpId="1" nodeType="withEffect">
                                  <p:stCondLst>
                                    <p:cond delay="0"/>
                                  </p:stCondLst>
                                  <p:childTnLst>
                                    <p:anim calcmode="lin" valueType="num">
                                      <p:cBhvr>
                                        <p:cTn id="118" dur="500"/>
                                        <p:tgtEl>
                                          <p:spTgt spid="49"/>
                                        </p:tgtEl>
                                        <p:attrNameLst>
                                          <p:attrName>ppt_w</p:attrName>
                                        </p:attrNameLst>
                                      </p:cBhvr>
                                      <p:tavLst>
                                        <p:tav tm="0">
                                          <p:val>
                                            <p:strVal val="ppt_w"/>
                                          </p:val>
                                        </p:tav>
                                        <p:tav tm="100000">
                                          <p:val>
                                            <p:fltVal val="0"/>
                                          </p:val>
                                        </p:tav>
                                      </p:tavLst>
                                    </p:anim>
                                    <p:anim calcmode="lin" valueType="num">
                                      <p:cBhvr>
                                        <p:cTn id="119" dur="500"/>
                                        <p:tgtEl>
                                          <p:spTgt spid="49"/>
                                        </p:tgtEl>
                                        <p:attrNameLst>
                                          <p:attrName>ppt_h</p:attrName>
                                        </p:attrNameLst>
                                      </p:cBhvr>
                                      <p:tavLst>
                                        <p:tav tm="0">
                                          <p:val>
                                            <p:strVal val="ppt_h"/>
                                          </p:val>
                                        </p:tav>
                                        <p:tav tm="100000">
                                          <p:val>
                                            <p:fltVal val="0"/>
                                          </p:val>
                                        </p:tav>
                                      </p:tavLst>
                                    </p:anim>
                                    <p:animEffect transition="out" filter="fade">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0" nodeType="clickEffect">
                                  <p:stCondLst>
                                    <p:cond delay="0"/>
                                  </p:stCondLst>
                                  <p:childTnLst>
                                    <p:anim calcmode="lin" valueType="num">
                                      <p:cBhvr>
                                        <p:cTn id="125" dur="500"/>
                                        <p:tgtEl>
                                          <p:spTgt spid="19"/>
                                        </p:tgtEl>
                                        <p:attrNameLst>
                                          <p:attrName>ppt_w</p:attrName>
                                        </p:attrNameLst>
                                      </p:cBhvr>
                                      <p:tavLst>
                                        <p:tav tm="0">
                                          <p:val>
                                            <p:strVal val="ppt_w"/>
                                          </p:val>
                                        </p:tav>
                                        <p:tav tm="100000">
                                          <p:val>
                                            <p:fltVal val="0"/>
                                          </p:val>
                                        </p:tav>
                                      </p:tavLst>
                                    </p:anim>
                                    <p:anim calcmode="lin" valueType="num">
                                      <p:cBhvr>
                                        <p:cTn id="126" dur="500"/>
                                        <p:tgtEl>
                                          <p:spTgt spid="19"/>
                                        </p:tgtEl>
                                        <p:attrNameLst>
                                          <p:attrName>ppt_h</p:attrName>
                                        </p:attrNameLst>
                                      </p:cBhvr>
                                      <p:tavLst>
                                        <p:tav tm="0">
                                          <p:val>
                                            <p:strVal val="ppt_h"/>
                                          </p:val>
                                        </p:tav>
                                        <p:tav tm="100000">
                                          <p:val>
                                            <p:fltVal val="0"/>
                                          </p:val>
                                        </p:tav>
                                      </p:tavLst>
                                    </p:anim>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53" presetClass="exit" presetSubtype="32" fill="hold" grpId="0" nodeType="withEffect">
                                  <p:stCondLst>
                                    <p:cond delay="0"/>
                                  </p:stCondLst>
                                  <p:childTnLst>
                                    <p:anim calcmode="lin" valueType="num">
                                      <p:cBhvr>
                                        <p:cTn id="130" dur="500"/>
                                        <p:tgtEl>
                                          <p:spTgt spid="20"/>
                                        </p:tgtEl>
                                        <p:attrNameLst>
                                          <p:attrName>ppt_w</p:attrName>
                                        </p:attrNameLst>
                                      </p:cBhvr>
                                      <p:tavLst>
                                        <p:tav tm="0">
                                          <p:val>
                                            <p:strVal val="ppt_w"/>
                                          </p:val>
                                        </p:tav>
                                        <p:tav tm="100000">
                                          <p:val>
                                            <p:fltVal val="0"/>
                                          </p:val>
                                        </p:tav>
                                      </p:tavLst>
                                    </p:anim>
                                    <p:anim calcmode="lin" valueType="num">
                                      <p:cBhvr>
                                        <p:cTn id="131" dur="500"/>
                                        <p:tgtEl>
                                          <p:spTgt spid="20"/>
                                        </p:tgtEl>
                                        <p:attrNameLst>
                                          <p:attrName>ppt_h</p:attrName>
                                        </p:attrNameLst>
                                      </p:cBhvr>
                                      <p:tavLst>
                                        <p:tav tm="0">
                                          <p:val>
                                            <p:strVal val="ppt_h"/>
                                          </p:val>
                                        </p:tav>
                                        <p:tav tm="100000">
                                          <p:val>
                                            <p:fltVal val="0"/>
                                          </p:val>
                                        </p:tav>
                                      </p:tavLst>
                                    </p:anim>
                                    <p:animEffect transition="out" filter="fad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53" presetClass="exit" presetSubtype="32" fill="hold" grpId="0" nodeType="withEffect">
                                  <p:stCondLst>
                                    <p:cond delay="0"/>
                                  </p:stCondLst>
                                  <p:childTnLst>
                                    <p:anim calcmode="lin" valueType="num">
                                      <p:cBhvr>
                                        <p:cTn id="135" dur="500"/>
                                        <p:tgtEl>
                                          <p:spTgt spid="21"/>
                                        </p:tgtEl>
                                        <p:attrNameLst>
                                          <p:attrName>ppt_w</p:attrName>
                                        </p:attrNameLst>
                                      </p:cBhvr>
                                      <p:tavLst>
                                        <p:tav tm="0">
                                          <p:val>
                                            <p:strVal val="ppt_w"/>
                                          </p:val>
                                        </p:tav>
                                        <p:tav tm="100000">
                                          <p:val>
                                            <p:fltVal val="0"/>
                                          </p:val>
                                        </p:tav>
                                      </p:tavLst>
                                    </p:anim>
                                    <p:anim calcmode="lin" valueType="num">
                                      <p:cBhvr>
                                        <p:cTn id="136" dur="500"/>
                                        <p:tgtEl>
                                          <p:spTgt spid="21"/>
                                        </p:tgtEl>
                                        <p:attrNameLst>
                                          <p:attrName>ppt_h</p:attrName>
                                        </p:attrNameLst>
                                      </p:cBhvr>
                                      <p:tavLst>
                                        <p:tav tm="0">
                                          <p:val>
                                            <p:strVal val="ppt_h"/>
                                          </p:val>
                                        </p:tav>
                                        <p:tav tm="100000">
                                          <p:val>
                                            <p:fltVal val="0"/>
                                          </p:val>
                                        </p:tav>
                                      </p:tavLst>
                                    </p:anim>
                                    <p:animEffect transition="out" filter="fade">
                                      <p:cBhvr>
                                        <p:cTn id="137" dur="500"/>
                                        <p:tgtEl>
                                          <p:spTgt spid="21"/>
                                        </p:tgtEl>
                                      </p:cBhvr>
                                    </p:animEffect>
                                    <p:set>
                                      <p:cBhvr>
                                        <p:cTn id="138" dur="1" fill="hold">
                                          <p:stCondLst>
                                            <p:cond delay="499"/>
                                          </p:stCondLst>
                                        </p:cTn>
                                        <p:tgtEl>
                                          <p:spTgt spid="21"/>
                                        </p:tgtEl>
                                        <p:attrNameLst>
                                          <p:attrName>style.visibility</p:attrName>
                                        </p:attrNameLst>
                                      </p:cBhvr>
                                      <p:to>
                                        <p:strVal val="hidden"/>
                                      </p:to>
                                    </p:set>
                                  </p:childTnLst>
                                </p:cTn>
                              </p:par>
                              <p:par>
                                <p:cTn id="139" presetID="53" presetClass="exit" presetSubtype="32" fill="hold" grpId="0" nodeType="withEffect">
                                  <p:stCondLst>
                                    <p:cond delay="0"/>
                                  </p:stCondLst>
                                  <p:childTnLst>
                                    <p:anim calcmode="lin" valueType="num">
                                      <p:cBhvr>
                                        <p:cTn id="140" dur="500"/>
                                        <p:tgtEl>
                                          <p:spTgt spid="22"/>
                                        </p:tgtEl>
                                        <p:attrNameLst>
                                          <p:attrName>ppt_w</p:attrName>
                                        </p:attrNameLst>
                                      </p:cBhvr>
                                      <p:tavLst>
                                        <p:tav tm="0">
                                          <p:val>
                                            <p:strVal val="ppt_w"/>
                                          </p:val>
                                        </p:tav>
                                        <p:tav tm="100000">
                                          <p:val>
                                            <p:fltVal val="0"/>
                                          </p:val>
                                        </p:tav>
                                      </p:tavLst>
                                    </p:anim>
                                    <p:anim calcmode="lin" valueType="num">
                                      <p:cBhvr>
                                        <p:cTn id="141" dur="500"/>
                                        <p:tgtEl>
                                          <p:spTgt spid="22"/>
                                        </p:tgtEl>
                                        <p:attrNameLst>
                                          <p:attrName>ppt_h</p:attrName>
                                        </p:attrNameLst>
                                      </p:cBhvr>
                                      <p:tavLst>
                                        <p:tav tm="0">
                                          <p:val>
                                            <p:strVal val="ppt_h"/>
                                          </p:val>
                                        </p:tav>
                                        <p:tav tm="100000">
                                          <p:val>
                                            <p:fltVal val="0"/>
                                          </p:val>
                                        </p:tav>
                                      </p:tavLst>
                                    </p:anim>
                                    <p:animEffect transition="out" filter="fade">
                                      <p:cBhvr>
                                        <p:cTn id="142" dur="500"/>
                                        <p:tgtEl>
                                          <p:spTgt spid="22"/>
                                        </p:tgtEl>
                                      </p:cBhvr>
                                    </p:animEffect>
                                    <p:set>
                                      <p:cBhvr>
                                        <p:cTn id="143" dur="1" fill="hold">
                                          <p:stCondLst>
                                            <p:cond delay="499"/>
                                          </p:stCondLst>
                                        </p:cTn>
                                        <p:tgtEl>
                                          <p:spTgt spid="22"/>
                                        </p:tgtEl>
                                        <p:attrNameLst>
                                          <p:attrName>style.visibility</p:attrName>
                                        </p:attrNameLst>
                                      </p:cBhvr>
                                      <p:to>
                                        <p:strVal val="hidden"/>
                                      </p:to>
                                    </p:set>
                                  </p:childTnLst>
                                </p:cTn>
                              </p:par>
                              <p:par>
                                <p:cTn id="144" presetID="53" presetClass="exit" presetSubtype="32" fill="hold" grpId="0" nodeType="withEffect">
                                  <p:stCondLst>
                                    <p:cond delay="0"/>
                                  </p:stCondLst>
                                  <p:childTnLst>
                                    <p:anim calcmode="lin" valueType="num">
                                      <p:cBhvr>
                                        <p:cTn id="145" dur="500"/>
                                        <p:tgtEl>
                                          <p:spTgt spid="23"/>
                                        </p:tgtEl>
                                        <p:attrNameLst>
                                          <p:attrName>ppt_w</p:attrName>
                                        </p:attrNameLst>
                                      </p:cBhvr>
                                      <p:tavLst>
                                        <p:tav tm="0">
                                          <p:val>
                                            <p:strVal val="ppt_w"/>
                                          </p:val>
                                        </p:tav>
                                        <p:tav tm="100000">
                                          <p:val>
                                            <p:fltVal val="0"/>
                                          </p:val>
                                        </p:tav>
                                      </p:tavLst>
                                    </p:anim>
                                    <p:anim calcmode="lin" valueType="num">
                                      <p:cBhvr>
                                        <p:cTn id="146" dur="500"/>
                                        <p:tgtEl>
                                          <p:spTgt spid="23"/>
                                        </p:tgtEl>
                                        <p:attrNameLst>
                                          <p:attrName>ppt_h</p:attrName>
                                        </p:attrNameLst>
                                      </p:cBhvr>
                                      <p:tavLst>
                                        <p:tav tm="0">
                                          <p:val>
                                            <p:strVal val="ppt_h"/>
                                          </p:val>
                                        </p:tav>
                                        <p:tav tm="100000">
                                          <p:val>
                                            <p:fltVal val="0"/>
                                          </p:val>
                                        </p:tav>
                                      </p:tavLst>
                                    </p:anim>
                                    <p:animEffect transition="out" filter="fade">
                                      <p:cBhvr>
                                        <p:cTn id="147" dur="500"/>
                                        <p:tgtEl>
                                          <p:spTgt spid="23"/>
                                        </p:tgtEl>
                                      </p:cBhvr>
                                    </p:animEffect>
                                    <p:set>
                                      <p:cBhvr>
                                        <p:cTn id="148" dur="1" fill="hold">
                                          <p:stCondLst>
                                            <p:cond delay="499"/>
                                          </p:stCondLst>
                                        </p:cTn>
                                        <p:tgtEl>
                                          <p:spTgt spid="23"/>
                                        </p:tgtEl>
                                        <p:attrNameLst>
                                          <p:attrName>style.visibility</p:attrName>
                                        </p:attrNameLst>
                                      </p:cBhvr>
                                      <p:to>
                                        <p:strVal val="hidden"/>
                                      </p:to>
                                    </p:set>
                                  </p:childTnLst>
                                </p:cTn>
                              </p:par>
                              <p:par>
                                <p:cTn id="149" presetID="53" presetClass="exit" presetSubtype="32" fill="hold" grpId="0" nodeType="withEffect">
                                  <p:stCondLst>
                                    <p:cond delay="0"/>
                                  </p:stCondLst>
                                  <p:childTnLst>
                                    <p:anim calcmode="lin" valueType="num">
                                      <p:cBhvr>
                                        <p:cTn id="150" dur="500"/>
                                        <p:tgtEl>
                                          <p:spTgt spid="24"/>
                                        </p:tgtEl>
                                        <p:attrNameLst>
                                          <p:attrName>ppt_w</p:attrName>
                                        </p:attrNameLst>
                                      </p:cBhvr>
                                      <p:tavLst>
                                        <p:tav tm="0">
                                          <p:val>
                                            <p:strVal val="ppt_w"/>
                                          </p:val>
                                        </p:tav>
                                        <p:tav tm="100000">
                                          <p:val>
                                            <p:fltVal val="0"/>
                                          </p:val>
                                        </p:tav>
                                      </p:tavLst>
                                    </p:anim>
                                    <p:anim calcmode="lin" valueType="num">
                                      <p:cBhvr>
                                        <p:cTn id="151" dur="500"/>
                                        <p:tgtEl>
                                          <p:spTgt spid="24"/>
                                        </p:tgtEl>
                                        <p:attrNameLst>
                                          <p:attrName>ppt_h</p:attrName>
                                        </p:attrNameLst>
                                      </p:cBhvr>
                                      <p:tavLst>
                                        <p:tav tm="0">
                                          <p:val>
                                            <p:strVal val="ppt_h"/>
                                          </p:val>
                                        </p:tav>
                                        <p:tav tm="100000">
                                          <p:val>
                                            <p:fltVal val="0"/>
                                          </p:val>
                                        </p:tav>
                                      </p:tavLst>
                                    </p:anim>
                                    <p:animEffect transition="out" filter="fade">
                                      <p:cBhvr>
                                        <p:cTn id="152" dur="500"/>
                                        <p:tgtEl>
                                          <p:spTgt spid="24"/>
                                        </p:tgtEl>
                                      </p:cBhvr>
                                    </p:animEffect>
                                    <p:set>
                                      <p:cBhvr>
                                        <p:cTn id="153" dur="1" fill="hold">
                                          <p:stCondLst>
                                            <p:cond delay="499"/>
                                          </p:stCondLst>
                                        </p:cTn>
                                        <p:tgtEl>
                                          <p:spTgt spid="24"/>
                                        </p:tgtEl>
                                        <p:attrNameLst>
                                          <p:attrName>style.visibility</p:attrName>
                                        </p:attrNameLst>
                                      </p:cBhvr>
                                      <p:to>
                                        <p:strVal val="hidden"/>
                                      </p:to>
                                    </p:set>
                                  </p:childTnLst>
                                </p:cTn>
                              </p:par>
                              <p:par>
                                <p:cTn id="154" presetID="53" presetClass="exit" presetSubtype="32" fill="hold" grpId="0" nodeType="withEffect">
                                  <p:stCondLst>
                                    <p:cond delay="0"/>
                                  </p:stCondLst>
                                  <p:childTnLst>
                                    <p:anim calcmode="lin" valueType="num">
                                      <p:cBhvr>
                                        <p:cTn id="155" dur="500"/>
                                        <p:tgtEl>
                                          <p:spTgt spid="25"/>
                                        </p:tgtEl>
                                        <p:attrNameLst>
                                          <p:attrName>ppt_w</p:attrName>
                                        </p:attrNameLst>
                                      </p:cBhvr>
                                      <p:tavLst>
                                        <p:tav tm="0">
                                          <p:val>
                                            <p:strVal val="ppt_w"/>
                                          </p:val>
                                        </p:tav>
                                        <p:tav tm="100000">
                                          <p:val>
                                            <p:fltVal val="0"/>
                                          </p:val>
                                        </p:tav>
                                      </p:tavLst>
                                    </p:anim>
                                    <p:anim calcmode="lin" valueType="num">
                                      <p:cBhvr>
                                        <p:cTn id="156" dur="500"/>
                                        <p:tgtEl>
                                          <p:spTgt spid="25"/>
                                        </p:tgtEl>
                                        <p:attrNameLst>
                                          <p:attrName>ppt_h</p:attrName>
                                        </p:attrNameLst>
                                      </p:cBhvr>
                                      <p:tavLst>
                                        <p:tav tm="0">
                                          <p:val>
                                            <p:strVal val="ppt_h"/>
                                          </p:val>
                                        </p:tav>
                                        <p:tav tm="100000">
                                          <p:val>
                                            <p:fltVal val="0"/>
                                          </p:val>
                                        </p:tav>
                                      </p:tavLst>
                                    </p:anim>
                                    <p:animEffect transition="out" filter="fade">
                                      <p:cBhvr>
                                        <p:cTn id="157" dur="500"/>
                                        <p:tgtEl>
                                          <p:spTgt spid="25"/>
                                        </p:tgtEl>
                                      </p:cBhvr>
                                    </p:animEffect>
                                    <p:set>
                                      <p:cBhvr>
                                        <p:cTn id="158" dur="1" fill="hold">
                                          <p:stCondLst>
                                            <p:cond delay="499"/>
                                          </p:stCondLst>
                                        </p:cTn>
                                        <p:tgtEl>
                                          <p:spTgt spid="25"/>
                                        </p:tgtEl>
                                        <p:attrNameLst>
                                          <p:attrName>style.visibility</p:attrName>
                                        </p:attrNameLst>
                                      </p:cBhvr>
                                      <p:to>
                                        <p:strVal val="hidden"/>
                                      </p:to>
                                    </p:set>
                                  </p:childTnLst>
                                </p:cTn>
                              </p:par>
                              <p:par>
                                <p:cTn id="159" presetID="53" presetClass="exit" presetSubtype="32" fill="hold" grpId="0" nodeType="withEffect">
                                  <p:stCondLst>
                                    <p:cond delay="0"/>
                                  </p:stCondLst>
                                  <p:childTnLst>
                                    <p:anim calcmode="lin" valueType="num">
                                      <p:cBhvr>
                                        <p:cTn id="160" dur="500"/>
                                        <p:tgtEl>
                                          <p:spTgt spid="27"/>
                                        </p:tgtEl>
                                        <p:attrNameLst>
                                          <p:attrName>ppt_w</p:attrName>
                                        </p:attrNameLst>
                                      </p:cBhvr>
                                      <p:tavLst>
                                        <p:tav tm="0">
                                          <p:val>
                                            <p:strVal val="ppt_w"/>
                                          </p:val>
                                        </p:tav>
                                        <p:tav tm="100000">
                                          <p:val>
                                            <p:fltVal val="0"/>
                                          </p:val>
                                        </p:tav>
                                      </p:tavLst>
                                    </p:anim>
                                    <p:anim calcmode="lin" valueType="num">
                                      <p:cBhvr>
                                        <p:cTn id="161" dur="500"/>
                                        <p:tgtEl>
                                          <p:spTgt spid="27"/>
                                        </p:tgtEl>
                                        <p:attrNameLst>
                                          <p:attrName>ppt_h</p:attrName>
                                        </p:attrNameLst>
                                      </p:cBhvr>
                                      <p:tavLst>
                                        <p:tav tm="0">
                                          <p:val>
                                            <p:strVal val="ppt_h"/>
                                          </p:val>
                                        </p:tav>
                                        <p:tav tm="100000">
                                          <p:val>
                                            <p:fltVal val="0"/>
                                          </p:val>
                                        </p:tav>
                                      </p:tavLst>
                                    </p:anim>
                                    <p:animEffect transition="out" filter="fade">
                                      <p:cBhvr>
                                        <p:cTn id="162" dur="500"/>
                                        <p:tgtEl>
                                          <p:spTgt spid="27"/>
                                        </p:tgtEl>
                                      </p:cBhvr>
                                    </p:animEffect>
                                    <p:set>
                                      <p:cBhvr>
                                        <p:cTn id="163" dur="1" fill="hold">
                                          <p:stCondLst>
                                            <p:cond delay="499"/>
                                          </p:stCondLst>
                                        </p:cTn>
                                        <p:tgtEl>
                                          <p:spTgt spid="27"/>
                                        </p:tgtEl>
                                        <p:attrNameLst>
                                          <p:attrName>style.visibility</p:attrName>
                                        </p:attrNameLst>
                                      </p:cBhvr>
                                      <p:to>
                                        <p:strVal val="hidden"/>
                                      </p:to>
                                    </p:set>
                                  </p:childTnLst>
                                </p:cTn>
                              </p:par>
                              <p:par>
                                <p:cTn id="164" presetID="53" presetClass="exit" presetSubtype="32" fill="hold" grpId="0" nodeType="withEffect">
                                  <p:stCondLst>
                                    <p:cond delay="0"/>
                                  </p:stCondLst>
                                  <p:childTnLst>
                                    <p:anim calcmode="lin" valueType="num">
                                      <p:cBhvr>
                                        <p:cTn id="165" dur="500"/>
                                        <p:tgtEl>
                                          <p:spTgt spid="29"/>
                                        </p:tgtEl>
                                        <p:attrNameLst>
                                          <p:attrName>ppt_w</p:attrName>
                                        </p:attrNameLst>
                                      </p:cBhvr>
                                      <p:tavLst>
                                        <p:tav tm="0">
                                          <p:val>
                                            <p:strVal val="ppt_w"/>
                                          </p:val>
                                        </p:tav>
                                        <p:tav tm="100000">
                                          <p:val>
                                            <p:fltVal val="0"/>
                                          </p:val>
                                        </p:tav>
                                      </p:tavLst>
                                    </p:anim>
                                    <p:anim calcmode="lin" valueType="num">
                                      <p:cBhvr>
                                        <p:cTn id="166" dur="500"/>
                                        <p:tgtEl>
                                          <p:spTgt spid="29"/>
                                        </p:tgtEl>
                                        <p:attrNameLst>
                                          <p:attrName>ppt_h</p:attrName>
                                        </p:attrNameLst>
                                      </p:cBhvr>
                                      <p:tavLst>
                                        <p:tav tm="0">
                                          <p:val>
                                            <p:strVal val="ppt_h"/>
                                          </p:val>
                                        </p:tav>
                                        <p:tav tm="100000">
                                          <p:val>
                                            <p:fltVal val="0"/>
                                          </p:val>
                                        </p:tav>
                                      </p:tavLst>
                                    </p:anim>
                                    <p:animEffect transition="out" filter="fade">
                                      <p:cBhvr>
                                        <p:cTn id="167" dur="500"/>
                                        <p:tgtEl>
                                          <p:spTgt spid="29"/>
                                        </p:tgtEl>
                                      </p:cBhvr>
                                    </p:animEffect>
                                    <p:set>
                                      <p:cBhvr>
                                        <p:cTn id="168" dur="1" fill="hold">
                                          <p:stCondLst>
                                            <p:cond delay="499"/>
                                          </p:stCondLst>
                                        </p:cTn>
                                        <p:tgtEl>
                                          <p:spTgt spid="29"/>
                                        </p:tgtEl>
                                        <p:attrNameLst>
                                          <p:attrName>style.visibility</p:attrName>
                                        </p:attrNameLst>
                                      </p:cBhvr>
                                      <p:to>
                                        <p:strVal val="hidden"/>
                                      </p:to>
                                    </p:set>
                                  </p:childTnLst>
                                </p:cTn>
                              </p:par>
                              <p:par>
                                <p:cTn id="169" presetID="53" presetClass="exit" presetSubtype="32" fill="hold" grpId="0" nodeType="withEffect">
                                  <p:stCondLst>
                                    <p:cond delay="0"/>
                                  </p:stCondLst>
                                  <p:childTnLst>
                                    <p:anim calcmode="lin" valueType="num">
                                      <p:cBhvr>
                                        <p:cTn id="170" dur="500"/>
                                        <p:tgtEl>
                                          <p:spTgt spid="31"/>
                                        </p:tgtEl>
                                        <p:attrNameLst>
                                          <p:attrName>ppt_w</p:attrName>
                                        </p:attrNameLst>
                                      </p:cBhvr>
                                      <p:tavLst>
                                        <p:tav tm="0">
                                          <p:val>
                                            <p:strVal val="ppt_w"/>
                                          </p:val>
                                        </p:tav>
                                        <p:tav tm="100000">
                                          <p:val>
                                            <p:fltVal val="0"/>
                                          </p:val>
                                        </p:tav>
                                      </p:tavLst>
                                    </p:anim>
                                    <p:anim calcmode="lin" valueType="num">
                                      <p:cBhvr>
                                        <p:cTn id="171" dur="500"/>
                                        <p:tgtEl>
                                          <p:spTgt spid="31"/>
                                        </p:tgtEl>
                                        <p:attrNameLst>
                                          <p:attrName>ppt_h</p:attrName>
                                        </p:attrNameLst>
                                      </p:cBhvr>
                                      <p:tavLst>
                                        <p:tav tm="0">
                                          <p:val>
                                            <p:strVal val="ppt_h"/>
                                          </p:val>
                                        </p:tav>
                                        <p:tav tm="100000">
                                          <p:val>
                                            <p:fltVal val="0"/>
                                          </p:val>
                                        </p:tav>
                                      </p:tavLst>
                                    </p:anim>
                                    <p:animEffect transition="out" filter="fade">
                                      <p:cBhvr>
                                        <p:cTn id="172" dur="500"/>
                                        <p:tgtEl>
                                          <p:spTgt spid="31"/>
                                        </p:tgtEl>
                                      </p:cBhvr>
                                    </p:animEffect>
                                    <p:set>
                                      <p:cBhvr>
                                        <p:cTn id="173" dur="1" fill="hold">
                                          <p:stCondLst>
                                            <p:cond delay="499"/>
                                          </p:stCondLst>
                                        </p:cTn>
                                        <p:tgtEl>
                                          <p:spTgt spid="31"/>
                                        </p:tgtEl>
                                        <p:attrNameLst>
                                          <p:attrName>style.visibility</p:attrName>
                                        </p:attrNameLst>
                                      </p:cBhvr>
                                      <p:to>
                                        <p:strVal val="hidden"/>
                                      </p:to>
                                    </p:set>
                                  </p:childTnLst>
                                </p:cTn>
                              </p:par>
                              <p:par>
                                <p:cTn id="174" presetID="53" presetClass="exit" presetSubtype="32" fill="hold" grpId="0" nodeType="withEffect">
                                  <p:stCondLst>
                                    <p:cond delay="0"/>
                                  </p:stCondLst>
                                  <p:childTnLst>
                                    <p:anim calcmode="lin" valueType="num">
                                      <p:cBhvr>
                                        <p:cTn id="175" dur="500"/>
                                        <p:tgtEl>
                                          <p:spTgt spid="32"/>
                                        </p:tgtEl>
                                        <p:attrNameLst>
                                          <p:attrName>ppt_w</p:attrName>
                                        </p:attrNameLst>
                                      </p:cBhvr>
                                      <p:tavLst>
                                        <p:tav tm="0">
                                          <p:val>
                                            <p:strVal val="ppt_w"/>
                                          </p:val>
                                        </p:tav>
                                        <p:tav tm="100000">
                                          <p:val>
                                            <p:fltVal val="0"/>
                                          </p:val>
                                        </p:tav>
                                      </p:tavLst>
                                    </p:anim>
                                    <p:anim calcmode="lin" valueType="num">
                                      <p:cBhvr>
                                        <p:cTn id="176" dur="500"/>
                                        <p:tgtEl>
                                          <p:spTgt spid="32"/>
                                        </p:tgtEl>
                                        <p:attrNameLst>
                                          <p:attrName>ppt_h</p:attrName>
                                        </p:attrNameLst>
                                      </p:cBhvr>
                                      <p:tavLst>
                                        <p:tav tm="0">
                                          <p:val>
                                            <p:strVal val="ppt_h"/>
                                          </p:val>
                                        </p:tav>
                                        <p:tav tm="100000">
                                          <p:val>
                                            <p:fltVal val="0"/>
                                          </p:val>
                                        </p:tav>
                                      </p:tavLst>
                                    </p:anim>
                                    <p:animEffect transition="out" filter="fade">
                                      <p:cBhvr>
                                        <p:cTn id="177" dur="500"/>
                                        <p:tgtEl>
                                          <p:spTgt spid="32"/>
                                        </p:tgtEl>
                                      </p:cBhvr>
                                    </p:animEffect>
                                    <p:set>
                                      <p:cBhvr>
                                        <p:cTn id="178" dur="1" fill="hold">
                                          <p:stCondLst>
                                            <p:cond delay="499"/>
                                          </p:stCondLst>
                                        </p:cTn>
                                        <p:tgtEl>
                                          <p:spTgt spid="32"/>
                                        </p:tgtEl>
                                        <p:attrNameLst>
                                          <p:attrName>style.visibility</p:attrName>
                                        </p:attrNameLst>
                                      </p:cBhvr>
                                      <p:to>
                                        <p:strVal val="hidden"/>
                                      </p:to>
                                    </p:set>
                                  </p:childTnLst>
                                </p:cTn>
                              </p:par>
                              <p:par>
                                <p:cTn id="179" presetID="53" presetClass="exit" presetSubtype="32" fill="hold" grpId="0" nodeType="withEffect">
                                  <p:stCondLst>
                                    <p:cond delay="0"/>
                                  </p:stCondLst>
                                  <p:childTnLst>
                                    <p:anim calcmode="lin" valueType="num">
                                      <p:cBhvr>
                                        <p:cTn id="180" dur="500"/>
                                        <p:tgtEl>
                                          <p:spTgt spid="26"/>
                                        </p:tgtEl>
                                        <p:attrNameLst>
                                          <p:attrName>ppt_w</p:attrName>
                                        </p:attrNameLst>
                                      </p:cBhvr>
                                      <p:tavLst>
                                        <p:tav tm="0">
                                          <p:val>
                                            <p:strVal val="ppt_w"/>
                                          </p:val>
                                        </p:tav>
                                        <p:tav tm="100000">
                                          <p:val>
                                            <p:fltVal val="0"/>
                                          </p:val>
                                        </p:tav>
                                      </p:tavLst>
                                    </p:anim>
                                    <p:anim calcmode="lin" valueType="num">
                                      <p:cBhvr>
                                        <p:cTn id="181" dur="500"/>
                                        <p:tgtEl>
                                          <p:spTgt spid="26"/>
                                        </p:tgtEl>
                                        <p:attrNameLst>
                                          <p:attrName>ppt_h</p:attrName>
                                        </p:attrNameLst>
                                      </p:cBhvr>
                                      <p:tavLst>
                                        <p:tav tm="0">
                                          <p:val>
                                            <p:strVal val="ppt_h"/>
                                          </p:val>
                                        </p:tav>
                                        <p:tav tm="100000">
                                          <p:val>
                                            <p:fltVal val="0"/>
                                          </p:val>
                                        </p:tav>
                                      </p:tavLst>
                                    </p:anim>
                                    <p:animEffect transition="out" filter="fade">
                                      <p:cBhvr>
                                        <p:cTn id="182" dur="500"/>
                                        <p:tgtEl>
                                          <p:spTgt spid="26"/>
                                        </p:tgtEl>
                                      </p:cBhvr>
                                    </p:animEffect>
                                    <p:set>
                                      <p:cBhvr>
                                        <p:cTn id="183" dur="1" fill="hold">
                                          <p:stCondLst>
                                            <p:cond delay="499"/>
                                          </p:stCondLst>
                                        </p:cTn>
                                        <p:tgtEl>
                                          <p:spTgt spid="26"/>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53" presetClass="entr" presetSubtype="16" fill="hold" grpId="1" nodeType="clickEffect">
                                  <p:stCondLst>
                                    <p:cond delay="0"/>
                                  </p:stCondLst>
                                  <p:childTnLst>
                                    <p:set>
                                      <p:cBhvr>
                                        <p:cTn id="187" dur="1" fill="hold">
                                          <p:stCondLst>
                                            <p:cond delay="0"/>
                                          </p:stCondLst>
                                        </p:cTn>
                                        <p:tgtEl>
                                          <p:spTgt spid="19"/>
                                        </p:tgtEl>
                                        <p:attrNameLst>
                                          <p:attrName>style.visibility</p:attrName>
                                        </p:attrNameLst>
                                      </p:cBhvr>
                                      <p:to>
                                        <p:strVal val="visible"/>
                                      </p:to>
                                    </p:set>
                                    <p:anim calcmode="lin" valueType="num">
                                      <p:cBhvr>
                                        <p:cTn id="188" dur="500" fill="hold"/>
                                        <p:tgtEl>
                                          <p:spTgt spid="19"/>
                                        </p:tgtEl>
                                        <p:attrNameLst>
                                          <p:attrName>ppt_w</p:attrName>
                                        </p:attrNameLst>
                                      </p:cBhvr>
                                      <p:tavLst>
                                        <p:tav tm="0">
                                          <p:val>
                                            <p:fltVal val="0"/>
                                          </p:val>
                                        </p:tav>
                                        <p:tav tm="100000">
                                          <p:val>
                                            <p:strVal val="#ppt_w"/>
                                          </p:val>
                                        </p:tav>
                                      </p:tavLst>
                                    </p:anim>
                                    <p:anim calcmode="lin" valueType="num">
                                      <p:cBhvr>
                                        <p:cTn id="189" dur="500" fill="hold"/>
                                        <p:tgtEl>
                                          <p:spTgt spid="19"/>
                                        </p:tgtEl>
                                        <p:attrNameLst>
                                          <p:attrName>ppt_h</p:attrName>
                                        </p:attrNameLst>
                                      </p:cBhvr>
                                      <p:tavLst>
                                        <p:tav tm="0">
                                          <p:val>
                                            <p:fltVal val="0"/>
                                          </p:val>
                                        </p:tav>
                                        <p:tav tm="100000">
                                          <p:val>
                                            <p:strVal val="#ppt_h"/>
                                          </p:val>
                                        </p:tav>
                                      </p:tavLst>
                                    </p:anim>
                                    <p:animEffect transition="in" filter="fade">
                                      <p:cBhvr>
                                        <p:cTn id="190" dur="500"/>
                                        <p:tgtEl>
                                          <p:spTgt spid="19"/>
                                        </p:tgtEl>
                                      </p:cBhvr>
                                    </p:animEffect>
                                  </p:childTnLst>
                                </p:cTn>
                              </p:par>
                              <p:par>
                                <p:cTn id="191" presetID="53" presetClass="entr" presetSubtype="16" fill="hold" grpId="1" nodeType="withEffect">
                                  <p:stCondLst>
                                    <p:cond delay="0"/>
                                  </p:stCondLst>
                                  <p:childTnLst>
                                    <p:set>
                                      <p:cBhvr>
                                        <p:cTn id="192" dur="1" fill="hold">
                                          <p:stCondLst>
                                            <p:cond delay="0"/>
                                          </p:stCondLst>
                                        </p:cTn>
                                        <p:tgtEl>
                                          <p:spTgt spid="20"/>
                                        </p:tgtEl>
                                        <p:attrNameLst>
                                          <p:attrName>style.visibility</p:attrName>
                                        </p:attrNameLst>
                                      </p:cBhvr>
                                      <p:to>
                                        <p:strVal val="visible"/>
                                      </p:to>
                                    </p:set>
                                    <p:anim calcmode="lin" valueType="num">
                                      <p:cBhvr>
                                        <p:cTn id="193" dur="500" fill="hold"/>
                                        <p:tgtEl>
                                          <p:spTgt spid="20"/>
                                        </p:tgtEl>
                                        <p:attrNameLst>
                                          <p:attrName>ppt_w</p:attrName>
                                        </p:attrNameLst>
                                      </p:cBhvr>
                                      <p:tavLst>
                                        <p:tav tm="0">
                                          <p:val>
                                            <p:fltVal val="0"/>
                                          </p:val>
                                        </p:tav>
                                        <p:tav tm="100000">
                                          <p:val>
                                            <p:strVal val="#ppt_w"/>
                                          </p:val>
                                        </p:tav>
                                      </p:tavLst>
                                    </p:anim>
                                    <p:anim calcmode="lin" valueType="num">
                                      <p:cBhvr>
                                        <p:cTn id="194" dur="500" fill="hold"/>
                                        <p:tgtEl>
                                          <p:spTgt spid="20"/>
                                        </p:tgtEl>
                                        <p:attrNameLst>
                                          <p:attrName>ppt_h</p:attrName>
                                        </p:attrNameLst>
                                      </p:cBhvr>
                                      <p:tavLst>
                                        <p:tav tm="0">
                                          <p:val>
                                            <p:fltVal val="0"/>
                                          </p:val>
                                        </p:tav>
                                        <p:tav tm="100000">
                                          <p:val>
                                            <p:strVal val="#ppt_h"/>
                                          </p:val>
                                        </p:tav>
                                      </p:tavLst>
                                    </p:anim>
                                    <p:animEffect transition="in" filter="fade">
                                      <p:cBhvr>
                                        <p:cTn id="195" dur="500"/>
                                        <p:tgtEl>
                                          <p:spTgt spid="20"/>
                                        </p:tgtEl>
                                      </p:cBhvr>
                                    </p:animEffect>
                                  </p:childTnLst>
                                </p:cTn>
                              </p:par>
                              <p:par>
                                <p:cTn id="196" presetID="53" presetClass="entr" presetSubtype="16" fill="hold" grpId="1" nodeType="withEffect">
                                  <p:stCondLst>
                                    <p:cond delay="0"/>
                                  </p:stCondLst>
                                  <p:childTnLst>
                                    <p:set>
                                      <p:cBhvr>
                                        <p:cTn id="197" dur="1" fill="hold">
                                          <p:stCondLst>
                                            <p:cond delay="0"/>
                                          </p:stCondLst>
                                        </p:cTn>
                                        <p:tgtEl>
                                          <p:spTgt spid="21"/>
                                        </p:tgtEl>
                                        <p:attrNameLst>
                                          <p:attrName>style.visibility</p:attrName>
                                        </p:attrNameLst>
                                      </p:cBhvr>
                                      <p:to>
                                        <p:strVal val="visible"/>
                                      </p:to>
                                    </p:set>
                                    <p:anim calcmode="lin" valueType="num">
                                      <p:cBhvr>
                                        <p:cTn id="198" dur="500" fill="hold"/>
                                        <p:tgtEl>
                                          <p:spTgt spid="21"/>
                                        </p:tgtEl>
                                        <p:attrNameLst>
                                          <p:attrName>ppt_w</p:attrName>
                                        </p:attrNameLst>
                                      </p:cBhvr>
                                      <p:tavLst>
                                        <p:tav tm="0">
                                          <p:val>
                                            <p:fltVal val="0"/>
                                          </p:val>
                                        </p:tav>
                                        <p:tav tm="100000">
                                          <p:val>
                                            <p:strVal val="#ppt_w"/>
                                          </p:val>
                                        </p:tav>
                                      </p:tavLst>
                                    </p:anim>
                                    <p:anim calcmode="lin" valueType="num">
                                      <p:cBhvr>
                                        <p:cTn id="199" dur="500" fill="hold"/>
                                        <p:tgtEl>
                                          <p:spTgt spid="21"/>
                                        </p:tgtEl>
                                        <p:attrNameLst>
                                          <p:attrName>ppt_h</p:attrName>
                                        </p:attrNameLst>
                                      </p:cBhvr>
                                      <p:tavLst>
                                        <p:tav tm="0">
                                          <p:val>
                                            <p:fltVal val="0"/>
                                          </p:val>
                                        </p:tav>
                                        <p:tav tm="100000">
                                          <p:val>
                                            <p:strVal val="#ppt_h"/>
                                          </p:val>
                                        </p:tav>
                                      </p:tavLst>
                                    </p:anim>
                                    <p:animEffect transition="in" filter="fade">
                                      <p:cBhvr>
                                        <p:cTn id="200" dur="500"/>
                                        <p:tgtEl>
                                          <p:spTgt spid="21"/>
                                        </p:tgtEl>
                                      </p:cBhvr>
                                    </p:animEffect>
                                  </p:childTnLst>
                                </p:cTn>
                              </p:par>
                              <p:par>
                                <p:cTn id="201" presetID="53" presetClass="entr" presetSubtype="16" fill="hold" grpId="1" nodeType="withEffect">
                                  <p:stCondLst>
                                    <p:cond delay="0"/>
                                  </p:stCondLst>
                                  <p:childTnLst>
                                    <p:set>
                                      <p:cBhvr>
                                        <p:cTn id="202" dur="1" fill="hold">
                                          <p:stCondLst>
                                            <p:cond delay="0"/>
                                          </p:stCondLst>
                                        </p:cTn>
                                        <p:tgtEl>
                                          <p:spTgt spid="22"/>
                                        </p:tgtEl>
                                        <p:attrNameLst>
                                          <p:attrName>style.visibility</p:attrName>
                                        </p:attrNameLst>
                                      </p:cBhvr>
                                      <p:to>
                                        <p:strVal val="visible"/>
                                      </p:to>
                                    </p:set>
                                    <p:anim calcmode="lin" valueType="num">
                                      <p:cBhvr>
                                        <p:cTn id="203" dur="500" fill="hold"/>
                                        <p:tgtEl>
                                          <p:spTgt spid="22"/>
                                        </p:tgtEl>
                                        <p:attrNameLst>
                                          <p:attrName>ppt_w</p:attrName>
                                        </p:attrNameLst>
                                      </p:cBhvr>
                                      <p:tavLst>
                                        <p:tav tm="0">
                                          <p:val>
                                            <p:fltVal val="0"/>
                                          </p:val>
                                        </p:tav>
                                        <p:tav tm="100000">
                                          <p:val>
                                            <p:strVal val="#ppt_w"/>
                                          </p:val>
                                        </p:tav>
                                      </p:tavLst>
                                    </p:anim>
                                    <p:anim calcmode="lin" valueType="num">
                                      <p:cBhvr>
                                        <p:cTn id="204" dur="500" fill="hold"/>
                                        <p:tgtEl>
                                          <p:spTgt spid="22"/>
                                        </p:tgtEl>
                                        <p:attrNameLst>
                                          <p:attrName>ppt_h</p:attrName>
                                        </p:attrNameLst>
                                      </p:cBhvr>
                                      <p:tavLst>
                                        <p:tav tm="0">
                                          <p:val>
                                            <p:fltVal val="0"/>
                                          </p:val>
                                        </p:tav>
                                        <p:tav tm="100000">
                                          <p:val>
                                            <p:strVal val="#ppt_h"/>
                                          </p:val>
                                        </p:tav>
                                      </p:tavLst>
                                    </p:anim>
                                    <p:animEffect transition="in" filter="fade">
                                      <p:cBhvr>
                                        <p:cTn id="205" dur="500"/>
                                        <p:tgtEl>
                                          <p:spTgt spid="22"/>
                                        </p:tgtEl>
                                      </p:cBhvr>
                                    </p:animEffect>
                                  </p:childTnLst>
                                </p:cTn>
                              </p:par>
                              <p:par>
                                <p:cTn id="206" presetID="53" presetClass="entr" presetSubtype="16" fill="hold" grpId="1" nodeType="withEffect">
                                  <p:stCondLst>
                                    <p:cond delay="0"/>
                                  </p:stCondLst>
                                  <p:childTnLst>
                                    <p:set>
                                      <p:cBhvr>
                                        <p:cTn id="207" dur="1" fill="hold">
                                          <p:stCondLst>
                                            <p:cond delay="0"/>
                                          </p:stCondLst>
                                        </p:cTn>
                                        <p:tgtEl>
                                          <p:spTgt spid="23"/>
                                        </p:tgtEl>
                                        <p:attrNameLst>
                                          <p:attrName>style.visibility</p:attrName>
                                        </p:attrNameLst>
                                      </p:cBhvr>
                                      <p:to>
                                        <p:strVal val="visible"/>
                                      </p:to>
                                    </p:set>
                                    <p:anim calcmode="lin" valueType="num">
                                      <p:cBhvr>
                                        <p:cTn id="208" dur="500" fill="hold"/>
                                        <p:tgtEl>
                                          <p:spTgt spid="23"/>
                                        </p:tgtEl>
                                        <p:attrNameLst>
                                          <p:attrName>ppt_w</p:attrName>
                                        </p:attrNameLst>
                                      </p:cBhvr>
                                      <p:tavLst>
                                        <p:tav tm="0">
                                          <p:val>
                                            <p:fltVal val="0"/>
                                          </p:val>
                                        </p:tav>
                                        <p:tav tm="100000">
                                          <p:val>
                                            <p:strVal val="#ppt_w"/>
                                          </p:val>
                                        </p:tav>
                                      </p:tavLst>
                                    </p:anim>
                                    <p:anim calcmode="lin" valueType="num">
                                      <p:cBhvr>
                                        <p:cTn id="209" dur="500" fill="hold"/>
                                        <p:tgtEl>
                                          <p:spTgt spid="23"/>
                                        </p:tgtEl>
                                        <p:attrNameLst>
                                          <p:attrName>ppt_h</p:attrName>
                                        </p:attrNameLst>
                                      </p:cBhvr>
                                      <p:tavLst>
                                        <p:tav tm="0">
                                          <p:val>
                                            <p:fltVal val="0"/>
                                          </p:val>
                                        </p:tav>
                                        <p:tav tm="100000">
                                          <p:val>
                                            <p:strVal val="#ppt_h"/>
                                          </p:val>
                                        </p:tav>
                                      </p:tavLst>
                                    </p:anim>
                                    <p:animEffect transition="in" filter="fade">
                                      <p:cBhvr>
                                        <p:cTn id="210" dur="500"/>
                                        <p:tgtEl>
                                          <p:spTgt spid="23"/>
                                        </p:tgtEl>
                                      </p:cBhvr>
                                    </p:animEffect>
                                  </p:childTnLst>
                                </p:cTn>
                              </p:par>
                              <p:par>
                                <p:cTn id="211" presetID="53" presetClass="entr" presetSubtype="16" fill="hold" grpId="1" nodeType="withEffect">
                                  <p:stCondLst>
                                    <p:cond delay="0"/>
                                  </p:stCondLst>
                                  <p:childTnLst>
                                    <p:set>
                                      <p:cBhvr>
                                        <p:cTn id="212" dur="1" fill="hold">
                                          <p:stCondLst>
                                            <p:cond delay="0"/>
                                          </p:stCondLst>
                                        </p:cTn>
                                        <p:tgtEl>
                                          <p:spTgt spid="24"/>
                                        </p:tgtEl>
                                        <p:attrNameLst>
                                          <p:attrName>style.visibility</p:attrName>
                                        </p:attrNameLst>
                                      </p:cBhvr>
                                      <p:to>
                                        <p:strVal val="visible"/>
                                      </p:to>
                                    </p:set>
                                    <p:anim calcmode="lin" valueType="num">
                                      <p:cBhvr>
                                        <p:cTn id="213" dur="500" fill="hold"/>
                                        <p:tgtEl>
                                          <p:spTgt spid="24"/>
                                        </p:tgtEl>
                                        <p:attrNameLst>
                                          <p:attrName>ppt_w</p:attrName>
                                        </p:attrNameLst>
                                      </p:cBhvr>
                                      <p:tavLst>
                                        <p:tav tm="0">
                                          <p:val>
                                            <p:fltVal val="0"/>
                                          </p:val>
                                        </p:tav>
                                        <p:tav tm="100000">
                                          <p:val>
                                            <p:strVal val="#ppt_w"/>
                                          </p:val>
                                        </p:tav>
                                      </p:tavLst>
                                    </p:anim>
                                    <p:anim calcmode="lin" valueType="num">
                                      <p:cBhvr>
                                        <p:cTn id="214" dur="500" fill="hold"/>
                                        <p:tgtEl>
                                          <p:spTgt spid="24"/>
                                        </p:tgtEl>
                                        <p:attrNameLst>
                                          <p:attrName>ppt_h</p:attrName>
                                        </p:attrNameLst>
                                      </p:cBhvr>
                                      <p:tavLst>
                                        <p:tav tm="0">
                                          <p:val>
                                            <p:fltVal val="0"/>
                                          </p:val>
                                        </p:tav>
                                        <p:tav tm="100000">
                                          <p:val>
                                            <p:strVal val="#ppt_h"/>
                                          </p:val>
                                        </p:tav>
                                      </p:tavLst>
                                    </p:anim>
                                    <p:animEffect transition="in" filter="fade">
                                      <p:cBhvr>
                                        <p:cTn id="215" dur="500"/>
                                        <p:tgtEl>
                                          <p:spTgt spid="24"/>
                                        </p:tgtEl>
                                      </p:cBhvr>
                                    </p:animEffect>
                                  </p:childTnLst>
                                </p:cTn>
                              </p:par>
                              <p:par>
                                <p:cTn id="216" presetID="53" presetClass="entr" presetSubtype="16" fill="hold" grpId="1" nodeType="withEffect">
                                  <p:stCondLst>
                                    <p:cond delay="0"/>
                                  </p:stCondLst>
                                  <p:childTnLst>
                                    <p:set>
                                      <p:cBhvr>
                                        <p:cTn id="217" dur="1" fill="hold">
                                          <p:stCondLst>
                                            <p:cond delay="0"/>
                                          </p:stCondLst>
                                        </p:cTn>
                                        <p:tgtEl>
                                          <p:spTgt spid="25"/>
                                        </p:tgtEl>
                                        <p:attrNameLst>
                                          <p:attrName>style.visibility</p:attrName>
                                        </p:attrNameLst>
                                      </p:cBhvr>
                                      <p:to>
                                        <p:strVal val="visible"/>
                                      </p:to>
                                    </p:set>
                                    <p:anim calcmode="lin" valueType="num">
                                      <p:cBhvr>
                                        <p:cTn id="218" dur="500" fill="hold"/>
                                        <p:tgtEl>
                                          <p:spTgt spid="25"/>
                                        </p:tgtEl>
                                        <p:attrNameLst>
                                          <p:attrName>ppt_w</p:attrName>
                                        </p:attrNameLst>
                                      </p:cBhvr>
                                      <p:tavLst>
                                        <p:tav tm="0">
                                          <p:val>
                                            <p:fltVal val="0"/>
                                          </p:val>
                                        </p:tav>
                                        <p:tav tm="100000">
                                          <p:val>
                                            <p:strVal val="#ppt_w"/>
                                          </p:val>
                                        </p:tav>
                                      </p:tavLst>
                                    </p:anim>
                                    <p:anim calcmode="lin" valueType="num">
                                      <p:cBhvr>
                                        <p:cTn id="219" dur="500" fill="hold"/>
                                        <p:tgtEl>
                                          <p:spTgt spid="25"/>
                                        </p:tgtEl>
                                        <p:attrNameLst>
                                          <p:attrName>ppt_h</p:attrName>
                                        </p:attrNameLst>
                                      </p:cBhvr>
                                      <p:tavLst>
                                        <p:tav tm="0">
                                          <p:val>
                                            <p:fltVal val="0"/>
                                          </p:val>
                                        </p:tav>
                                        <p:tav tm="100000">
                                          <p:val>
                                            <p:strVal val="#ppt_h"/>
                                          </p:val>
                                        </p:tav>
                                      </p:tavLst>
                                    </p:anim>
                                    <p:animEffect transition="in" filter="fade">
                                      <p:cBhvr>
                                        <p:cTn id="220" dur="500"/>
                                        <p:tgtEl>
                                          <p:spTgt spid="25"/>
                                        </p:tgtEl>
                                      </p:cBhvr>
                                    </p:animEffect>
                                  </p:childTnLst>
                                </p:cTn>
                              </p:par>
                              <p:par>
                                <p:cTn id="221" presetID="53" presetClass="entr" presetSubtype="16" fill="hold" grpId="1" nodeType="withEffect">
                                  <p:stCondLst>
                                    <p:cond delay="0"/>
                                  </p:stCondLst>
                                  <p:childTnLst>
                                    <p:set>
                                      <p:cBhvr>
                                        <p:cTn id="222" dur="1" fill="hold">
                                          <p:stCondLst>
                                            <p:cond delay="0"/>
                                          </p:stCondLst>
                                        </p:cTn>
                                        <p:tgtEl>
                                          <p:spTgt spid="27"/>
                                        </p:tgtEl>
                                        <p:attrNameLst>
                                          <p:attrName>style.visibility</p:attrName>
                                        </p:attrNameLst>
                                      </p:cBhvr>
                                      <p:to>
                                        <p:strVal val="visible"/>
                                      </p:to>
                                    </p:set>
                                    <p:anim calcmode="lin" valueType="num">
                                      <p:cBhvr>
                                        <p:cTn id="223" dur="500" fill="hold"/>
                                        <p:tgtEl>
                                          <p:spTgt spid="27"/>
                                        </p:tgtEl>
                                        <p:attrNameLst>
                                          <p:attrName>ppt_w</p:attrName>
                                        </p:attrNameLst>
                                      </p:cBhvr>
                                      <p:tavLst>
                                        <p:tav tm="0">
                                          <p:val>
                                            <p:fltVal val="0"/>
                                          </p:val>
                                        </p:tav>
                                        <p:tav tm="100000">
                                          <p:val>
                                            <p:strVal val="#ppt_w"/>
                                          </p:val>
                                        </p:tav>
                                      </p:tavLst>
                                    </p:anim>
                                    <p:anim calcmode="lin" valueType="num">
                                      <p:cBhvr>
                                        <p:cTn id="224" dur="500" fill="hold"/>
                                        <p:tgtEl>
                                          <p:spTgt spid="27"/>
                                        </p:tgtEl>
                                        <p:attrNameLst>
                                          <p:attrName>ppt_h</p:attrName>
                                        </p:attrNameLst>
                                      </p:cBhvr>
                                      <p:tavLst>
                                        <p:tav tm="0">
                                          <p:val>
                                            <p:fltVal val="0"/>
                                          </p:val>
                                        </p:tav>
                                        <p:tav tm="100000">
                                          <p:val>
                                            <p:strVal val="#ppt_h"/>
                                          </p:val>
                                        </p:tav>
                                      </p:tavLst>
                                    </p:anim>
                                    <p:animEffect transition="in" filter="fade">
                                      <p:cBhvr>
                                        <p:cTn id="225" dur="500"/>
                                        <p:tgtEl>
                                          <p:spTgt spid="27"/>
                                        </p:tgtEl>
                                      </p:cBhvr>
                                    </p:animEffect>
                                  </p:childTnLst>
                                </p:cTn>
                              </p:par>
                              <p:par>
                                <p:cTn id="226" presetID="53" presetClass="entr" presetSubtype="16" fill="hold" grpId="1" nodeType="withEffect">
                                  <p:stCondLst>
                                    <p:cond delay="0"/>
                                  </p:stCondLst>
                                  <p:childTnLst>
                                    <p:set>
                                      <p:cBhvr>
                                        <p:cTn id="227" dur="1" fill="hold">
                                          <p:stCondLst>
                                            <p:cond delay="0"/>
                                          </p:stCondLst>
                                        </p:cTn>
                                        <p:tgtEl>
                                          <p:spTgt spid="29"/>
                                        </p:tgtEl>
                                        <p:attrNameLst>
                                          <p:attrName>style.visibility</p:attrName>
                                        </p:attrNameLst>
                                      </p:cBhvr>
                                      <p:to>
                                        <p:strVal val="visible"/>
                                      </p:to>
                                    </p:set>
                                    <p:anim calcmode="lin" valueType="num">
                                      <p:cBhvr>
                                        <p:cTn id="228" dur="500" fill="hold"/>
                                        <p:tgtEl>
                                          <p:spTgt spid="29"/>
                                        </p:tgtEl>
                                        <p:attrNameLst>
                                          <p:attrName>ppt_w</p:attrName>
                                        </p:attrNameLst>
                                      </p:cBhvr>
                                      <p:tavLst>
                                        <p:tav tm="0">
                                          <p:val>
                                            <p:fltVal val="0"/>
                                          </p:val>
                                        </p:tav>
                                        <p:tav tm="100000">
                                          <p:val>
                                            <p:strVal val="#ppt_w"/>
                                          </p:val>
                                        </p:tav>
                                      </p:tavLst>
                                    </p:anim>
                                    <p:anim calcmode="lin" valueType="num">
                                      <p:cBhvr>
                                        <p:cTn id="229" dur="500" fill="hold"/>
                                        <p:tgtEl>
                                          <p:spTgt spid="29"/>
                                        </p:tgtEl>
                                        <p:attrNameLst>
                                          <p:attrName>ppt_h</p:attrName>
                                        </p:attrNameLst>
                                      </p:cBhvr>
                                      <p:tavLst>
                                        <p:tav tm="0">
                                          <p:val>
                                            <p:fltVal val="0"/>
                                          </p:val>
                                        </p:tav>
                                        <p:tav tm="100000">
                                          <p:val>
                                            <p:strVal val="#ppt_h"/>
                                          </p:val>
                                        </p:tav>
                                      </p:tavLst>
                                    </p:anim>
                                    <p:animEffect transition="in" filter="fade">
                                      <p:cBhvr>
                                        <p:cTn id="230" dur="500"/>
                                        <p:tgtEl>
                                          <p:spTgt spid="29"/>
                                        </p:tgtEl>
                                      </p:cBhvr>
                                    </p:animEffect>
                                  </p:childTnLst>
                                </p:cTn>
                              </p:par>
                              <p:par>
                                <p:cTn id="231" presetID="53" presetClass="entr" presetSubtype="16" fill="hold" grpId="1" nodeType="withEffect">
                                  <p:stCondLst>
                                    <p:cond delay="0"/>
                                  </p:stCondLst>
                                  <p:childTnLst>
                                    <p:set>
                                      <p:cBhvr>
                                        <p:cTn id="232" dur="1" fill="hold">
                                          <p:stCondLst>
                                            <p:cond delay="0"/>
                                          </p:stCondLst>
                                        </p:cTn>
                                        <p:tgtEl>
                                          <p:spTgt spid="31"/>
                                        </p:tgtEl>
                                        <p:attrNameLst>
                                          <p:attrName>style.visibility</p:attrName>
                                        </p:attrNameLst>
                                      </p:cBhvr>
                                      <p:to>
                                        <p:strVal val="visible"/>
                                      </p:to>
                                    </p:set>
                                    <p:anim calcmode="lin" valueType="num">
                                      <p:cBhvr>
                                        <p:cTn id="233" dur="500" fill="hold"/>
                                        <p:tgtEl>
                                          <p:spTgt spid="31"/>
                                        </p:tgtEl>
                                        <p:attrNameLst>
                                          <p:attrName>ppt_w</p:attrName>
                                        </p:attrNameLst>
                                      </p:cBhvr>
                                      <p:tavLst>
                                        <p:tav tm="0">
                                          <p:val>
                                            <p:fltVal val="0"/>
                                          </p:val>
                                        </p:tav>
                                        <p:tav tm="100000">
                                          <p:val>
                                            <p:strVal val="#ppt_w"/>
                                          </p:val>
                                        </p:tav>
                                      </p:tavLst>
                                    </p:anim>
                                    <p:anim calcmode="lin" valueType="num">
                                      <p:cBhvr>
                                        <p:cTn id="234" dur="500" fill="hold"/>
                                        <p:tgtEl>
                                          <p:spTgt spid="31"/>
                                        </p:tgtEl>
                                        <p:attrNameLst>
                                          <p:attrName>ppt_h</p:attrName>
                                        </p:attrNameLst>
                                      </p:cBhvr>
                                      <p:tavLst>
                                        <p:tav tm="0">
                                          <p:val>
                                            <p:fltVal val="0"/>
                                          </p:val>
                                        </p:tav>
                                        <p:tav tm="100000">
                                          <p:val>
                                            <p:strVal val="#ppt_h"/>
                                          </p:val>
                                        </p:tav>
                                      </p:tavLst>
                                    </p:anim>
                                    <p:animEffect transition="in" filter="fade">
                                      <p:cBhvr>
                                        <p:cTn id="235" dur="500"/>
                                        <p:tgtEl>
                                          <p:spTgt spid="31"/>
                                        </p:tgtEl>
                                      </p:cBhvr>
                                    </p:animEffect>
                                  </p:childTnLst>
                                </p:cTn>
                              </p:par>
                              <p:par>
                                <p:cTn id="236" presetID="53" presetClass="entr" presetSubtype="16" fill="hold" grpId="1" nodeType="withEffect">
                                  <p:stCondLst>
                                    <p:cond delay="0"/>
                                  </p:stCondLst>
                                  <p:childTnLst>
                                    <p:set>
                                      <p:cBhvr>
                                        <p:cTn id="237" dur="1" fill="hold">
                                          <p:stCondLst>
                                            <p:cond delay="0"/>
                                          </p:stCondLst>
                                        </p:cTn>
                                        <p:tgtEl>
                                          <p:spTgt spid="32"/>
                                        </p:tgtEl>
                                        <p:attrNameLst>
                                          <p:attrName>style.visibility</p:attrName>
                                        </p:attrNameLst>
                                      </p:cBhvr>
                                      <p:to>
                                        <p:strVal val="visible"/>
                                      </p:to>
                                    </p:set>
                                    <p:anim calcmode="lin" valueType="num">
                                      <p:cBhvr>
                                        <p:cTn id="238" dur="500" fill="hold"/>
                                        <p:tgtEl>
                                          <p:spTgt spid="32"/>
                                        </p:tgtEl>
                                        <p:attrNameLst>
                                          <p:attrName>ppt_w</p:attrName>
                                        </p:attrNameLst>
                                      </p:cBhvr>
                                      <p:tavLst>
                                        <p:tav tm="0">
                                          <p:val>
                                            <p:fltVal val="0"/>
                                          </p:val>
                                        </p:tav>
                                        <p:tav tm="100000">
                                          <p:val>
                                            <p:strVal val="#ppt_w"/>
                                          </p:val>
                                        </p:tav>
                                      </p:tavLst>
                                    </p:anim>
                                    <p:anim calcmode="lin" valueType="num">
                                      <p:cBhvr>
                                        <p:cTn id="239" dur="500" fill="hold"/>
                                        <p:tgtEl>
                                          <p:spTgt spid="32"/>
                                        </p:tgtEl>
                                        <p:attrNameLst>
                                          <p:attrName>ppt_h</p:attrName>
                                        </p:attrNameLst>
                                      </p:cBhvr>
                                      <p:tavLst>
                                        <p:tav tm="0">
                                          <p:val>
                                            <p:fltVal val="0"/>
                                          </p:val>
                                        </p:tav>
                                        <p:tav tm="100000">
                                          <p:val>
                                            <p:strVal val="#ppt_h"/>
                                          </p:val>
                                        </p:tav>
                                      </p:tavLst>
                                    </p:anim>
                                    <p:animEffect transition="in" filter="fade">
                                      <p:cBhvr>
                                        <p:cTn id="240" dur="500"/>
                                        <p:tgtEl>
                                          <p:spTgt spid="32"/>
                                        </p:tgtEl>
                                      </p:cBhvr>
                                    </p:animEffect>
                                  </p:childTnLst>
                                </p:cTn>
                              </p:par>
                              <p:par>
                                <p:cTn id="241" presetID="53" presetClass="entr" presetSubtype="16" fill="hold" grpId="1" nodeType="withEffect">
                                  <p:stCondLst>
                                    <p:cond delay="0"/>
                                  </p:stCondLst>
                                  <p:childTnLst>
                                    <p:set>
                                      <p:cBhvr>
                                        <p:cTn id="242" dur="1" fill="hold">
                                          <p:stCondLst>
                                            <p:cond delay="0"/>
                                          </p:stCondLst>
                                        </p:cTn>
                                        <p:tgtEl>
                                          <p:spTgt spid="26"/>
                                        </p:tgtEl>
                                        <p:attrNameLst>
                                          <p:attrName>style.visibility</p:attrName>
                                        </p:attrNameLst>
                                      </p:cBhvr>
                                      <p:to>
                                        <p:strVal val="visible"/>
                                      </p:to>
                                    </p:set>
                                    <p:anim calcmode="lin" valueType="num">
                                      <p:cBhvr>
                                        <p:cTn id="243" dur="500" fill="hold"/>
                                        <p:tgtEl>
                                          <p:spTgt spid="26"/>
                                        </p:tgtEl>
                                        <p:attrNameLst>
                                          <p:attrName>ppt_w</p:attrName>
                                        </p:attrNameLst>
                                      </p:cBhvr>
                                      <p:tavLst>
                                        <p:tav tm="0">
                                          <p:val>
                                            <p:fltVal val="0"/>
                                          </p:val>
                                        </p:tav>
                                        <p:tav tm="100000">
                                          <p:val>
                                            <p:strVal val="#ppt_w"/>
                                          </p:val>
                                        </p:tav>
                                      </p:tavLst>
                                    </p:anim>
                                    <p:anim calcmode="lin" valueType="num">
                                      <p:cBhvr>
                                        <p:cTn id="244" dur="500" fill="hold"/>
                                        <p:tgtEl>
                                          <p:spTgt spid="26"/>
                                        </p:tgtEl>
                                        <p:attrNameLst>
                                          <p:attrName>ppt_h</p:attrName>
                                        </p:attrNameLst>
                                      </p:cBhvr>
                                      <p:tavLst>
                                        <p:tav tm="0">
                                          <p:val>
                                            <p:fltVal val="0"/>
                                          </p:val>
                                        </p:tav>
                                        <p:tav tm="100000">
                                          <p:val>
                                            <p:strVal val="#ppt_h"/>
                                          </p:val>
                                        </p:tav>
                                      </p:tavLst>
                                    </p:anim>
                                    <p:animEffect transition="in" filter="fade">
                                      <p:cBhvr>
                                        <p:cTn id="2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1" grpId="0" animBg="1"/>
      <p:bldP spid="31" grpId="1" animBg="1"/>
      <p:bldP spid="32" grpId="0" animBg="1"/>
      <p:bldP spid="32" grpId="1" animBg="1"/>
      <p:bldP spid="28"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4" grpId="1" animBg="1"/>
      <p:bldP spid="2" grpId="0" animBg="1"/>
      <p:bldP spid="2"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6" y="144150"/>
            <a:ext cx="261033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48" name="Title 2">
            <a:extLst>
              <a:ext uri="{FF2B5EF4-FFF2-40B4-BE49-F238E27FC236}">
                <a16:creationId xmlns:a16="http://schemas.microsoft.com/office/drawing/2014/main" id="{92B32B1E-8C0C-4A79-AED7-EE5440CE55E7}"/>
              </a:ext>
            </a:extLst>
          </p:cNvPr>
          <p:cNvSpPr txBox="1">
            <a:spLocks/>
          </p:cNvSpPr>
          <p:nvPr/>
        </p:nvSpPr>
        <p:spPr>
          <a:xfrm>
            <a:off x="11238143" y="1135676"/>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pic>
        <p:nvPicPr>
          <p:cNvPr id="49" name="Picture 48" descr="Icon&#10;&#10;Description automatically generated">
            <a:extLst>
              <a:ext uri="{FF2B5EF4-FFF2-40B4-BE49-F238E27FC236}">
                <a16:creationId xmlns:a16="http://schemas.microsoft.com/office/drawing/2014/main" id="{1670C691-D31E-409F-B153-8CCB54569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51" name="Title 5">
            <a:extLst>
              <a:ext uri="{FF2B5EF4-FFF2-40B4-BE49-F238E27FC236}">
                <a16:creationId xmlns:a16="http://schemas.microsoft.com/office/drawing/2014/main" id="{86B914E0-9BDA-4E56-8258-137264DE0645}"/>
              </a:ext>
            </a:extLst>
          </p:cNvPr>
          <p:cNvSpPr txBox="1">
            <a:spLocks/>
          </p:cNvSpPr>
          <p:nvPr/>
        </p:nvSpPr>
        <p:spPr>
          <a:xfrm>
            <a:off x="11180087" y="1135676"/>
            <a:ext cx="1229216" cy="37497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2" name="Rectangle: Rounded Corners 51">
            <a:extLst>
              <a:ext uri="{FF2B5EF4-FFF2-40B4-BE49-F238E27FC236}">
                <a16:creationId xmlns:a16="http://schemas.microsoft.com/office/drawing/2014/main" id="{1D9C8621-A1A2-4A8B-AFE9-B7ADFDC6ADA5}"/>
              </a:ext>
            </a:extLst>
          </p:cNvPr>
          <p:cNvSpPr/>
          <p:nvPr/>
        </p:nvSpPr>
        <p:spPr>
          <a:xfrm>
            <a:off x="272007" y="651981"/>
            <a:ext cx="5652509" cy="546620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visit]</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visit]</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organise]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organises]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prepare]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prepare]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look for]</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looks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pronounce]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pronounce]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draw]</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draws]</a:t>
            </a:r>
          </a:p>
        </p:txBody>
      </p:sp>
      <p:sp>
        <p:nvSpPr>
          <p:cNvPr id="53" name="Rectangle: Rounded Corners 52">
            <a:extLst>
              <a:ext uri="{FF2B5EF4-FFF2-40B4-BE49-F238E27FC236}">
                <a16:creationId xmlns:a16="http://schemas.microsoft.com/office/drawing/2014/main" id="{F647F648-98B7-475B-9BC1-EEF582C4C80A}"/>
              </a:ext>
            </a:extLst>
          </p:cNvPr>
          <p:cNvSpPr/>
          <p:nvPr/>
        </p:nvSpPr>
        <p:spPr>
          <a:xfrm>
            <a:off x="6096000" y="667370"/>
            <a:ext cx="3009711" cy="559297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mot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musée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parc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image</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université</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avec Josh</a:t>
            </a:r>
            <a:br>
              <a:rPr lang="en-GB" sz="2500" dirty="0">
                <a:solidFill>
                  <a:srgbClr val="002060"/>
                </a:solidFill>
                <a:latin typeface="Century Gothic" panose="020B0502020202020204" pitchFamily="34" charset="0"/>
              </a:rPr>
            </a:br>
            <a:r>
              <a:rPr lang="en-GB" sz="2500" dirty="0">
                <a:solidFill>
                  <a:srgbClr val="002060"/>
                </a:solidFill>
                <a:latin typeface="Century Gothic" panose="020B0502020202020204" pitchFamily="34" charset="0"/>
              </a:rPr>
              <a:t>avec Emily</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CustomShape 14">
            <a:extLst>
              <a:ext uri="{FF2B5EF4-FFF2-40B4-BE49-F238E27FC236}">
                <a16:creationId xmlns:a16="http://schemas.microsoft.com/office/drawing/2014/main" id="{E9174A8C-8F0B-4525-A823-C507024F69A4}"/>
              </a:ext>
            </a:extLst>
          </p:cNvPr>
          <p:cNvSpPr/>
          <p:nvPr/>
        </p:nvSpPr>
        <p:spPr>
          <a:xfrm>
            <a:off x="9431979" y="4286848"/>
            <a:ext cx="2696692" cy="1902417"/>
          </a:xfrm>
          <a:prstGeom prst="wedgeEllipseCallout">
            <a:avLst>
              <a:gd name="adj1" fmla="val -61481"/>
              <a:gd name="adj2" fmla="val 150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2" name="TextBox 11">
            <a:extLst>
              <a:ext uri="{FF2B5EF4-FFF2-40B4-BE49-F238E27FC236}">
                <a16:creationId xmlns:a16="http://schemas.microsoft.com/office/drawing/2014/main" id="{80A652B1-F9C0-4E8F-BBE1-863F707FA5BA}"/>
              </a:ext>
            </a:extLst>
          </p:cNvPr>
          <p:cNvSpPr txBox="1"/>
          <p:nvPr/>
        </p:nvSpPr>
        <p:spPr>
          <a:xfrm>
            <a:off x="9683398" y="4327217"/>
            <a:ext cx="223659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If you like, m</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ake</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your sentences longer using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et </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(and).</a:t>
            </a:r>
          </a:p>
        </p:txBody>
      </p:sp>
      <p:sp>
        <p:nvSpPr>
          <p:cNvPr id="3" name="Rectangle: Rounded Corners 2">
            <a:extLst>
              <a:ext uri="{FF2B5EF4-FFF2-40B4-BE49-F238E27FC236}">
                <a16:creationId xmlns:a16="http://schemas.microsoft.com/office/drawing/2014/main" id="{FCFDA153-4D31-43D3-8EFA-3111002EB005}"/>
              </a:ext>
            </a:extLst>
          </p:cNvPr>
          <p:cNvSpPr/>
          <p:nvPr/>
        </p:nvSpPr>
        <p:spPr>
          <a:xfrm>
            <a:off x="1145223" y="6387703"/>
            <a:ext cx="7721518" cy="401301"/>
          </a:xfrm>
          <a:prstGeom prst="roundRect">
            <a:avLst/>
          </a:prstGeom>
          <a:solidFill>
            <a:schemeClr val="accent3">
              <a:lumMod val="5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a:t>
            </a:r>
            <a:r>
              <a:rPr lang="en-GB" sz="2400" dirty="0" err="1">
                <a:solidFill>
                  <a:srgbClr val="FFFFFF"/>
                </a:solidFill>
                <a:latin typeface="Century Gothic" panose="020B0502020202020204" pitchFamily="34" charset="0"/>
              </a:rPr>
              <a:t>visite</a:t>
            </a:r>
            <a:r>
              <a:rPr lang="en-GB" sz="2400" dirty="0">
                <a:solidFill>
                  <a:srgbClr val="FFFFFF"/>
                </a:solidFill>
                <a:latin typeface="Century Gothic" panose="020B0502020202020204" pitchFamily="34" charset="0"/>
              </a:rPr>
              <a:t> un pays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visites</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une</a:t>
            </a:r>
            <a:r>
              <a:rPr kumimoji="0" lang="en-GB" sz="24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université</a:t>
            </a:r>
            <a:r>
              <a:rPr kumimoji="0" lang="en-GB" sz="24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4" name="Google Shape;119;p1">
            <a:extLst>
              <a:ext uri="{FF2B5EF4-FFF2-40B4-BE49-F238E27FC236}">
                <a16:creationId xmlns:a16="http://schemas.microsoft.com/office/drawing/2014/main" id="{8F0E6BA0-3CA1-4321-A836-202C4894162C}"/>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 name="Graphic 14" descr="Teacher">
            <a:extLst>
              <a:ext uri="{FF2B5EF4-FFF2-40B4-BE49-F238E27FC236}">
                <a16:creationId xmlns:a16="http://schemas.microsoft.com/office/drawing/2014/main" id="{891874C7-4E70-4232-B9A0-2C4603C388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8873" y="-124591"/>
            <a:ext cx="914400" cy="914400"/>
          </a:xfrm>
          <a:prstGeom prst="rect">
            <a:avLst/>
          </a:prstGeom>
        </p:spPr>
      </p:pic>
      <p:sp>
        <p:nvSpPr>
          <p:cNvPr id="16" name="Speech Bubble: Rectangle with Corners Rounded 15">
            <a:extLst>
              <a:ext uri="{FF2B5EF4-FFF2-40B4-BE49-F238E27FC236}">
                <a16:creationId xmlns:a16="http://schemas.microsoft.com/office/drawing/2014/main" id="{BC8F7A83-8787-457D-9BA5-39D24C19E4D9}"/>
              </a:ext>
            </a:extLst>
          </p:cNvPr>
          <p:cNvSpPr/>
          <p:nvPr/>
        </p:nvSpPr>
        <p:spPr>
          <a:xfrm>
            <a:off x="4181511" y="56559"/>
            <a:ext cx="5001591" cy="547644"/>
          </a:xfrm>
          <a:prstGeom prst="wedgeRoundRectCallout">
            <a:avLst>
              <a:gd name="adj1" fmla="val -60139"/>
              <a:gd name="adj2" fmla="val -1067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7" name="CustomShape 7">
            <a:hlinkClick r:id="" action="ppaction://noaction">
              <a:snd r:embed="rId7" name="F4.t.wav"/>
            </a:hlinkClick>
            <a:extLst>
              <a:ext uri="{FF2B5EF4-FFF2-40B4-BE49-F238E27FC236}">
                <a16:creationId xmlns:a16="http://schemas.microsoft.com/office/drawing/2014/main" id="{4FEA4DE3-C3C6-44A7-B3FA-F87F6F05EEF0}"/>
              </a:ext>
            </a:extLst>
          </p:cNvPr>
          <p:cNvSpPr/>
          <p:nvPr/>
        </p:nvSpPr>
        <p:spPr>
          <a:xfrm>
            <a:off x="4176408" y="68996"/>
            <a:ext cx="688899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5 phrases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18" name="Title 2">
            <a:extLst>
              <a:ext uri="{FF2B5EF4-FFF2-40B4-BE49-F238E27FC236}">
                <a16:creationId xmlns:a16="http://schemas.microsoft.com/office/drawing/2014/main" id="{127C7B58-A4B6-4174-B757-10EB47145118}"/>
              </a:ext>
            </a:extLst>
          </p:cNvPr>
          <p:cNvSpPr txBox="1">
            <a:spLocks/>
          </p:cNvSpPr>
          <p:nvPr/>
        </p:nvSpPr>
        <p:spPr>
          <a:xfrm>
            <a:off x="11138681" y="2813909"/>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954B6C86-5BA7-4DB5-BCC5-45F43FC91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694139"/>
            <a:ext cx="1139687" cy="1143194"/>
          </a:xfrm>
          <a:prstGeom prst="rect">
            <a:avLst/>
          </a:prstGeom>
        </p:spPr>
      </p:pic>
    </p:spTree>
    <p:extLst>
      <p:ext uri="{BB962C8B-B14F-4D97-AF65-F5344CB8AC3E}">
        <p14:creationId xmlns:p14="http://schemas.microsoft.com/office/powerpoint/2010/main" val="31236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4.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6863713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courageux</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curieuse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sérieux</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dimanche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une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semaine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heureuse</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lundi</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mercredi</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vendredi</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samedi</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jeudi</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mardi</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une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visite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organiser</a:t>
                      </a:r>
                    </a:p>
                  </a:txBody>
                  <a:tcPr/>
                </a:tc>
                <a:tc>
                  <a:txBody>
                    <a:bodyPr/>
                    <a:lstStyle/>
                    <a:p>
                      <a:r>
                        <a:rPr lang="en-GB" sz="2400" b="1" dirty="0" err="1">
                          <a:solidFill>
                            <a:srgbClr val="FF3399"/>
                          </a:solidFill>
                          <a:latin typeface="Century Gothic" panose="020B0502020202020204" pitchFamily="34" charset="0"/>
                        </a:rPr>
                        <a:t>une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université</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et</a:t>
                      </a:r>
                    </a:p>
                  </a:txBody>
                  <a:tcPr/>
                </a:tc>
                <a:tc>
                  <a:txBody>
                    <a:bodyPr/>
                    <a:lstStyle/>
                    <a:p>
                      <a:r>
                        <a:rPr lang="en-GB" sz="2400" b="1" dirty="0" err="1">
                          <a:solidFill>
                            <a:srgbClr val="FF3399"/>
                          </a:solidFill>
                          <a:latin typeface="Century Gothic" panose="020B0502020202020204" pitchFamily="34" charset="0"/>
                        </a:rPr>
                        <a:t>visiter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avec</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musée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préparer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parc</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F3.t.wav"/>
            </a:hlinkClick>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museum</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9810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prepare, preparing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and</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396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visit, visiting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with</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 visit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organise,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organising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university</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Saturday</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Thursday</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Tuesday</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Monday</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Wednesday</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Friday</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Sunday</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week</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happy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brave (m)</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curious (f)</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serious (m)</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 park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19;p1">
            <a:extLst>
              <a:ext uri="{FF2B5EF4-FFF2-40B4-BE49-F238E27FC236}">
                <a16:creationId xmlns:a16="http://schemas.microsoft.com/office/drawing/2014/main" id="{340FDC8A-5ECC-4480-955B-DD0466D67053}"/>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141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87117841"/>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brave (f)</a:t>
                      </a:r>
                    </a:p>
                  </a:txBody>
                  <a:tcPr/>
                </a:tc>
                <a:tc>
                  <a:txBody>
                    <a:bodyPr/>
                    <a:lstStyle/>
                    <a:p>
                      <a:r>
                        <a:rPr lang="en-GB" sz="2400" b="1" dirty="0">
                          <a:solidFill>
                            <a:srgbClr val="00B0F0"/>
                          </a:solidFill>
                          <a:latin typeface="Century Gothic" panose="020B0502020202020204" pitchFamily="34" charset="0"/>
                        </a:rPr>
                        <a:t>curious (m)</a:t>
                      </a:r>
                    </a:p>
                  </a:txBody>
                  <a:tcPr/>
                </a:tc>
                <a:tc>
                  <a:txBody>
                    <a:bodyPr/>
                    <a:lstStyle/>
                    <a:p>
                      <a:r>
                        <a:rPr lang="en-GB" sz="2400" b="1" dirty="0">
                          <a:solidFill>
                            <a:srgbClr val="00B0F0"/>
                          </a:solidFill>
                          <a:latin typeface="Century Gothic" panose="020B0502020202020204" pitchFamily="34" charset="0"/>
                        </a:rPr>
                        <a:t>serious (f)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Sunday</a:t>
                      </a:r>
                    </a:p>
                  </a:txBody>
                  <a:tcPr/>
                </a:tc>
                <a:tc>
                  <a:txBody>
                    <a:bodyPr/>
                    <a:lstStyle/>
                    <a:p>
                      <a:r>
                        <a:rPr lang="en-GB" sz="2400" b="1" dirty="0">
                          <a:solidFill>
                            <a:srgbClr val="00B0F0"/>
                          </a:solidFill>
                          <a:latin typeface="Century Gothic" panose="020B0502020202020204" pitchFamily="34" charset="0"/>
                        </a:rPr>
                        <a:t>a week</a:t>
                      </a:r>
                    </a:p>
                  </a:txBody>
                  <a:tcPr/>
                </a:tc>
                <a:tc>
                  <a:txBody>
                    <a:bodyPr/>
                    <a:lstStyle/>
                    <a:p>
                      <a:r>
                        <a:rPr lang="en-GB" sz="2400" b="1" dirty="0">
                          <a:solidFill>
                            <a:srgbClr val="00B0F0"/>
                          </a:solidFill>
                          <a:latin typeface="Century Gothic" panose="020B0502020202020204" pitchFamily="34" charset="0"/>
                        </a:rPr>
                        <a:t>happy (m)</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Thursday</a:t>
                      </a:r>
                    </a:p>
                  </a:txBody>
                  <a:tcPr/>
                </a:tc>
                <a:tc>
                  <a:txBody>
                    <a:bodyPr/>
                    <a:lstStyle/>
                    <a:p>
                      <a:r>
                        <a:rPr lang="en-GB" sz="2400" b="1" dirty="0">
                          <a:solidFill>
                            <a:srgbClr val="92D050"/>
                          </a:solidFill>
                          <a:latin typeface="Century Gothic" panose="020B0502020202020204" pitchFamily="34" charset="0"/>
                        </a:rPr>
                        <a:t>Friday</a:t>
                      </a:r>
                    </a:p>
                  </a:txBody>
                  <a:tcPr/>
                </a:tc>
                <a:tc>
                  <a:txBody>
                    <a:bodyPr/>
                    <a:lstStyle/>
                    <a:p>
                      <a:r>
                        <a:rPr lang="en-GB" sz="2400" b="1" dirty="0">
                          <a:solidFill>
                            <a:srgbClr val="92D050"/>
                          </a:solidFill>
                          <a:latin typeface="Century Gothic" panose="020B0502020202020204" pitchFamily="34" charset="0"/>
                        </a:rPr>
                        <a:t>Saturday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Monday</a:t>
                      </a:r>
                    </a:p>
                  </a:txBody>
                  <a:tcPr/>
                </a:tc>
                <a:tc>
                  <a:txBody>
                    <a:bodyPr/>
                    <a:lstStyle/>
                    <a:p>
                      <a:r>
                        <a:rPr lang="en-GB" sz="2400" b="1" dirty="0">
                          <a:solidFill>
                            <a:srgbClr val="92D050"/>
                          </a:solidFill>
                          <a:latin typeface="Century Gothic" panose="020B0502020202020204" pitchFamily="34" charset="0"/>
                        </a:rPr>
                        <a:t>Tuesday</a:t>
                      </a:r>
                    </a:p>
                  </a:txBody>
                  <a:tcPr/>
                </a:tc>
                <a:tc>
                  <a:txBody>
                    <a:bodyPr/>
                    <a:lstStyle/>
                    <a:p>
                      <a:r>
                        <a:rPr lang="en-GB" sz="2400" b="1" dirty="0">
                          <a:solidFill>
                            <a:srgbClr val="92D050"/>
                          </a:solidFill>
                          <a:latin typeface="Century Gothic" panose="020B0502020202020204" pitchFamily="34" charset="0"/>
                        </a:rPr>
                        <a:t>Wednesday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park</a:t>
                      </a:r>
                    </a:p>
                  </a:txBody>
                  <a:tcPr/>
                </a:tc>
                <a:tc>
                  <a:txBody>
                    <a:bodyPr/>
                    <a:lstStyle/>
                    <a:p>
                      <a:r>
                        <a:rPr lang="en-GB" sz="2400" b="1" dirty="0">
                          <a:solidFill>
                            <a:srgbClr val="FF3399"/>
                          </a:solidFill>
                          <a:latin typeface="Century Gothic" panose="020B0502020202020204" pitchFamily="34" charset="0"/>
                        </a:rPr>
                        <a:t>with</a:t>
                      </a:r>
                    </a:p>
                  </a:txBody>
                  <a:tcPr/>
                </a:tc>
                <a:tc>
                  <a:txBody>
                    <a:bodyPr/>
                    <a:lstStyle/>
                    <a:p>
                      <a:r>
                        <a:rPr lang="en-GB" sz="2400" b="1" dirty="0">
                          <a:solidFill>
                            <a:srgbClr val="FF3399"/>
                          </a:solidFill>
                          <a:latin typeface="Century Gothic" panose="020B0502020202020204" pitchFamily="34" charset="0"/>
                        </a:rPr>
                        <a:t>and</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a visit</a:t>
                      </a:r>
                    </a:p>
                  </a:txBody>
                  <a:tcPr/>
                </a:tc>
                <a:tc>
                  <a:txBody>
                    <a:bodyPr/>
                    <a:lstStyle/>
                    <a:p>
                      <a:r>
                        <a:rPr lang="en-GB" sz="2000" b="1" dirty="0">
                          <a:solidFill>
                            <a:srgbClr val="FF3399"/>
                          </a:solidFill>
                          <a:latin typeface="Century Gothic" panose="020B0502020202020204" pitchFamily="34" charset="0"/>
                        </a:rPr>
                        <a:t>to prepare, preparing</a:t>
                      </a:r>
                    </a:p>
                  </a:txBody>
                  <a:tcPr/>
                </a:tc>
                <a:tc>
                  <a:txBody>
                    <a:bodyPr/>
                    <a:lstStyle/>
                    <a:p>
                      <a:r>
                        <a:rPr lang="en-GB" sz="2400" b="1" dirty="0">
                          <a:solidFill>
                            <a:srgbClr val="FF3399"/>
                          </a:solidFill>
                          <a:latin typeface="Century Gothic" panose="020B0502020202020204" pitchFamily="34" charset="0"/>
                        </a:rPr>
                        <a:t>a museum</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visit, visiting</a:t>
                      </a:r>
                    </a:p>
                  </a:txBody>
                  <a:tcPr/>
                </a:tc>
                <a:tc>
                  <a:txBody>
                    <a:bodyPr/>
                    <a:lstStyle/>
                    <a:p>
                      <a:r>
                        <a:rPr lang="en-GB" sz="2000" b="1" dirty="0">
                          <a:solidFill>
                            <a:srgbClr val="FF3399"/>
                          </a:solidFill>
                          <a:latin typeface="Century Gothic" panose="020B0502020202020204" pitchFamily="34" charset="0"/>
                        </a:rPr>
                        <a:t>to organise, organising</a:t>
                      </a:r>
                    </a:p>
                  </a:txBody>
                  <a:tcPr/>
                </a:tc>
                <a:tc>
                  <a:txBody>
                    <a:bodyPr/>
                    <a:lstStyle/>
                    <a:p>
                      <a:r>
                        <a:rPr lang="en-GB" sz="2400" b="1" dirty="0">
                          <a:solidFill>
                            <a:srgbClr val="FF3399"/>
                          </a:solidFill>
                          <a:latin typeface="Century Gothic" panose="020B0502020202020204" pitchFamily="34" charset="0"/>
                        </a:rPr>
                        <a:t>a university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visiter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organiser</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visite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préparer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musée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parc</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semaine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heureux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2215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courageuse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curieux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sérieuse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université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19;p1">
            <a:extLst>
              <a:ext uri="{FF2B5EF4-FFF2-40B4-BE49-F238E27FC236}">
                <a16:creationId xmlns:a16="http://schemas.microsoft.com/office/drawing/2014/main" id="{EF6B1501-CF3F-419B-A26C-30CD63E4993F}"/>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7E841431-44F8-4BD2-9330-55BCD7AAAB16}"/>
              </a:ext>
            </a:extLst>
          </p:cNvPr>
          <p:cNvGraphicFramePr>
            <a:graphicFrameLocks noGrp="1"/>
          </p:cNvGraphicFramePr>
          <p:nvPr>
            <p:extLst>
              <p:ext uri="{D42A27DB-BD31-4B8C-83A1-F6EECF244321}">
                <p14:modId xmlns:p14="http://schemas.microsoft.com/office/powerpoint/2010/main" val="216775728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courageux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curieuse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sérieux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semaine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heureuse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lundi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mercredi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vendredi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samedi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jeudi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mardi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visite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organiser</a:t>
                      </a: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université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et</a:t>
                      </a:r>
                    </a:p>
                  </a:txBody>
                  <a:tcPr/>
                </a:tc>
                <a:tc>
                  <a:txBody>
                    <a:bodyPr/>
                    <a:lstStyle/>
                    <a:p>
                      <a:r>
                        <a:rPr lang="en-GB" sz="2400" b="1" dirty="0" err="1">
                          <a:solidFill>
                            <a:srgbClr val="002060"/>
                          </a:solidFill>
                          <a:latin typeface="Century Gothic" panose="020B0502020202020204" pitchFamily="34" charset="0"/>
                        </a:rPr>
                        <a:t>visiter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avec</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musée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un parc</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F7ABC842-CB2B-43AC-A4B5-1E520AB92545}"/>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69582184-8F63-4E6F-BC29-604D5A0E57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05C32131-EB00-4320-8EDF-9D69463F6261}"/>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754592F0-EC2A-4191-96B2-F46B35BABAC4}"/>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15E63C5B-52AB-42A1-A3C3-C202E3BB59F1}"/>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85235A0B-24EC-41F2-9F29-B4A69D6DB0AE}"/>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604166760"/>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1916</Words>
  <Application>Microsoft Office PowerPoint</Application>
  <PresentationFormat>Widescreen</PresentationFormat>
  <Paragraphs>369</Paragraphs>
  <Slides>10</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vt:i4>
      </vt:variant>
    </vt:vector>
  </HeadingPairs>
  <TitlesOfParts>
    <vt:vector size="22" baseType="lpstr">
      <vt:lpstr>Arial</vt:lpstr>
      <vt:lpstr>Calibri</vt:lpstr>
      <vt:lpstr>Century gothic</vt:lpstr>
      <vt:lpstr>Century gothic</vt:lpstr>
      <vt:lpstr>Eras Demi ITC</vt:lpstr>
      <vt:lpstr>Modern Love</vt:lpstr>
      <vt:lpstr>Segoe Print</vt:lpstr>
      <vt:lpstr>Symbol</vt:lpstr>
      <vt:lpstr>Wingdings</vt:lpstr>
      <vt:lpstr>1_Office Theme</vt:lpstr>
      <vt:lpstr>Office Theme</vt:lpstr>
      <vt:lpstr>2_Office Theme</vt:lpstr>
      <vt:lpstr>Describing me and others </vt:lpstr>
      <vt:lpstr>Follow up 1: </vt:lpstr>
      <vt:lpstr>Follow up 2:</vt:lpstr>
      <vt:lpstr>Follow up 3:</vt:lpstr>
      <vt:lpstr>Follow up 3:</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45</cp:revision>
  <dcterms:created xsi:type="dcterms:W3CDTF">2021-06-12T06:20:35Z</dcterms:created>
  <dcterms:modified xsi:type="dcterms:W3CDTF">2022-12-24T11:40:51Z</dcterms:modified>
</cp:coreProperties>
</file>