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5"/>
  </p:notesMasterIdLst>
  <p:sldIdLst>
    <p:sldId id="256" r:id="rId3"/>
    <p:sldId id="378" r:id="rId4"/>
    <p:sldId id="379" r:id="rId5"/>
    <p:sldId id="380" r:id="rId6"/>
    <p:sldId id="381" r:id="rId7"/>
    <p:sldId id="382" r:id="rId8"/>
    <p:sldId id="383" r:id="rId9"/>
    <p:sldId id="403" r:id="rId10"/>
    <p:sldId id="1025" r:id="rId11"/>
    <p:sldId id="1020" r:id="rId12"/>
    <p:sldId id="1024" r:id="rId13"/>
    <p:sldId id="4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0629A"/>
    <a:srgbClr val="AED136"/>
    <a:srgbClr val="8FD9F6"/>
    <a:srgbClr val="F0C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54B1C-79B8-4139-97B7-6AC0B516B165}" v="13" dt="2023-03-02T10:34:58.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9236" autoAdjust="0"/>
  </p:normalViewPr>
  <p:slideViewPr>
    <p:cSldViewPr snapToGrid="0">
      <p:cViewPr varScale="1">
        <p:scale>
          <a:sx n="56" d="100"/>
          <a:sy n="56" d="100"/>
        </p:scale>
        <p:origin x="2712"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5A039-848B-41A9-84D9-E6480E813061}" type="datetimeFigureOut">
              <a:rPr lang="en-GB" smtClean="0"/>
              <a:t>02/03/2023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2909-5833-4940-8F9E-3C099DAC213F}" type="slidenum">
              <a:rPr lang="en-GB" smtClean="0"/>
              <a:t>‹#›</a:t>
            </a:fld>
            <a:endParaRPr lang="en-GB"/>
          </a:p>
        </p:txBody>
      </p:sp>
    </p:spTree>
    <p:extLst>
      <p:ext uri="{BB962C8B-B14F-4D97-AF65-F5344CB8AC3E}">
        <p14:creationId xmlns:p14="http://schemas.microsoft.com/office/powerpoint/2010/main" val="152166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600" b="0" strike="noStrike" spc="-1" dirty="0">
                <a:solidFill>
                  <a:srgbClr val="000000"/>
                </a:solidFill>
                <a:latin typeface="Calibri"/>
                <a:ea typeface="Calibri"/>
              </a:rPr>
              <a:t>Artwork by Steve Clarke. Pronoun pictures from NCELP (www.ncelp.org). All additional pictures selected from </a:t>
            </a:r>
            <a:r>
              <a:rPr lang="en-GB" sz="1600" b="0" strike="noStrike" spc="-1" dirty="0" err="1">
                <a:solidFill>
                  <a:srgbClr val="000000"/>
                </a:solidFill>
                <a:latin typeface="Calibri"/>
                <a:ea typeface="Calibri"/>
              </a:rPr>
              <a:t>Pixabay</a:t>
            </a:r>
            <a:r>
              <a:rPr lang="en-GB" sz="1600" b="0" strike="noStrike" spc="-1" dirty="0">
                <a:solidFill>
                  <a:srgbClr val="000000"/>
                </a:solidFill>
                <a:latin typeface="Calibri"/>
                <a:ea typeface="Calibri"/>
              </a:rPr>
              <a:t> and are</a:t>
            </a:r>
          </a:p>
          <a:p>
            <a:pPr marL="0" indent="-216000">
              <a:lnSpc>
                <a:spcPct val="100000"/>
              </a:lnSpc>
            </a:pPr>
            <a:r>
              <a:rPr lang="en-GB" sz="1600" b="0" strike="noStrike" spc="-1" dirty="0">
                <a:solidFill>
                  <a:srgbClr val="000000"/>
                </a:solidFill>
                <a:latin typeface="Calibri"/>
                <a:ea typeface="Calibri"/>
              </a:rPr>
              <a:t>available under a Creative Commons license, no attribution required.</a:t>
            </a:r>
            <a:endParaRPr lang="en-GB" sz="1600" b="0" strike="noStrike" spc="-1" dirty="0">
              <a:latin typeface="Arial"/>
            </a:endParaRPr>
          </a:p>
          <a:p>
            <a:pPr marL="0" indent="-216000">
              <a:lnSpc>
                <a:spcPct val="100000"/>
              </a:lnSpc>
            </a:pPr>
            <a:endParaRPr lang="en-GB" sz="1400" b="0" strike="noStrike" spc="-1" dirty="0">
              <a:latin typeface="Arial"/>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400" b="0" strike="noStrike" spc="-1" dirty="0">
                <a:latin typeface="Arial"/>
              </a:rPr>
              <a:t>This lesson contains a phonics assessment to check progress in SSC practised in the 2</a:t>
            </a:r>
            <a:r>
              <a:rPr lang="en-GB" sz="1400" b="0" strike="noStrike" spc="-1" baseline="30000" dirty="0">
                <a:latin typeface="Arial"/>
              </a:rPr>
              <a:t>nd</a:t>
            </a:r>
            <a:r>
              <a:rPr lang="en-GB" sz="1400" b="0" strike="noStrike" spc="-1" dirty="0">
                <a:latin typeface="Arial"/>
              </a:rPr>
              <a:t> term of this year’s course.</a:t>
            </a:r>
            <a:endParaRPr lang="en-GB" sz="1600" b="0" i="0" u="none" strike="noStrike" dirty="0">
              <a:solidFill>
                <a:srgbClr val="1F3864"/>
              </a:solidFill>
              <a:effectLst/>
              <a:latin typeface="docs-Century Gothic"/>
              <a:ea typeface="Calibri" panose="020F0502020204030204" pitchFamily="34" charset="0"/>
            </a:endParaRPr>
          </a:p>
          <a:p>
            <a:pPr marL="0" indent="-216000">
              <a:lnSpc>
                <a:spcPct val="100000"/>
              </a:lnSpc>
            </a:pPr>
            <a:endParaRPr lang="en-GB" sz="1400" b="0" strike="noStrike" spc="-1" dirty="0">
              <a:latin typeface="Arial"/>
            </a:endParaRPr>
          </a:p>
          <a:p>
            <a:pPr marL="0" indent="-216000">
              <a:lnSpc>
                <a:spcPct val="100000"/>
              </a:lnSpc>
            </a:pPr>
            <a:r>
              <a:rPr lang="en-GB" sz="1400" b="0" strike="noStrike" spc="-1" dirty="0">
                <a:solidFill>
                  <a:srgbClr val="000000"/>
                </a:solidFill>
                <a:latin typeface="Calibri"/>
                <a:ea typeface="Calibri"/>
              </a:rPr>
              <a:t>The frequency rankings for words that occur in this PowerPoint which have been</a:t>
            </a:r>
            <a:r>
              <a:rPr lang="en-GB" sz="1400" b="0" i="1" strike="noStrike" spc="-1" dirty="0">
                <a:solidFill>
                  <a:srgbClr val="000000"/>
                </a:solidFill>
                <a:latin typeface="Calibri"/>
                <a:ea typeface="Calibri"/>
              </a:rPr>
              <a:t> previously</a:t>
            </a:r>
            <a:r>
              <a:rPr lang="en-GB" sz="14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600" b="0" strike="noStrike" spc="-1" dirty="0">
                <a:solidFill>
                  <a:srgbClr val="000000"/>
                </a:solidFill>
                <a:latin typeface="Calibri"/>
                <a:ea typeface="Calibri"/>
              </a:rPr>
              <a:t>For any </a:t>
            </a:r>
            <a:r>
              <a:rPr lang="en-GB" sz="1600" b="0" i="1" strike="noStrike" spc="-1" dirty="0">
                <a:solidFill>
                  <a:srgbClr val="000000"/>
                </a:solidFill>
                <a:latin typeface="Calibri"/>
                <a:ea typeface="Calibri"/>
              </a:rPr>
              <a:t>other </a:t>
            </a:r>
            <a:r>
              <a:rPr lang="en-GB" sz="1600" b="0" strike="noStrike" spc="-1" dirty="0">
                <a:solidFill>
                  <a:srgbClr val="000000"/>
                </a:solidFill>
                <a:latin typeface="Calibri"/>
                <a:ea typeface="Calibri"/>
              </a:rPr>
              <a:t>words that occur incidentally in this PowerPoint, frequency rankings will be provided in the notes field wherever possible.</a:t>
            </a:r>
            <a:endParaRPr lang="en-GB" sz="16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spy’ slide to be used for Activity 3 on previous slide/ worksheet.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1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9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audio version for preparation</a:t>
            </a: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6298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GB" b="1" dirty="0"/>
              <a:t>Prior preparation</a:t>
            </a:r>
            <a:r>
              <a:rPr lang="en-GB" dirty="0"/>
              <a:t>: print out one set of phonics slides and cut in half; print out sufficient pupil feedback sheets to have one per pupil.</a:t>
            </a:r>
            <a:br>
              <a:rPr lang="en-GB" dirty="0"/>
            </a:br>
            <a:endParaRPr lang="en-GB" dirty="0"/>
          </a:p>
          <a:p>
            <a:r>
              <a:rPr lang="en-GB" b="1" dirty="0"/>
              <a:t>Timing</a:t>
            </a:r>
            <a:r>
              <a:rPr lang="en-GB" dirty="0"/>
              <a:t>: 1 minute per pupil</a:t>
            </a:r>
          </a:p>
          <a:p>
            <a:endParaRPr lang="en-GB" dirty="0"/>
          </a:p>
          <a:p>
            <a:r>
              <a:rPr lang="en-GB" b="1" dirty="0"/>
              <a:t>Aim</a:t>
            </a:r>
            <a:r>
              <a:rPr lang="en-GB" dirty="0"/>
              <a:t>: to assess pupils’ ability to read aloud the SSC taught this term.</a:t>
            </a:r>
            <a:br>
              <a:rPr lang="en-GB" dirty="0"/>
            </a:br>
            <a:br>
              <a:rPr lang="en-GB" dirty="0"/>
            </a:br>
            <a:r>
              <a:rPr lang="en-GB" b="1" dirty="0"/>
              <a:t>Procedure</a:t>
            </a:r>
            <a:r>
              <a:rPr lang="en-GB" dirty="0"/>
              <a:t>: </a:t>
            </a:r>
            <a:br>
              <a:rPr lang="en-GB" dirty="0"/>
            </a:br>
            <a:r>
              <a:rPr lang="en-GB" dirty="0"/>
              <a:t>1. Give out the independent task that pupils will work on during the lesson.</a:t>
            </a:r>
            <a:br>
              <a:rPr lang="en-GB" dirty="0"/>
            </a:br>
            <a:r>
              <a:rPr lang="en-GB" dirty="0"/>
              <a:t>2. Listen to individual pupils reading the words aloud.  Mark in real time.  </a:t>
            </a:r>
          </a:p>
          <a:p>
            <a:r>
              <a:rPr lang="en-GB" dirty="0"/>
              <a:t>3. If desired, teachers can listen to the audio versions in preparation.</a:t>
            </a:r>
          </a:p>
          <a:p>
            <a:endParaRPr lang="en-GB" dirty="0"/>
          </a:p>
          <a:p>
            <a:r>
              <a:rPr lang="en-GB" b="1" dirty="0"/>
              <a:t>Note</a:t>
            </a:r>
            <a:r>
              <a:rPr lang="en-GB" dirty="0"/>
              <a:t>: </a:t>
            </a:r>
          </a:p>
          <a:p>
            <a:pPr marL="285750" indent="-285750">
              <a:buAutoNum type="romanLcParenR"/>
            </a:pPr>
            <a:r>
              <a:rPr lang="en-GB" dirty="0"/>
              <a:t>there are no follow up lessons this week, so it would be possible to continue the speaking assessments in the follow up time during this week, as needed.</a:t>
            </a:r>
          </a:p>
          <a:p>
            <a:pPr marL="285750" indent="-285750">
              <a:buAutoNum type="romanLcParenR"/>
            </a:pPr>
            <a:r>
              <a:rPr lang="en-GB" dirty="0"/>
              <a:t>if preferred, and the resources are available, pupils could record their answers (e.g. on computer or </a:t>
            </a:r>
            <a:r>
              <a:rPr lang="en-GB" dirty="0" err="1"/>
              <a:t>ipad</a:t>
            </a:r>
            <a:r>
              <a:rPr lang="en-GB" dirty="0"/>
              <a:t>) though this would involve the teacher listening back to assess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terminer</a:t>
            </a:r>
            <a:r>
              <a:rPr lang="en-GB" b="1" baseline="0" dirty="0"/>
              <a:t> </a:t>
            </a:r>
            <a:r>
              <a:rPr lang="en-GB" baseline="0" dirty="0"/>
              <a:t>[415] </a:t>
            </a:r>
            <a:r>
              <a:rPr lang="en-GB" baseline="0" dirty="0" err="1"/>
              <a:t>rendez-vous</a:t>
            </a:r>
            <a:r>
              <a:rPr lang="en-GB" baseline="0" dirty="0"/>
              <a:t> [1873]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005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voleur</a:t>
            </a:r>
            <a:r>
              <a:rPr lang="en-GB" b="0" baseline="0" dirty="0"/>
              <a:t> </a:t>
            </a:r>
            <a:r>
              <a:rPr lang="en-GB" baseline="0" dirty="0"/>
              <a:t>[3163] </a:t>
            </a:r>
            <a:r>
              <a:rPr lang="en-GB" baseline="0" dirty="0" err="1"/>
              <a:t>honnête</a:t>
            </a:r>
            <a:r>
              <a:rPr lang="en-GB" baseline="0" dirty="0"/>
              <a:t> [2405]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675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monnaie</a:t>
            </a:r>
            <a:r>
              <a:rPr lang="en-GB" b="0" baseline="0" dirty="0"/>
              <a:t> </a:t>
            </a:r>
            <a:r>
              <a:rPr lang="en-GB" baseline="0" dirty="0"/>
              <a:t>[1932] toile [3502]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5544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culotte</a:t>
            </a:r>
            <a:r>
              <a:rPr lang="en-GB" b="1" baseline="0" dirty="0"/>
              <a:t> </a:t>
            </a:r>
            <a:r>
              <a:rPr lang="en-GB" baseline="0" dirty="0"/>
              <a:t>[&gt;5000]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4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frais </a:t>
            </a:r>
            <a:r>
              <a:rPr lang="en-GB" baseline="0" dirty="0"/>
              <a:t>[691] </a:t>
            </a:r>
            <a:r>
              <a:rPr lang="en-GB" baseline="0" dirty="0" err="1"/>
              <a:t>furieux</a:t>
            </a:r>
            <a:r>
              <a:rPr lang="en-GB" baseline="0" dirty="0"/>
              <a:t> [4239]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3346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peau</a:t>
            </a:r>
            <a:r>
              <a:rPr lang="en-GB" b="1" baseline="0" dirty="0"/>
              <a:t> </a:t>
            </a:r>
            <a:r>
              <a:rPr lang="en-GB" baseline="0" dirty="0"/>
              <a:t>[2122] coupe [2925]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9471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Pupil feedback and assessment sheet</a:t>
            </a: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626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10-15 mins (independent)</a:t>
            </a:r>
          </a:p>
          <a:p>
            <a:endParaRPr lang="en-GB" dirty="0"/>
          </a:p>
          <a:p>
            <a:r>
              <a:rPr lang="en-GB" b="1" dirty="0"/>
              <a:t>Aim:</a:t>
            </a:r>
            <a:r>
              <a:rPr lang="en-GB" dirty="0"/>
              <a:t> to provide written practice of French numbers 1-12 and reading comprehension of singular verb endings and meanings.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activity is designed as a worksheet for pupils to complete independently after completing assessments. Worksheet at end of this presentation. Answers on this slide. It should be used in conjunction with the next slide for activity 3. </a:t>
            </a:r>
            <a:endParaRPr lang="en-GB" dirty="0"/>
          </a:p>
          <a:p>
            <a:endParaRPr lang="en-GB" dirty="0"/>
          </a:p>
          <a:p>
            <a:pPr marL="228600" indent="-228600">
              <a:buAutoNum type="arabicPeriod"/>
            </a:pPr>
            <a:r>
              <a:rPr lang="en-GB" dirty="0"/>
              <a:t>Pupils fill in the missing French numbers to complete the sequence.</a:t>
            </a:r>
          </a:p>
          <a:p>
            <a:pPr marL="228600" indent="-228600">
              <a:buAutoNum type="arabicPeriod"/>
            </a:pPr>
            <a:r>
              <a:rPr lang="en-GB" dirty="0"/>
              <a:t>Pupils match a chick to an appropriate egg by looking at the pronouns and verb endings. They then write the English translation below each chick.</a:t>
            </a:r>
          </a:p>
          <a:p>
            <a:pPr marL="228600" indent="-228600">
              <a:buAutoNum type="arabicPeriod"/>
            </a:pPr>
            <a:r>
              <a:rPr lang="en-GB" dirty="0"/>
              <a:t>Pupils count up the number of each type of Easter picture on the next slide in a kind of ‘I spy’ activity and write the number in French.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02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4717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2304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75764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49201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2164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414526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9511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3749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274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22769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979206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184591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07691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44937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72736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7388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67211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91507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1788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25057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89182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58336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583362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02/03/2023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7192152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1.png"/><Relationship Id="rId11" Type="http://schemas.openxmlformats.org/officeDocument/2006/relationships/image" Target="../media/image33.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image" Target="../media/image3.png"/><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notesSlide" Target="../notesSlides/notesSlide12.xml"/><Relationship Id="rId16" Type="http://schemas.openxmlformats.org/officeDocument/2006/relationships/audio" Target="../media/audio12.wav"/><Relationship Id="rId1" Type="http://schemas.openxmlformats.org/officeDocument/2006/relationships/slideLayout" Target="../slideLayouts/slideLayout18.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48.png"/><Relationship Id="rId15" Type="http://schemas.openxmlformats.org/officeDocument/2006/relationships/audio" Target="../media/audio11.wav"/><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f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47" name="CustomShape 3"/>
          <p:cNvSpPr/>
          <p:nvPr/>
        </p:nvSpPr>
        <p:spPr>
          <a:xfrm>
            <a:off x="48488" y="6013804"/>
            <a:ext cx="4383093" cy="5837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1" normalizeH="0" baseline="0" noProof="0" dirty="0">
                <a:ln>
                  <a:noFill/>
                </a:ln>
                <a:solidFill>
                  <a:srgbClr val="E7E6E6">
                    <a:lumMod val="10000"/>
                  </a:srgbClr>
                </a:solidFill>
                <a:effectLst/>
                <a:uLnTx/>
                <a:uFillTx/>
                <a:latin typeface="Century Gothic" panose="020B0502020202020204" pitchFamily="34" charset="0"/>
                <a:ea typeface="Century Gothic"/>
                <a:cs typeface="+mn-cs"/>
                <a:sym typeface="Arial"/>
              </a:rPr>
              <a:t>Phonics quiz</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400" b="1" spc="-1" dirty="0">
                <a:solidFill>
                  <a:srgbClr val="E7E6E6">
                    <a:lumMod val="10000"/>
                  </a:srgbClr>
                </a:solidFill>
                <a:latin typeface="Century Gothic" panose="020B0502020202020204" pitchFamily="34" charset="0"/>
                <a:sym typeface="Arial"/>
              </a:rPr>
              <a:t>Easter activities</a:t>
            </a:r>
            <a:endParaRPr kumimoji="0" lang="en-GB" sz="2400" b="0" i="0" u="none" strike="noStrike" kern="1200" cap="none" spc="-1" normalizeH="0" baseline="0" noProof="0" dirty="0">
              <a:ln>
                <a:noFill/>
              </a:ln>
              <a:solidFill>
                <a:srgbClr val="E7E6E6">
                  <a:lumMod val="10000"/>
                </a:srgbClr>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0" y="384166"/>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Saying how many and describing things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sp>
        <p:nvSpPr>
          <p:cNvPr id="22" name="Oval 21">
            <a:extLst>
              <a:ext uri="{FF2B5EF4-FFF2-40B4-BE49-F238E27FC236}">
                <a16:creationId xmlns:a16="http://schemas.microsoft.com/office/drawing/2014/main" id="{C2068E35-68AD-45F3-9F9C-FEEDE36E336C}"/>
              </a:ext>
            </a:extLst>
          </p:cNvPr>
          <p:cNvSpPr/>
          <p:nvPr/>
        </p:nvSpPr>
        <p:spPr>
          <a:xfrm>
            <a:off x="0" y="1976160"/>
            <a:ext cx="4307193" cy="3276947"/>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3C00E1C-D41B-4DAF-9B8B-8E758CF3063D}"/>
              </a:ext>
            </a:extLst>
          </p:cNvPr>
          <p:cNvPicPr>
            <a:picLocks noChangeAspect="1"/>
          </p:cNvPicPr>
          <p:nvPr/>
        </p:nvPicPr>
        <p:blipFill>
          <a:blip r:embed="rId4"/>
          <a:stretch>
            <a:fillRect/>
          </a:stretch>
        </p:blipFill>
        <p:spPr>
          <a:xfrm>
            <a:off x="1016748" y="2239339"/>
            <a:ext cx="2257103" cy="2750591"/>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45DC1A2-A91C-4AAF-9F8D-CFEECAB9E109}"/>
              </a:ext>
            </a:extLst>
          </p:cNvPr>
          <p:cNvPicPr>
            <a:picLocks noChangeAspect="1"/>
          </p:cNvPicPr>
          <p:nvPr/>
        </p:nvPicPr>
        <p:blipFill>
          <a:blip r:embed="rId3"/>
          <a:stretch>
            <a:fillRect/>
          </a:stretch>
        </p:blipFill>
        <p:spPr>
          <a:xfrm>
            <a:off x="3243075" y="1484553"/>
            <a:ext cx="1643757" cy="2045952"/>
          </a:xfrm>
          <a:prstGeom prst="rect">
            <a:avLst/>
          </a:prstGeom>
        </p:spPr>
      </p:pic>
      <p:pic>
        <p:nvPicPr>
          <p:cNvPr id="2" name="Picture 1">
            <a:extLst>
              <a:ext uri="{FF2B5EF4-FFF2-40B4-BE49-F238E27FC236}">
                <a16:creationId xmlns:a16="http://schemas.microsoft.com/office/drawing/2014/main" id="{E4A252F7-D604-424C-B1CB-F474EC8A2C1A}"/>
              </a:ext>
            </a:extLst>
          </p:cNvPr>
          <p:cNvPicPr>
            <a:picLocks noChangeAspect="1"/>
          </p:cNvPicPr>
          <p:nvPr/>
        </p:nvPicPr>
        <p:blipFill>
          <a:blip r:embed="rId4"/>
          <a:stretch>
            <a:fillRect/>
          </a:stretch>
        </p:blipFill>
        <p:spPr>
          <a:xfrm>
            <a:off x="-186812" y="-701329"/>
            <a:ext cx="12378812" cy="8980047"/>
          </a:xfrm>
          <a:prstGeom prst="rect">
            <a:avLst/>
          </a:prstGeom>
        </p:spPr>
      </p:pic>
      <p:pic>
        <p:nvPicPr>
          <p:cNvPr id="49" name="Picture 48">
            <a:extLst>
              <a:ext uri="{FF2B5EF4-FFF2-40B4-BE49-F238E27FC236}">
                <a16:creationId xmlns:a16="http://schemas.microsoft.com/office/drawing/2014/main" id="{ABE805A6-BEB9-4E68-A693-C7E9582C52D8}"/>
              </a:ext>
            </a:extLst>
          </p:cNvPr>
          <p:cNvPicPr>
            <a:picLocks noChangeAspect="1"/>
          </p:cNvPicPr>
          <p:nvPr/>
        </p:nvPicPr>
        <p:blipFill>
          <a:blip r:embed="rId5"/>
          <a:stretch>
            <a:fillRect/>
          </a:stretch>
        </p:blipFill>
        <p:spPr>
          <a:xfrm>
            <a:off x="5252028" y="3078449"/>
            <a:ext cx="658425" cy="701101"/>
          </a:xfrm>
          <a:prstGeom prst="rect">
            <a:avLst/>
          </a:prstGeom>
        </p:spPr>
      </p:pic>
      <p:pic>
        <p:nvPicPr>
          <p:cNvPr id="3" name="Picture 2">
            <a:extLst>
              <a:ext uri="{FF2B5EF4-FFF2-40B4-BE49-F238E27FC236}">
                <a16:creationId xmlns:a16="http://schemas.microsoft.com/office/drawing/2014/main" id="{B88E5E4C-EB84-45B5-A42D-6AB97E1635B6}"/>
              </a:ext>
            </a:extLst>
          </p:cNvPr>
          <p:cNvPicPr>
            <a:picLocks noChangeAspect="1"/>
          </p:cNvPicPr>
          <p:nvPr/>
        </p:nvPicPr>
        <p:blipFill>
          <a:blip r:embed="rId6"/>
          <a:stretch>
            <a:fillRect/>
          </a:stretch>
        </p:blipFill>
        <p:spPr>
          <a:xfrm>
            <a:off x="1583265" y="4875989"/>
            <a:ext cx="530398" cy="566977"/>
          </a:xfrm>
          <a:prstGeom prst="rect">
            <a:avLst/>
          </a:prstGeom>
        </p:spPr>
      </p:pic>
      <p:pic>
        <p:nvPicPr>
          <p:cNvPr id="4" name="Picture 3">
            <a:extLst>
              <a:ext uri="{FF2B5EF4-FFF2-40B4-BE49-F238E27FC236}">
                <a16:creationId xmlns:a16="http://schemas.microsoft.com/office/drawing/2014/main" id="{E082D89C-C47C-40C3-9839-6FB85A2AF38B}"/>
              </a:ext>
            </a:extLst>
          </p:cNvPr>
          <p:cNvPicPr>
            <a:picLocks noChangeAspect="1"/>
          </p:cNvPicPr>
          <p:nvPr/>
        </p:nvPicPr>
        <p:blipFill>
          <a:blip r:embed="rId6"/>
          <a:stretch>
            <a:fillRect/>
          </a:stretch>
        </p:blipFill>
        <p:spPr>
          <a:xfrm>
            <a:off x="1135896" y="4875988"/>
            <a:ext cx="530398" cy="566977"/>
          </a:xfrm>
          <a:prstGeom prst="rect">
            <a:avLst/>
          </a:prstGeom>
        </p:spPr>
      </p:pic>
      <p:pic>
        <p:nvPicPr>
          <p:cNvPr id="5" name="Picture 4">
            <a:extLst>
              <a:ext uri="{FF2B5EF4-FFF2-40B4-BE49-F238E27FC236}">
                <a16:creationId xmlns:a16="http://schemas.microsoft.com/office/drawing/2014/main" id="{9BC63BC5-7915-417B-9E42-263229F3775A}"/>
              </a:ext>
            </a:extLst>
          </p:cNvPr>
          <p:cNvPicPr>
            <a:picLocks noChangeAspect="1"/>
          </p:cNvPicPr>
          <p:nvPr/>
        </p:nvPicPr>
        <p:blipFill>
          <a:blip r:embed="rId6"/>
          <a:stretch>
            <a:fillRect/>
          </a:stretch>
        </p:blipFill>
        <p:spPr>
          <a:xfrm>
            <a:off x="2030634" y="4875989"/>
            <a:ext cx="530398" cy="566977"/>
          </a:xfrm>
          <a:prstGeom prst="rect">
            <a:avLst/>
          </a:prstGeom>
        </p:spPr>
      </p:pic>
      <p:pic>
        <p:nvPicPr>
          <p:cNvPr id="6" name="Picture 5">
            <a:extLst>
              <a:ext uri="{FF2B5EF4-FFF2-40B4-BE49-F238E27FC236}">
                <a16:creationId xmlns:a16="http://schemas.microsoft.com/office/drawing/2014/main" id="{64C9DD5C-597B-47E9-A7D8-79FA40EF1C27}"/>
              </a:ext>
            </a:extLst>
          </p:cNvPr>
          <p:cNvPicPr>
            <a:picLocks noChangeAspect="1"/>
          </p:cNvPicPr>
          <p:nvPr/>
        </p:nvPicPr>
        <p:blipFill>
          <a:blip r:embed="rId7"/>
          <a:stretch>
            <a:fillRect/>
          </a:stretch>
        </p:blipFill>
        <p:spPr>
          <a:xfrm>
            <a:off x="693203" y="4871212"/>
            <a:ext cx="525722" cy="571753"/>
          </a:xfrm>
          <a:prstGeom prst="rect">
            <a:avLst/>
          </a:prstGeom>
        </p:spPr>
      </p:pic>
      <p:pic>
        <p:nvPicPr>
          <p:cNvPr id="7" name="Picture 6">
            <a:extLst>
              <a:ext uri="{FF2B5EF4-FFF2-40B4-BE49-F238E27FC236}">
                <a16:creationId xmlns:a16="http://schemas.microsoft.com/office/drawing/2014/main" id="{A54DA624-9EC8-46F2-903D-474EB3CD131C}"/>
              </a:ext>
            </a:extLst>
          </p:cNvPr>
          <p:cNvPicPr>
            <a:picLocks noChangeAspect="1"/>
          </p:cNvPicPr>
          <p:nvPr/>
        </p:nvPicPr>
        <p:blipFill>
          <a:blip r:embed="rId6"/>
          <a:stretch>
            <a:fillRect/>
          </a:stretch>
        </p:blipFill>
        <p:spPr>
          <a:xfrm>
            <a:off x="8367524" y="6016530"/>
            <a:ext cx="530398" cy="566977"/>
          </a:xfrm>
          <a:prstGeom prst="rect">
            <a:avLst/>
          </a:prstGeom>
        </p:spPr>
      </p:pic>
      <p:pic>
        <p:nvPicPr>
          <p:cNvPr id="8" name="Picture 7">
            <a:extLst>
              <a:ext uri="{FF2B5EF4-FFF2-40B4-BE49-F238E27FC236}">
                <a16:creationId xmlns:a16="http://schemas.microsoft.com/office/drawing/2014/main" id="{C0B29DC6-1319-4980-A3E7-407700912A96}"/>
              </a:ext>
            </a:extLst>
          </p:cNvPr>
          <p:cNvPicPr>
            <a:picLocks noChangeAspect="1"/>
          </p:cNvPicPr>
          <p:nvPr/>
        </p:nvPicPr>
        <p:blipFill>
          <a:blip r:embed="rId8"/>
          <a:stretch>
            <a:fillRect/>
          </a:stretch>
        </p:blipFill>
        <p:spPr>
          <a:xfrm>
            <a:off x="5736305" y="3069305"/>
            <a:ext cx="719390" cy="719390"/>
          </a:xfrm>
          <a:prstGeom prst="rect">
            <a:avLst/>
          </a:prstGeom>
        </p:spPr>
      </p:pic>
      <p:pic>
        <p:nvPicPr>
          <p:cNvPr id="9" name="Picture 8">
            <a:extLst>
              <a:ext uri="{FF2B5EF4-FFF2-40B4-BE49-F238E27FC236}">
                <a16:creationId xmlns:a16="http://schemas.microsoft.com/office/drawing/2014/main" id="{D6EA6D6E-2D19-476B-816A-DF989408469A}"/>
              </a:ext>
            </a:extLst>
          </p:cNvPr>
          <p:cNvPicPr>
            <a:picLocks noChangeAspect="1"/>
          </p:cNvPicPr>
          <p:nvPr/>
        </p:nvPicPr>
        <p:blipFill>
          <a:blip r:embed="rId8"/>
          <a:stretch>
            <a:fillRect/>
          </a:stretch>
        </p:blipFill>
        <p:spPr>
          <a:xfrm>
            <a:off x="6455695" y="4009172"/>
            <a:ext cx="1190521" cy="1190521"/>
          </a:xfrm>
          <a:prstGeom prst="rect">
            <a:avLst/>
          </a:prstGeom>
        </p:spPr>
      </p:pic>
      <p:pic>
        <p:nvPicPr>
          <p:cNvPr id="10" name="Picture 9">
            <a:extLst>
              <a:ext uri="{FF2B5EF4-FFF2-40B4-BE49-F238E27FC236}">
                <a16:creationId xmlns:a16="http://schemas.microsoft.com/office/drawing/2014/main" id="{8E49AAB0-CC70-4B40-ABBB-7C8E08302DC2}"/>
              </a:ext>
            </a:extLst>
          </p:cNvPr>
          <p:cNvPicPr>
            <a:picLocks noChangeAspect="1"/>
          </p:cNvPicPr>
          <p:nvPr/>
        </p:nvPicPr>
        <p:blipFill>
          <a:blip r:embed="rId8"/>
          <a:stretch>
            <a:fillRect/>
          </a:stretch>
        </p:blipFill>
        <p:spPr>
          <a:xfrm>
            <a:off x="5288937" y="3240247"/>
            <a:ext cx="719390" cy="719390"/>
          </a:xfrm>
          <a:prstGeom prst="rect">
            <a:avLst/>
          </a:prstGeom>
        </p:spPr>
      </p:pic>
      <p:pic>
        <p:nvPicPr>
          <p:cNvPr id="11" name="Picture 10">
            <a:extLst>
              <a:ext uri="{FF2B5EF4-FFF2-40B4-BE49-F238E27FC236}">
                <a16:creationId xmlns:a16="http://schemas.microsoft.com/office/drawing/2014/main" id="{BE0492EF-54E4-4169-B95C-EB14EF860930}"/>
              </a:ext>
            </a:extLst>
          </p:cNvPr>
          <p:cNvPicPr>
            <a:picLocks noChangeAspect="1"/>
          </p:cNvPicPr>
          <p:nvPr/>
        </p:nvPicPr>
        <p:blipFill>
          <a:blip r:embed="rId8"/>
          <a:stretch>
            <a:fillRect/>
          </a:stretch>
        </p:blipFill>
        <p:spPr>
          <a:xfrm>
            <a:off x="7263858" y="4155016"/>
            <a:ext cx="1102030" cy="1102030"/>
          </a:xfrm>
          <a:prstGeom prst="rect">
            <a:avLst/>
          </a:prstGeom>
        </p:spPr>
      </p:pic>
      <p:pic>
        <p:nvPicPr>
          <p:cNvPr id="12" name="Picture 11">
            <a:extLst>
              <a:ext uri="{FF2B5EF4-FFF2-40B4-BE49-F238E27FC236}">
                <a16:creationId xmlns:a16="http://schemas.microsoft.com/office/drawing/2014/main" id="{CF565FB5-2F9C-471C-ADD4-08165EBC2BB4}"/>
              </a:ext>
            </a:extLst>
          </p:cNvPr>
          <p:cNvPicPr>
            <a:picLocks noChangeAspect="1"/>
          </p:cNvPicPr>
          <p:nvPr/>
        </p:nvPicPr>
        <p:blipFill>
          <a:blip r:embed="rId9"/>
          <a:stretch>
            <a:fillRect/>
          </a:stretch>
        </p:blipFill>
        <p:spPr>
          <a:xfrm>
            <a:off x="-199238" y="5232639"/>
            <a:ext cx="1005927" cy="1005927"/>
          </a:xfrm>
          <a:prstGeom prst="rect">
            <a:avLst/>
          </a:prstGeom>
        </p:spPr>
      </p:pic>
      <p:pic>
        <p:nvPicPr>
          <p:cNvPr id="13" name="Picture 12">
            <a:extLst>
              <a:ext uri="{FF2B5EF4-FFF2-40B4-BE49-F238E27FC236}">
                <a16:creationId xmlns:a16="http://schemas.microsoft.com/office/drawing/2014/main" id="{ACF11AEB-C8E3-4176-9F83-456592DE0F07}"/>
              </a:ext>
            </a:extLst>
          </p:cNvPr>
          <p:cNvPicPr>
            <a:picLocks noChangeAspect="1"/>
          </p:cNvPicPr>
          <p:nvPr/>
        </p:nvPicPr>
        <p:blipFill>
          <a:blip r:embed="rId9"/>
          <a:stretch>
            <a:fillRect/>
          </a:stretch>
        </p:blipFill>
        <p:spPr>
          <a:xfrm>
            <a:off x="11147430" y="5104632"/>
            <a:ext cx="1005927" cy="1005927"/>
          </a:xfrm>
          <a:prstGeom prst="rect">
            <a:avLst/>
          </a:prstGeom>
        </p:spPr>
      </p:pic>
      <p:pic>
        <p:nvPicPr>
          <p:cNvPr id="14" name="Picture 13">
            <a:extLst>
              <a:ext uri="{FF2B5EF4-FFF2-40B4-BE49-F238E27FC236}">
                <a16:creationId xmlns:a16="http://schemas.microsoft.com/office/drawing/2014/main" id="{CDF33C33-7BF4-4CA9-AC23-E9F8A4B2EE25}"/>
              </a:ext>
            </a:extLst>
          </p:cNvPr>
          <p:cNvPicPr>
            <a:picLocks noChangeAspect="1"/>
          </p:cNvPicPr>
          <p:nvPr/>
        </p:nvPicPr>
        <p:blipFill>
          <a:blip r:embed="rId9"/>
          <a:stretch>
            <a:fillRect/>
          </a:stretch>
        </p:blipFill>
        <p:spPr>
          <a:xfrm>
            <a:off x="11409757" y="4368248"/>
            <a:ext cx="1005927" cy="1005927"/>
          </a:xfrm>
          <a:prstGeom prst="rect">
            <a:avLst/>
          </a:prstGeom>
        </p:spPr>
      </p:pic>
      <p:pic>
        <p:nvPicPr>
          <p:cNvPr id="15" name="Picture 14">
            <a:extLst>
              <a:ext uri="{FF2B5EF4-FFF2-40B4-BE49-F238E27FC236}">
                <a16:creationId xmlns:a16="http://schemas.microsoft.com/office/drawing/2014/main" id="{1706D9D5-B3C2-4000-A00E-2E48F9758531}"/>
              </a:ext>
            </a:extLst>
          </p:cNvPr>
          <p:cNvPicPr>
            <a:picLocks noChangeAspect="1"/>
          </p:cNvPicPr>
          <p:nvPr/>
        </p:nvPicPr>
        <p:blipFill>
          <a:blip r:embed="rId9"/>
          <a:stretch>
            <a:fillRect/>
          </a:stretch>
        </p:blipFill>
        <p:spPr>
          <a:xfrm>
            <a:off x="-111191" y="3233621"/>
            <a:ext cx="1005927" cy="726016"/>
          </a:xfrm>
          <a:prstGeom prst="rect">
            <a:avLst/>
          </a:prstGeom>
        </p:spPr>
      </p:pic>
      <p:pic>
        <p:nvPicPr>
          <p:cNvPr id="16" name="Picture 15">
            <a:extLst>
              <a:ext uri="{FF2B5EF4-FFF2-40B4-BE49-F238E27FC236}">
                <a16:creationId xmlns:a16="http://schemas.microsoft.com/office/drawing/2014/main" id="{0769B0B5-F7D7-42A4-9154-324CAE9735A9}"/>
              </a:ext>
            </a:extLst>
          </p:cNvPr>
          <p:cNvPicPr>
            <a:picLocks noChangeAspect="1"/>
          </p:cNvPicPr>
          <p:nvPr/>
        </p:nvPicPr>
        <p:blipFill>
          <a:blip r:embed="rId8"/>
          <a:stretch>
            <a:fillRect/>
          </a:stretch>
        </p:blipFill>
        <p:spPr>
          <a:xfrm>
            <a:off x="5686185" y="3448733"/>
            <a:ext cx="719390" cy="719390"/>
          </a:xfrm>
          <a:prstGeom prst="rect">
            <a:avLst/>
          </a:prstGeom>
        </p:spPr>
      </p:pic>
      <p:pic>
        <p:nvPicPr>
          <p:cNvPr id="17" name="Picture 16">
            <a:extLst>
              <a:ext uri="{FF2B5EF4-FFF2-40B4-BE49-F238E27FC236}">
                <a16:creationId xmlns:a16="http://schemas.microsoft.com/office/drawing/2014/main" id="{93BC78A3-B5C5-4EDA-9D7C-57E118BDAFAD}"/>
              </a:ext>
            </a:extLst>
          </p:cNvPr>
          <p:cNvPicPr>
            <a:picLocks noChangeAspect="1"/>
          </p:cNvPicPr>
          <p:nvPr/>
        </p:nvPicPr>
        <p:blipFill>
          <a:blip r:embed="rId8"/>
          <a:stretch>
            <a:fillRect/>
          </a:stretch>
        </p:blipFill>
        <p:spPr>
          <a:xfrm>
            <a:off x="4793231" y="3468396"/>
            <a:ext cx="719390" cy="719390"/>
          </a:xfrm>
          <a:prstGeom prst="rect">
            <a:avLst/>
          </a:prstGeom>
        </p:spPr>
      </p:pic>
      <p:pic>
        <p:nvPicPr>
          <p:cNvPr id="18" name="Picture 17">
            <a:extLst>
              <a:ext uri="{FF2B5EF4-FFF2-40B4-BE49-F238E27FC236}">
                <a16:creationId xmlns:a16="http://schemas.microsoft.com/office/drawing/2014/main" id="{E29BC608-7F97-4064-A9C4-AA967DAC24A6}"/>
              </a:ext>
            </a:extLst>
          </p:cNvPr>
          <p:cNvPicPr>
            <a:picLocks noChangeAspect="1"/>
          </p:cNvPicPr>
          <p:nvPr/>
        </p:nvPicPr>
        <p:blipFill>
          <a:blip r:embed="rId10"/>
          <a:stretch>
            <a:fillRect/>
          </a:stretch>
        </p:blipFill>
        <p:spPr>
          <a:xfrm>
            <a:off x="9164219" y="3596629"/>
            <a:ext cx="451143" cy="725487"/>
          </a:xfrm>
          <a:prstGeom prst="rect">
            <a:avLst/>
          </a:prstGeom>
        </p:spPr>
      </p:pic>
      <p:pic>
        <p:nvPicPr>
          <p:cNvPr id="19" name="Picture 18">
            <a:extLst>
              <a:ext uri="{FF2B5EF4-FFF2-40B4-BE49-F238E27FC236}">
                <a16:creationId xmlns:a16="http://schemas.microsoft.com/office/drawing/2014/main" id="{D4E7C555-4EF1-4001-AA93-123809C274FF}"/>
              </a:ext>
            </a:extLst>
          </p:cNvPr>
          <p:cNvPicPr>
            <a:picLocks noChangeAspect="1"/>
          </p:cNvPicPr>
          <p:nvPr/>
        </p:nvPicPr>
        <p:blipFill>
          <a:blip r:embed="rId10"/>
          <a:stretch>
            <a:fillRect/>
          </a:stretch>
        </p:blipFill>
        <p:spPr>
          <a:xfrm>
            <a:off x="10188121" y="3585685"/>
            <a:ext cx="451143" cy="725487"/>
          </a:xfrm>
          <a:prstGeom prst="rect">
            <a:avLst/>
          </a:prstGeom>
        </p:spPr>
      </p:pic>
      <p:pic>
        <p:nvPicPr>
          <p:cNvPr id="20" name="Picture 19">
            <a:extLst>
              <a:ext uri="{FF2B5EF4-FFF2-40B4-BE49-F238E27FC236}">
                <a16:creationId xmlns:a16="http://schemas.microsoft.com/office/drawing/2014/main" id="{C0802CEF-89EC-45BF-AB3D-8F99B15567EE}"/>
              </a:ext>
            </a:extLst>
          </p:cNvPr>
          <p:cNvPicPr>
            <a:picLocks noChangeAspect="1"/>
          </p:cNvPicPr>
          <p:nvPr/>
        </p:nvPicPr>
        <p:blipFill>
          <a:blip r:embed="rId10"/>
          <a:stretch>
            <a:fillRect/>
          </a:stretch>
        </p:blipFill>
        <p:spPr>
          <a:xfrm>
            <a:off x="9848155" y="3581399"/>
            <a:ext cx="451143" cy="725487"/>
          </a:xfrm>
          <a:prstGeom prst="rect">
            <a:avLst/>
          </a:prstGeom>
        </p:spPr>
      </p:pic>
      <p:pic>
        <p:nvPicPr>
          <p:cNvPr id="21" name="Picture 20">
            <a:extLst>
              <a:ext uri="{FF2B5EF4-FFF2-40B4-BE49-F238E27FC236}">
                <a16:creationId xmlns:a16="http://schemas.microsoft.com/office/drawing/2014/main" id="{734A6D15-7512-4A1F-BDB7-3B15D7EDCF15}"/>
              </a:ext>
            </a:extLst>
          </p:cNvPr>
          <p:cNvPicPr>
            <a:picLocks noChangeAspect="1"/>
          </p:cNvPicPr>
          <p:nvPr/>
        </p:nvPicPr>
        <p:blipFill>
          <a:blip r:embed="rId10"/>
          <a:stretch>
            <a:fillRect/>
          </a:stretch>
        </p:blipFill>
        <p:spPr>
          <a:xfrm>
            <a:off x="9488092" y="3581399"/>
            <a:ext cx="451143" cy="725487"/>
          </a:xfrm>
          <a:prstGeom prst="rect">
            <a:avLst/>
          </a:prstGeom>
        </p:spPr>
      </p:pic>
      <p:pic>
        <p:nvPicPr>
          <p:cNvPr id="22" name="Picture 21">
            <a:extLst>
              <a:ext uri="{FF2B5EF4-FFF2-40B4-BE49-F238E27FC236}">
                <a16:creationId xmlns:a16="http://schemas.microsoft.com/office/drawing/2014/main" id="{CA9F165E-0D64-466E-9E93-C054E491D228}"/>
              </a:ext>
            </a:extLst>
          </p:cNvPr>
          <p:cNvPicPr>
            <a:picLocks noChangeAspect="1"/>
          </p:cNvPicPr>
          <p:nvPr/>
        </p:nvPicPr>
        <p:blipFill>
          <a:blip r:embed="rId10"/>
          <a:stretch>
            <a:fillRect/>
          </a:stretch>
        </p:blipFill>
        <p:spPr>
          <a:xfrm>
            <a:off x="9428594" y="3878945"/>
            <a:ext cx="451143" cy="725487"/>
          </a:xfrm>
          <a:prstGeom prst="rect">
            <a:avLst/>
          </a:prstGeom>
        </p:spPr>
      </p:pic>
      <p:pic>
        <p:nvPicPr>
          <p:cNvPr id="23" name="Picture 22">
            <a:extLst>
              <a:ext uri="{FF2B5EF4-FFF2-40B4-BE49-F238E27FC236}">
                <a16:creationId xmlns:a16="http://schemas.microsoft.com/office/drawing/2014/main" id="{9B1926DD-A178-4D73-80F6-BEBF290EEEF7}"/>
              </a:ext>
            </a:extLst>
          </p:cNvPr>
          <p:cNvPicPr>
            <a:picLocks noChangeAspect="1"/>
          </p:cNvPicPr>
          <p:nvPr/>
        </p:nvPicPr>
        <p:blipFill>
          <a:blip r:embed="rId10"/>
          <a:stretch>
            <a:fillRect/>
          </a:stretch>
        </p:blipFill>
        <p:spPr>
          <a:xfrm>
            <a:off x="9811965" y="3951758"/>
            <a:ext cx="451143" cy="725487"/>
          </a:xfrm>
          <a:prstGeom prst="rect">
            <a:avLst/>
          </a:prstGeom>
        </p:spPr>
      </p:pic>
      <p:pic>
        <p:nvPicPr>
          <p:cNvPr id="25" name="Picture 24">
            <a:extLst>
              <a:ext uri="{FF2B5EF4-FFF2-40B4-BE49-F238E27FC236}">
                <a16:creationId xmlns:a16="http://schemas.microsoft.com/office/drawing/2014/main" id="{A66DCA5A-A9C9-4B4F-B2DD-A0582C5AF5BF}"/>
              </a:ext>
            </a:extLst>
          </p:cNvPr>
          <p:cNvPicPr>
            <a:picLocks noChangeAspect="1"/>
          </p:cNvPicPr>
          <p:nvPr/>
        </p:nvPicPr>
        <p:blipFill>
          <a:blip r:embed="rId11"/>
          <a:stretch>
            <a:fillRect/>
          </a:stretch>
        </p:blipFill>
        <p:spPr>
          <a:xfrm>
            <a:off x="1135896" y="2628268"/>
            <a:ext cx="447854" cy="724190"/>
          </a:xfrm>
          <a:prstGeom prst="rect">
            <a:avLst/>
          </a:prstGeom>
        </p:spPr>
      </p:pic>
      <p:pic>
        <p:nvPicPr>
          <p:cNvPr id="26" name="Picture 25">
            <a:extLst>
              <a:ext uri="{FF2B5EF4-FFF2-40B4-BE49-F238E27FC236}">
                <a16:creationId xmlns:a16="http://schemas.microsoft.com/office/drawing/2014/main" id="{2018254C-F7C9-468B-A9E6-525B34FF9722}"/>
              </a:ext>
            </a:extLst>
          </p:cNvPr>
          <p:cNvPicPr>
            <a:picLocks noChangeAspect="1"/>
          </p:cNvPicPr>
          <p:nvPr/>
        </p:nvPicPr>
        <p:blipFill>
          <a:blip r:embed="rId10"/>
          <a:stretch>
            <a:fillRect/>
          </a:stretch>
        </p:blipFill>
        <p:spPr>
          <a:xfrm>
            <a:off x="1452192" y="2574708"/>
            <a:ext cx="451143" cy="725487"/>
          </a:xfrm>
          <a:prstGeom prst="rect">
            <a:avLst/>
          </a:prstGeom>
        </p:spPr>
      </p:pic>
      <p:pic>
        <p:nvPicPr>
          <p:cNvPr id="27" name="Picture 26">
            <a:extLst>
              <a:ext uri="{FF2B5EF4-FFF2-40B4-BE49-F238E27FC236}">
                <a16:creationId xmlns:a16="http://schemas.microsoft.com/office/drawing/2014/main" id="{F0632E61-18DF-48B6-AB60-B2D99ED2E10F}"/>
              </a:ext>
            </a:extLst>
          </p:cNvPr>
          <p:cNvPicPr>
            <a:picLocks noChangeAspect="1"/>
          </p:cNvPicPr>
          <p:nvPr/>
        </p:nvPicPr>
        <p:blipFill>
          <a:blip r:embed="rId10"/>
          <a:stretch>
            <a:fillRect/>
          </a:stretch>
        </p:blipFill>
        <p:spPr>
          <a:xfrm>
            <a:off x="1768488" y="2564534"/>
            <a:ext cx="451143" cy="725487"/>
          </a:xfrm>
          <a:prstGeom prst="rect">
            <a:avLst/>
          </a:prstGeom>
        </p:spPr>
      </p:pic>
      <p:pic>
        <p:nvPicPr>
          <p:cNvPr id="28" name="Picture 27">
            <a:extLst>
              <a:ext uri="{FF2B5EF4-FFF2-40B4-BE49-F238E27FC236}">
                <a16:creationId xmlns:a16="http://schemas.microsoft.com/office/drawing/2014/main" id="{50AEE454-E4CA-48F5-8E18-66E011077D16}"/>
              </a:ext>
            </a:extLst>
          </p:cNvPr>
          <p:cNvPicPr>
            <a:picLocks noChangeAspect="1"/>
          </p:cNvPicPr>
          <p:nvPr/>
        </p:nvPicPr>
        <p:blipFill>
          <a:blip r:embed="rId10"/>
          <a:stretch>
            <a:fillRect/>
          </a:stretch>
        </p:blipFill>
        <p:spPr>
          <a:xfrm>
            <a:off x="1440722" y="2959975"/>
            <a:ext cx="451143" cy="725487"/>
          </a:xfrm>
          <a:prstGeom prst="rect">
            <a:avLst/>
          </a:prstGeom>
        </p:spPr>
      </p:pic>
      <p:pic>
        <p:nvPicPr>
          <p:cNvPr id="29" name="Picture 28">
            <a:extLst>
              <a:ext uri="{FF2B5EF4-FFF2-40B4-BE49-F238E27FC236}">
                <a16:creationId xmlns:a16="http://schemas.microsoft.com/office/drawing/2014/main" id="{4296C4AE-1E9B-4CA8-B619-BDC3168E4422}"/>
              </a:ext>
            </a:extLst>
          </p:cNvPr>
          <p:cNvPicPr>
            <a:picLocks noChangeAspect="1"/>
          </p:cNvPicPr>
          <p:nvPr/>
        </p:nvPicPr>
        <p:blipFill>
          <a:blip r:embed="rId10"/>
          <a:stretch>
            <a:fillRect/>
          </a:stretch>
        </p:blipFill>
        <p:spPr>
          <a:xfrm>
            <a:off x="1780001" y="2893850"/>
            <a:ext cx="451143" cy="725487"/>
          </a:xfrm>
          <a:prstGeom prst="rect">
            <a:avLst/>
          </a:prstGeom>
        </p:spPr>
      </p:pic>
      <p:pic>
        <p:nvPicPr>
          <p:cNvPr id="30" name="Picture 29">
            <a:extLst>
              <a:ext uri="{FF2B5EF4-FFF2-40B4-BE49-F238E27FC236}">
                <a16:creationId xmlns:a16="http://schemas.microsoft.com/office/drawing/2014/main" id="{C80A2997-6B27-465B-A3EB-A9B4F8C5AC29}"/>
              </a:ext>
            </a:extLst>
          </p:cNvPr>
          <p:cNvPicPr>
            <a:picLocks noChangeAspect="1"/>
          </p:cNvPicPr>
          <p:nvPr/>
        </p:nvPicPr>
        <p:blipFill>
          <a:blip r:embed="rId12"/>
          <a:stretch>
            <a:fillRect/>
          </a:stretch>
        </p:blipFill>
        <p:spPr>
          <a:xfrm>
            <a:off x="7814873" y="2250563"/>
            <a:ext cx="396274" cy="627942"/>
          </a:xfrm>
          <a:prstGeom prst="rect">
            <a:avLst/>
          </a:prstGeom>
        </p:spPr>
      </p:pic>
      <p:pic>
        <p:nvPicPr>
          <p:cNvPr id="31" name="Picture 30">
            <a:extLst>
              <a:ext uri="{FF2B5EF4-FFF2-40B4-BE49-F238E27FC236}">
                <a16:creationId xmlns:a16="http://schemas.microsoft.com/office/drawing/2014/main" id="{5EA67DE6-C47D-449F-91A0-A2CA78DEE50E}"/>
              </a:ext>
            </a:extLst>
          </p:cNvPr>
          <p:cNvPicPr>
            <a:picLocks noChangeAspect="1"/>
          </p:cNvPicPr>
          <p:nvPr/>
        </p:nvPicPr>
        <p:blipFill>
          <a:blip r:embed="rId12"/>
          <a:stretch>
            <a:fillRect/>
          </a:stretch>
        </p:blipFill>
        <p:spPr>
          <a:xfrm>
            <a:off x="8262568" y="2591986"/>
            <a:ext cx="396274" cy="627942"/>
          </a:xfrm>
          <a:prstGeom prst="rect">
            <a:avLst/>
          </a:prstGeom>
        </p:spPr>
      </p:pic>
      <p:pic>
        <p:nvPicPr>
          <p:cNvPr id="32" name="Picture 31">
            <a:extLst>
              <a:ext uri="{FF2B5EF4-FFF2-40B4-BE49-F238E27FC236}">
                <a16:creationId xmlns:a16="http://schemas.microsoft.com/office/drawing/2014/main" id="{D25D3B41-78ED-42FF-A6F9-5ECB6D108278}"/>
              </a:ext>
            </a:extLst>
          </p:cNvPr>
          <p:cNvPicPr>
            <a:picLocks noChangeAspect="1"/>
          </p:cNvPicPr>
          <p:nvPr/>
        </p:nvPicPr>
        <p:blipFill>
          <a:blip r:embed="rId12"/>
          <a:stretch>
            <a:fillRect/>
          </a:stretch>
        </p:blipFill>
        <p:spPr>
          <a:xfrm>
            <a:off x="8699785" y="2309509"/>
            <a:ext cx="396274" cy="627942"/>
          </a:xfrm>
          <a:prstGeom prst="rect">
            <a:avLst/>
          </a:prstGeom>
        </p:spPr>
      </p:pic>
      <p:pic>
        <p:nvPicPr>
          <p:cNvPr id="33" name="Picture 32">
            <a:extLst>
              <a:ext uri="{FF2B5EF4-FFF2-40B4-BE49-F238E27FC236}">
                <a16:creationId xmlns:a16="http://schemas.microsoft.com/office/drawing/2014/main" id="{72C6E4E1-6743-4CE3-B110-2A7CBB5C994A}"/>
              </a:ext>
            </a:extLst>
          </p:cNvPr>
          <p:cNvPicPr>
            <a:picLocks noChangeAspect="1"/>
          </p:cNvPicPr>
          <p:nvPr/>
        </p:nvPicPr>
        <p:blipFill>
          <a:blip r:embed="rId12"/>
          <a:stretch>
            <a:fillRect/>
          </a:stretch>
        </p:blipFill>
        <p:spPr>
          <a:xfrm>
            <a:off x="3428203" y="6113587"/>
            <a:ext cx="396274" cy="627942"/>
          </a:xfrm>
          <a:prstGeom prst="rect">
            <a:avLst/>
          </a:prstGeom>
        </p:spPr>
      </p:pic>
      <p:pic>
        <p:nvPicPr>
          <p:cNvPr id="34" name="Picture 33">
            <a:extLst>
              <a:ext uri="{FF2B5EF4-FFF2-40B4-BE49-F238E27FC236}">
                <a16:creationId xmlns:a16="http://schemas.microsoft.com/office/drawing/2014/main" id="{BECC8844-A949-48CB-A900-2042E4B6C2E1}"/>
              </a:ext>
            </a:extLst>
          </p:cNvPr>
          <p:cNvPicPr>
            <a:picLocks noChangeAspect="1"/>
          </p:cNvPicPr>
          <p:nvPr/>
        </p:nvPicPr>
        <p:blipFill>
          <a:blip r:embed="rId12"/>
          <a:stretch>
            <a:fillRect/>
          </a:stretch>
        </p:blipFill>
        <p:spPr>
          <a:xfrm>
            <a:off x="3824477" y="5924595"/>
            <a:ext cx="396274" cy="627942"/>
          </a:xfrm>
          <a:prstGeom prst="rect">
            <a:avLst/>
          </a:prstGeom>
        </p:spPr>
      </p:pic>
      <p:pic>
        <p:nvPicPr>
          <p:cNvPr id="36" name="Picture 35">
            <a:extLst>
              <a:ext uri="{FF2B5EF4-FFF2-40B4-BE49-F238E27FC236}">
                <a16:creationId xmlns:a16="http://schemas.microsoft.com/office/drawing/2014/main" id="{B33BC820-FD8C-422E-8B3D-F1050573446F}"/>
              </a:ext>
            </a:extLst>
          </p:cNvPr>
          <p:cNvPicPr>
            <a:picLocks noChangeAspect="1"/>
          </p:cNvPicPr>
          <p:nvPr/>
        </p:nvPicPr>
        <p:blipFill>
          <a:blip r:embed="rId12"/>
          <a:stretch>
            <a:fillRect/>
          </a:stretch>
        </p:blipFill>
        <p:spPr>
          <a:xfrm>
            <a:off x="2968574" y="6155449"/>
            <a:ext cx="396274" cy="627942"/>
          </a:xfrm>
          <a:prstGeom prst="rect">
            <a:avLst/>
          </a:prstGeom>
        </p:spPr>
      </p:pic>
      <p:pic>
        <p:nvPicPr>
          <p:cNvPr id="39" name="Picture 38">
            <a:extLst>
              <a:ext uri="{FF2B5EF4-FFF2-40B4-BE49-F238E27FC236}">
                <a16:creationId xmlns:a16="http://schemas.microsoft.com/office/drawing/2014/main" id="{354E63ED-9D42-46E3-841D-BD3E019810B7}"/>
              </a:ext>
            </a:extLst>
          </p:cNvPr>
          <p:cNvPicPr>
            <a:picLocks noChangeAspect="1"/>
          </p:cNvPicPr>
          <p:nvPr/>
        </p:nvPicPr>
        <p:blipFill>
          <a:blip r:embed="rId13"/>
          <a:stretch>
            <a:fillRect/>
          </a:stretch>
        </p:blipFill>
        <p:spPr>
          <a:xfrm>
            <a:off x="10670380" y="1938806"/>
            <a:ext cx="1646063" cy="2042337"/>
          </a:xfrm>
          <a:prstGeom prst="rect">
            <a:avLst/>
          </a:prstGeom>
        </p:spPr>
      </p:pic>
      <p:pic>
        <p:nvPicPr>
          <p:cNvPr id="24" name="Picture 23">
            <a:extLst>
              <a:ext uri="{FF2B5EF4-FFF2-40B4-BE49-F238E27FC236}">
                <a16:creationId xmlns:a16="http://schemas.microsoft.com/office/drawing/2014/main" id="{FFD5A913-0B39-43DF-A16A-557B0144D70F}"/>
              </a:ext>
            </a:extLst>
          </p:cNvPr>
          <p:cNvPicPr>
            <a:picLocks noChangeAspect="1"/>
          </p:cNvPicPr>
          <p:nvPr/>
        </p:nvPicPr>
        <p:blipFill>
          <a:blip r:embed="rId10"/>
          <a:stretch>
            <a:fillRect/>
          </a:stretch>
        </p:blipFill>
        <p:spPr>
          <a:xfrm>
            <a:off x="10550839" y="3672305"/>
            <a:ext cx="451143" cy="725487"/>
          </a:xfrm>
          <a:prstGeom prst="rect">
            <a:avLst/>
          </a:prstGeom>
        </p:spPr>
      </p:pic>
      <p:pic>
        <p:nvPicPr>
          <p:cNvPr id="40" name="Picture 39">
            <a:extLst>
              <a:ext uri="{FF2B5EF4-FFF2-40B4-BE49-F238E27FC236}">
                <a16:creationId xmlns:a16="http://schemas.microsoft.com/office/drawing/2014/main" id="{557BE393-8F90-4BA5-9B4D-C3E403804BFE}"/>
              </a:ext>
            </a:extLst>
          </p:cNvPr>
          <p:cNvPicPr>
            <a:picLocks noChangeAspect="1"/>
          </p:cNvPicPr>
          <p:nvPr/>
        </p:nvPicPr>
        <p:blipFill>
          <a:blip r:embed="rId5"/>
          <a:stretch>
            <a:fillRect/>
          </a:stretch>
        </p:blipFill>
        <p:spPr>
          <a:xfrm>
            <a:off x="8329629" y="4673074"/>
            <a:ext cx="658425" cy="701101"/>
          </a:xfrm>
          <a:prstGeom prst="rect">
            <a:avLst/>
          </a:prstGeom>
        </p:spPr>
      </p:pic>
      <p:pic>
        <p:nvPicPr>
          <p:cNvPr id="41" name="Picture 40">
            <a:extLst>
              <a:ext uri="{FF2B5EF4-FFF2-40B4-BE49-F238E27FC236}">
                <a16:creationId xmlns:a16="http://schemas.microsoft.com/office/drawing/2014/main" id="{875B0498-8811-4F44-8EF8-38CB72F36D6B}"/>
              </a:ext>
            </a:extLst>
          </p:cNvPr>
          <p:cNvPicPr>
            <a:picLocks noChangeAspect="1"/>
          </p:cNvPicPr>
          <p:nvPr/>
        </p:nvPicPr>
        <p:blipFill>
          <a:blip r:embed="rId5"/>
          <a:stretch>
            <a:fillRect/>
          </a:stretch>
        </p:blipFill>
        <p:spPr>
          <a:xfrm>
            <a:off x="2258460" y="5804899"/>
            <a:ext cx="658425" cy="701101"/>
          </a:xfrm>
          <a:prstGeom prst="rect">
            <a:avLst/>
          </a:prstGeom>
        </p:spPr>
      </p:pic>
      <p:pic>
        <p:nvPicPr>
          <p:cNvPr id="42" name="Picture 41">
            <a:extLst>
              <a:ext uri="{FF2B5EF4-FFF2-40B4-BE49-F238E27FC236}">
                <a16:creationId xmlns:a16="http://schemas.microsoft.com/office/drawing/2014/main" id="{25711239-A34E-47F1-B789-0B86CD9F70C9}"/>
              </a:ext>
            </a:extLst>
          </p:cNvPr>
          <p:cNvPicPr>
            <a:picLocks noChangeAspect="1"/>
          </p:cNvPicPr>
          <p:nvPr/>
        </p:nvPicPr>
        <p:blipFill>
          <a:blip r:embed="rId5"/>
          <a:stretch>
            <a:fillRect/>
          </a:stretch>
        </p:blipFill>
        <p:spPr>
          <a:xfrm>
            <a:off x="1689169" y="5907462"/>
            <a:ext cx="658425" cy="701101"/>
          </a:xfrm>
          <a:prstGeom prst="rect">
            <a:avLst/>
          </a:prstGeom>
        </p:spPr>
      </p:pic>
      <p:pic>
        <p:nvPicPr>
          <p:cNvPr id="43" name="Picture 42">
            <a:extLst>
              <a:ext uri="{FF2B5EF4-FFF2-40B4-BE49-F238E27FC236}">
                <a16:creationId xmlns:a16="http://schemas.microsoft.com/office/drawing/2014/main" id="{99518B87-FBB7-4C8B-B774-BD91322BE919}"/>
              </a:ext>
            </a:extLst>
          </p:cNvPr>
          <p:cNvPicPr>
            <a:picLocks noChangeAspect="1"/>
          </p:cNvPicPr>
          <p:nvPr/>
        </p:nvPicPr>
        <p:blipFill>
          <a:blip r:embed="rId5"/>
          <a:stretch>
            <a:fillRect/>
          </a:stretch>
        </p:blipFill>
        <p:spPr>
          <a:xfrm>
            <a:off x="1245756" y="6203793"/>
            <a:ext cx="658425" cy="701101"/>
          </a:xfrm>
          <a:prstGeom prst="rect">
            <a:avLst/>
          </a:prstGeom>
        </p:spPr>
      </p:pic>
      <p:pic>
        <p:nvPicPr>
          <p:cNvPr id="44" name="Picture 43">
            <a:extLst>
              <a:ext uri="{FF2B5EF4-FFF2-40B4-BE49-F238E27FC236}">
                <a16:creationId xmlns:a16="http://schemas.microsoft.com/office/drawing/2014/main" id="{642F7A87-512C-401B-B8F8-F012124848AA}"/>
              </a:ext>
            </a:extLst>
          </p:cNvPr>
          <p:cNvPicPr>
            <a:picLocks noChangeAspect="1"/>
          </p:cNvPicPr>
          <p:nvPr/>
        </p:nvPicPr>
        <p:blipFill>
          <a:blip r:embed="rId5"/>
          <a:stretch>
            <a:fillRect/>
          </a:stretch>
        </p:blipFill>
        <p:spPr>
          <a:xfrm>
            <a:off x="9324952" y="4901978"/>
            <a:ext cx="715056" cy="761403"/>
          </a:xfrm>
          <a:prstGeom prst="rect">
            <a:avLst/>
          </a:prstGeom>
        </p:spPr>
      </p:pic>
      <p:pic>
        <p:nvPicPr>
          <p:cNvPr id="45" name="Picture 44">
            <a:extLst>
              <a:ext uri="{FF2B5EF4-FFF2-40B4-BE49-F238E27FC236}">
                <a16:creationId xmlns:a16="http://schemas.microsoft.com/office/drawing/2014/main" id="{87B6D342-F66A-436C-A2BD-179CC35345D0}"/>
              </a:ext>
            </a:extLst>
          </p:cNvPr>
          <p:cNvPicPr>
            <a:picLocks noChangeAspect="1"/>
          </p:cNvPicPr>
          <p:nvPr/>
        </p:nvPicPr>
        <p:blipFill>
          <a:blip r:embed="rId5"/>
          <a:stretch>
            <a:fillRect/>
          </a:stretch>
        </p:blipFill>
        <p:spPr>
          <a:xfrm>
            <a:off x="8795191" y="4906495"/>
            <a:ext cx="658425" cy="701101"/>
          </a:xfrm>
          <a:prstGeom prst="rect">
            <a:avLst/>
          </a:prstGeom>
        </p:spPr>
      </p:pic>
      <p:pic>
        <p:nvPicPr>
          <p:cNvPr id="46" name="Picture 45">
            <a:extLst>
              <a:ext uri="{FF2B5EF4-FFF2-40B4-BE49-F238E27FC236}">
                <a16:creationId xmlns:a16="http://schemas.microsoft.com/office/drawing/2014/main" id="{4BEFFB64-2143-4655-A82B-ECC310635CD9}"/>
              </a:ext>
            </a:extLst>
          </p:cNvPr>
          <p:cNvPicPr>
            <a:picLocks noChangeAspect="1"/>
          </p:cNvPicPr>
          <p:nvPr/>
        </p:nvPicPr>
        <p:blipFill>
          <a:blip r:embed="rId5"/>
          <a:stretch>
            <a:fillRect/>
          </a:stretch>
        </p:blipFill>
        <p:spPr>
          <a:xfrm>
            <a:off x="2060323" y="6300018"/>
            <a:ext cx="658425" cy="701101"/>
          </a:xfrm>
          <a:prstGeom prst="rect">
            <a:avLst/>
          </a:prstGeom>
        </p:spPr>
      </p:pic>
      <p:pic>
        <p:nvPicPr>
          <p:cNvPr id="50" name="Picture 49">
            <a:extLst>
              <a:ext uri="{FF2B5EF4-FFF2-40B4-BE49-F238E27FC236}">
                <a16:creationId xmlns:a16="http://schemas.microsoft.com/office/drawing/2014/main" id="{D089CB1F-30A8-4F7C-86FE-6873B5F84CE3}"/>
              </a:ext>
            </a:extLst>
          </p:cNvPr>
          <p:cNvPicPr>
            <a:picLocks noChangeAspect="1"/>
          </p:cNvPicPr>
          <p:nvPr/>
        </p:nvPicPr>
        <p:blipFill>
          <a:blip r:embed="rId5"/>
          <a:stretch>
            <a:fillRect/>
          </a:stretch>
        </p:blipFill>
        <p:spPr>
          <a:xfrm>
            <a:off x="882111" y="2975776"/>
            <a:ext cx="658425" cy="701101"/>
          </a:xfrm>
          <a:prstGeom prst="rect">
            <a:avLst/>
          </a:prstGeom>
        </p:spPr>
      </p:pic>
      <p:pic>
        <p:nvPicPr>
          <p:cNvPr id="48" name="Picture 47">
            <a:extLst>
              <a:ext uri="{FF2B5EF4-FFF2-40B4-BE49-F238E27FC236}">
                <a16:creationId xmlns:a16="http://schemas.microsoft.com/office/drawing/2014/main" id="{E7B3A15F-0A0C-4054-99E5-EA0B5B4067EC}"/>
              </a:ext>
            </a:extLst>
          </p:cNvPr>
          <p:cNvPicPr>
            <a:picLocks noChangeAspect="1"/>
          </p:cNvPicPr>
          <p:nvPr/>
        </p:nvPicPr>
        <p:blipFill>
          <a:blip r:embed="rId5"/>
          <a:stretch>
            <a:fillRect/>
          </a:stretch>
        </p:blipFill>
        <p:spPr>
          <a:xfrm>
            <a:off x="4254846" y="5640103"/>
            <a:ext cx="658425" cy="701101"/>
          </a:xfrm>
          <a:prstGeom prst="rect">
            <a:avLst/>
          </a:prstGeom>
        </p:spPr>
      </p:pic>
      <p:pic>
        <p:nvPicPr>
          <p:cNvPr id="47" name="Picture 46">
            <a:extLst>
              <a:ext uri="{FF2B5EF4-FFF2-40B4-BE49-F238E27FC236}">
                <a16:creationId xmlns:a16="http://schemas.microsoft.com/office/drawing/2014/main" id="{8EFE3640-16C0-452A-9091-9249A11A902B}"/>
              </a:ext>
            </a:extLst>
          </p:cNvPr>
          <p:cNvPicPr>
            <a:picLocks noChangeAspect="1"/>
          </p:cNvPicPr>
          <p:nvPr/>
        </p:nvPicPr>
        <p:blipFill>
          <a:blip r:embed="rId5"/>
          <a:stretch>
            <a:fillRect/>
          </a:stretch>
        </p:blipFill>
        <p:spPr>
          <a:xfrm>
            <a:off x="8824940" y="4317875"/>
            <a:ext cx="658425" cy="701101"/>
          </a:xfrm>
          <a:prstGeom prst="rect">
            <a:avLst/>
          </a:prstGeom>
        </p:spPr>
      </p:pic>
      <p:pic>
        <p:nvPicPr>
          <p:cNvPr id="35" name="Picture 34">
            <a:extLst>
              <a:ext uri="{FF2B5EF4-FFF2-40B4-BE49-F238E27FC236}">
                <a16:creationId xmlns:a16="http://schemas.microsoft.com/office/drawing/2014/main" id="{0E0D725E-40FD-4661-A3D3-E726FBC00E4B}"/>
              </a:ext>
            </a:extLst>
          </p:cNvPr>
          <p:cNvPicPr>
            <a:picLocks noChangeAspect="1"/>
          </p:cNvPicPr>
          <p:nvPr/>
        </p:nvPicPr>
        <p:blipFill>
          <a:blip r:embed="rId12"/>
          <a:stretch>
            <a:fillRect/>
          </a:stretch>
        </p:blipFill>
        <p:spPr>
          <a:xfrm>
            <a:off x="4254846" y="6155449"/>
            <a:ext cx="396274" cy="627942"/>
          </a:xfrm>
          <a:prstGeom prst="rect">
            <a:avLst/>
          </a:prstGeom>
        </p:spPr>
      </p:pic>
      <p:pic>
        <p:nvPicPr>
          <p:cNvPr id="51" name="Picture 50">
            <a:extLst>
              <a:ext uri="{FF2B5EF4-FFF2-40B4-BE49-F238E27FC236}">
                <a16:creationId xmlns:a16="http://schemas.microsoft.com/office/drawing/2014/main" id="{655B0476-E2BF-478B-9084-29C9AB31A218}"/>
              </a:ext>
            </a:extLst>
          </p:cNvPr>
          <p:cNvPicPr>
            <a:picLocks noChangeAspect="1"/>
          </p:cNvPicPr>
          <p:nvPr/>
        </p:nvPicPr>
        <p:blipFill>
          <a:blip r:embed="rId14"/>
          <a:stretch>
            <a:fillRect/>
          </a:stretch>
        </p:blipFill>
        <p:spPr>
          <a:xfrm>
            <a:off x="7364343" y="3828091"/>
            <a:ext cx="719390" cy="719390"/>
          </a:xfrm>
          <a:prstGeom prst="rect">
            <a:avLst/>
          </a:prstGeom>
        </p:spPr>
      </p:pic>
      <p:pic>
        <p:nvPicPr>
          <p:cNvPr id="52" name="Picture 51">
            <a:extLst>
              <a:ext uri="{FF2B5EF4-FFF2-40B4-BE49-F238E27FC236}">
                <a16:creationId xmlns:a16="http://schemas.microsoft.com/office/drawing/2014/main" id="{4200794E-3566-49CE-8E02-45C645F04364}"/>
              </a:ext>
            </a:extLst>
          </p:cNvPr>
          <p:cNvPicPr>
            <a:picLocks noChangeAspect="1"/>
          </p:cNvPicPr>
          <p:nvPr/>
        </p:nvPicPr>
        <p:blipFill>
          <a:blip r:embed="rId14"/>
          <a:stretch>
            <a:fillRect/>
          </a:stretch>
        </p:blipFill>
        <p:spPr>
          <a:xfrm>
            <a:off x="10639264" y="5684976"/>
            <a:ext cx="719390" cy="719390"/>
          </a:xfrm>
          <a:prstGeom prst="rect">
            <a:avLst/>
          </a:prstGeom>
        </p:spPr>
      </p:pic>
      <p:sp>
        <p:nvSpPr>
          <p:cNvPr id="53" name="TextBox 52">
            <a:extLst>
              <a:ext uri="{FF2B5EF4-FFF2-40B4-BE49-F238E27FC236}">
                <a16:creationId xmlns:a16="http://schemas.microsoft.com/office/drawing/2014/main" id="{32CDC2EA-361A-4675-92A4-334ABB36BAC4}"/>
              </a:ext>
            </a:extLst>
          </p:cNvPr>
          <p:cNvSpPr txBox="1"/>
          <p:nvPr/>
        </p:nvSpPr>
        <p:spPr>
          <a:xfrm>
            <a:off x="1501934" y="334414"/>
            <a:ext cx="32912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Un, deux, trois…</a:t>
            </a:r>
            <a:b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Je </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vois</a:t>
            </a: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quoi ?</a:t>
            </a:r>
          </a:p>
        </p:txBody>
      </p:sp>
    </p:spTree>
    <p:extLst>
      <p:ext uri="{BB962C8B-B14F-4D97-AF65-F5344CB8AC3E}">
        <p14:creationId xmlns:p14="http://schemas.microsoft.com/office/powerpoint/2010/main" val="224755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B9AF30-0EFB-4CF2-8523-905A122EFCF0}"/>
              </a:ext>
            </a:extLst>
          </p:cNvPr>
          <p:cNvPicPr>
            <a:picLocks noChangeAspect="1"/>
          </p:cNvPicPr>
          <p:nvPr/>
        </p:nvPicPr>
        <p:blipFill>
          <a:blip r:embed="rId3"/>
          <a:stretch>
            <a:fillRect/>
          </a:stretch>
        </p:blipFill>
        <p:spPr>
          <a:xfrm>
            <a:off x="403124" y="851259"/>
            <a:ext cx="7325031" cy="2113577"/>
          </a:xfrm>
          <a:prstGeom prst="rect">
            <a:avLst/>
          </a:prstGeom>
        </p:spPr>
      </p:pic>
      <p:sp>
        <p:nvSpPr>
          <p:cNvPr id="5" name="TextBox 4">
            <a:extLst>
              <a:ext uri="{FF2B5EF4-FFF2-40B4-BE49-F238E27FC236}">
                <a16:creationId xmlns:a16="http://schemas.microsoft.com/office/drawing/2014/main" id="{B0EAAC25-096D-4F11-84FE-E2B0967E5CFC}"/>
              </a:ext>
            </a:extLst>
          </p:cNvPr>
          <p:cNvSpPr txBox="1"/>
          <p:nvPr/>
        </p:nvSpPr>
        <p:spPr>
          <a:xfrm>
            <a:off x="651963"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a:t>
            </a:r>
          </a:p>
        </p:txBody>
      </p:sp>
      <p:sp>
        <p:nvSpPr>
          <p:cNvPr id="7" name="TextBox 6">
            <a:extLst>
              <a:ext uri="{FF2B5EF4-FFF2-40B4-BE49-F238E27FC236}">
                <a16:creationId xmlns:a16="http://schemas.microsoft.com/office/drawing/2014/main" id="{2DA793DC-2CEB-4CB8-A4BD-EFD0CB27183A}"/>
              </a:ext>
            </a:extLst>
          </p:cNvPr>
          <p:cNvSpPr txBox="1"/>
          <p:nvPr/>
        </p:nvSpPr>
        <p:spPr>
          <a:xfrm>
            <a:off x="2658578" y="1833716"/>
            <a:ext cx="729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trois</a:t>
            </a:r>
          </a:p>
        </p:txBody>
      </p:sp>
      <p:sp>
        <p:nvSpPr>
          <p:cNvPr id="8" name="TextBox 7">
            <a:extLst>
              <a:ext uri="{FF2B5EF4-FFF2-40B4-BE49-F238E27FC236}">
                <a16:creationId xmlns:a16="http://schemas.microsoft.com/office/drawing/2014/main" id="{8E0E987A-8D2D-4E6C-97A3-E1736E37F86F}"/>
              </a:ext>
            </a:extLst>
          </p:cNvPr>
          <p:cNvSpPr txBox="1"/>
          <p:nvPr/>
        </p:nvSpPr>
        <p:spPr>
          <a:xfrm>
            <a:off x="4707769" y="1833716"/>
            <a:ext cx="729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cinq</a:t>
            </a:r>
          </a:p>
        </p:txBody>
      </p:sp>
      <p:sp>
        <p:nvSpPr>
          <p:cNvPr id="9" name="TextBox 8">
            <a:extLst>
              <a:ext uri="{FF2B5EF4-FFF2-40B4-BE49-F238E27FC236}">
                <a16:creationId xmlns:a16="http://schemas.microsoft.com/office/drawing/2014/main" id="{ABD86EC0-34C1-4868-B9AA-5271F6A7311B}"/>
              </a:ext>
            </a:extLst>
          </p:cNvPr>
          <p:cNvSpPr txBox="1"/>
          <p:nvPr/>
        </p:nvSpPr>
        <p:spPr>
          <a:xfrm>
            <a:off x="6577781" y="1833716"/>
            <a:ext cx="1004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sept</a:t>
            </a:r>
          </a:p>
        </p:txBody>
      </p:sp>
      <p:sp>
        <p:nvSpPr>
          <p:cNvPr id="12" name="TextBox 11">
            <a:extLst>
              <a:ext uri="{FF2B5EF4-FFF2-40B4-BE49-F238E27FC236}">
                <a16:creationId xmlns:a16="http://schemas.microsoft.com/office/drawing/2014/main" id="{6E016724-BF6D-4D45-9E5A-9A24B5CC895F}"/>
              </a:ext>
            </a:extLst>
          </p:cNvPr>
          <p:cNvSpPr txBox="1"/>
          <p:nvPr/>
        </p:nvSpPr>
        <p:spPr>
          <a:xfrm>
            <a:off x="78032" y="476903"/>
            <a:ext cx="7994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Fill in the missing numbers on the eggs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6CA05801-B586-4A94-A98B-B2D3D9778CFC}"/>
              </a:ext>
            </a:extLst>
          </p:cNvPr>
          <p:cNvSpPr txBox="1"/>
          <p:nvPr/>
        </p:nvSpPr>
        <p:spPr>
          <a:xfrm>
            <a:off x="145288" y="3049242"/>
            <a:ext cx="8134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Match each chick to an egg. Write the English translations below.</a:t>
            </a:r>
          </a:p>
        </p:txBody>
      </p:sp>
      <p:pic>
        <p:nvPicPr>
          <p:cNvPr id="14" name="Picture 13">
            <a:extLst>
              <a:ext uri="{FF2B5EF4-FFF2-40B4-BE49-F238E27FC236}">
                <a16:creationId xmlns:a16="http://schemas.microsoft.com/office/drawing/2014/main" id="{C932A4B0-3ED4-4FAD-A0AC-89CCD40B5B91}"/>
              </a:ext>
            </a:extLst>
          </p:cNvPr>
          <p:cNvPicPr>
            <a:picLocks noChangeAspect="1"/>
          </p:cNvPicPr>
          <p:nvPr/>
        </p:nvPicPr>
        <p:blipFill>
          <a:blip r:embed="rId4"/>
          <a:stretch>
            <a:fillRect/>
          </a:stretch>
        </p:blipFill>
        <p:spPr>
          <a:xfrm>
            <a:off x="295065" y="3611303"/>
            <a:ext cx="1055638" cy="1349311"/>
          </a:xfrm>
          <a:prstGeom prst="rect">
            <a:avLst/>
          </a:prstGeom>
        </p:spPr>
      </p:pic>
      <p:pic>
        <p:nvPicPr>
          <p:cNvPr id="15" name="Picture 14">
            <a:extLst>
              <a:ext uri="{FF2B5EF4-FFF2-40B4-BE49-F238E27FC236}">
                <a16:creationId xmlns:a16="http://schemas.microsoft.com/office/drawing/2014/main" id="{46E76ED1-F4F5-4C7B-BF9C-1F6C34D5A8EA}"/>
              </a:ext>
            </a:extLst>
          </p:cNvPr>
          <p:cNvPicPr>
            <a:picLocks noChangeAspect="1"/>
          </p:cNvPicPr>
          <p:nvPr/>
        </p:nvPicPr>
        <p:blipFill>
          <a:blip r:embed="rId5"/>
          <a:stretch>
            <a:fillRect/>
          </a:stretch>
        </p:blipFill>
        <p:spPr>
          <a:xfrm>
            <a:off x="1612383" y="3586061"/>
            <a:ext cx="1028202" cy="1432740"/>
          </a:xfrm>
          <a:prstGeom prst="rect">
            <a:avLst/>
          </a:prstGeom>
        </p:spPr>
      </p:pic>
      <p:pic>
        <p:nvPicPr>
          <p:cNvPr id="16" name="Picture 15">
            <a:extLst>
              <a:ext uri="{FF2B5EF4-FFF2-40B4-BE49-F238E27FC236}">
                <a16:creationId xmlns:a16="http://schemas.microsoft.com/office/drawing/2014/main" id="{B229853C-34C0-406B-8A22-6D9652983410}"/>
              </a:ext>
            </a:extLst>
          </p:cNvPr>
          <p:cNvPicPr>
            <a:picLocks noChangeAspect="1"/>
          </p:cNvPicPr>
          <p:nvPr/>
        </p:nvPicPr>
        <p:blipFill>
          <a:blip r:embed="rId6"/>
          <a:stretch>
            <a:fillRect/>
          </a:stretch>
        </p:blipFill>
        <p:spPr>
          <a:xfrm>
            <a:off x="3025816" y="3586483"/>
            <a:ext cx="1028202" cy="1376333"/>
          </a:xfrm>
          <a:prstGeom prst="rect">
            <a:avLst/>
          </a:prstGeom>
        </p:spPr>
      </p:pic>
      <p:pic>
        <p:nvPicPr>
          <p:cNvPr id="18" name="Picture 17">
            <a:extLst>
              <a:ext uri="{FF2B5EF4-FFF2-40B4-BE49-F238E27FC236}">
                <a16:creationId xmlns:a16="http://schemas.microsoft.com/office/drawing/2014/main" id="{5853BBBC-F9FE-4406-91A5-5F3E7C32F010}"/>
              </a:ext>
            </a:extLst>
          </p:cNvPr>
          <p:cNvPicPr>
            <a:picLocks noChangeAspect="1"/>
          </p:cNvPicPr>
          <p:nvPr/>
        </p:nvPicPr>
        <p:blipFill>
          <a:blip r:embed="rId7"/>
          <a:stretch>
            <a:fillRect/>
          </a:stretch>
        </p:blipFill>
        <p:spPr>
          <a:xfrm>
            <a:off x="4177295" y="3502980"/>
            <a:ext cx="1374685" cy="1606161"/>
          </a:xfrm>
          <a:prstGeom prst="rect">
            <a:avLst/>
          </a:prstGeom>
        </p:spPr>
      </p:pic>
      <p:pic>
        <p:nvPicPr>
          <p:cNvPr id="19" name="Picture 18">
            <a:extLst>
              <a:ext uri="{FF2B5EF4-FFF2-40B4-BE49-F238E27FC236}">
                <a16:creationId xmlns:a16="http://schemas.microsoft.com/office/drawing/2014/main" id="{B827C03A-E60C-4798-B88A-8A3021BD59CA}"/>
              </a:ext>
            </a:extLst>
          </p:cNvPr>
          <p:cNvPicPr>
            <a:picLocks noChangeAspect="1"/>
          </p:cNvPicPr>
          <p:nvPr/>
        </p:nvPicPr>
        <p:blipFill>
          <a:blip r:embed="rId8"/>
          <a:stretch>
            <a:fillRect/>
          </a:stretch>
        </p:blipFill>
        <p:spPr>
          <a:xfrm>
            <a:off x="6047205" y="3586061"/>
            <a:ext cx="1032567" cy="1376755"/>
          </a:xfrm>
          <a:prstGeom prst="rect">
            <a:avLst/>
          </a:prstGeom>
        </p:spPr>
      </p:pic>
      <p:pic>
        <p:nvPicPr>
          <p:cNvPr id="21" name="Picture 20">
            <a:extLst>
              <a:ext uri="{FF2B5EF4-FFF2-40B4-BE49-F238E27FC236}">
                <a16:creationId xmlns:a16="http://schemas.microsoft.com/office/drawing/2014/main" id="{A100FF2A-29D6-4ADF-9CE8-DB6DA1C0BEDD}"/>
              </a:ext>
            </a:extLst>
          </p:cNvPr>
          <p:cNvPicPr>
            <a:picLocks noChangeAspect="1"/>
          </p:cNvPicPr>
          <p:nvPr/>
        </p:nvPicPr>
        <p:blipFill>
          <a:blip r:embed="rId9"/>
          <a:stretch>
            <a:fillRect/>
          </a:stretch>
        </p:blipFill>
        <p:spPr>
          <a:xfrm>
            <a:off x="6978795" y="3426409"/>
            <a:ext cx="1410539" cy="1694640"/>
          </a:xfrm>
          <a:prstGeom prst="rect">
            <a:avLst/>
          </a:prstGeom>
        </p:spPr>
      </p:pic>
      <p:pic>
        <p:nvPicPr>
          <p:cNvPr id="22" name="Picture 21">
            <a:extLst>
              <a:ext uri="{FF2B5EF4-FFF2-40B4-BE49-F238E27FC236}">
                <a16:creationId xmlns:a16="http://schemas.microsoft.com/office/drawing/2014/main" id="{8469D4F0-35B6-440D-A54B-A57155D271C1}"/>
              </a:ext>
            </a:extLst>
          </p:cNvPr>
          <p:cNvPicPr>
            <a:picLocks noChangeAspect="1"/>
          </p:cNvPicPr>
          <p:nvPr/>
        </p:nvPicPr>
        <p:blipFill>
          <a:blip r:embed="rId10"/>
          <a:stretch>
            <a:fillRect/>
          </a:stretch>
        </p:blipFill>
        <p:spPr>
          <a:xfrm>
            <a:off x="86884" y="5305224"/>
            <a:ext cx="1325238" cy="1237860"/>
          </a:xfrm>
          <a:prstGeom prst="rect">
            <a:avLst/>
          </a:prstGeom>
        </p:spPr>
      </p:pic>
      <p:pic>
        <p:nvPicPr>
          <p:cNvPr id="23" name="Picture 22">
            <a:extLst>
              <a:ext uri="{FF2B5EF4-FFF2-40B4-BE49-F238E27FC236}">
                <a16:creationId xmlns:a16="http://schemas.microsoft.com/office/drawing/2014/main" id="{4778B700-25CD-484A-ABF4-BF44293F623E}"/>
              </a:ext>
            </a:extLst>
          </p:cNvPr>
          <p:cNvPicPr>
            <a:picLocks noChangeAspect="1"/>
          </p:cNvPicPr>
          <p:nvPr/>
        </p:nvPicPr>
        <p:blipFill>
          <a:blip r:embed="rId11"/>
          <a:stretch>
            <a:fillRect/>
          </a:stretch>
        </p:blipFill>
        <p:spPr>
          <a:xfrm>
            <a:off x="1613433" y="5299865"/>
            <a:ext cx="1103200" cy="1202205"/>
          </a:xfrm>
          <a:prstGeom prst="rect">
            <a:avLst/>
          </a:prstGeom>
        </p:spPr>
      </p:pic>
      <p:pic>
        <p:nvPicPr>
          <p:cNvPr id="24" name="Picture 23">
            <a:extLst>
              <a:ext uri="{FF2B5EF4-FFF2-40B4-BE49-F238E27FC236}">
                <a16:creationId xmlns:a16="http://schemas.microsoft.com/office/drawing/2014/main" id="{E9423855-5FA1-485A-B65E-B5CE985368B4}"/>
              </a:ext>
            </a:extLst>
          </p:cNvPr>
          <p:cNvPicPr>
            <a:picLocks noChangeAspect="1"/>
          </p:cNvPicPr>
          <p:nvPr/>
        </p:nvPicPr>
        <p:blipFill>
          <a:blip r:embed="rId12"/>
          <a:stretch>
            <a:fillRect/>
          </a:stretch>
        </p:blipFill>
        <p:spPr>
          <a:xfrm>
            <a:off x="3253072" y="5275942"/>
            <a:ext cx="873367" cy="1202206"/>
          </a:xfrm>
          <a:prstGeom prst="rect">
            <a:avLst/>
          </a:prstGeom>
        </p:spPr>
      </p:pic>
      <p:pic>
        <p:nvPicPr>
          <p:cNvPr id="25" name="Picture 24">
            <a:extLst>
              <a:ext uri="{FF2B5EF4-FFF2-40B4-BE49-F238E27FC236}">
                <a16:creationId xmlns:a16="http://schemas.microsoft.com/office/drawing/2014/main" id="{B99A62B1-9C12-4086-BCEC-EC7986493F56}"/>
              </a:ext>
            </a:extLst>
          </p:cNvPr>
          <p:cNvPicPr>
            <a:picLocks noChangeAspect="1"/>
          </p:cNvPicPr>
          <p:nvPr/>
        </p:nvPicPr>
        <p:blipFill>
          <a:blip r:embed="rId13"/>
          <a:stretch>
            <a:fillRect/>
          </a:stretch>
        </p:blipFill>
        <p:spPr>
          <a:xfrm>
            <a:off x="4392079" y="4962463"/>
            <a:ext cx="1103730" cy="1550695"/>
          </a:xfrm>
          <a:prstGeom prst="rect">
            <a:avLst/>
          </a:prstGeom>
        </p:spPr>
      </p:pic>
      <p:pic>
        <p:nvPicPr>
          <p:cNvPr id="26" name="Picture 25">
            <a:extLst>
              <a:ext uri="{FF2B5EF4-FFF2-40B4-BE49-F238E27FC236}">
                <a16:creationId xmlns:a16="http://schemas.microsoft.com/office/drawing/2014/main" id="{DE5B6D2E-D2D9-4DE7-A066-09D542EA774F}"/>
              </a:ext>
            </a:extLst>
          </p:cNvPr>
          <p:cNvPicPr>
            <a:picLocks noChangeAspect="1"/>
          </p:cNvPicPr>
          <p:nvPr/>
        </p:nvPicPr>
        <p:blipFill>
          <a:blip r:embed="rId14"/>
          <a:stretch>
            <a:fillRect/>
          </a:stretch>
        </p:blipFill>
        <p:spPr>
          <a:xfrm>
            <a:off x="5912025" y="5194348"/>
            <a:ext cx="1355389" cy="1290847"/>
          </a:xfrm>
          <a:prstGeom prst="rect">
            <a:avLst/>
          </a:prstGeom>
        </p:spPr>
      </p:pic>
      <p:pic>
        <p:nvPicPr>
          <p:cNvPr id="27" name="Picture 26">
            <a:extLst>
              <a:ext uri="{FF2B5EF4-FFF2-40B4-BE49-F238E27FC236}">
                <a16:creationId xmlns:a16="http://schemas.microsoft.com/office/drawing/2014/main" id="{E3610DDE-C246-4648-8CB5-BEAB19443E4E}"/>
              </a:ext>
            </a:extLst>
          </p:cNvPr>
          <p:cNvPicPr>
            <a:picLocks noChangeAspect="1"/>
          </p:cNvPicPr>
          <p:nvPr/>
        </p:nvPicPr>
        <p:blipFill>
          <a:blip r:embed="rId15"/>
          <a:stretch>
            <a:fillRect/>
          </a:stretch>
        </p:blipFill>
        <p:spPr>
          <a:xfrm>
            <a:off x="7267452" y="4844407"/>
            <a:ext cx="1637541" cy="1637541"/>
          </a:xfrm>
          <a:prstGeom prst="rect">
            <a:avLst/>
          </a:prstGeom>
        </p:spPr>
      </p:pic>
      <p:sp>
        <p:nvSpPr>
          <p:cNvPr id="28" name="TextBox 27">
            <a:extLst>
              <a:ext uri="{FF2B5EF4-FFF2-40B4-BE49-F238E27FC236}">
                <a16:creationId xmlns:a16="http://schemas.microsoft.com/office/drawing/2014/main" id="{031FD01C-80F2-46F2-82BC-FED92E8E400E}"/>
              </a:ext>
            </a:extLst>
          </p:cNvPr>
          <p:cNvSpPr txBox="1"/>
          <p:nvPr/>
        </p:nvSpPr>
        <p:spPr>
          <a:xfrm>
            <a:off x="1648251" y="4178924"/>
            <a:ext cx="960847" cy="338554"/>
          </a:xfrm>
          <a:prstGeom prst="rect">
            <a:avLst/>
          </a:prstGeom>
          <a:solidFill>
            <a:srgbClr val="F0CB2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chante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7F813460-3AEF-4CE4-9251-B4F79ABAFE5F}"/>
              </a:ext>
            </a:extLst>
          </p:cNvPr>
          <p:cNvSpPr txBox="1"/>
          <p:nvPr/>
        </p:nvSpPr>
        <p:spPr>
          <a:xfrm>
            <a:off x="473482" y="5595603"/>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t>
            </a:r>
          </a:p>
        </p:txBody>
      </p:sp>
      <p:sp>
        <p:nvSpPr>
          <p:cNvPr id="30" name="TextBox 29">
            <a:extLst>
              <a:ext uri="{FF2B5EF4-FFF2-40B4-BE49-F238E27FC236}">
                <a16:creationId xmlns:a16="http://schemas.microsoft.com/office/drawing/2014/main" id="{CF863FE4-92CA-445A-AC96-DF336A365D48}"/>
              </a:ext>
            </a:extLst>
          </p:cNvPr>
          <p:cNvSpPr txBox="1"/>
          <p:nvPr/>
        </p:nvSpPr>
        <p:spPr>
          <a:xfrm>
            <a:off x="2015158" y="558118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t>
            </a:r>
          </a:p>
        </p:txBody>
      </p:sp>
      <p:sp>
        <p:nvSpPr>
          <p:cNvPr id="31" name="TextBox 30">
            <a:extLst>
              <a:ext uri="{FF2B5EF4-FFF2-40B4-BE49-F238E27FC236}">
                <a16:creationId xmlns:a16="http://schemas.microsoft.com/office/drawing/2014/main" id="{AB1CC466-5D33-4B3C-8792-076BEC432962}"/>
              </a:ext>
            </a:extLst>
          </p:cNvPr>
          <p:cNvSpPr txBox="1"/>
          <p:nvPr/>
        </p:nvSpPr>
        <p:spPr>
          <a:xfrm>
            <a:off x="3448386" y="576150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il</a:t>
            </a:r>
          </a:p>
        </p:txBody>
      </p:sp>
      <p:sp>
        <p:nvSpPr>
          <p:cNvPr id="32" name="TextBox 31">
            <a:extLst>
              <a:ext uri="{FF2B5EF4-FFF2-40B4-BE49-F238E27FC236}">
                <a16:creationId xmlns:a16="http://schemas.microsoft.com/office/drawing/2014/main" id="{708782E1-B0BD-4566-A619-C406B4C2EAF2}"/>
              </a:ext>
            </a:extLst>
          </p:cNvPr>
          <p:cNvSpPr txBox="1"/>
          <p:nvPr/>
        </p:nvSpPr>
        <p:spPr>
          <a:xfrm>
            <a:off x="4619165" y="580217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8F6CFBD4-A92C-4AAB-BAD0-0D5143ADD16F}"/>
              </a:ext>
            </a:extLst>
          </p:cNvPr>
          <p:cNvSpPr txBox="1"/>
          <p:nvPr/>
        </p:nvSpPr>
        <p:spPr>
          <a:xfrm>
            <a:off x="6228956" y="5529932"/>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t>
            </a:r>
          </a:p>
        </p:txBody>
      </p:sp>
      <p:sp>
        <p:nvSpPr>
          <p:cNvPr id="34" name="TextBox 33">
            <a:extLst>
              <a:ext uri="{FF2B5EF4-FFF2-40B4-BE49-F238E27FC236}">
                <a16:creationId xmlns:a16="http://schemas.microsoft.com/office/drawing/2014/main" id="{C238A73D-83CE-44FD-A116-C6021797570E}"/>
              </a:ext>
            </a:extLst>
          </p:cNvPr>
          <p:cNvSpPr txBox="1"/>
          <p:nvPr/>
        </p:nvSpPr>
        <p:spPr>
          <a:xfrm>
            <a:off x="7784932" y="5594517"/>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3B5F37EA-122E-43DF-BF0C-906239D12A61}"/>
              </a:ext>
            </a:extLst>
          </p:cNvPr>
          <p:cNvSpPr txBox="1"/>
          <p:nvPr/>
        </p:nvSpPr>
        <p:spPr>
          <a:xfrm>
            <a:off x="6141625" y="4169138"/>
            <a:ext cx="909711" cy="369332"/>
          </a:xfrm>
          <a:prstGeom prst="rect">
            <a:avLst/>
          </a:prstGeom>
          <a:solidFill>
            <a:srgbClr val="AED13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parles</a:t>
            </a:r>
          </a:p>
        </p:txBody>
      </p:sp>
      <p:sp>
        <p:nvSpPr>
          <p:cNvPr id="36" name="TextBox 35">
            <a:extLst>
              <a:ext uri="{FF2B5EF4-FFF2-40B4-BE49-F238E27FC236}">
                <a16:creationId xmlns:a16="http://schemas.microsoft.com/office/drawing/2014/main" id="{F489BE2F-4E3E-4BE1-912F-FA770F7EE627}"/>
              </a:ext>
            </a:extLst>
          </p:cNvPr>
          <p:cNvSpPr txBox="1"/>
          <p:nvPr/>
        </p:nvSpPr>
        <p:spPr>
          <a:xfrm>
            <a:off x="7160724" y="4148146"/>
            <a:ext cx="1060133" cy="369332"/>
          </a:xfrm>
          <a:prstGeom prst="rect">
            <a:avLst/>
          </a:prstGeom>
          <a:solidFill>
            <a:srgbClr val="F0629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dessine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D277FA0-B5F8-46E7-A9C7-B0AAF2B1A2DC}"/>
              </a:ext>
            </a:extLst>
          </p:cNvPr>
          <p:cNvSpPr txBox="1"/>
          <p:nvPr/>
        </p:nvSpPr>
        <p:spPr>
          <a:xfrm>
            <a:off x="4339490" y="4267556"/>
            <a:ext cx="1045264" cy="338554"/>
          </a:xfrm>
          <a:prstGeom prst="rect">
            <a:avLst/>
          </a:prstGeom>
          <a:solidFill>
            <a:srgbClr val="FF66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CCEC9738-DC29-4F7F-995D-FAB63CC91C03}"/>
              </a:ext>
            </a:extLst>
          </p:cNvPr>
          <p:cNvSpPr txBox="1"/>
          <p:nvPr/>
        </p:nvSpPr>
        <p:spPr>
          <a:xfrm>
            <a:off x="3226623" y="4102184"/>
            <a:ext cx="685842" cy="369332"/>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joue</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3BE19BFD-DC91-4982-9102-1BEEE4305F6D}"/>
              </a:ext>
            </a:extLst>
          </p:cNvPr>
          <p:cNvSpPr txBox="1"/>
          <p:nvPr/>
        </p:nvSpPr>
        <p:spPr>
          <a:xfrm>
            <a:off x="380982" y="4110013"/>
            <a:ext cx="842925" cy="338554"/>
          </a:xfrm>
          <a:prstGeom prst="rect">
            <a:avLst/>
          </a:prstGeom>
          <a:solidFill>
            <a:srgbClr val="8FD9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aime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53" name="Table 53">
            <a:extLst>
              <a:ext uri="{FF2B5EF4-FFF2-40B4-BE49-F238E27FC236}">
                <a16:creationId xmlns:a16="http://schemas.microsoft.com/office/drawing/2014/main" id="{A5657927-26D7-4378-928A-A56D3F977973}"/>
              </a:ext>
            </a:extLst>
          </p:cNvPr>
          <p:cNvGraphicFramePr>
            <a:graphicFrameLocks noGrp="1"/>
          </p:cNvGraphicFramePr>
          <p:nvPr>
            <p:extLst>
              <p:ext uri="{D42A27DB-BD31-4B8C-83A1-F6EECF244321}">
                <p14:modId xmlns:p14="http://schemas.microsoft.com/office/powerpoint/2010/main" val="1816595082"/>
              </p:ext>
            </p:extLst>
          </p:nvPr>
        </p:nvGraphicFramePr>
        <p:xfrm>
          <a:off x="8528928" y="1050982"/>
          <a:ext cx="3517784" cy="5439483"/>
        </p:xfrm>
        <a:graphic>
          <a:graphicData uri="http://schemas.openxmlformats.org/drawingml/2006/table">
            <a:tbl>
              <a:tblPr firstRow="1" bandRow="1">
                <a:tableStyleId>{8799B23B-EC83-4686-B30A-512413B5E67A}</a:tableStyleId>
              </a:tblPr>
              <a:tblGrid>
                <a:gridCol w="2047057">
                  <a:extLst>
                    <a:ext uri="{9D8B030D-6E8A-4147-A177-3AD203B41FA5}">
                      <a16:colId xmlns:a16="http://schemas.microsoft.com/office/drawing/2014/main" val="932043298"/>
                    </a:ext>
                  </a:extLst>
                </a:gridCol>
                <a:gridCol w="1470727">
                  <a:extLst>
                    <a:ext uri="{9D8B030D-6E8A-4147-A177-3AD203B41FA5}">
                      <a16:colId xmlns:a16="http://schemas.microsoft.com/office/drawing/2014/main" val="1776326166"/>
                    </a:ext>
                  </a:extLst>
                </a:gridCol>
              </a:tblGrid>
              <a:tr h="398469">
                <a:tc>
                  <a:txBody>
                    <a:bodyPr/>
                    <a:lstStyle/>
                    <a:p>
                      <a:r>
                        <a:rPr lang="en-GB" dirty="0">
                          <a:solidFill>
                            <a:srgbClr val="002060"/>
                          </a:solidFill>
                          <a:latin typeface="Cavolini" panose="03000502040302020204" pitchFamily="66" charset="0"/>
                          <a:cs typeface="Cavolini" panose="03000502040302020204" pitchFamily="66" charset="0"/>
                        </a:rPr>
                        <a:t>Quoi ? </a:t>
                      </a:r>
                    </a:p>
                  </a:txBody>
                  <a:tcPr/>
                </a:tc>
                <a:tc>
                  <a:txBody>
                    <a:bodyPr/>
                    <a:lstStyle/>
                    <a:p>
                      <a:r>
                        <a:rPr lang="en-GB" dirty="0" err="1">
                          <a:solidFill>
                            <a:srgbClr val="002060"/>
                          </a:solidFill>
                          <a:latin typeface="Cavolini" panose="03000502040302020204" pitchFamily="66" charset="0"/>
                          <a:cs typeface="Cavolini" panose="03000502040302020204" pitchFamily="66" charset="0"/>
                        </a:rPr>
                        <a:t>Combien</a:t>
                      </a:r>
                      <a:r>
                        <a:rPr lang="en-GB" dirty="0">
                          <a:solidFill>
                            <a:srgbClr val="002060"/>
                          </a:solidFill>
                          <a:latin typeface="Cavolini" panose="03000502040302020204" pitchFamily="66" charset="0"/>
                          <a:cs typeface="Cavolini" panose="03000502040302020204" pitchFamily="66" charset="0"/>
                        </a:rPr>
                        <a:t> ?</a:t>
                      </a:r>
                    </a:p>
                  </a:txBody>
                  <a:tcPr/>
                </a:tc>
                <a:extLst>
                  <a:ext uri="{0D108BD9-81ED-4DB2-BD59-A6C34878D82A}">
                    <a16:rowId xmlns:a16="http://schemas.microsoft.com/office/drawing/2014/main" val="1550193870"/>
                  </a:ext>
                </a:extLst>
              </a:tr>
              <a:tr h="687769">
                <a:tc>
                  <a:txBody>
                    <a:bodyPr/>
                    <a:lstStyle/>
                    <a:p>
                      <a:endParaRPr lang="en-GB" dirty="0">
                        <a:solidFill>
                          <a:srgbClr val="002060"/>
                        </a:solidFill>
                        <a:latin typeface="Cavolini" panose="03000502040302020204" pitchFamily="66" charset="0"/>
                        <a:cs typeface="Cavolini" panose="03000502040302020204" pitchFamily="66" charset="0"/>
                      </a:endParaRPr>
                    </a:p>
                    <a:p>
                      <a:r>
                        <a:rPr lang="en-GB" dirty="0">
                          <a:solidFill>
                            <a:srgbClr val="002060"/>
                          </a:solidFill>
                          <a:latin typeface="Cavolini" panose="03000502040302020204" pitchFamily="66" charset="0"/>
                          <a:cs typeface="Cavolini" panose="03000502040302020204" pitchFamily="66" charset="0"/>
                        </a:rPr>
                        <a:t>poussins</a:t>
                      </a:r>
                    </a:p>
                    <a:p>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855660753"/>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agneaux</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040194080"/>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paniers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87781572"/>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jonquilles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1935651789"/>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lapins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828608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églises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704858194"/>
                  </a:ext>
                </a:extLst>
              </a:tr>
              <a:tr h="687769">
                <a:tc>
                  <a:txBody>
                    <a:bodyPr/>
                    <a:lstStyle/>
                    <a:p>
                      <a:r>
                        <a:rPr lang="en-GB" dirty="0" err="1">
                          <a:solidFill>
                            <a:srgbClr val="002060"/>
                          </a:solidFill>
                          <a:latin typeface="Century Gothic" panose="020B0502020202020204" pitchFamily="34" charset="0"/>
                          <a:cs typeface="Cavolini" panose="03000502040302020204" pitchFamily="66" charset="0"/>
                        </a:rPr>
                        <a:t>œu</a:t>
                      </a:r>
                      <a:r>
                        <a:rPr lang="en-GB" dirty="0" err="1">
                          <a:solidFill>
                            <a:srgbClr val="002060"/>
                          </a:solidFill>
                          <a:latin typeface="Cavolini" panose="03000502040302020204" pitchFamily="66" charset="0"/>
                          <a:cs typeface="Cavolini" panose="03000502040302020204" pitchFamily="66" charset="0"/>
                        </a:rPr>
                        <a:t>fs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7446262"/>
                  </a:ext>
                </a:extLst>
              </a:tr>
            </a:tbl>
          </a:graphicData>
        </a:graphic>
      </p:graphicFrame>
      <p:pic>
        <p:nvPicPr>
          <p:cNvPr id="54" name="Picture 53">
            <a:extLst>
              <a:ext uri="{FF2B5EF4-FFF2-40B4-BE49-F238E27FC236}">
                <a16:creationId xmlns:a16="http://schemas.microsoft.com/office/drawing/2014/main" id="{270CD827-8067-4130-A1FB-2CB48DBF8AAB}"/>
              </a:ext>
            </a:extLst>
          </p:cNvPr>
          <p:cNvPicPr>
            <a:picLocks noChangeAspect="1"/>
          </p:cNvPicPr>
          <p:nvPr/>
        </p:nvPicPr>
        <p:blipFill>
          <a:blip r:embed="rId16"/>
          <a:stretch>
            <a:fillRect/>
          </a:stretch>
        </p:blipFill>
        <p:spPr>
          <a:xfrm>
            <a:off x="9834990" y="1622143"/>
            <a:ext cx="525722" cy="571753"/>
          </a:xfrm>
          <a:prstGeom prst="rect">
            <a:avLst/>
          </a:prstGeom>
        </p:spPr>
      </p:pic>
      <p:sp>
        <p:nvSpPr>
          <p:cNvPr id="55" name="TextBox 54">
            <a:extLst>
              <a:ext uri="{FF2B5EF4-FFF2-40B4-BE49-F238E27FC236}">
                <a16:creationId xmlns:a16="http://schemas.microsoft.com/office/drawing/2014/main" id="{E0E7403B-88ED-4763-A608-5DBED2018E78}"/>
              </a:ext>
            </a:extLst>
          </p:cNvPr>
          <p:cNvSpPr txBox="1"/>
          <p:nvPr/>
        </p:nvSpPr>
        <p:spPr>
          <a:xfrm>
            <a:off x="8101604" y="393815"/>
            <a:ext cx="405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Count the Easter pictures and write how many you see.</a:t>
            </a:r>
          </a:p>
        </p:txBody>
      </p:sp>
      <p:pic>
        <p:nvPicPr>
          <p:cNvPr id="56" name="Picture 55">
            <a:extLst>
              <a:ext uri="{FF2B5EF4-FFF2-40B4-BE49-F238E27FC236}">
                <a16:creationId xmlns:a16="http://schemas.microsoft.com/office/drawing/2014/main" id="{E8815085-97CB-4F49-A773-2F35D9021811}"/>
              </a:ext>
            </a:extLst>
          </p:cNvPr>
          <p:cNvPicPr>
            <a:picLocks noChangeAspect="1"/>
          </p:cNvPicPr>
          <p:nvPr/>
        </p:nvPicPr>
        <p:blipFill>
          <a:blip r:embed="rId17"/>
          <a:stretch>
            <a:fillRect/>
          </a:stretch>
        </p:blipFill>
        <p:spPr>
          <a:xfrm>
            <a:off x="9920372" y="5822254"/>
            <a:ext cx="661452" cy="699002"/>
          </a:xfrm>
          <a:prstGeom prst="rect">
            <a:avLst/>
          </a:prstGeom>
        </p:spPr>
      </p:pic>
      <p:pic>
        <p:nvPicPr>
          <p:cNvPr id="57" name="Picture 56">
            <a:extLst>
              <a:ext uri="{FF2B5EF4-FFF2-40B4-BE49-F238E27FC236}">
                <a16:creationId xmlns:a16="http://schemas.microsoft.com/office/drawing/2014/main" id="{DC897DB7-D83B-4013-9749-DE0EB46323D5}"/>
              </a:ext>
            </a:extLst>
          </p:cNvPr>
          <p:cNvPicPr>
            <a:picLocks noChangeAspect="1"/>
          </p:cNvPicPr>
          <p:nvPr/>
        </p:nvPicPr>
        <p:blipFill>
          <a:blip r:embed="rId18"/>
          <a:stretch>
            <a:fillRect/>
          </a:stretch>
        </p:blipFill>
        <p:spPr>
          <a:xfrm>
            <a:off x="10095394" y="3770723"/>
            <a:ext cx="357124" cy="577478"/>
          </a:xfrm>
          <a:prstGeom prst="rect">
            <a:avLst/>
          </a:prstGeom>
        </p:spPr>
      </p:pic>
      <p:pic>
        <p:nvPicPr>
          <p:cNvPr id="58" name="Picture 57">
            <a:extLst>
              <a:ext uri="{FF2B5EF4-FFF2-40B4-BE49-F238E27FC236}">
                <a16:creationId xmlns:a16="http://schemas.microsoft.com/office/drawing/2014/main" id="{A5B67B16-1393-426F-B959-78A76984C514}"/>
              </a:ext>
            </a:extLst>
          </p:cNvPr>
          <p:cNvPicPr>
            <a:picLocks noChangeAspect="1"/>
          </p:cNvPicPr>
          <p:nvPr/>
        </p:nvPicPr>
        <p:blipFill>
          <a:blip r:embed="rId19"/>
          <a:stretch>
            <a:fillRect/>
          </a:stretch>
        </p:blipFill>
        <p:spPr>
          <a:xfrm>
            <a:off x="10164651" y="4451800"/>
            <a:ext cx="395373" cy="626740"/>
          </a:xfrm>
          <a:prstGeom prst="rect">
            <a:avLst/>
          </a:prstGeom>
        </p:spPr>
      </p:pic>
      <p:pic>
        <p:nvPicPr>
          <p:cNvPr id="60" name="Picture 59" descr="A picture containing indoor, basket, container, dark&#10;&#10;Description automatically generated">
            <a:extLst>
              <a:ext uri="{FF2B5EF4-FFF2-40B4-BE49-F238E27FC236}">
                <a16:creationId xmlns:a16="http://schemas.microsoft.com/office/drawing/2014/main" id="{1407D0CC-02D5-4A63-9780-1F7189E8C2A3}"/>
              </a:ext>
            </a:extLst>
          </p:cNvPr>
          <p:cNvPicPr>
            <a:picLocks noChangeAspect="1"/>
          </p:cNvPicPr>
          <p:nvPr/>
        </p:nvPicPr>
        <p:blipFill>
          <a:blip r:embed="rId20"/>
          <a:stretch>
            <a:fillRect/>
          </a:stretch>
        </p:blipFill>
        <p:spPr>
          <a:xfrm>
            <a:off x="9707313" y="2842280"/>
            <a:ext cx="928443" cy="928443"/>
          </a:xfrm>
          <a:prstGeom prst="rect">
            <a:avLst/>
          </a:prstGeom>
        </p:spPr>
      </p:pic>
      <p:pic>
        <p:nvPicPr>
          <p:cNvPr id="62" name="Picture 61" descr="A picture containing mammal, sheep&#10;&#10;Description automatically generated">
            <a:extLst>
              <a:ext uri="{FF2B5EF4-FFF2-40B4-BE49-F238E27FC236}">
                <a16:creationId xmlns:a16="http://schemas.microsoft.com/office/drawing/2014/main" id="{EAB6D592-E958-4815-8E84-AD5BFF7C0C74}"/>
              </a:ext>
            </a:extLst>
          </p:cNvPr>
          <p:cNvPicPr>
            <a:picLocks noChangeAspect="1"/>
          </p:cNvPicPr>
          <p:nvPr/>
        </p:nvPicPr>
        <p:blipFill>
          <a:blip r:embed="rId21"/>
          <a:stretch>
            <a:fillRect/>
          </a:stretch>
        </p:blipFill>
        <p:spPr>
          <a:xfrm>
            <a:off x="9891347" y="2283982"/>
            <a:ext cx="719501" cy="719501"/>
          </a:xfrm>
          <a:prstGeom prst="rect">
            <a:avLst/>
          </a:prstGeom>
        </p:spPr>
      </p:pic>
      <p:pic>
        <p:nvPicPr>
          <p:cNvPr id="63" name="Picture 62">
            <a:extLst>
              <a:ext uri="{FF2B5EF4-FFF2-40B4-BE49-F238E27FC236}">
                <a16:creationId xmlns:a16="http://schemas.microsoft.com/office/drawing/2014/main" id="{4836A6EC-F65F-404B-8744-1D980E3695AD}"/>
              </a:ext>
            </a:extLst>
          </p:cNvPr>
          <p:cNvPicPr>
            <a:picLocks noChangeAspect="1"/>
          </p:cNvPicPr>
          <p:nvPr/>
        </p:nvPicPr>
        <p:blipFill>
          <a:blip r:embed="rId22"/>
          <a:stretch>
            <a:fillRect/>
          </a:stretch>
        </p:blipFill>
        <p:spPr>
          <a:xfrm>
            <a:off x="10004664" y="5078540"/>
            <a:ext cx="573961" cy="709624"/>
          </a:xfrm>
          <a:prstGeom prst="rect">
            <a:avLst/>
          </a:prstGeom>
        </p:spPr>
      </p:pic>
      <p:sp>
        <p:nvSpPr>
          <p:cNvPr id="65" name="TextBox 64">
            <a:extLst>
              <a:ext uri="{FF2B5EF4-FFF2-40B4-BE49-F238E27FC236}">
                <a16:creationId xmlns:a16="http://schemas.microsoft.com/office/drawing/2014/main" id="{15258AF2-65EE-41EF-9CC4-B6F60E11FBE8}"/>
              </a:ext>
            </a:extLst>
          </p:cNvPr>
          <p:cNvSpPr txBox="1"/>
          <p:nvPr/>
        </p:nvSpPr>
        <p:spPr>
          <a:xfrm>
            <a:off x="10847618" y="1723381"/>
            <a:ext cx="1270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cinq [5]</a:t>
            </a:r>
          </a:p>
        </p:txBody>
      </p:sp>
      <p:sp>
        <p:nvSpPr>
          <p:cNvPr id="71" name="TextBox 70">
            <a:extLst>
              <a:ext uri="{FF2B5EF4-FFF2-40B4-BE49-F238E27FC236}">
                <a16:creationId xmlns:a16="http://schemas.microsoft.com/office/drawing/2014/main" id="{996B7AEB-6325-48C5-9F82-9FB342E76E62}"/>
              </a:ext>
            </a:extLst>
          </p:cNvPr>
          <p:cNvSpPr txBox="1"/>
          <p:nvPr/>
        </p:nvSpPr>
        <p:spPr>
          <a:xfrm>
            <a:off x="25349" y="6459873"/>
            <a:ext cx="138374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2" name="TextBox 71">
            <a:extLst>
              <a:ext uri="{FF2B5EF4-FFF2-40B4-BE49-F238E27FC236}">
                <a16:creationId xmlns:a16="http://schemas.microsoft.com/office/drawing/2014/main" id="{21462298-CBAB-4550-86D9-FC36711643E2}"/>
              </a:ext>
            </a:extLst>
          </p:cNvPr>
          <p:cNvSpPr txBox="1"/>
          <p:nvPr/>
        </p:nvSpPr>
        <p:spPr>
          <a:xfrm>
            <a:off x="1670662" y="6484387"/>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3" name="TextBox 72">
            <a:extLst>
              <a:ext uri="{FF2B5EF4-FFF2-40B4-BE49-F238E27FC236}">
                <a16:creationId xmlns:a16="http://schemas.microsoft.com/office/drawing/2014/main" id="{1E11E521-FA3D-4CDA-904D-EEAEE010584C}"/>
              </a:ext>
            </a:extLst>
          </p:cNvPr>
          <p:cNvSpPr txBox="1"/>
          <p:nvPr/>
        </p:nvSpPr>
        <p:spPr>
          <a:xfrm>
            <a:off x="3327209" y="6513511"/>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a:t>
            </a:r>
          </a:p>
        </p:txBody>
      </p:sp>
      <p:sp>
        <p:nvSpPr>
          <p:cNvPr id="74" name="TextBox 73">
            <a:extLst>
              <a:ext uri="{FF2B5EF4-FFF2-40B4-BE49-F238E27FC236}">
                <a16:creationId xmlns:a16="http://schemas.microsoft.com/office/drawing/2014/main" id="{EBBEDDEC-4172-41AC-B7C7-0FB067BB54B2}"/>
              </a:ext>
            </a:extLst>
          </p:cNvPr>
          <p:cNvSpPr txBox="1"/>
          <p:nvPr/>
        </p:nvSpPr>
        <p:spPr>
          <a:xfrm>
            <a:off x="4403783" y="649358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5" name="TextBox 74">
            <a:extLst>
              <a:ext uri="{FF2B5EF4-FFF2-40B4-BE49-F238E27FC236}">
                <a16:creationId xmlns:a16="http://schemas.microsoft.com/office/drawing/2014/main" id="{8A7D3011-F947-47C3-B04C-C666002D07E9}"/>
              </a:ext>
            </a:extLst>
          </p:cNvPr>
          <p:cNvSpPr txBox="1"/>
          <p:nvPr/>
        </p:nvSpPr>
        <p:spPr>
          <a:xfrm>
            <a:off x="5877279" y="6483666"/>
            <a:ext cx="2064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_____________</a:t>
            </a:r>
          </a:p>
        </p:txBody>
      </p:sp>
      <p:sp>
        <p:nvSpPr>
          <p:cNvPr id="76" name="TextBox 75">
            <a:extLst>
              <a:ext uri="{FF2B5EF4-FFF2-40B4-BE49-F238E27FC236}">
                <a16:creationId xmlns:a16="http://schemas.microsoft.com/office/drawing/2014/main" id="{ABD50045-F3F4-4838-80C4-B553FB32EFEA}"/>
              </a:ext>
            </a:extLst>
          </p:cNvPr>
          <p:cNvSpPr txBox="1"/>
          <p:nvPr/>
        </p:nvSpPr>
        <p:spPr>
          <a:xfrm>
            <a:off x="7703162" y="6487102"/>
            <a:ext cx="13878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___________</a:t>
            </a:r>
          </a:p>
        </p:txBody>
      </p:sp>
      <p:sp>
        <p:nvSpPr>
          <p:cNvPr id="77" name="TextBox 76">
            <a:extLst>
              <a:ext uri="{FF2B5EF4-FFF2-40B4-BE49-F238E27FC236}">
                <a16:creationId xmlns:a16="http://schemas.microsoft.com/office/drawing/2014/main" id="{783D7302-AD4E-465E-ACD3-225DAFF21596}"/>
              </a:ext>
            </a:extLst>
          </p:cNvPr>
          <p:cNvSpPr txBox="1"/>
          <p:nvPr/>
        </p:nvSpPr>
        <p:spPr>
          <a:xfrm>
            <a:off x="7532" y="3663278"/>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78" name="TextBox 77">
            <a:extLst>
              <a:ext uri="{FF2B5EF4-FFF2-40B4-BE49-F238E27FC236}">
                <a16:creationId xmlns:a16="http://schemas.microsoft.com/office/drawing/2014/main" id="{56359C0C-3B89-4FDD-9E18-1727C4C15C0C}"/>
              </a:ext>
            </a:extLst>
          </p:cNvPr>
          <p:cNvSpPr txBox="1"/>
          <p:nvPr/>
        </p:nvSpPr>
        <p:spPr>
          <a:xfrm>
            <a:off x="2819424" y="3570696"/>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80" name="Title 1">
            <a:extLst>
              <a:ext uri="{FF2B5EF4-FFF2-40B4-BE49-F238E27FC236}">
                <a16:creationId xmlns:a16="http://schemas.microsoft.com/office/drawing/2014/main" id="{C4047F48-7C17-4238-B209-1784EE267B0E}"/>
              </a:ext>
            </a:extLst>
          </p:cNvPr>
          <p:cNvSpPr txBox="1">
            <a:spLocks/>
          </p:cNvSpPr>
          <p:nvPr/>
        </p:nvSpPr>
        <p:spPr>
          <a:xfrm>
            <a:off x="-1590576" y="-172172"/>
            <a:ext cx="4865030"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Activité</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22D54D1F-5C01-4A7E-AA73-42B86CF090C6}"/>
              </a:ext>
            </a:extLst>
          </p:cNvPr>
          <p:cNvSpPr txBox="1"/>
          <p:nvPr/>
        </p:nvSpPr>
        <p:spPr>
          <a:xfrm>
            <a:off x="1631373" y="1908047"/>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25B4F98-F7A0-417D-9087-D517E593846B}"/>
              </a:ext>
            </a:extLst>
          </p:cNvPr>
          <p:cNvSpPr txBox="1"/>
          <p:nvPr/>
        </p:nvSpPr>
        <p:spPr>
          <a:xfrm>
            <a:off x="3666857" y="1900935"/>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6CB7E8A-A5CC-41B7-A227-10AFCFD2F405}"/>
              </a:ext>
            </a:extLst>
          </p:cNvPr>
          <p:cNvSpPr txBox="1"/>
          <p:nvPr/>
        </p:nvSpPr>
        <p:spPr>
          <a:xfrm>
            <a:off x="5682583" y="1914650"/>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EBA444E3-58B7-464E-8985-F626ADB1581E}"/>
              </a:ext>
            </a:extLst>
          </p:cNvPr>
          <p:cNvCxnSpPr/>
          <p:nvPr/>
        </p:nvCxnSpPr>
        <p:spPr>
          <a:xfrm>
            <a:off x="2819424" y="3570696"/>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0FD641-437E-40BA-832F-AE95A79F3E58}"/>
              </a:ext>
            </a:extLst>
          </p:cNvPr>
          <p:cNvCxnSpPr/>
          <p:nvPr/>
        </p:nvCxnSpPr>
        <p:spPr>
          <a:xfrm>
            <a:off x="5791677" y="3663278"/>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26D2295-0A0B-4AD7-9B78-840C7F8B5614}"/>
              </a:ext>
            </a:extLst>
          </p:cNvPr>
          <p:cNvSpPr txBox="1"/>
          <p:nvPr/>
        </p:nvSpPr>
        <p:spPr>
          <a:xfrm>
            <a:off x="5798174" y="3600511"/>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Tree>
    <p:extLst>
      <p:ext uri="{BB962C8B-B14F-4D97-AF65-F5344CB8AC3E}">
        <p14:creationId xmlns:p14="http://schemas.microsoft.com/office/powerpoint/2010/main" val="366267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336884" y="194293"/>
            <a:ext cx="4755367" cy="396360"/>
          </a:xfrm>
          <a:noFill/>
        </p:spPr>
        <p:txBody>
          <a:bodyPr>
            <a:normAutofit/>
          </a:bodyPr>
          <a:lstStyle/>
          <a:p>
            <a:r>
              <a:rPr lang="en-GB" sz="2000" b="1" dirty="0">
                <a:latin typeface="Century Gothic" panose="020B0502020202020204" pitchFamily="34" charset="0"/>
              </a:rPr>
              <a:t>Teacher audio version</a:t>
            </a: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3282579" y="98132"/>
            <a:ext cx="570574" cy="507856"/>
          </a:xfrm>
          <a:prstGeom prst="rect">
            <a:avLst/>
          </a:prstGeom>
          <a:ln>
            <a:noFill/>
          </a:ln>
        </p:spPr>
      </p:pic>
      <p:graphicFrame>
        <p:nvGraphicFramePr>
          <p:cNvPr id="8" name="Table 4">
            <a:extLst>
              <a:ext uri="{FF2B5EF4-FFF2-40B4-BE49-F238E27FC236}">
                <a16:creationId xmlns:a16="http://schemas.microsoft.com/office/drawing/2014/main" id="{D60B1503-B46A-4E35-BE7C-2731CD54F830}"/>
              </a:ext>
            </a:extLst>
          </p:cNvPr>
          <p:cNvGraphicFramePr>
            <a:graphicFrameLocks noGrp="1"/>
          </p:cNvGraphicFramePr>
          <p:nvPr>
            <p:extLst>
              <p:ext uri="{D42A27DB-BD31-4B8C-83A1-F6EECF244321}">
                <p14:modId xmlns:p14="http://schemas.microsoft.com/office/powerpoint/2010/main" val="1843222265"/>
              </p:ext>
            </p:extLst>
          </p:nvPr>
        </p:nvGraphicFramePr>
        <p:xfrm>
          <a:off x="4161536" y="801482"/>
          <a:ext cx="4422858" cy="5973721"/>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459517">
                <a:tc>
                  <a:txBody>
                    <a:bodyPr/>
                    <a:lstStyle/>
                    <a:p>
                      <a:r>
                        <a:rPr lang="en-GB" sz="2000" b="1" dirty="0">
                          <a:latin typeface="Century Gothic" panose="020B0502020202020204" pitchFamily="34" charset="0"/>
                        </a:rPr>
                        <a:t>SSC and word</a:t>
                      </a:r>
                    </a:p>
                  </a:txBody>
                  <a:tcP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tc>
                <a:extLst>
                  <a:ext uri="{0D108BD9-81ED-4DB2-BD59-A6C34878D82A}">
                    <a16:rowId xmlns:a16="http://schemas.microsoft.com/office/drawing/2014/main" val="371758247"/>
                  </a:ext>
                </a:extLst>
              </a:tr>
              <a:tr h="459517">
                <a:tc>
                  <a:txBody>
                    <a:bodyPr/>
                    <a:lstStyle/>
                    <a:p>
                      <a:r>
                        <a:rPr lang="en-GB" sz="2000" b="1" dirty="0" err="1">
                          <a:latin typeface="Century Gothic" panose="020B0502020202020204" pitchFamily="34" charset="0"/>
                        </a:rPr>
                        <a:t>termin</a:t>
                      </a:r>
                      <a:r>
                        <a:rPr lang="en-GB" sz="2000" b="1" dirty="0" err="1">
                          <a:solidFill>
                            <a:srgbClr val="FF0066"/>
                          </a:solidFill>
                          <a:latin typeface="Century Gothic" panose="020B0502020202020204" pitchFamily="34" charset="0"/>
                        </a:rPr>
                        <a:t>er</a:t>
                      </a:r>
                      <a:endParaRPr lang="en-GB" sz="2000" b="1" dirty="0">
                        <a:latin typeface="Century Gothic" panose="020B0502020202020204" pitchFamily="34" charset="0"/>
                      </a:endParaRPr>
                    </a:p>
                  </a:txBody>
                  <a:tcPr/>
                </a:tc>
                <a:tc>
                  <a:txBody>
                    <a:bodyPr/>
                    <a:lstStyle/>
                    <a:p>
                      <a:endParaRPr lang="en-GB" sz="2000" b="1"/>
                    </a:p>
                  </a:txBody>
                  <a:tcPr/>
                </a:tc>
                <a:extLst>
                  <a:ext uri="{0D108BD9-81ED-4DB2-BD59-A6C34878D82A}">
                    <a16:rowId xmlns:a16="http://schemas.microsoft.com/office/drawing/2014/main" val="1776483759"/>
                  </a:ext>
                </a:extLst>
              </a:tr>
              <a:tr h="459517">
                <a:tc>
                  <a:txBody>
                    <a:bodyPr/>
                    <a:lstStyle/>
                    <a:p>
                      <a:r>
                        <a:rPr lang="en-GB" sz="2000" b="1" dirty="0" err="1">
                          <a:latin typeface="Century Gothic" panose="020B0502020202020204" pitchFamily="34" charset="0"/>
                        </a:rPr>
                        <a:t>rend</a:t>
                      </a:r>
                      <a:r>
                        <a:rPr lang="en-GB" sz="2000" b="1" dirty="0" err="1">
                          <a:solidFill>
                            <a:srgbClr val="FF0066"/>
                          </a:solidFill>
                          <a:latin typeface="Century Gothic" panose="020B0502020202020204" pitchFamily="34" charset="0"/>
                        </a:rPr>
                        <a:t>ez</a:t>
                      </a:r>
                      <a:r>
                        <a:rPr lang="en-GB" sz="2000" b="1" dirty="0" err="1">
                          <a:latin typeface="Century Gothic" panose="020B0502020202020204" pitchFamily="34" charset="0"/>
                        </a:rPr>
                        <a:t>-vous</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447149788"/>
                  </a:ext>
                </a:extLst>
              </a:tr>
              <a:tr h="459517">
                <a:tc>
                  <a:txBody>
                    <a:bodyPr/>
                    <a:lstStyle/>
                    <a:p>
                      <a:r>
                        <a:rPr lang="en-GB" sz="2000" b="1" dirty="0" err="1">
                          <a:latin typeface="Century Gothic" panose="020B0502020202020204" pitchFamily="34" charset="0"/>
                        </a:rPr>
                        <a:t>vol</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705926293"/>
                  </a:ext>
                </a:extLst>
              </a:tr>
              <a:tr h="459517">
                <a:tc>
                  <a:txBody>
                    <a:bodyPr/>
                    <a:lstStyle/>
                    <a:p>
                      <a:r>
                        <a:rPr lang="en-GB" sz="2000" b="1" dirty="0" err="1">
                          <a:latin typeface="Century Gothic" panose="020B0502020202020204" pitchFamily="34" charset="0"/>
                        </a:rPr>
                        <a:t>honn</a:t>
                      </a:r>
                      <a:r>
                        <a:rPr lang="en-GB" sz="2000" b="1" dirty="0" err="1">
                          <a:solidFill>
                            <a:srgbClr val="FF0066"/>
                          </a:solidFill>
                          <a:latin typeface="Century Gothic" panose="020B0502020202020204" pitchFamily="34" charset="0"/>
                        </a:rPr>
                        <a:t>ê</a:t>
                      </a:r>
                      <a:r>
                        <a:rPr lang="en-GB" sz="2000" b="1" dirty="0" err="1">
                          <a:latin typeface="Century Gothic" panose="020B0502020202020204" pitchFamily="34" charset="0"/>
                        </a:rPr>
                        <a:t>te</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71648323"/>
                  </a:ext>
                </a:extLst>
              </a:tr>
              <a:tr h="459517">
                <a:tc>
                  <a:txBody>
                    <a:bodyPr/>
                    <a:lstStyle/>
                    <a:p>
                      <a:r>
                        <a:rPr lang="en-GB" sz="2000" b="1" dirty="0" err="1">
                          <a:latin typeface="Century Gothic" panose="020B0502020202020204" pitchFamily="34" charset="0"/>
                        </a:rPr>
                        <a:t>monn</a:t>
                      </a:r>
                      <a:r>
                        <a:rPr lang="en-GB" sz="2000" b="1" dirty="0" err="1">
                          <a:solidFill>
                            <a:srgbClr val="FF0066"/>
                          </a:solidFill>
                          <a:latin typeface="Century Gothic" panose="020B0502020202020204" pitchFamily="34" charset="0"/>
                        </a:rPr>
                        <a:t>ai</a:t>
                      </a:r>
                      <a:r>
                        <a:rPr lang="en-GB" sz="2000" b="1" dirty="0" err="1">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762767981"/>
                  </a:ext>
                </a:extLst>
              </a:tr>
              <a:tr h="459517">
                <a:tc>
                  <a:txBody>
                    <a:bodyPr/>
                    <a:lstStyle/>
                    <a:p>
                      <a:r>
                        <a:rPr lang="en-GB" sz="2000" b="1" dirty="0">
                          <a:latin typeface="Century Gothic" panose="020B0502020202020204" pitchFamily="34" charset="0"/>
                        </a:rPr>
                        <a:t>t</a:t>
                      </a:r>
                      <a:r>
                        <a:rPr lang="en-GB" sz="2000" b="1" dirty="0">
                          <a:solidFill>
                            <a:srgbClr val="FF0066"/>
                          </a:solidFill>
                          <a:latin typeface="Century Gothic" panose="020B0502020202020204" pitchFamily="34" charset="0"/>
                        </a:rPr>
                        <a:t>oi</a:t>
                      </a:r>
                      <a:r>
                        <a:rPr lang="en-GB" sz="2000" b="1" dirty="0">
                          <a:latin typeface="Century Gothic" panose="020B0502020202020204" pitchFamily="34" charset="0"/>
                        </a:rPr>
                        <a:t>le</a:t>
                      </a:r>
                    </a:p>
                  </a:txBody>
                  <a:tcPr/>
                </a:tc>
                <a:tc>
                  <a:txBody>
                    <a:bodyPr/>
                    <a:lstStyle/>
                    <a:p>
                      <a:endParaRPr lang="en-GB" sz="2000" b="1" dirty="0"/>
                    </a:p>
                  </a:txBody>
                  <a:tcPr/>
                </a:tc>
                <a:extLst>
                  <a:ext uri="{0D108BD9-81ED-4DB2-BD59-A6C34878D82A}">
                    <a16:rowId xmlns:a16="http://schemas.microsoft.com/office/drawing/2014/main" val="1645396609"/>
                  </a:ext>
                </a:extLst>
              </a:tr>
              <a:tr h="459517">
                <a:tc>
                  <a:txBody>
                    <a:bodyPr/>
                    <a:lstStyle/>
                    <a:p>
                      <a:r>
                        <a:rPr lang="en-GB" sz="2000" b="1" dirty="0" err="1">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b="1" dirty="0">
                          <a:solidFill>
                            <a:srgbClr val="FF0066"/>
                          </a:solidFill>
                          <a:latin typeface="Century Gothic" panose="020B0502020202020204" pitchFamily="34" charset="0"/>
                        </a:rPr>
                        <a:t> </a:t>
                      </a:r>
                      <a:r>
                        <a:rPr lang="en-GB" sz="2000" b="1" dirty="0" err="1">
                          <a:solidFill>
                            <a:srgbClr val="FF0066"/>
                          </a:solidFill>
                          <a:latin typeface="Century Gothic" panose="020B0502020202020204" pitchFamily="34" charset="0"/>
                        </a:rPr>
                        <a:t>u</a:t>
                      </a:r>
                      <a:r>
                        <a:rPr lang="en-GB" sz="2000" b="1" dirty="0" err="1">
                          <a:latin typeface="Century Gothic" panose="020B0502020202020204" pitchFamily="34" charset="0"/>
                        </a:rPr>
                        <a:t>ne</a:t>
                      </a:r>
                      <a:r>
                        <a:rPr lang="en-GB" sz="2000" b="1" dirty="0">
                          <a:latin typeface="Century Gothic" panose="020B0502020202020204" pitchFamily="34" charset="0"/>
                        </a:rPr>
                        <a:t> moto.</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279498232"/>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lotte</a:t>
                      </a:r>
                    </a:p>
                  </a:txBody>
                  <a:tcPr/>
                </a:tc>
                <a:tc>
                  <a:txBody>
                    <a:bodyPr/>
                    <a:lstStyle/>
                    <a:p>
                      <a:endParaRPr lang="en-GB" sz="2000" b="1" dirty="0"/>
                    </a:p>
                  </a:txBody>
                  <a:tcPr/>
                </a:tc>
                <a:extLst>
                  <a:ext uri="{0D108BD9-81ED-4DB2-BD59-A6C34878D82A}">
                    <a16:rowId xmlns:a16="http://schemas.microsoft.com/office/drawing/2014/main" val="1050026697"/>
                  </a:ext>
                </a:extLst>
              </a:tr>
              <a:tr h="459517">
                <a:tc>
                  <a:txBody>
                    <a:bodyPr/>
                    <a:lstStyle/>
                    <a:p>
                      <a:r>
                        <a:rPr lang="en-GB" sz="2000" b="1" dirty="0">
                          <a:latin typeface="Century Gothic" panose="020B0502020202020204" pitchFamily="34" charset="0"/>
                        </a:rPr>
                        <a:t>fr</a:t>
                      </a:r>
                      <a:r>
                        <a:rPr lang="en-GB" sz="2000" b="1" dirty="0">
                          <a:solidFill>
                            <a:schemeClr val="tx1"/>
                          </a:solidFill>
                          <a:latin typeface="Century Gothic" panose="020B0502020202020204" pitchFamily="34" charset="0"/>
                        </a:rPr>
                        <a:t>ai</a:t>
                      </a:r>
                      <a:r>
                        <a:rPr lang="en-GB" sz="2000" b="1" dirty="0">
                          <a:solidFill>
                            <a:schemeClr val="bg1">
                              <a:lumMod val="65000"/>
                            </a:schemeClr>
                          </a:solidFill>
                          <a:latin typeface="Century Gothic" panose="020B0502020202020204" pitchFamily="34" charset="0"/>
                        </a:rPr>
                        <a:t>s</a:t>
                      </a:r>
                    </a:p>
                  </a:txBody>
                  <a:tcPr/>
                </a:tc>
                <a:tc>
                  <a:txBody>
                    <a:bodyPr/>
                    <a:lstStyle/>
                    <a:p>
                      <a:endParaRPr lang="en-GB" sz="2000" b="1" dirty="0"/>
                    </a:p>
                  </a:txBody>
                  <a:tcPr/>
                </a:tc>
                <a:extLst>
                  <a:ext uri="{0D108BD9-81ED-4DB2-BD59-A6C34878D82A}">
                    <a16:rowId xmlns:a16="http://schemas.microsoft.com/office/drawing/2014/main" val="3326035189"/>
                  </a:ext>
                </a:extLst>
              </a:tr>
              <a:tr h="459517">
                <a:tc>
                  <a:txBody>
                    <a:bodyPr/>
                    <a:lstStyle/>
                    <a:p>
                      <a:r>
                        <a:rPr lang="en-GB" sz="2000" b="1" dirty="0" err="1">
                          <a:latin typeface="Century Gothic" panose="020B0502020202020204" pitchFamily="34" charset="0"/>
                        </a:rPr>
                        <a:t>furi</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x</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194079011"/>
                  </a:ext>
                </a:extLst>
              </a:tr>
              <a:tr h="459517">
                <a:tc>
                  <a:txBody>
                    <a:bodyPr/>
                    <a:lstStyle/>
                    <a:p>
                      <a:r>
                        <a:rPr lang="en-GB" sz="2000" b="1" dirty="0" err="1">
                          <a:latin typeface="Century Gothic" panose="020B0502020202020204" pitchFamily="34" charset="0"/>
                        </a:rPr>
                        <a:t>p</a:t>
                      </a:r>
                      <a:r>
                        <a:rPr lang="en-GB" sz="2000" b="1" dirty="0" err="1">
                          <a:solidFill>
                            <a:srgbClr val="FF0066"/>
                          </a:solidFill>
                          <a:latin typeface="Century Gothic" panose="020B0502020202020204" pitchFamily="34" charset="0"/>
                        </a:rPr>
                        <a:t>eau</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03435426"/>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ou</a:t>
                      </a:r>
                      <a:r>
                        <a:rPr lang="en-GB" sz="2000" b="1" dirty="0">
                          <a:latin typeface="Century Gothic" panose="020B0502020202020204" pitchFamily="34" charset="0"/>
                        </a:rPr>
                        <a:t>pe</a:t>
                      </a:r>
                    </a:p>
                  </a:txBody>
                  <a:tcPr/>
                </a:tc>
                <a:tc>
                  <a:txBody>
                    <a:bodyPr/>
                    <a:lstStyle/>
                    <a:p>
                      <a:endParaRPr lang="en-GB" sz="2000" b="1" dirty="0"/>
                    </a:p>
                  </a:txBody>
                  <a:tcPr/>
                </a:tc>
                <a:extLst>
                  <a:ext uri="{0D108BD9-81ED-4DB2-BD59-A6C34878D82A}">
                    <a16:rowId xmlns:a16="http://schemas.microsoft.com/office/drawing/2014/main" val="2981097108"/>
                  </a:ext>
                </a:extLst>
              </a:tr>
            </a:tbl>
          </a:graphicData>
        </a:graphic>
      </p:graphicFrame>
      <p:pic>
        <p:nvPicPr>
          <p:cNvPr id="9" name="Google Shape;338;p8">
            <a:hlinkClick r:id="" action="ppaction://noaction">
              <a:snd r:embed="rId4" name="JT2W11_lesson S12_1.wav"/>
            </a:hlinkClick>
            <a:extLst>
              <a:ext uri="{FF2B5EF4-FFF2-40B4-BE49-F238E27FC236}">
                <a16:creationId xmlns:a16="http://schemas.microsoft.com/office/drawing/2014/main" id="{82BC31D5-D385-4ED6-8856-5C98FCC18A1B}"/>
              </a:ext>
            </a:extLst>
          </p:cNvPr>
          <p:cNvPicPr preferRelativeResize="0"/>
          <p:nvPr/>
        </p:nvPicPr>
        <p:blipFill rotWithShape="1">
          <a:blip r:embed="rId5">
            <a:alphaModFix/>
          </a:blip>
          <a:srcRect/>
          <a:stretch/>
        </p:blipFill>
        <p:spPr>
          <a:xfrm>
            <a:off x="3594151" y="1317361"/>
            <a:ext cx="444762" cy="400069"/>
          </a:xfrm>
          <a:prstGeom prst="rect">
            <a:avLst/>
          </a:prstGeom>
          <a:noFill/>
          <a:ln>
            <a:noFill/>
          </a:ln>
          <a:effectLst>
            <a:outerShdw blurRad="50800" dist="38100" dir="5400000" algn="t" rotWithShape="0">
              <a:prstClr val="black">
                <a:alpha val="40000"/>
              </a:prstClr>
            </a:outerShdw>
          </a:effectLst>
        </p:spPr>
      </p:pic>
      <p:pic>
        <p:nvPicPr>
          <p:cNvPr id="11" name="Google Shape;338;p8">
            <a:hlinkClick r:id="" action="ppaction://noaction">
              <a:snd r:embed="rId6" name="JT2W11_lesson S12_2.wav"/>
            </a:hlinkClick>
            <a:extLst>
              <a:ext uri="{FF2B5EF4-FFF2-40B4-BE49-F238E27FC236}">
                <a16:creationId xmlns:a16="http://schemas.microsoft.com/office/drawing/2014/main" id="{C9BA695D-A148-40A2-AEE4-5EF5460FC9BA}"/>
              </a:ext>
            </a:extLst>
          </p:cNvPr>
          <p:cNvPicPr preferRelativeResize="0"/>
          <p:nvPr/>
        </p:nvPicPr>
        <p:blipFill rotWithShape="1">
          <a:blip r:embed="rId5">
            <a:alphaModFix/>
          </a:blip>
          <a:srcRect/>
          <a:stretch/>
        </p:blipFill>
        <p:spPr>
          <a:xfrm>
            <a:off x="3594151" y="1770438"/>
            <a:ext cx="444762" cy="400069"/>
          </a:xfrm>
          <a:prstGeom prst="rect">
            <a:avLst/>
          </a:prstGeom>
          <a:noFill/>
          <a:ln>
            <a:noFill/>
          </a:ln>
          <a:effectLst>
            <a:outerShdw blurRad="50800" dist="38100" dir="5400000" algn="t" rotWithShape="0">
              <a:prstClr val="black">
                <a:alpha val="40000"/>
              </a:prstClr>
            </a:outerShdw>
          </a:effectLst>
        </p:spPr>
      </p:pic>
      <p:pic>
        <p:nvPicPr>
          <p:cNvPr id="12" name="Google Shape;338;p8">
            <a:hlinkClick r:id="" action="ppaction://noaction">
              <a:snd r:embed="rId7" name="JT2W11_lesson S12_3.wav"/>
            </a:hlinkClick>
            <a:extLst>
              <a:ext uri="{FF2B5EF4-FFF2-40B4-BE49-F238E27FC236}">
                <a16:creationId xmlns:a16="http://schemas.microsoft.com/office/drawing/2014/main" id="{DEDD7CEE-0F86-4342-8BE4-5039FA7BBA18}"/>
              </a:ext>
            </a:extLst>
          </p:cNvPr>
          <p:cNvPicPr preferRelativeResize="0"/>
          <p:nvPr/>
        </p:nvPicPr>
        <p:blipFill rotWithShape="1">
          <a:blip r:embed="rId5">
            <a:alphaModFix/>
          </a:blip>
          <a:srcRect/>
          <a:stretch/>
        </p:blipFill>
        <p:spPr>
          <a:xfrm>
            <a:off x="3614031" y="2238389"/>
            <a:ext cx="444762" cy="400069"/>
          </a:xfrm>
          <a:prstGeom prst="rect">
            <a:avLst/>
          </a:prstGeom>
          <a:noFill/>
          <a:ln>
            <a:noFill/>
          </a:ln>
          <a:effectLst>
            <a:outerShdw blurRad="50800" dist="38100" dir="5400000" algn="t" rotWithShape="0">
              <a:prstClr val="black">
                <a:alpha val="40000"/>
              </a:prstClr>
            </a:outerShdw>
          </a:effectLst>
        </p:spPr>
      </p:pic>
      <p:pic>
        <p:nvPicPr>
          <p:cNvPr id="13" name="Google Shape;338;p8">
            <a:hlinkClick r:id="" action="ppaction://noaction">
              <a:snd r:embed="rId8" name="JT2W11_lesson S12_4.wav"/>
            </a:hlinkClick>
            <a:extLst>
              <a:ext uri="{FF2B5EF4-FFF2-40B4-BE49-F238E27FC236}">
                <a16:creationId xmlns:a16="http://schemas.microsoft.com/office/drawing/2014/main" id="{B4536BEA-7315-4DA6-BED3-512988A62E47}"/>
              </a:ext>
            </a:extLst>
          </p:cNvPr>
          <p:cNvPicPr preferRelativeResize="0"/>
          <p:nvPr/>
        </p:nvPicPr>
        <p:blipFill rotWithShape="1">
          <a:blip r:embed="rId5">
            <a:alphaModFix/>
          </a:blip>
          <a:srcRect/>
          <a:stretch/>
        </p:blipFill>
        <p:spPr>
          <a:xfrm>
            <a:off x="3603570" y="2709103"/>
            <a:ext cx="444762" cy="400069"/>
          </a:xfrm>
          <a:prstGeom prst="rect">
            <a:avLst/>
          </a:prstGeom>
          <a:noFill/>
          <a:ln>
            <a:noFill/>
          </a:ln>
          <a:effectLst>
            <a:outerShdw blurRad="50800" dist="38100" dir="5400000" algn="t" rotWithShape="0">
              <a:prstClr val="black">
                <a:alpha val="40000"/>
              </a:prstClr>
            </a:outerShdw>
          </a:effectLst>
        </p:spPr>
      </p:pic>
      <p:pic>
        <p:nvPicPr>
          <p:cNvPr id="14" name="Google Shape;338;p8">
            <a:hlinkClick r:id="" action="ppaction://noaction">
              <a:snd r:embed="rId9" name="JT2W11_lesson S12_5.wav"/>
            </a:hlinkClick>
            <a:extLst>
              <a:ext uri="{FF2B5EF4-FFF2-40B4-BE49-F238E27FC236}">
                <a16:creationId xmlns:a16="http://schemas.microsoft.com/office/drawing/2014/main" id="{EA7906D3-1648-452B-AEF0-39C0AE6563D9}"/>
              </a:ext>
            </a:extLst>
          </p:cNvPr>
          <p:cNvPicPr preferRelativeResize="0"/>
          <p:nvPr/>
        </p:nvPicPr>
        <p:blipFill rotWithShape="1">
          <a:blip r:embed="rId5">
            <a:alphaModFix/>
          </a:blip>
          <a:srcRect/>
          <a:stretch/>
        </p:blipFill>
        <p:spPr>
          <a:xfrm>
            <a:off x="3603570" y="3162180"/>
            <a:ext cx="444762" cy="400069"/>
          </a:xfrm>
          <a:prstGeom prst="rect">
            <a:avLst/>
          </a:prstGeom>
          <a:noFill/>
          <a:ln>
            <a:noFill/>
          </a:ln>
          <a:effectLst>
            <a:outerShdw blurRad="50800" dist="38100" dir="5400000" algn="t" rotWithShape="0">
              <a:prstClr val="black">
                <a:alpha val="40000"/>
              </a:prstClr>
            </a:outerShdw>
          </a:effectLst>
        </p:spPr>
      </p:pic>
      <p:pic>
        <p:nvPicPr>
          <p:cNvPr id="15" name="Google Shape;338;p8">
            <a:hlinkClick r:id="" action="ppaction://noaction">
              <a:snd r:embed="rId10" name="JT2W11_lesson S12_6.wav"/>
            </a:hlinkClick>
            <a:extLst>
              <a:ext uri="{FF2B5EF4-FFF2-40B4-BE49-F238E27FC236}">
                <a16:creationId xmlns:a16="http://schemas.microsoft.com/office/drawing/2014/main" id="{9E5102F6-EF45-468B-A7B3-CA1BFEADC6EF}"/>
              </a:ext>
            </a:extLst>
          </p:cNvPr>
          <p:cNvPicPr preferRelativeResize="0"/>
          <p:nvPr/>
        </p:nvPicPr>
        <p:blipFill rotWithShape="1">
          <a:blip r:embed="rId5">
            <a:alphaModFix/>
          </a:blip>
          <a:srcRect/>
          <a:stretch/>
        </p:blipFill>
        <p:spPr>
          <a:xfrm>
            <a:off x="3623450" y="3630131"/>
            <a:ext cx="444762" cy="400069"/>
          </a:xfrm>
          <a:prstGeom prst="rect">
            <a:avLst/>
          </a:prstGeom>
          <a:noFill/>
          <a:ln>
            <a:noFill/>
          </a:ln>
          <a:effectLst>
            <a:outerShdw blurRad="50800" dist="38100" dir="5400000" algn="t" rotWithShape="0">
              <a:prstClr val="black">
                <a:alpha val="40000"/>
              </a:prstClr>
            </a:outerShdw>
          </a:effectLst>
        </p:spPr>
      </p:pic>
      <p:pic>
        <p:nvPicPr>
          <p:cNvPr id="16" name="Google Shape;338;p8">
            <a:hlinkClick r:id="" action="ppaction://noaction">
              <a:snd r:embed="rId11" name="JT2W11_lesson S12_7.wav"/>
            </a:hlinkClick>
            <a:extLst>
              <a:ext uri="{FF2B5EF4-FFF2-40B4-BE49-F238E27FC236}">
                <a16:creationId xmlns:a16="http://schemas.microsoft.com/office/drawing/2014/main" id="{12A79711-D5D0-4EF6-92CD-5F53BD31FA42}"/>
              </a:ext>
            </a:extLst>
          </p:cNvPr>
          <p:cNvPicPr preferRelativeResize="0"/>
          <p:nvPr/>
        </p:nvPicPr>
        <p:blipFill rotWithShape="1">
          <a:blip r:embed="rId5">
            <a:alphaModFix/>
          </a:blip>
          <a:srcRect/>
          <a:stretch/>
        </p:blipFill>
        <p:spPr>
          <a:xfrm>
            <a:off x="3601473" y="4101110"/>
            <a:ext cx="444762" cy="400069"/>
          </a:xfrm>
          <a:prstGeom prst="rect">
            <a:avLst/>
          </a:prstGeom>
          <a:noFill/>
          <a:ln>
            <a:noFill/>
          </a:ln>
          <a:effectLst>
            <a:outerShdw blurRad="50800" dist="38100" dir="5400000" algn="t" rotWithShape="0">
              <a:prstClr val="black">
                <a:alpha val="40000"/>
              </a:prstClr>
            </a:outerShdw>
          </a:effectLst>
        </p:spPr>
      </p:pic>
      <p:pic>
        <p:nvPicPr>
          <p:cNvPr id="17" name="Google Shape;338;p8">
            <a:hlinkClick r:id="" action="ppaction://noaction">
              <a:snd r:embed="rId12" name="JT2W11_lesson S12_8.wav"/>
            </a:hlinkClick>
            <a:extLst>
              <a:ext uri="{FF2B5EF4-FFF2-40B4-BE49-F238E27FC236}">
                <a16:creationId xmlns:a16="http://schemas.microsoft.com/office/drawing/2014/main" id="{43F1F025-DBF2-4859-9C5C-0D0AC6243C7B}"/>
              </a:ext>
            </a:extLst>
          </p:cNvPr>
          <p:cNvPicPr preferRelativeResize="0"/>
          <p:nvPr/>
        </p:nvPicPr>
        <p:blipFill rotWithShape="1">
          <a:blip r:embed="rId5">
            <a:alphaModFix/>
          </a:blip>
          <a:srcRect/>
          <a:stretch/>
        </p:blipFill>
        <p:spPr>
          <a:xfrm>
            <a:off x="3601473" y="4554187"/>
            <a:ext cx="444762" cy="400069"/>
          </a:xfrm>
          <a:prstGeom prst="rect">
            <a:avLst/>
          </a:prstGeom>
          <a:noFill/>
          <a:ln>
            <a:noFill/>
          </a:ln>
          <a:effectLst>
            <a:outerShdw blurRad="50800" dist="38100" dir="5400000" algn="t" rotWithShape="0">
              <a:prstClr val="black">
                <a:alpha val="40000"/>
              </a:prstClr>
            </a:outerShdw>
          </a:effectLst>
        </p:spPr>
      </p:pic>
      <p:pic>
        <p:nvPicPr>
          <p:cNvPr id="19" name="Google Shape;338;p8">
            <a:hlinkClick r:id="" action="ppaction://noaction">
              <a:snd r:embed="rId13" name="JT2W11_lesson S12_9.wav"/>
            </a:hlinkClick>
            <a:extLst>
              <a:ext uri="{FF2B5EF4-FFF2-40B4-BE49-F238E27FC236}">
                <a16:creationId xmlns:a16="http://schemas.microsoft.com/office/drawing/2014/main" id="{7D60A4A1-D5DD-40B7-B92B-84142058AEFF}"/>
              </a:ext>
            </a:extLst>
          </p:cNvPr>
          <p:cNvPicPr preferRelativeResize="0"/>
          <p:nvPr/>
        </p:nvPicPr>
        <p:blipFill rotWithShape="1">
          <a:blip r:embed="rId5">
            <a:alphaModFix/>
          </a:blip>
          <a:srcRect/>
          <a:stretch/>
        </p:blipFill>
        <p:spPr>
          <a:xfrm>
            <a:off x="3621353" y="5022138"/>
            <a:ext cx="444762" cy="400069"/>
          </a:xfrm>
          <a:prstGeom prst="rect">
            <a:avLst/>
          </a:prstGeom>
          <a:noFill/>
          <a:ln>
            <a:noFill/>
          </a:ln>
          <a:effectLst>
            <a:outerShdw blurRad="50800" dist="38100" dir="5400000" algn="t" rotWithShape="0">
              <a:prstClr val="black">
                <a:alpha val="40000"/>
              </a:prstClr>
            </a:outerShdw>
          </a:effectLst>
        </p:spPr>
      </p:pic>
      <p:pic>
        <p:nvPicPr>
          <p:cNvPr id="20" name="Google Shape;338;p8">
            <a:hlinkClick r:id="" action="ppaction://noaction">
              <a:snd r:embed="rId14" name="JT2W11_lesson S12_10.wav"/>
            </a:hlinkClick>
            <a:extLst>
              <a:ext uri="{FF2B5EF4-FFF2-40B4-BE49-F238E27FC236}">
                <a16:creationId xmlns:a16="http://schemas.microsoft.com/office/drawing/2014/main" id="{D4F11119-7AF5-4C97-B766-051520F9D511}"/>
              </a:ext>
            </a:extLst>
          </p:cNvPr>
          <p:cNvPicPr preferRelativeResize="0"/>
          <p:nvPr/>
        </p:nvPicPr>
        <p:blipFill rotWithShape="1">
          <a:blip r:embed="rId5">
            <a:alphaModFix/>
          </a:blip>
          <a:srcRect/>
          <a:stretch/>
        </p:blipFill>
        <p:spPr>
          <a:xfrm>
            <a:off x="3610892" y="5492852"/>
            <a:ext cx="444762" cy="400069"/>
          </a:xfrm>
          <a:prstGeom prst="rect">
            <a:avLst/>
          </a:prstGeom>
          <a:noFill/>
          <a:ln>
            <a:noFill/>
          </a:ln>
          <a:effectLst>
            <a:outerShdw blurRad="50800" dist="38100" dir="5400000" algn="t" rotWithShape="0">
              <a:prstClr val="black">
                <a:alpha val="40000"/>
              </a:prstClr>
            </a:outerShdw>
          </a:effectLst>
        </p:spPr>
      </p:pic>
      <p:pic>
        <p:nvPicPr>
          <p:cNvPr id="21" name="Google Shape;338;p8">
            <a:hlinkClick r:id="" action="ppaction://noaction">
              <a:snd r:embed="rId15" name="JT2W11_lesson S12_11.wav"/>
            </a:hlinkClick>
            <a:extLst>
              <a:ext uri="{FF2B5EF4-FFF2-40B4-BE49-F238E27FC236}">
                <a16:creationId xmlns:a16="http://schemas.microsoft.com/office/drawing/2014/main" id="{4516B8FF-CF55-4168-B904-17B152E8CFC7}"/>
              </a:ext>
            </a:extLst>
          </p:cNvPr>
          <p:cNvPicPr preferRelativeResize="0"/>
          <p:nvPr/>
        </p:nvPicPr>
        <p:blipFill rotWithShape="1">
          <a:blip r:embed="rId5">
            <a:alphaModFix/>
          </a:blip>
          <a:srcRect/>
          <a:stretch/>
        </p:blipFill>
        <p:spPr>
          <a:xfrm>
            <a:off x="3610892" y="5945929"/>
            <a:ext cx="444762" cy="400069"/>
          </a:xfrm>
          <a:prstGeom prst="rect">
            <a:avLst/>
          </a:prstGeom>
          <a:noFill/>
          <a:ln>
            <a:noFill/>
          </a:ln>
          <a:effectLst>
            <a:outerShdw blurRad="50800" dist="38100" dir="5400000" algn="t" rotWithShape="0">
              <a:prstClr val="black">
                <a:alpha val="40000"/>
              </a:prstClr>
            </a:outerShdw>
          </a:effectLst>
        </p:spPr>
      </p:pic>
      <p:pic>
        <p:nvPicPr>
          <p:cNvPr id="22" name="Google Shape;338;p8">
            <a:hlinkClick r:id="" action="ppaction://noaction">
              <a:snd r:embed="rId16" name="JT2W11_lesson S12_12.wav"/>
            </a:hlinkClick>
            <a:extLst>
              <a:ext uri="{FF2B5EF4-FFF2-40B4-BE49-F238E27FC236}">
                <a16:creationId xmlns:a16="http://schemas.microsoft.com/office/drawing/2014/main" id="{87905BDC-12CA-4EC9-BBA4-063AB3B81835}"/>
              </a:ext>
            </a:extLst>
          </p:cNvPr>
          <p:cNvPicPr preferRelativeResize="0"/>
          <p:nvPr/>
        </p:nvPicPr>
        <p:blipFill rotWithShape="1">
          <a:blip r:embed="rId5">
            <a:alphaModFix/>
          </a:blip>
          <a:srcRect/>
          <a:stretch/>
        </p:blipFill>
        <p:spPr>
          <a:xfrm>
            <a:off x="3630772" y="6413880"/>
            <a:ext cx="444762" cy="400069"/>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1757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er</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ez</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termin</a:t>
            </a:r>
            <a:r>
              <a:rPr lang="en-GB" sz="6000" dirty="0" err="1">
                <a:solidFill>
                  <a:srgbClr val="FF0066"/>
                </a:solidFill>
                <a:latin typeface="Century Gothic" panose="020B0502020202020204" pitchFamily="34" charset="0"/>
              </a:rPr>
              <a:t>er</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6662492" y="5228656"/>
            <a:ext cx="4902056"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rend</a:t>
            </a:r>
            <a:r>
              <a:rPr lang="en-GB" sz="6000" dirty="0" err="1">
                <a:solidFill>
                  <a:srgbClr val="FF0066"/>
                </a:solidFill>
                <a:latin typeface="Century Gothic" panose="020B0502020202020204" pitchFamily="34" charset="0"/>
              </a:rPr>
              <a:t>ez</a:t>
            </a:r>
            <a:r>
              <a:rPr lang="en-GB" sz="6000" dirty="0" err="1">
                <a:solidFill>
                  <a:srgbClr val="002060"/>
                </a:solidFill>
                <a:latin typeface="Century Gothic" panose="020B0502020202020204" pitchFamily="34" charset="0"/>
              </a:rPr>
              <a:t>-vous</a:t>
            </a:r>
            <a:endParaRPr lang="en-GB" sz="6000" dirty="0">
              <a:solidFill>
                <a:srgbClr val="002060"/>
              </a:solidFill>
              <a:latin typeface="Century Gothic" panose="020B0502020202020204" pitchFamily="34" charset="0"/>
            </a:endParaRPr>
          </a:p>
        </p:txBody>
      </p:sp>
      <p:pic>
        <p:nvPicPr>
          <p:cNvPr id="6" name="Picture 5" descr="Logo&#10;&#10;Description automatically generated">
            <a:extLst>
              <a:ext uri="{FF2B5EF4-FFF2-40B4-BE49-F238E27FC236}">
                <a16:creationId xmlns:a16="http://schemas.microsoft.com/office/drawing/2014/main" id="{18EFFEC4-467B-46A5-908B-F2F16F6478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7483" y="1973312"/>
            <a:ext cx="3678213" cy="3107315"/>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01433C28-0EDF-4F33-98AC-B63106DC15C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67660" y="3883558"/>
            <a:ext cx="3279322" cy="1238563"/>
          </a:xfrm>
          <a:prstGeom prst="rect">
            <a:avLst/>
          </a:prstGeom>
        </p:spPr>
      </p:pic>
      <p:pic>
        <p:nvPicPr>
          <p:cNvPr id="19" name="Picture 18" descr="Icon&#10;&#10;Description automatically generated">
            <a:extLst>
              <a:ext uri="{FF2B5EF4-FFF2-40B4-BE49-F238E27FC236}">
                <a16:creationId xmlns:a16="http://schemas.microsoft.com/office/drawing/2014/main" id="{E558E1ED-E69A-4863-A235-2E74EA23518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4526" y="1746561"/>
            <a:ext cx="2805590" cy="2805590"/>
          </a:xfrm>
          <a:prstGeom prst="rect">
            <a:avLst/>
          </a:prstGeom>
        </p:spPr>
      </p:pic>
    </p:spTree>
    <p:extLst>
      <p:ext uri="{BB962C8B-B14F-4D97-AF65-F5344CB8AC3E}">
        <p14:creationId xmlns:p14="http://schemas.microsoft.com/office/powerpoint/2010/main" val="296121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2903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[ê]</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F3F415BC-BE12-4A6F-9A43-9493ECD9EFCB}"/>
              </a:ext>
            </a:extLst>
          </p:cNvPr>
          <p:cNvSpPr txBox="1"/>
          <p:nvPr/>
        </p:nvSpPr>
        <p:spPr>
          <a:xfrm>
            <a:off x="1018889" y="615938"/>
            <a:ext cx="1227909"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open</a:t>
            </a:r>
          </a:p>
        </p:txBody>
      </p:sp>
      <p:sp>
        <p:nvSpPr>
          <p:cNvPr id="12" name="TextBox 11">
            <a:extLst>
              <a:ext uri="{FF2B5EF4-FFF2-40B4-BE49-F238E27FC236}">
                <a16:creationId xmlns:a16="http://schemas.microsoft.com/office/drawing/2014/main" id="{6C539260-4D07-4EF0-A11A-0AC0FD03F18B}"/>
              </a:ext>
            </a:extLst>
          </p:cNvPr>
          <p:cNvSpPr txBox="1"/>
          <p:nvPr/>
        </p:nvSpPr>
        <p:spPr>
          <a:xfrm>
            <a:off x="1018889" y="5226399"/>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vol</a:t>
            </a:r>
            <a:r>
              <a:rPr lang="en-GB" sz="6000" dirty="0" err="1">
                <a:solidFill>
                  <a:srgbClr val="FF0066"/>
                </a:solidFill>
                <a:latin typeface="Century Gothic" panose="020B0502020202020204" pitchFamily="34" charset="0"/>
              </a:rPr>
              <a:t>eu</a:t>
            </a:r>
            <a:r>
              <a:rPr lang="en-GB" sz="6000" dirty="0" err="1">
                <a:solidFill>
                  <a:srgbClr val="002060"/>
                </a:solidFill>
                <a:latin typeface="Century Gothic" panose="020B0502020202020204" pitchFamily="34" charset="0"/>
              </a:rPr>
              <a:t>r</a:t>
            </a:r>
            <a:endParaRPr lang="en-GB" sz="6000" dirty="0">
              <a:solidFill>
                <a:srgbClr val="002060"/>
              </a:solidFill>
              <a:latin typeface="Century Gothic" panose="020B0502020202020204" pitchFamily="34" charset="0"/>
            </a:endParaRPr>
          </a:p>
        </p:txBody>
      </p:sp>
      <p:sp>
        <p:nvSpPr>
          <p:cNvPr id="14" name="TextBox 13">
            <a:extLst>
              <a:ext uri="{FF2B5EF4-FFF2-40B4-BE49-F238E27FC236}">
                <a16:creationId xmlns:a16="http://schemas.microsoft.com/office/drawing/2014/main" id="{028737B1-2B62-4B71-9AFC-A0A43399C62B}"/>
              </a:ext>
            </a:extLst>
          </p:cNvPr>
          <p:cNvSpPr txBox="1"/>
          <p:nvPr/>
        </p:nvSpPr>
        <p:spPr>
          <a:xfrm>
            <a:off x="7081565" y="5226398"/>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honn</a:t>
            </a:r>
            <a:r>
              <a:rPr lang="en-GB" sz="6000" dirty="0" err="1">
                <a:solidFill>
                  <a:srgbClr val="FF0066"/>
                </a:solidFill>
                <a:latin typeface="Century Gothic" panose="020B0502020202020204" pitchFamily="34" charset="0"/>
              </a:rPr>
              <a:t>ê</a:t>
            </a:r>
            <a:r>
              <a:rPr lang="en-GB" sz="6000" dirty="0" err="1">
                <a:solidFill>
                  <a:srgbClr val="002060"/>
                </a:solidFill>
                <a:latin typeface="Century Gothic" panose="020B0502020202020204" pitchFamily="34" charset="0"/>
              </a:rPr>
              <a:t>te</a:t>
            </a:r>
            <a:endParaRPr lang="en-GB" sz="6000"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20537C5C-5B80-4A5F-A338-975C689ABFA8}"/>
              </a:ext>
            </a:extLst>
          </p:cNvPr>
          <p:cNvSpPr txBox="1"/>
          <p:nvPr/>
        </p:nvSpPr>
        <p:spPr>
          <a:xfrm>
            <a:off x="8525182" y="5068935"/>
            <a:ext cx="1659342"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[honest]</a:t>
            </a:r>
          </a:p>
        </p:txBody>
      </p:sp>
      <p:pic>
        <p:nvPicPr>
          <p:cNvPr id="13" name="Picture 12" descr="A picture containing vector graphics&#10;&#10;Description automatically generated">
            <a:extLst>
              <a:ext uri="{FF2B5EF4-FFF2-40B4-BE49-F238E27FC236}">
                <a16:creationId xmlns:a16="http://schemas.microsoft.com/office/drawing/2014/main" id="{2FD6859A-F54D-41C4-B02E-9A712CA1C5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2843" y="2069981"/>
            <a:ext cx="2854910" cy="2913977"/>
          </a:xfrm>
          <a:prstGeom prst="rect">
            <a:avLst/>
          </a:prstGeom>
        </p:spPr>
      </p:pic>
      <p:pic>
        <p:nvPicPr>
          <p:cNvPr id="18" name="Picture 17" descr="A child's drawing of a child&#10;&#10;Description automatically generated with low confidence">
            <a:extLst>
              <a:ext uri="{FF2B5EF4-FFF2-40B4-BE49-F238E27FC236}">
                <a16:creationId xmlns:a16="http://schemas.microsoft.com/office/drawing/2014/main" id="{0E3A95F6-D0D6-405A-BA34-F819A9F19C5B}"/>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11595" y="1931559"/>
            <a:ext cx="2468868" cy="2994881"/>
          </a:xfrm>
          <a:prstGeom prst="rect">
            <a:avLst/>
          </a:prstGeom>
        </p:spPr>
      </p:pic>
    </p:spTree>
    <p:extLst>
      <p:ext uri="{BB962C8B-B14F-4D97-AF65-F5344CB8AC3E}">
        <p14:creationId xmlns:p14="http://schemas.microsoft.com/office/powerpoint/2010/main" val="420577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2903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[oi]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3" name="TextBox 12">
            <a:extLst>
              <a:ext uri="{FF2B5EF4-FFF2-40B4-BE49-F238E27FC236}">
                <a16:creationId xmlns:a16="http://schemas.microsoft.com/office/drawing/2014/main" id="{0FA7E932-CB9E-4063-94FB-0E13ED349C8C}"/>
              </a:ext>
            </a:extLst>
          </p:cNvPr>
          <p:cNvSpPr txBox="1"/>
          <p:nvPr/>
        </p:nvSpPr>
        <p:spPr>
          <a:xfrm>
            <a:off x="7018478" y="5208431"/>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t</a:t>
            </a:r>
            <a:r>
              <a:rPr lang="en-GB" sz="6000" dirty="0">
                <a:solidFill>
                  <a:srgbClr val="FF0066"/>
                </a:solidFill>
                <a:latin typeface="Century Gothic" panose="020B0502020202020204" pitchFamily="34" charset="0"/>
              </a:rPr>
              <a:t>oi</a:t>
            </a:r>
            <a:r>
              <a:rPr lang="en-GB" sz="6000" dirty="0">
                <a:solidFill>
                  <a:srgbClr val="002060"/>
                </a:solidFill>
                <a:latin typeface="Century Gothic" panose="020B0502020202020204" pitchFamily="34" charset="0"/>
              </a:rPr>
              <a:t>le</a:t>
            </a:r>
          </a:p>
        </p:txBody>
      </p:sp>
      <p:sp>
        <p:nvSpPr>
          <p:cNvPr id="14" name="TextBox 13">
            <a:extLst>
              <a:ext uri="{FF2B5EF4-FFF2-40B4-BE49-F238E27FC236}">
                <a16:creationId xmlns:a16="http://schemas.microsoft.com/office/drawing/2014/main" id="{3B793D9F-B3CD-46AC-9D5C-C8A5FB832B67}"/>
              </a:ext>
            </a:extLst>
          </p:cNvPr>
          <p:cNvSpPr txBox="1"/>
          <p:nvPr/>
        </p:nvSpPr>
        <p:spPr>
          <a:xfrm>
            <a:off x="804803" y="5208431"/>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monn</a:t>
            </a:r>
            <a:r>
              <a:rPr lang="en-GB" sz="6000" dirty="0" err="1">
                <a:solidFill>
                  <a:srgbClr val="FF0066"/>
                </a:solidFill>
                <a:latin typeface="Century Gothic" panose="020B0502020202020204" pitchFamily="34" charset="0"/>
              </a:rPr>
              <a:t>ai</a:t>
            </a:r>
            <a:r>
              <a:rPr lang="en-GB" sz="6000" dirty="0" err="1">
                <a:solidFill>
                  <a:srgbClr val="002060"/>
                </a:solidFill>
                <a:latin typeface="Century Gothic" panose="020B0502020202020204" pitchFamily="34" charset="0"/>
              </a:rPr>
              <a:t>e</a:t>
            </a:r>
            <a:endParaRPr lang="en-GB" sz="6000"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5630C728-647F-4943-ABF3-C17C616212F0}"/>
              </a:ext>
            </a:extLst>
          </p:cNvPr>
          <p:cNvSpPr txBox="1"/>
          <p:nvPr/>
        </p:nvSpPr>
        <p:spPr>
          <a:xfrm>
            <a:off x="2293098" y="4977598"/>
            <a:ext cx="1227909"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[coin]</a:t>
            </a:r>
          </a:p>
        </p:txBody>
      </p:sp>
      <p:pic>
        <p:nvPicPr>
          <p:cNvPr id="5" name="Picture 4" descr="A picture containing indoor, wire&#10;&#10;Description automatically generated">
            <a:extLst>
              <a:ext uri="{FF2B5EF4-FFF2-40B4-BE49-F238E27FC236}">
                <a16:creationId xmlns:a16="http://schemas.microsoft.com/office/drawing/2014/main" id="{AC8EF96A-75D7-4B58-B1D8-9CCF4AAF5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049" y="2863597"/>
            <a:ext cx="3305158" cy="1778294"/>
          </a:xfrm>
          <a:prstGeom prst="rect">
            <a:avLst/>
          </a:prstGeom>
        </p:spPr>
      </p:pic>
      <p:pic>
        <p:nvPicPr>
          <p:cNvPr id="17" name="Picture 16" descr="Background pattern&#10;&#10;Description automatically generated">
            <a:extLst>
              <a:ext uri="{FF2B5EF4-FFF2-40B4-BE49-F238E27FC236}">
                <a16:creationId xmlns:a16="http://schemas.microsoft.com/office/drawing/2014/main" id="{F71D49FD-CE5C-4A3C-A4E6-079F1CE0A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9477" y="2050446"/>
            <a:ext cx="1880402" cy="1880402"/>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511E4CD7-4F15-49C8-AD7C-1857A6FF06F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2862" y="2980322"/>
            <a:ext cx="2819400" cy="1619250"/>
          </a:xfrm>
          <a:prstGeom prst="rect">
            <a:avLst/>
          </a:prstGeom>
        </p:spPr>
      </p:pic>
      <p:sp>
        <p:nvSpPr>
          <p:cNvPr id="21" name="TextBox 20">
            <a:extLst>
              <a:ext uri="{FF2B5EF4-FFF2-40B4-BE49-F238E27FC236}">
                <a16:creationId xmlns:a16="http://schemas.microsoft.com/office/drawing/2014/main" id="{47696F1F-CB4F-46BC-B1FE-FF80F6AA8B31}"/>
              </a:ext>
            </a:extLst>
          </p:cNvPr>
          <p:cNvSpPr txBox="1"/>
          <p:nvPr/>
        </p:nvSpPr>
        <p:spPr>
          <a:xfrm>
            <a:off x="8506773" y="4865853"/>
            <a:ext cx="1392129"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[cloth]</a:t>
            </a:r>
          </a:p>
        </p:txBody>
      </p:sp>
    </p:spTree>
    <p:extLst>
      <p:ext uri="{BB962C8B-B14F-4D97-AF65-F5344CB8AC3E}">
        <p14:creationId xmlns:p14="http://schemas.microsoft.com/office/powerpoint/2010/main" val="281746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[u]</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B0C48A7C-820C-433B-B005-020AAD8AB890}"/>
              </a:ext>
            </a:extLst>
          </p:cNvPr>
          <p:cNvSpPr txBox="1"/>
          <p:nvPr/>
        </p:nvSpPr>
        <p:spPr>
          <a:xfrm>
            <a:off x="290626" y="4878327"/>
            <a:ext cx="5637930" cy="1938992"/>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C’est</a:t>
            </a:r>
            <a:r>
              <a:rPr lang="en-GB" sz="6000" dirty="0">
                <a:solidFill>
                  <a:srgbClr val="002060"/>
                </a:solidFill>
                <a:latin typeface="Century Gothic" panose="020B0502020202020204" pitchFamily="34" charset="0"/>
              </a:rPr>
              <a:t> </a:t>
            </a:r>
            <a:r>
              <a:rPr lang="en-GB" sz="6000" dirty="0" err="1">
                <a:solidFill>
                  <a:srgbClr val="002060"/>
                </a:solidFill>
                <a:latin typeface="Century Gothic" panose="020B0502020202020204" pitchFamily="34" charset="0"/>
              </a:rPr>
              <a:t>une</a:t>
            </a:r>
            <a:r>
              <a:rPr lang="en-GB" sz="6000" dirty="0">
                <a:solidFill>
                  <a:srgbClr val="002060"/>
                </a:solidFill>
                <a:latin typeface="Century Gothic" panose="020B0502020202020204" pitchFamily="34" charset="0"/>
              </a:rPr>
              <a:t> moto.</a:t>
            </a:r>
          </a:p>
        </p:txBody>
      </p:sp>
      <p:sp>
        <p:nvSpPr>
          <p:cNvPr id="15" name="TextBox 14">
            <a:extLst>
              <a:ext uri="{FF2B5EF4-FFF2-40B4-BE49-F238E27FC236}">
                <a16:creationId xmlns:a16="http://schemas.microsoft.com/office/drawing/2014/main" id="{8FB64CAF-1613-4139-A2D6-69C35D10532B}"/>
              </a:ext>
            </a:extLst>
          </p:cNvPr>
          <p:cNvSpPr txBox="1"/>
          <p:nvPr/>
        </p:nvSpPr>
        <p:spPr>
          <a:xfrm>
            <a:off x="7084031" y="5244026"/>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c</a:t>
            </a:r>
            <a:r>
              <a:rPr lang="en-GB" sz="6000" dirty="0">
                <a:solidFill>
                  <a:srgbClr val="FF0066"/>
                </a:solidFill>
                <a:latin typeface="Century Gothic" panose="020B0502020202020204" pitchFamily="34" charset="0"/>
              </a:rPr>
              <a:t>u</a:t>
            </a:r>
            <a:r>
              <a:rPr lang="en-GB" sz="6000" dirty="0">
                <a:solidFill>
                  <a:srgbClr val="002060"/>
                </a:solidFill>
                <a:latin typeface="Century Gothic" panose="020B0502020202020204" pitchFamily="34" charset="0"/>
              </a:rPr>
              <a:t>lotte</a:t>
            </a:r>
          </a:p>
        </p:txBody>
      </p:sp>
      <p:pic>
        <p:nvPicPr>
          <p:cNvPr id="6" name="Picture 5" descr="Logo&#10;&#10;Description automatically generated">
            <a:extLst>
              <a:ext uri="{FF2B5EF4-FFF2-40B4-BE49-F238E27FC236}">
                <a16:creationId xmlns:a16="http://schemas.microsoft.com/office/drawing/2014/main" id="{2D0D6FEF-7D60-4CBE-B36D-1E3C333A7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28" y="1962517"/>
            <a:ext cx="3474880" cy="2830472"/>
          </a:xfrm>
          <a:prstGeom prst="rect">
            <a:avLst/>
          </a:prstGeom>
        </p:spPr>
      </p:pic>
      <p:pic>
        <p:nvPicPr>
          <p:cNvPr id="14" name="Picture 13" descr="A picture containing flag&#10;&#10;Description automatically generated">
            <a:extLst>
              <a:ext uri="{FF2B5EF4-FFF2-40B4-BE49-F238E27FC236}">
                <a16:creationId xmlns:a16="http://schemas.microsoft.com/office/drawing/2014/main" id="{0ACC130D-A369-4C6B-BB33-17242A2A78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7502" y="2159587"/>
            <a:ext cx="2257557" cy="2734766"/>
          </a:xfrm>
          <a:prstGeom prst="rect">
            <a:avLst/>
          </a:prstGeom>
        </p:spPr>
      </p:pic>
    </p:spTree>
    <p:extLst>
      <p:ext uri="{BB962C8B-B14F-4D97-AF65-F5344CB8AC3E}">
        <p14:creationId xmlns:p14="http://schemas.microsoft.com/office/powerpoint/2010/main" val="1708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00448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[SFC]</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5" y="511241"/>
            <a:ext cx="230830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F20F1908-1582-4668-B1AF-4481DD621991}"/>
              </a:ext>
            </a:extLst>
          </p:cNvPr>
          <p:cNvSpPr txBox="1"/>
          <p:nvPr/>
        </p:nvSpPr>
        <p:spPr>
          <a:xfrm>
            <a:off x="6944932" y="575176"/>
            <a:ext cx="1227909"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closed</a:t>
            </a:r>
          </a:p>
        </p:txBody>
      </p:sp>
      <p:sp>
        <p:nvSpPr>
          <p:cNvPr id="13" name="TextBox 12">
            <a:extLst>
              <a:ext uri="{FF2B5EF4-FFF2-40B4-BE49-F238E27FC236}">
                <a16:creationId xmlns:a16="http://schemas.microsoft.com/office/drawing/2014/main" id="{198A54BC-727E-40BF-A5B5-F336C07A18C0}"/>
              </a:ext>
            </a:extLst>
          </p:cNvPr>
          <p:cNvSpPr txBox="1"/>
          <p:nvPr/>
        </p:nvSpPr>
        <p:spPr>
          <a:xfrm>
            <a:off x="6886637" y="5244026"/>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furi</a:t>
            </a:r>
            <a:r>
              <a:rPr lang="en-GB" sz="6000" dirty="0" err="1">
                <a:solidFill>
                  <a:srgbClr val="FF0066"/>
                </a:solidFill>
                <a:latin typeface="Century Gothic" panose="020B0502020202020204" pitchFamily="34" charset="0"/>
              </a:rPr>
              <a:t>eu</a:t>
            </a:r>
            <a:r>
              <a:rPr lang="en-GB" sz="6000" dirty="0" err="1">
                <a:solidFill>
                  <a:srgbClr val="002060"/>
                </a:solidFill>
                <a:latin typeface="Century Gothic" panose="020B0502020202020204" pitchFamily="34" charset="0"/>
              </a:rPr>
              <a:t>x</a:t>
            </a:r>
            <a:endParaRPr lang="en-GB" sz="6000" dirty="0">
              <a:solidFill>
                <a:srgbClr val="002060"/>
              </a:solidFill>
              <a:latin typeface="Century Gothic" panose="020B0502020202020204" pitchFamily="34" charset="0"/>
            </a:endParaRPr>
          </a:p>
        </p:txBody>
      </p:sp>
      <p:sp>
        <p:nvSpPr>
          <p:cNvPr id="14" name="TextBox 13">
            <a:extLst>
              <a:ext uri="{FF2B5EF4-FFF2-40B4-BE49-F238E27FC236}">
                <a16:creationId xmlns:a16="http://schemas.microsoft.com/office/drawing/2014/main" id="{BEE02749-DAB6-489C-8F8C-7FA48D25D292}"/>
              </a:ext>
            </a:extLst>
          </p:cNvPr>
          <p:cNvSpPr txBox="1"/>
          <p:nvPr/>
        </p:nvSpPr>
        <p:spPr>
          <a:xfrm>
            <a:off x="868165" y="5244026"/>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frai</a:t>
            </a:r>
            <a:r>
              <a:rPr lang="en-GB" sz="6000" dirty="0">
                <a:solidFill>
                  <a:schemeClr val="bg2">
                    <a:lumMod val="50000"/>
                  </a:schemeClr>
                </a:solidFill>
                <a:latin typeface="Century Gothic" panose="020B0502020202020204" pitchFamily="34" charset="0"/>
              </a:rPr>
              <a:t>s</a:t>
            </a:r>
          </a:p>
        </p:txBody>
      </p:sp>
      <p:pic>
        <p:nvPicPr>
          <p:cNvPr id="17" name="Picture 16" descr="A picture containing text&#10;&#10;Description automatically generated">
            <a:extLst>
              <a:ext uri="{FF2B5EF4-FFF2-40B4-BE49-F238E27FC236}">
                <a16:creationId xmlns:a16="http://schemas.microsoft.com/office/drawing/2014/main" id="{9C647A56-A4CD-43BF-BED5-F6EBEDBA4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88" y="2914618"/>
            <a:ext cx="4407777" cy="1843920"/>
          </a:xfrm>
          <a:prstGeom prst="rect">
            <a:avLst/>
          </a:prstGeom>
        </p:spPr>
      </p:pic>
      <p:pic>
        <p:nvPicPr>
          <p:cNvPr id="18" name="Picture 17">
            <a:extLst>
              <a:ext uri="{FF2B5EF4-FFF2-40B4-BE49-F238E27FC236}">
                <a16:creationId xmlns:a16="http://schemas.microsoft.com/office/drawing/2014/main" id="{0960DB98-F80E-41B7-AE69-DAE3816907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67621" y="2151057"/>
            <a:ext cx="2851633" cy="2751826"/>
          </a:xfrm>
          <a:prstGeom prst="rect">
            <a:avLst/>
          </a:prstGeom>
        </p:spPr>
      </p:pic>
    </p:spTree>
    <p:extLst>
      <p:ext uri="{BB962C8B-B14F-4D97-AF65-F5344CB8AC3E}">
        <p14:creationId xmlns:p14="http://schemas.microsoft.com/office/powerpoint/2010/main" val="129307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925852"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[(e)au]</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5" y="511241"/>
            <a:ext cx="230830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ou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94911862-F711-416F-B9CF-DA5806899556}"/>
              </a:ext>
            </a:extLst>
          </p:cNvPr>
          <p:cNvSpPr txBox="1"/>
          <p:nvPr/>
        </p:nvSpPr>
        <p:spPr>
          <a:xfrm>
            <a:off x="7085986" y="5239995"/>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c</a:t>
            </a:r>
            <a:r>
              <a:rPr lang="en-GB" sz="6000" dirty="0">
                <a:solidFill>
                  <a:srgbClr val="FF0066"/>
                </a:solidFill>
                <a:latin typeface="Century Gothic" panose="020B0502020202020204" pitchFamily="34" charset="0"/>
              </a:rPr>
              <a:t>ou</a:t>
            </a:r>
            <a:r>
              <a:rPr lang="en-GB" sz="6000" dirty="0">
                <a:solidFill>
                  <a:srgbClr val="002060"/>
                </a:solidFill>
                <a:latin typeface="Century Gothic" panose="020B0502020202020204" pitchFamily="34" charset="0"/>
              </a:rPr>
              <a:t>pe</a:t>
            </a:r>
          </a:p>
        </p:txBody>
      </p:sp>
      <p:sp>
        <p:nvSpPr>
          <p:cNvPr id="20" name="TextBox 19">
            <a:extLst>
              <a:ext uri="{FF2B5EF4-FFF2-40B4-BE49-F238E27FC236}">
                <a16:creationId xmlns:a16="http://schemas.microsoft.com/office/drawing/2014/main" id="{846C8A99-59E4-4A64-A2CA-AF46F511FD8F}"/>
              </a:ext>
            </a:extLst>
          </p:cNvPr>
          <p:cNvSpPr txBox="1"/>
          <p:nvPr/>
        </p:nvSpPr>
        <p:spPr>
          <a:xfrm>
            <a:off x="898002" y="5239994"/>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p</a:t>
            </a:r>
            <a:r>
              <a:rPr lang="en-GB" sz="6000" dirty="0" err="1">
                <a:solidFill>
                  <a:srgbClr val="FF0066"/>
                </a:solidFill>
                <a:latin typeface="Century Gothic" panose="020B0502020202020204" pitchFamily="34" charset="0"/>
              </a:rPr>
              <a:t>eau</a:t>
            </a:r>
            <a:endParaRPr lang="en-GB" sz="60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id="{5B042EA7-7536-4FF6-91AD-0874622F574E}"/>
              </a:ext>
            </a:extLst>
          </p:cNvPr>
          <p:cNvPicPr>
            <a:picLocks noChangeAspect="1"/>
          </p:cNvPicPr>
          <p:nvPr/>
        </p:nvPicPr>
        <p:blipFill>
          <a:blip r:embed="rId4"/>
          <a:stretch>
            <a:fillRect/>
          </a:stretch>
        </p:blipFill>
        <p:spPr>
          <a:xfrm>
            <a:off x="1487907" y="2279519"/>
            <a:ext cx="3361026" cy="2520770"/>
          </a:xfrm>
          <a:prstGeom prst="rect">
            <a:avLst/>
          </a:prstGeom>
        </p:spPr>
      </p:pic>
      <p:sp>
        <p:nvSpPr>
          <p:cNvPr id="15" name="TextBox 14">
            <a:extLst>
              <a:ext uri="{FF2B5EF4-FFF2-40B4-BE49-F238E27FC236}">
                <a16:creationId xmlns:a16="http://schemas.microsoft.com/office/drawing/2014/main" id="{CC8E3455-79C6-466D-8C39-7C3D9CA4D19C}"/>
              </a:ext>
            </a:extLst>
          </p:cNvPr>
          <p:cNvSpPr txBox="1"/>
          <p:nvPr/>
        </p:nvSpPr>
        <p:spPr>
          <a:xfrm>
            <a:off x="2304187" y="5087349"/>
            <a:ext cx="1392129"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[skin]</a:t>
            </a:r>
          </a:p>
        </p:txBody>
      </p:sp>
      <p:pic>
        <p:nvPicPr>
          <p:cNvPr id="5" name="Picture 4">
            <a:extLst>
              <a:ext uri="{FF2B5EF4-FFF2-40B4-BE49-F238E27FC236}">
                <a16:creationId xmlns:a16="http://schemas.microsoft.com/office/drawing/2014/main" id="{76D0E03C-B12A-4713-A007-CC617372701E}"/>
              </a:ext>
            </a:extLst>
          </p:cNvPr>
          <p:cNvPicPr>
            <a:picLocks noChangeAspect="1"/>
          </p:cNvPicPr>
          <p:nvPr/>
        </p:nvPicPr>
        <p:blipFill>
          <a:blip r:embed="rId5"/>
          <a:stretch>
            <a:fillRect/>
          </a:stretch>
        </p:blipFill>
        <p:spPr>
          <a:xfrm>
            <a:off x="7074703" y="2438315"/>
            <a:ext cx="4081180" cy="2407896"/>
          </a:xfrm>
          <a:prstGeom prst="rect">
            <a:avLst/>
          </a:prstGeom>
        </p:spPr>
      </p:pic>
      <p:sp>
        <p:nvSpPr>
          <p:cNvPr id="18" name="TextBox 17">
            <a:extLst>
              <a:ext uri="{FF2B5EF4-FFF2-40B4-BE49-F238E27FC236}">
                <a16:creationId xmlns:a16="http://schemas.microsoft.com/office/drawing/2014/main" id="{1901E1B9-3685-46D4-9AF7-D43AB071226C}"/>
              </a:ext>
            </a:extLst>
          </p:cNvPr>
          <p:cNvSpPr txBox="1"/>
          <p:nvPr/>
        </p:nvSpPr>
        <p:spPr>
          <a:xfrm>
            <a:off x="8495684" y="5087348"/>
            <a:ext cx="1392129"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[bowl]</a:t>
            </a:r>
          </a:p>
        </p:txBody>
      </p:sp>
    </p:spTree>
    <p:extLst>
      <p:ext uri="{BB962C8B-B14F-4D97-AF65-F5344CB8AC3E}">
        <p14:creationId xmlns:p14="http://schemas.microsoft.com/office/powerpoint/2010/main" val="368263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70617" y="683158"/>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1278320" y="138545"/>
            <a:ext cx="570574" cy="507856"/>
          </a:xfrm>
          <a:prstGeom prst="rect">
            <a:avLst/>
          </a:prstGeom>
          <a:ln>
            <a:noFill/>
          </a:ln>
        </p:spPr>
      </p:pic>
      <p:graphicFrame>
        <p:nvGraphicFramePr>
          <p:cNvPr id="4" name="Table 4">
            <a:extLst>
              <a:ext uri="{FF2B5EF4-FFF2-40B4-BE49-F238E27FC236}">
                <a16:creationId xmlns:a16="http://schemas.microsoft.com/office/drawing/2014/main" id="{8FDD52A8-5C47-44D2-A98E-740226D1BE34}"/>
              </a:ext>
            </a:extLst>
          </p:cNvPr>
          <p:cNvGraphicFramePr>
            <a:graphicFrameLocks noGrp="1"/>
          </p:cNvGraphicFramePr>
          <p:nvPr>
            <p:extLst>
              <p:ext uri="{D42A27DB-BD31-4B8C-83A1-F6EECF244321}">
                <p14:modId xmlns:p14="http://schemas.microsoft.com/office/powerpoint/2010/main" val="963680223"/>
              </p:ext>
            </p:extLst>
          </p:nvPr>
        </p:nvGraphicFramePr>
        <p:xfrm>
          <a:off x="343106" y="646401"/>
          <a:ext cx="4422858" cy="5973721"/>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459517">
                <a:tc>
                  <a:txBody>
                    <a:bodyPr/>
                    <a:lstStyle/>
                    <a:p>
                      <a:r>
                        <a:rPr lang="en-GB" sz="2000" b="1" dirty="0">
                          <a:latin typeface="Century Gothic" panose="020B0502020202020204" pitchFamily="34" charset="0"/>
                        </a:rPr>
                        <a:t>SSC and word</a:t>
                      </a:r>
                    </a:p>
                  </a:txBody>
                  <a:tcP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tc>
                <a:extLst>
                  <a:ext uri="{0D108BD9-81ED-4DB2-BD59-A6C34878D82A}">
                    <a16:rowId xmlns:a16="http://schemas.microsoft.com/office/drawing/2014/main" val="371758247"/>
                  </a:ext>
                </a:extLst>
              </a:tr>
              <a:tr h="459517">
                <a:tc>
                  <a:txBody>
                    <a:bodyPr/>
                    <a:lstStyle/>
                    <a:p>
                      <a:r>
                        <a:rPr lang="en-GB" sz="2000" b="1" dirty="0" err="1">
                          <a:latin typeface="Century Gothic" panose="020B0502020202020204" pitchFamily="34" charset="0"/>
                        </a:rPr>
                        <a:t>termin</a:t>
                      </a:r>
                      <a:r>
                        <a:rPr lang="en-GB" sz="2000" b="1" dirty="0" err="1">
                          <a:solidFill>
                            <a:srgbClr val="FF0066"/>
                          </a:solidFill>
                          <a:latin typeface="Century Gothic" panose="020B0502020202020204" pitchFamily="34" charset="0"/>
                        </a:rPr>
                        <a:t>er</a:t>
                      </a:r>
                      <a:endParaRPr lang="en-GB" sz="2000" b="1" dirty="0">
                        <a:latin typeface="Century Gothic" panose="020B0502020202020204" pitchFamily="34" charset="0"/>
                      </a:endParaRPr>
                    </a:p>
                  </a:txBody>
                  <a:tcPr/>
                </a:tc>
                <a:tc>
                  <a:txBody>
                    <a:bodyPr/>
                    <a:lstStyle/>
                    <a:p>
                      <a:endParaRPr lang="en-GB" sz="2000" b="1"/>
                    </a:p>
                  </a:txBody>
                  <a:tcPr/>
                </a:tc>
                <a:extLst>
                  <a:ext uri="{0D108BD9-81ED-4DB2-BD59-A6C34878D82A}">
                    <a16:rowId xmlns:a16="http://schemas.microsoft.com/office/drawing/2014/main" val="1776483759"/>
                  </a:ext>
                </a:extLst>
              </a:tr>
              <a:tr h="459517">
                <a:tc>
                  <a:txBody>
                    <a:bodyPr/>
                    <a:lstStyle/>
                    <a:p>
                      <a:r>
                        <a:rPr lang="en-GB" sz="2000" b="1" dirty="0" err="1">
                          <a:latin typeface="Century Gothic" panose="020B0502020202020204" pitchFamily="34" charset="0"/>
                        </a:rPr>
                        <a:t>rend</a:t>
                      </a:r>
                      <a:r>
                        <a:rPr lang="en-GB" sz="2000" b="1" dirty="0" err="1">
                          <a:solidFill>
                            <a:srgbClr val="FF0066"/>
                          </a:solidFill>
                          <a:latin typeface="Century Gothic" panose="020B0502020202020204" pitchFamily="34" charset="0"/>
                        </a:rPr>
                        <a:t>ez</a:t>
                      </a:r>
                      <a:r>
                        <a:rPr lang="en-GB" sz="2000" b="1" dirty="0" err="1">
                          <a:latin typeface="Century Gothic" panose="020B0502020202020204" pitchFamily="34" charset="0"/>
                        </a:rPr>
                        <a:t>-vous</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447149788"/>
                  </a:ext>
                </a:extLst>
              </a:tr>
              <a:tr h="459517">
                <a:tc>
                  <a:txBody>
                    <a:bodyPr/>
                    <a:lstStyle/>
                    <a:p>
                      <a:r>
                        <a:rPr lang="en-GB" sz="2000" b="1" dirty="0" err="1">
                          <a:latin typeface="Century Gothic" panose="020B0502020202020204" pitchFamily="34" charset="0"/>
                        </a:rPr>
                        <a:t>vol</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705926293"/>
                  </a:ext>
                </a:extLst>
              </a:tr>
              <a:tr h="459517">
                <a:tc>
                  <a:txBody>
                    <a:bodyPr/>
                    <a:lstStyle/>
                    <a:p>
                      <a:r>
                        <a:rPr lang="en-GB" sz="2000" b="1" dirty="0" err="1">
                          <a:latin typeface="Century Gothic" panose="020B0502020202020204" pitchFamily="34" charset="0"/>
                        </a:rPr>
                        <a:t>honn</a:t>
                      </a:r>
                      <a:r>
                        <a:rPr lang="en-GB" sz="2000" b="1" dirty="0" err="1">
                          <a:solidFill>
                            <a:srgbClr val="FF0066"/>
                          </a:solidFill>
                          <a:latin typeface="Century Gothic" panose="020B0502020202020204" pitchFamily="34" charset="0"/>
                        </a:rPr>
                        <a:t>ê</a:t>
                      </a:r>
                      <a:r>
                        <a:rPr lang="en-GB" sz="2000" b="1" dirty="0" err="1">
                          <a:latin typeface="Century Gothic" panose="020B0502020202020204" pitchFamily="34" charset="0"/>
                        </a:rPr>
                        <a:t>te</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71648323"/>
                  </a:ext>
                </a:extLst>
              </a:tr>
              <a:tr h="459517">
                <a:tc>
                  <a:txBody>
                    <a:bodyPr/>
                    <a:lstStyle/>
                    <a:p>
                      <a:r>
                        <a:rPr lang="en-GB" sz="2000" b="1" dirty="0" err="1">
                          <a:latin typeface="Century Gothic" panose="020B0502020202020204" pitchFamily="34" charset="0"/>
                        </a:rPr>
                        <a:t>monn</a:t>
                      </a:r>
                      <a:r>
                        <a:rPr lang="en-GB" sz="2000" b="1" dirty="0" err="1">
                          <a:solidFill>
                            <a:srgbClr val="FF0066"/>
                          </a:solidFill>
                          <a:latin typeface="Century Gothic" panose="020B0502020202020204" pitchFamily="34" charset="0"/>
                        </a:rPr>
                        <a:t>ai</a:t>
                      </a:r>
                      <a:r>
                        <a:rPr lang="en-GB" sz="2000" b="1" dirty="0" err="1">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762767981"/>
                  </a:ext>
                </a:extLst>
              </a:tr>
              <a:tr h="459517">
                <a:tc>
                  <a:txBody>
                    <a:bodyPr/>
                    <a:lstStyle/>
                    <a:p>
                      <a:r>
                        <a:rPr lang="en-GB" sz="2000" b="1" dirty="0">
                          <a:latin typeface="Century Gothic" panose="020B0502020202020204" pitchFamily="34" charset="0"/>
                        </a:rPr>
                        <a:t>t</a:t>
                      </a:r>
                      <a:r>
                        <a:rPr lang="en-GB" sz="2000" b="1" dirty="0">
                          <a:solidFill>
                            <a:srgbClr val="FF0066"/>
                          </a:solidFill>
                          <a:latin typeface="Century Gothic" panose="020B0502020202020204" pitchFamily="34" charset="0"/>
                        </a:rPr>
                        <a:t>oi</a:t>
                      </a:r>
                      <a:r>
                        <a:rPr lang="en-GB" sz="2000" b="1" dirty="0">
                          <a:latin typeface="Century Gothic" panose="020B0502020202020204" pitchFamily="34" charset="0"/>
                        </a:rPr>
                        <a:t>le</a:t>
                      </a:r>
                    </a:p>
                  </a:txBody>
                  <a:tcPr/>
                </a:tc>
                <a:tc>
                  <a:txBody>
                    <a:bodyPr/>
                    <a:lstStyle/>
                    <a:p>
                      <a:endParaRPr lang="en-GB" sz="2000" b="1" dirty="0"/>
                    </a:p>
                  </a:txBody>
                  <a:tcPr/>
                </a:tc>
                <a:extLst>
                  <a:ext uri="{0D108BD9-81ED-4DB2-BD59-A6C34878D82A}">
                    <a16:rowId xmlns:a16="http://schemas.microsoft.com/office/drawing/2014/main" val="1645396609"/>
                  </a:ext>
                </a:extLst>
              </a:tr>
              <a:tr h="459517">
                <a:tc>
                  <a:txBody>
                    <a:bodyPr/>
                    <a:lstStyle/>
                    <a:p>
                      <a:r>
                        <a:rPr lang="en-GB" sz="2000" b="1" dirty="0" err="1">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b="1" dirty="0">
                          <a:solidFill>
                            <a:srgbClr val="FF0066"/>
                          </a:solidFill>
                          <a:latin typeface="Century Gothic" panose="020B0502020202020204" pitchFamily="34" charset="0"/>
                        </a:rPr>
                        <a:t> </a:t>
                      </a:r>
                      <a:r>
                        <a:rPr lang="en-GB" sz="2000" b="1" dirty="0" err="1">
                          <a:solidFill>
                            <a:srgbClr val="FF0066"/>
                          </a:solidFill>
                          <a:latin typeface="Century Gothic" panose="020B0502020202020204" pitchFamily="34" charset="0"/>
                        </a:rPr>
                        <a:t>u</a:t>
                      </a:r>
                      <a:r>
                        <a:rPr lang="en-GB" sz="2000" b="1" dirty="0" err="1">
                          <a:latin typeface="Century Gothic" panose="020B0502020202020204" pitchFamily="34" charset="0"/>
                        </a:rPr>
                        <a:t>ne</a:t>
                      </a:r>
                      <a:r>
                        <a:rPr lang="en-GB" sz="2000" b="1" dirty="0">
                          <a:latin typeface="Century Gothic" panose="020B0502020202020204" pitchFamily="34" charset="0"/>
                        </a:rPr>
                        <a:t> moto.</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279498232"/>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lotte</a:t>
                      </a:r>
                    </a:p>
                  </a:txBody>
                  <a:tcPr/>
                </a:tc>
                <a:tc>
                  <a:txBody>
                    <a:bodyPr/>
                    <a:lstStyle/>
                    <a:p>
                      <a:endParaRPr lang="en-GB" sz="2000" b="1" dirty="0"/>
                    </a:p>
                  </a:txBody>
                  <a:tcPr/>
                </a:tc>
                <a:extLst>
                  <a:ext uri="{0D108BD9-81ED-4DB2-BD59-A6C34878D82A}">
                    <a16:rowId xmlns:a16="http://schemas.microsoft.com/office/drawing/2014/main" val="1050026697"/>
                  </a:ext>
                </a:extLst>
              </a:tr>
              <a:tr h="459517">
                <a:tc>
                  <a:txBody>
                    <a:bodyPr/>
                    <a:lstStyle/>
                    <a:p>
                      <a:r>
                        <a:rPr lang="en-GB" sz="2000" b="1" dirty="0">
                          <a:latin typeface="Century Gothic" panose="020B0502020202020204" pitchFamily="34" charset="0"/>
                        </a:rPr>
                        <a:t>frai</a:t>
                      </a:r>
                      <a:r>
                        <a:rPr lang="en-GB" sz="2000" b="1" dirty="0">
                          <a:solidFill>
                            <a:schemeClr val="bg1">
                              <a:lumMod val="65000"/>
                            </a:schemeClr>
                          </a:solidFill>
                          <a:latin typeface="Century Gothic" panose="020B0502020202020204" pitchFamily="34" charset="0"/>
                        </a:rPr>
                        <a:t>s</a:t>
                      </a:r>
                    </a:p>
                  </a:txBody>
                  <a:tcPr/>
                </a:tc>
                <a:tc>
                  <a:txBody>
                    <a:bodyPr/>
                    <a:lstStyle/>
                    <a:p>
                      <a:endParaRPr lang="en-GB" sz="2000" b="1" dirty="0"/>
                    </a:p>
                  </a:txBody>
                  <a:tcPr/>
                </a:tc>
                <a:extLst>
                  <a:ext uri="{0D108BD9-81ED-4DB2-BD59-A6C34878D82A}">
                    <a16:rowId xmlns:a16="http://schemas.microsoft.com/office/drawing/2014/main" val="3326035189"/>
                  </a:ext>
                </a:extLst>
              </a:tr>
              <a:tr h="459517">
                <a:tc>
                  <a:txBody>
                    <a:bodyPr/>
                    <a:lstStyle/>
                    <a:p>
                      <a:r>
                        <a:rPr lang="en-GB" sz="2000" b="1" dirty="0" err="1">
                          <a:latin typeface="Century Gothic" panose="020B0502020202020204" pitchFamily="34" charset="0"/>
                        </a:rPr>
                        <a:t>furi</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x</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194079011"/>
                  </a:ext>
                </a:extLst>
              </a:tr>
              <a:tr h="459517">
                <a:tc>
                  <a:txBody>
                    <a:bodyPr/>
                    <a:lstStyle/>
                    <a:p>
                      <a:r>
                        <a:rPr lang="en-GB" sz="2000" b="1" dirty="0" err="1">
                          <a:latin typeface="Century Gothic" panose="020B0502020202020204" pitchFamily="34" charset="0"/>
                        </a:rPr>
                        <a:t>p</a:t>
                      </a:r>
                      <a:r>
                        <a:rPr lang="en-GB" sz="2000" b="1" dirty="0" err="1">
                          <a:solidFill>
                            <a:srgbClr val="FF0066"/>
                          </a:solidFill>
                          <a:latin typeface="Century Gothic" panose="020B0502020202020204" pitchFamily="34" charset="0"/>
                        </a:rPr>
                        <a:t>eau</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03435426"/>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ou</a:t>
                      </a:r>
                      <a:r>
                        <a:rPr lang="en-GB" sz="2000" b="1" dirty="0">
                          <a:latin typeface="Century Gothic" panose="020B0502020202020204" pitchFamily="34" charset="0"/>
                        </a:rPr>
                        <a:t>pe</a:t>
                      </a:r>
                    </a:p>
                  </a:txBody>
                  <a:tcPr/>
                </a:tc>
                <a:tc>
                  <a:txBody>
                    <a:bodyPr/>
                    <a:lstStyle/>
                    <a:p>
                      <a:endParaRPr lang="en-GB" sz="2000" b="1" dirty="0"/>
                    </a:p>
                  </a:txBody>
                  <a:tcPr/>
                </a:tc>
                <a:extLst>
                  <a:ext uri="{0D108BD9-81ED-4DB2-BD59-A6C34878D82A}">
                    <a16:rowId xmlns:a16="http://schemas.microsoft.com/office/drawing/2014/main" val="2981097108"/>
                  </a:ext>
                </a:extLst>
              </a:tr>
            </a:tbl>
          </a:graphicData>
        </a:graphic>
      </p:graphicFrame>
      <p:sp>
        <p:nvSpPr>
          <p:cNvPr id="5" name="TextBox 4">
            <a:extLst>
              <a:ext uri="{FF2B5EF4-FFF2-40B4-BE49-F238E27FC236}">
                <a16:creationId xmlns:a16="http://schemas.microsoft.com/office/drawing/2014/main" id="{541702A1-C8D7-4346-B167-634AFC707F1A}"/>
              </a:ext>
            </a:extLst>
          </p:cNvPr>
          <p:cNvSpPr txBox="1"/>
          <p:nvPr/>
        </p:nvSpPr>
        <p:spPr>
          <a:xfrm>
            <a:off x="261461" y="237879"/>
            <a:ext cx="4755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Pupil name:</a:t>
            </a:r>
          </a:p>
        </p:txBody>
      </p:sp>
      <p:sp>
        <p:nvSpPr>
          <p:cNvPr id="18" name="TextBox 17">
            <a:extLst>
              <a:ext uri="{FF2B5EF4-FFF2-40B4-BE49-F238E27FC236}">
                <a16:creationId xmlns:a16="http://schemas.microsoft.com/office/drawing/2014/main" id="{DBC9CFA3-5082-45DE-B258-3BB6A1DEA3E2}"/>
              </a:ext>
            </a:extLst>
          </p:cNvPr>
          <p:cNvSpPr txBox="1"/>
          <p:nvPr/>
        </p:nvSpPr>
        <p:spPr>
          <a:xfrm>
            <a:off x="6015250" y="287452"/>
            <a:ext cx="4755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Pupil name:</a:t>
            </a:r>
          </a:p>
        </p:txBody>
      </p:sp>
      <p:graphicFrame>
        <p:nvGraphicFramePr>
          <p:cNvPr id="8" name="Table 4">
            <a:extLst>
              <a:ext uri="{FF2B5EF4-FFF2-40B4-BE49-F238E27FC236}">
                <a16:creationId xmlns:a16="http://schemas.microsoft.com/office/drawing/2014/main" id="{D60B1503-B46A-4E35-BE7C-2731CD54F830}"/>
              </a:ext>
            </a:extLst>
          </p:cNvPr>
          <p:cNvGraphicFramePr>
            <a:graphicFrameLocks noGrp="1"/>
          </p:cNvGraphicFramePr>
          <p:nvPr>
            <p:extLst>
              <p:ext uri="{D42A27DB-BD31-4B8C-83A1-F6EECF244321}">
                <p14:modId xmlns:p14="http://schemas.microsoft.com/office/powerpoint/2010/main" val="1606991863"/>
              </p:ext>
            </p:extLst>
          </p:nvPr>
        </p:nvGraphicFramePr>
        <p:xfrm>
          <a:off x="6002755" y="658818"/>
          <a:ext cx="4422858" cy="5973721"/>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459517">
                <a:tc>
                  <a:txBody>
                    <a:bodyPr/>
                    <a:lstStyle/>
                    <a:p>
                      <a:r>
                        <a:rPr lang="en-GB" sz="2000" b="1" dirty="0">
                          <a:latin typeface="Century Gothic" panose="020B0502020202020204" pitchFamily="34" charset="0"/>
                        </a:rPr>
                        <a:t>SSC and word</a:t>
                      </a:r>
                    </a:p>
                  </a:txBody>
                  <a:tcP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tc>
                <a:extLst>
                  <a:ext uri="{0D108BD9-81ED-4DB2-BD59-A6C34878D82A}">
                    <a16:rowId xmlns:a16="http://schemas.microsoft.com/office/drawing/2014/main" val="371758247"/>
                  </a:ext>
                </a:extLst>
              </a:tr>
              <a:tr h="459517">
                <a:tc>
                  <a:txBody>
                    <a:bodyPr/>
                    <a:lstStyle/>
                    <a:p>
                      <a:r>
                        <a:rPr lang="en-GB" sz="2000" b="1" dirty="0" err="1">
                          <a:latin typeface="Century Gothic" panose="020B0502020202020204" pitchFamily="34" charset="0"/>
                        </a:rPr>
                        <a:t>termin</a:t>
                      </a:r>
                      <a:r>
                        <a:rPr lang="en-GB" sz="2000" b="1" dirty="0" err="1">
                          <a:solidFill>
                            <a:srgbClr val="FF0066"/>
                          </a:solidFill>
                          <a:latin typeface="Century Gothic" panose="020B0502020202020204" pitchFamily="34" charset="0"/>
                        </a:rPr>
                        <a:t>er</a:t>
                      </a:r>
                      <a:endParaRPr lang="en-GB" sz="2000" b="1" dirty="0">
                        <a:latin typeface="Century Gothic" panose="020B0502020202020204" pitchFamily="34" charset="0"/>
                      </a:endParaRPr>
                    </a:p>
                  </a:txBody>
                  <a:tcPr/>
                </a:tc>
                <a:tc>
                  <a:txBody>
                    <a:bodyPr/>
                    <a:lstStyle/>
                    <a:p>
                      <a:endParaRPr lang="en-GB" sz="2000" b="1"/>
                    </a:p>
                  </a:txBody>
                  <a:tcPr/>
                </a:tc>
                <a:extLst>
                  <a:ext uri="{0D108BD9-81ED-4DB2-BD59-A6C34878D82A}">
                    <a16:rowId xmlns:a16="http://schemas.microsoft.com/office/drawing/2014/main" val="1776483759"/>
                  </a:ext>
                </a:extLst>
              </a:tr>
              <a:tr h="459517">
                <a:tc>
                  <a:txBody>
                    <a:bodyPr/>
                    <a:lstStyle/>
                    <a:p>
                      <a:r>
                        <a:rPr lang="en-GB" sz="2000" b="1" dirty="0" err="1">
                          <a:latin typeface="Century Gothic" panose="020B0502020202020204" pitchFamily="34" charset="0"/>
                        </a:rPr>
                        <a:t>rend</a:t>
                      </a:r>
                      <a:r>
                        <a:rPr lang="en-GB" sz="2000" b="1" dirty="0" err="1">
                          <a:solidFill>
                            <a:srgbClr val="FF0066"/>
                          </a:solidFill>
                          <a:latin typeface="Century Gothic" panose="020B0502020202020204" pitchFamily="34" charset="0"/>
                        </a:rPr>
                        <a:t>ez</a:t>
                      </a:r>
                      <a:r>
                        <a:rPr lang="en-GB" sz="2000" b="1" dirty="0" err="1">
                          <a:latin typeface="Century Gothic" panose="020B0502020202020204" pitchFamily="34" charset="0"/>
                        </a:rPr>
                        <a:t>-vous</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447149788"/>
                  </a:ext>
                </a:extLst>
              </a:tr>
              <a:tr h="459517">
                <a:tc>
                  <a:txBody>
                    <a:bodyPr/>
                    <a:lstStyle/>
                    <a:p>
                      <a:r>
                        <a:rPr lang="en-GB" sz="2000" b="1" dirty="0" err="1">
                          <a:latin typeface="Century Gothic" panose="020B0502020202020204" pitchFamily="34" charset="0"/>
                        </a:rPr>
                        <a:t>vol</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705926293"/>
                  </a:ext>
                </a:extLst>
              </a:tr>
              <a:tr h="459517">
                <a:tc>
                  <a:txBody>
                    <a:bodyPr/>
                    <a:lstStyle/>
                    <a:p>
                      <a:r>
                        <a:rPr lang="en-GB" sz="2000" b="1" dirty="0" err="1">
                          <a:latin typeface="Century Gothic" panose="020B0502020202020204" pitchFamily="34" charset="0"/>
                        </a:rPr>
                        <a:t>honn</a:t>
                      </a:r>
                      <a:r>
                        <a:rPr lang="en-GB" sz="2000" b="1" dirty="0" err="1">
                          <a:solidFill>
                            <a:srgbClr val="FF0066"/>
                          </a:solidFill>
                          <a:latin typeface="Century Gothic" panose="020B0502020202020204" pitchFamily="34" charset="0"/>
                        </a:rPr>
                        <a:t>ê</a:t>
                      </a:r>
                      <a:r>
                        <a:rPr lang="en-GB" sz="2000" b="1" dirty="0" err="1">
                          <a:latin typeface="Century Gothic" panose="020B0502020202020204" pitchFamily="34" charset="0"/>
                        </a:rPr>
                        <a:t>te</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71648323"/>
                  </a:ext>
                </a:extLst>
              </a:tr>
              <a:tr h="459517">
                <a:tc>
                  <a:txBody>
                    <a:bodyPr/>
                    <a:lstStyle/>
                    <a:p>
                      <a:r>
                        <a:rPr lang="en-GB" sz="2000" b="1" dirty="0" err="1">
                          <a:latin typeface="Century Gothic" panose="020B0502020202020204" pitchFamily="34" charset="0"/>
                        </a:rPr>
                        <a:t>monn</a:t>
                      </a:r>
                      <a:r>
                        <a:rPr lang="en-GB" sz="2000" b="1" dirty="0" err="1">
                          <a:solidFill>
                            <a:srgbClr val="FF0066"/>
                          </a:solidFill>
                          <a:latin typeface="Century Gothic" panose="020B0502020202020204" pitchFamily="34" charset="0"/>
                        </a:rPr>
                        <a:t>ai</a:t>
                      </a:r>
                      <a:r>
                        <a:rPr lang="en-GB" sz="2000" b="1" dirty="0" err="1">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762767981"/>
                  </a:ext>
                </a:extLst>
              </a:tr>
              <a:tr h="459517">
                <a:tc>
                  <a:txBody>
                    <a:bodyPr/>
                    <a:lstStyle/>
                    <a:p>
                      <a:r>
                        <a:rPr lang="en-GB" sz="2000" b="1" dirty="0">
                          <a:latin typeface="Century Gothic" panose="020B0502020202020204" pitchFamily="34" charset="0"/>
                        </a:rPr>
                        <a:t>t</a:t>
                      </a:r>
                      <a:r>
                        <a:rPr lang="en-GB" sz="2000" b="1" dirty="0">
                          <a:solidFill>
                            <a:srgbClr val="FF0066"/>
                          </a:solidFill>
                          <a:latin typeface="Century Gothic" panose="020B0502020202020204" pitchFamily="34" charset="0"/>
                        </a:rPr>
                        <a:t>oi</a:t>
                      </a:r>
                      <a:r>
                        <a:rPr lang="en-GB" sz="2000" b="1" dirty="0">
                          <a:latin typeface="Century Gothic" panose="020B0502020202020204" pitchFamily="34" charset="0"/>
                        </a:rPr>
                        <a:t>le</a:t>
                      </a:r>
                    </a:p>
                  </a:txBody>
                  <a:tcPr/>
                </a:tc>
                <a:tc>
                  <a:txBody>
                    <a:bodyPr/>
                    <a:lstStyle/>
                    <a:p>
                      <a:endParaRPr lang="en-GB" sz="2000" b="1" dirty="0"/>
                    </a:p>
                  </a:txBody>
                  <a:tcPr/>
                </a:tc>
                <a:extLst>
                  <a:ext uri="{0D108BD9-81ED-4DB2-BD59-A6C34878D82A}">
                    <a16:rowId xmlns:a16="http://schemas.microsoft.com/office/drawing/2014/main" val="1645396609"/>
                  </a:ext>
                </a:extLst>
              </a:tr>
              <a:tr h="459517">
                <a:tc>
                  <a:txBody>
                    <a:bodyPr/>
                    <a:lstStyle/>
                    <a:p>
                      <a:r>
                        <a:rPr lang="en-GB" sz="2000" b="1" dirty="0" err="1">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b="1" dirty="0">
                          <a:solidFill>
                            <a:srgbClr val="FF0066"/>
                          </a:solidFill>
                          <a:latin typeface="Century Gothic" panose="020B0502020202020204" pitchFamily="34" charset="0"/>
                        </a:rPr>
                        <a:t> </a:t>
                      </a:r>
                      <a:r>
                        <a:rPr lang="en-GB" sz="2000" b="1" dirty="0" err="1">
                          <a:solidFill>
                            <a:srgbClr val="FF0066"/>
                          </a:solidFill>
                          <a:latin typeface="Century Gothic" panose="020B0502020202020204" pitchFamily="34" charset="0"/>
                        </a:rPr>
                        <a:t>u</a:t>
                      </a:r>
                      <a:r>
                        <a:rPr lang="en-GB" sz="2000" b="1" dirty="0" err="1">
                          <a:latin typeface="Century Gothic" panose="020B0502020202020204" pitchFamily="34" charset="0"/>
                        </a:rPr>
                        <a:t>ne</a:t>
                      </a:r>
                      <a:r>
                        <a:rPr lang="en-GB" sz="2000" b="1" dirty="0">
                          <a:latin typeface="Century Gothic" panose="020B0502020202020204" pitchFamily="34" charset="0"/>
                        </a:rPr>
                        <a:t> moto.</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279498232"/>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lotte</a:t>
                      </a:r>
                    </a:p>
                  </a:txBody>
                  <a:tcPr/>
                </a:tc>
                <a:tc>
                  <a:txBody>
                    <a:bodyPr/>
                    <a:lstStyle/>
                    <a:p>
                      <a:endParaRPr lang="en-GB" sz="2000" b="1" dirty="0"/>
                    </a:p>
                  </a:txBody>
                  <a:tcPr/>
                </a:tc>
                <a:extLst>
                  <a:ext uri="{0D108BD9-81ED-4DB2-BD59-A6C34878D82A}">
                    <a16:rowId xmlns:a16="http://schemas.microsoft.com/office/drawing/2014/main" val="1050026697"/>
                  </a:ext>
                </a:extLst>
              </a:tr>
              <a:tr h="459517">
                <a:tc>
                  <a:txBody>
                    <a:bodyPr/>
                    <a:lstStyle/>
                    <a:p>
                      <a:r>
                        <a:rPr lang="en-GB" sz="2000" b="1" dirty="0">
                          <a:latin typeface="Century Gothic" panose="020B0502020202020204" pitchFamily="34" charset="0"/>
                        </a:rPr>
                        <a:t>frai</a:t>
                      </a:r>
                      <a:r>
                        <a:rPr lang="en-GB" sz="2000" b="1" dirty="0">
                          <a:solidFill>
                            <a:schemeClr val="bg1">
                              <a:lumMod val="65000"/>
                            </a:schemeClr>
                          </a:solidFill>
                          <a:latin typeface="Century Gothic" panose="020B0502020202020204" pitchFamily="34" charset="0"/>
                        </a:rPr>
                        <a:t>s</a:t>
                      </a:r>
                    </a:p>
                  </a:txBody>
                  <a:tcPr/>
                </a:tc>
                <a:tc>
                  <a:txBody>
                    <a:bodyPr/>
                    <a:lstStyle/>
                    <a:p>
                      <a:endParaRPr lang="en-GB" sz="2000" b="1" dirty="0"/>
                    </a:p>
                  </a:txBody>
                  <a:tcPr/>
                </a:tc>
                <a:extLst>
                  <a:ext uri="{0D108BD9-81ED-4DB2-BD59-A6C34878D82A}">
                    <a16:rowId xmlns:a16="http://schemas.microsoft.com/office/drawing/2014/main" val="3326035189"/>
                  </a:ext>
                </a:extLst>
              </a:tr>
              <a:tr h="459517">
                <a:tc>
                  <a:txBody>
                    <a:bodyPr/>
                    <a:lstStyle/>
                    <a:p>
                      <a:r>
                        <a:rPr lang="en-GB" sz="2000" b="1" dirty="0" err="1">
                          <a:latin typeface="Century Gothic" panose="020B0502020202020204" pitchFamily="34" charset="0"/>
                        </a:rPr>
                        <a:t>furi</a:t>
                      </a:r>
                      <a:r>
                        <a:rPr lang="en-GB" sz="2000" b="1" dirty="0" err="1">
                          <a:solidFill>
                            <a:srgbClr val="FF0066"/>
                          </a:solidFill>
                          <a:latin typeface="Century Gothic" panose="020B0502020202020204" pitchFamily="34" charset="0"/>
                        </a:rPr>
                        <a:t>eu</a:t>
                      </a:r>
                      <a:r>
                        <a:rPr lang="en-GB" sz="2000" b="1" dirty="0" err="1">
                          <a:latin typeface="Century Gothic" panose="020B0502020202020204" pitchFamily="34" charset="0"/>
                        </a:rPr>
                        <a:t>x</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194079011"/>
                  </a:ext>
                </a:extLst>
              </a:tr>
              <a:tr h="459517">
                <a:tc>
                  <a:txBody>
                    <a:bodyPr/>
                    <a:lstStyle/>
                    <a:p>
                      <a:r>
                        <a:rPr lang="en-GB" sz="2000" b="1" dirty="0" err="1">
                          <a:latin typeface="Century Gothic" panose="020B0502020202020204" pitchFamily="34" charset="0"/>
                        </a:rPr>
                        <a:t>p</a:t>
                      </a:r>
                      <a:r>
                        <a:rPr lang="en-GB" sz="2000" b="1" dirty="0" err="1">
                          <a:solidFill>
                            <a:srgbClr val="FF0066"/>
                          </a:solidFill>
                          <a:latin typeface="Century Gothic" panose="020B0502020202020204" pitchFamily="34" charset="0"/>
                        </a:rPr>
                        <a:t>eau</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03435426"/>
                  </a:ext>
                </a:extLst>
              </a:tr>
              <a:tr h="459517">
                <a:tc>
                  <a:txBody>
                    <a:bodyPr/>
                    <a:lstStyle/>
                    <a:p>
                      <a:r>
                        <a:rPr lang="en-GB" sz="2000" b="1" dirty="0">
                          <a:latin typeface="Century Gothic" panose="020B0502020202020204" pitchFamily="34" charset="0"/>
                        </a:rPr>
                        <a:t>c</a:t>
                      </a:r>
                      <a:r>
                        <a:rPr lang="en-GB" sz="2000" b="1" dirty="0">
                          <a:solidFill>
                            <a:srgbClr val="FF0066"/>
                          </a:solidFill>
                          <a:latin typeface="Century Gothic" panose="020B0502020202020204" pitchFamily="34" charset="0"/>
                        </a:rPr>
                        <a:t>ou</a:t>
                      </a:r>
                      <a:r>
                        <a:rPr lang="en-GB" sz="2000" b="1" dirty="0">
                          <a:latin typeface="Century Gothic" panose="020B0502020202020204" pitchFamily="34" charset="0"/>
                        </a:rPr>
                        <a:t>pe</a:t>
                      </a:r>
                    </a:p>
                  </a:txBody>
                  <a:tcPr/>
                </a:tc>
                <a:tc>
                  <a:txBody>
                    <a:bodyPr/>
                    <a:lstStyle/>
                    <a:p>
                      <a:endParaRPr lang="en-GB" sz="2000" b="1" dirty="0"/>
                    </a:p>
                  </a:txBody>
                  <a:tcPr/>
                </a:tc>
                <a:extLst>
                  <a:ext uri="{0D108BD9-81ED-4DB2-BD59-A6C34878D82A}">
                    <a16:rowId xmlns:a16="http://schemas.microsoft.com/office/drawing/2014/main" val="2981097108"/>
                  </a:ext>
                </a:extLst>
              </a:tr>
            </a:tbl>
          </a:graphicData>
        </a:graphic>
      </p:graphicFrame>
    </p:spTree>
    <p:extLst>
      <p:ext uri="{BB962C8B-B14F-4D97-AF65-F5344CB8AC3E}">
        <p14:creationId xmlns:p14="http://schemas.microsoft.com/office/powerpoint/2010/main" val="370662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46">
            <a:extLst>
              <a:ext uri="{FF2B5EF4-FFF2-40B4-BE49-F238E27FC236}">
                <a16:creationId xmlns:a16="http://schemas.microsoft.com/office/drawing/2014/main" id="{6895BB63-17E8-4BD9-852C-BDF1CB97C540}"/>
              </a:ext>
            </a:extLst>
          </p:cNvPr>
          <p:cNvSpPr/>
          <p:nvPr/>
        </p:nvSpPr>
        <p:spPr>
          <a:xfrm>
            <a:off x="6746039" y="4357143"/>
            <a:ext cx="1445060" cy="1082479"/>
          </a:xfrm>
          <a:custGeom>
            <a:avLst/>
            <a:gdLst>
              <a:gd name="connsiteX0" fmla="*/ 1719052 w 1719052"/>
              <a:gd name="connsiteY0" fmla="*/ 1024932 h 1024932"/>
              <a:gd name="connsiteX1" fmla="*/ 1216634 w 1719052"/>
              <a:gd name="connsiteY1" fmla="*/ 622998 h 1024932"/>
              <a:gd name="connsiteX2" fmla="*/ 704168 w 1719052"/>
              <a:gd name="connsiteY2" fmla="*/ 753626 h 1024932"/>
              <a:gd name="connsiteX3" fmla="*/ 51025 w 1719052"/>
              <a:gd name="connsiteY3" fmla="*/ 602901 h 1024932"/>
              <a:gd name="connsiteX4" fmla="*/ 91219 w 1719052"/>
              <a:gd name="connsiteY4" fmla="*/ 0 h 102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52" h="1024932">
                <a:moveTo>
                  <a:pt x="1719052" y="1024932"/>
                </a:moveTo>
                <a:cubicBezTo>
                  <a:pt x="1552416" y="846574"/>
                  <a:pt x="1385781" y="668216"/>
                  <a:pt x="1216634" y="622998"/>
                </a:cubicBezTo>
                <a:cubicBezTo>
                  <a:pt x="1047487" y="577780"/>
                  <a:pt x="898436" y="756975"/>
                  <a:pt x="704168" y="753626"/>
                </a:cubicBezTo>
                <a:cubicBezTo>
                  <a:pt x="509900" y="750277"/>
                  <a:pt x="153183" y="728505"/>
                  <a:pt x="51025" y="602901"/>
                </a:cubicBezTo>
                <a:cubicBezTo>
                  <a:pt x="-51133" y="477297"/>
                  <a:pt x="20043" y="238648"/>
                  <a:pt x="91219"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39">
            <a:extLst>
              <a:ext uri="{FF2B5EF4-FFF2-40B4-BE49-F238E27FC236}">
                <a16:creationId xmlns:a16="http://schemas.microsoft.com/office/drawing/2014/main" id="{CF75C846-9C77-4596-8CDA-A0C2F4131F74}"/>
              </a:ext>
            </a:extLst>
          </p:cNvPr>
          <p:cNvSpPr/>
          <p:nvPr/>
        </p:nvSpPr>
        <p:spPr>
          <a:xfrm>
            <a:off x="6210520" y="4474860"/>
            <a:ext cx="1472889" cy="1055657"/>
          </a:xfrm>
          <a:custGeom>
            <a:avLst/>
            <a:gdLst>
              <a:gd name="connsiteX0" fmla="*/ 0 w 1472889"/>
              <a:gd name="connsiteY0" fmla="*/ 1055657 h 1055657"/>
              <a:gd name="connsiteX1" fmla="*/ 542611 w 1472889"/>
              <a:gd name="connsiteY1" fmla="*/ 603481 h 1055657"/>
              <a:gd name="connsiteX2" fmla="*/ 1366576 w 1472889"/>
              <a:gd name="connsiteY2" fmla="*/ 70919 h 1055657"/>
              <a:gd name="connsiteX3" fmla="*/ 1436914 w 1472889"/>
              <a:gd name="connsiteY3" fmla="*/ 20677 h 1055657"/>
            </a:gdLst>
            <a:ahLst/>
            <a:cxnLst>
              <a:cxn ang="0">
                <a:pos x="connsiteX0" y="connsiteY0"/>
              </a:cxn>
              <a:cxn ang="0">
                <a:pos x="connsiteX1" y="connsiteY1"/>
              </a:cxn>
              <a:cxn ang="0">
                <a:pos x="connsiteX2" y="connsiteY2"/>
              </a:cxn>
              <a:cxn ang="0">
                <a:pos x="connsiteX3" y="connsiteY3"/>
              </a:cxn>
            </a:cxnLst>
            <a:rect l="l" t="t" r="r" b="b"/>
            <a:pathLst>
              <a:path w="1472889" h="1055657">
                <a:moveTo>
                  <a:pt x="0" y="1055657"/>
                </a:moveTo>
                <a:cubicBezTo>
                  <a:pt x="157424" y="911630"/>
                  <a:pt x="314848" y="767604"/>
                  <a:pt x="542611" y="603481"/>
                </a:cubicBezTo>
                <a:cubicBezTo>
                  <a:pt x="770374" y="439358"/>
                  <a:pt x="1217526" y="168053"/>
                  <a:pt x="1366576" y="70919"/>
                </a:cubicBezTo>
                <a:cubicBezTo>
                  <a:pt x="1515627" y="-26215"/>
                  <a:pt x="1476270" y="-2769"/>
                  <a:pt x="1436914" y="20677"/>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43">
            <a:extLst>
              <a:ext uri="{FF2B5EF4-FFF2-40B4-BE49-F238E27FC236}">
                <a16:creationId xmlns:a16="http://schemas.microsoft.com/office/drawing/2014/main" id="{3BF77075-33BE-419A-BB30-935BD6D605B2}"/>
              </a:ext>
            </a:extLst>
          </p:cNvPr>
          <p:cNvSpPr/>
          <p:nvPr/>
        </p:nvSpPr>
        <p:spPr>
          <a:xfrm rot="19318828">
            <a:off x="4843495" y="4612210"/>
            <a:ext cx="974690" cy="1135464"/>
          </a:xfrm>
          <a:custGeom>
            <a:avLst/>
            <a:gdLst>
              <a:gd name="connsiteX0" fmla="*/ 0 w 974690"/>
              <a:gd name="connsiteY0" fmla="*/ 1135464 h 1135464"/>
              <a:gd name="connsiteX1" fmla="*/ 592853 w 974690"/>
              <a:gd name="connsiteY1" fmla="*/ 703385 h 1135464"/>
              <a:gd name="connsiteX2" fmla="*/ 964642 w 974690"/>
              <a:gd name="connsiteY2" fmla="*/ 30146 h 1135464"/>
              <a:gd name="connsiteX3" fmla="*/ 964642 w 974690"/>
              <a:gd name="connsiteY3" fmla="*/ 30146 h 1135464"/>
              <a:gd name="connsiteX4" fmla="*/ 964642 w 974690"/>
              <a:gd name="connsiteY4" fmla="*/ 30146 h 1135464"/>
              <a:gd name="connsiteX5" fmla="*/ 974690 w 974690"/>
              <a:gd name="connsiteY5" fmla="*/ 0 h 11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690" h="1135464">
                <a:moveTo>
                  <a:pt x="0" y="1135464"/>
                </a:moveTo>
                <a:cubicBezTo>
                  <a:pt x="216039" y="1011534"/>
                  <a:pt x="432079" y="887604"/>
                  <a:pt x="592853" y="703385"/>
                </a:cubicBezTo>
                <a:cubicBezTo>
                  <a:pt x="753627" y="519166"/>
                  <a:pt x="964642" y="30146"/>
                  <a:pt x="964642" y="30146"/>
                </a:cubicBezTo>
                <a:lnTo>
                  <a:pt x="964642" y="30146"/>
                </a:lnTo>
                <a:lnTo>
                  <a:pt x="964642" y="30146"/>
                </a:lnTo>
                <a:lnTo>
                  <a:pt x="974690" y="0"/>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42">
            <a:extLst>
              <a:ext uri="{FF2B5EF4-FFF2-40B4-BE49-F238E27FC236}">
                <a16:creationId xmlns:a16="http://schemas.microsoft.com/office/drawing/2014/main" id="{26DF7DAB-AF4F-4644-9485-1C85FE155B75}"/>
              </a:ext>
            </a:extLst>
          </p:cNvPr>
          <p:cNvSpPr/>
          <p:nvPr/>
        </p:nvSpPr>
        <p:spPr>
          <a:xfrm>
            <a:off x="3532963" y="4608923"/>
            <a:ext cx="642994" cy="1095270"/>
          </a:xfrm>
          <a:custGeom>
            <a:avLst/>
            <a:gdLst>
              <a:gd name="connsiteX0" fmla="*/ 492369 w 642994"/>
              <a:gd name="connsiteY0" fmla="*/ 1095270 h 1095270"/>
              <a:gd name="connsiteX1" fmla="*/ 612949 w 642994"/>
              <a:gd name="connsiteY1" fmla="*/ 693336 h 1095270"/>
              <a:gd name="connsiteX2" fmla="*/ 0 w 642994"/>
              <a:gd name="connsiteY2" fmla="*/ 0 h 1095270"/>
              <a:gd name="connsiteX3" fmla="*/ 0 w 642994"/>
              <a:gd name="connsiteY3" fmla="*/ 0 h 1095270"/>
              <a:gd name="connsiteX4" fmla="*/ 0 w 642994"/>
              <a:gd name="connsiteY4" fmla="*/ 0 h 109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94" h="1095270">
                <a:moveTo>
                  <a:pt x="492369" y="1095270"/>
                </a:moveTo>
                <a:cubicBezTo>
                  <a:pt x="593690" y="985575"/>
                  <a:pt x="695011" y="875881"/>
                  <a:pt x="612949" y="693336"/>
                </a:cubicBezTo>
                <a:cubicBezTo>
                  <a:pt x="530887" y="510791"/>
                  <a:pt x="0" y="0"/>
                  <a:pt x="0" y="0"/>
                </a:cubicBezTo>
                <a:lnTo>
                  <a:pt x="0" y="0"/>
                </a:lnTo>
                <a:lnTo>
                  <a:pt x="0" y="0"/>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46">
            <a:extLst>
              <a:ext uri="{FF2B5EF4-FFF2-40B4-BE49-F238E27FC236}">
                <a16:creationId xmlns:a16="http://schemas.microsoft.com/office/drawing/2014/main" id="{7DD0FCDB-5C41-48FA-BA9E-4B99D656C267}"/>
              </a:ext>
            </a:extLst>
          </p:cNvPr>
          <p:cNvSpPr/>
          <p:nvPr/>
        </p:nvSpPr>
        <p:spPr>
          <a:xfrm>
            <a:off x="1154777" y="4481564"/>
            <a:ext cx="1445060" cy="1082479"/>
          </a:xfrm>
          <a:custGeom>
            <a:avLst/>
            <a:gdLst>
              <a:gd name="connsiteX0" fmla="*/ 1719052 w 1719052"/>
              <a:gd name="connsiteY0" fmla="*/ 1024932 h 1024932"/>
              <a:gd name="connsiteX1" fmla="*/ 1216634 w 1719052"/>
              <a:gd name="connsiteY1" fmla="*/ 622998 h 1024932"/>
              <a:gd name="connsiteX2" fmla="*/ 704168 w 1719052"/>
              <a:gd name="connsiteY2" fmla="*/ 753626 h 1024932"/>
              <a:gd name="connsiteX3" fmla="*/ 51025 w 1719052"/>
              <a:gd name="connsiteY3" fmla="*/ 602901 h 1024932"/>
              <a:gd name="connsiteX4" fmla="*/ 91219 w 1719052"/>
              <a:gd name="connsiteY4" fmla="*/ 0 h 102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52" h="1024932">
                <a:moveTo>
                  <a:pt x="1719052" y="1024932"/>
                </a:moveTo>
                <a:cubicBezTo>
                  <a:pt x="1552416" y="846574"/>
                  <a:pt x="1385781" y="668216"/>
                  <a:pt x="1216634" y="622998"/>
                </a:cubicBezTo>
                <a:cubicBezTo>
                  <a:pt x="1047487" y="577780"/>
                  <a:pt x="898436" y="756975"/>
                  <a:pt x="704168" y="753626"/>
                </a:cubicBezTo>
                <a:cubicBezTo>
                  <a:pt x="509900" y="750277"/>
                  <a:pt x="153183" y="728505"/>
                  <a:pt x="51025" y="602901"/>
                </a:cubicBezTo>
                <a:cubicBezTo>
                  <a:pt x="-51133" y="477297"/>
                  <a:pt x="20043" y="238648"/>
                  <a:pt x="91219"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39">
            <a:extLst>
              <a:ext uri="{FF2B5EF4-FFF2-40B4-BE49-F238E27FC236}">
                <a16:creationId xmlns:a16="http://schemas.microsoft.com/office/drawing/2014/main" id="{0FD41C14-57B0-49A5-8605-0958C761CE00}"/>
              </a:ext>
            </a:extLst>
          </p:cNvPr>
          <p:cNvSpPr/>
          <p:nvPr/>
        </p:nvSpPr>
        <p:spPr>
          <a:xfrm>
            <a:off x="657059" y="4480386"/>
            <a:ext cx="1472889" cy="1055657"/>
          </a:xfrm>
          <a:custGeom>
            <a:avLst/>
            <a:gdLst>
              <a:gd name="connsiteX0" fmla="*/ 0 w 1472889"/>
              <a:gd name="connsiteY0" fmla="*/ 1055657 h 1055657"/>
              <a:gd name="connsiteX1" fmla="*/ 542611 w 1472889"/>
              <a:gd name="connsiteY1" fmla="*/ 603481 h 1055657"/>
              <a:gd name="connsiteX2" fmla="*/ 1366576 w 1472889"/>
              <a:gd name="connsiteY2" fmla="*/ 70919 h 1055657"/>
              <a:gd name="connsiteX3" fmla="*/ 1436914 w 1472889"/>
              <a:gd name="connsiteY3" fmla="*/ 20677 h 1055657"/>
            </a:gdLst>
            <a:ahLst/>
            <a:cxnLst>
              <a:cxn ang="0">
                <a:pos x="connsiteX0" y="connsiteY0"/>
              </a:cxn>
              <a:cxn ang="0">
                <a:pos x="connsiteX1" y="connsiteY1"/>
              </a:cxn>
              <a:cxn ang="0">
                <a:pos x="connsiteX2" y="connsiteY2"/>
              </a:cxn>
              <a:cxn ang="0">
                <a:pos x="connsiteX3" y="connsiteY3"/>
              </a:cxn>
            </a:cxnLst>
            <a:rect l="l" t="t" r="r" b="b"/>
            <a:pathLst>
              <a:path w="1472889" h="1055657">
                <a:moveTo>
                  <a:pt x="0" y="1055657"/>
                </a:moveTo>
                <a:cubicBezTo>
                  <a:pt x="157424" y="911630"/>
                  <a:pt x="314848" y="767604"/>
                  <a:pt x="542611" y="603481"/>
                </a:cubicBezTo>
                <a:cubicBezTo>
                  <a:pt x="770374" y="439358"/>
                  <a:pt x="1217526" y="168053"/>
                  <a:pt x="1366576" y="70919"/>
                </a:cubicBezTo>
                <a:cubicBezTo>
                  <a:pt x="1515627" y="-26215"/>
                  <a:pt x="1476270" y="-2769"/>
                  <a:pt x="1436914" y="20677"/>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B9AF30-0EFB-4CF2-8523-905A122EFCF0}"/>
              </a:ext>
            </a:extLst>
          </p:cNvPr>
          <p:cNvPicPr>
            <a:picLocks noChangeAspect="1"/>
          </p:cNvPicPr>
          <p:nvPr/>
        </p:nvPicPr>
        <p:blipFill>
          <a:blip r:embed="rId3"/>
          <a:stretch>
            <a:fillRect/>
          </a:stretch>
        </p:blipFill>
        <p:spPr>
          <a:xfrm>
            <a:off x="403124" y="851259"/>
            <a:ext cx="7325031" cy="2113577"/>
          </a:xfrm>
          <a:prstGeom prst="rect">
            <a:avLst/>
          </a:prstGeom>
        </p:spPr>
      </p:pic>
      <p:sp>
        <p:nvSpPr>
          <p:cNvPr id="5" name="TextBox 4">
            <a:extLst>
              <a:ext uri="{FF2B5EF4-FFF2-40B4-BE49-F238E27FC236}">
                <a16:creationId xmlns:a16="http://schemas.microsoft.com/office/drawing/2014/main" id="{B0EAAC25-096D-4F11-84FE-E2B0967E5CFC}"/>
              </a:ext>
            </a:extLst>
          </p:cNvPr>
          <p:cNvSpPr txBox="1"/>
          <p:nvPr/>
        </p:nvSpPr>
        <p:spPr>
          <a:xfrm>
            <a:off x="651963"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a:t>
            </a:r>
          </a:p>
        </p:txBody>
      </p:sp>
      <p:sp>
        <p:nvSpPr>
          <p:cNvPr id="7" name="TextBox 6">
            <a:extLst>
              <a:ext uri="{FF2B5EF4-FFF2-40B4-BE49-F238E27FC236}">
                <a16:creationId xmlns:a16="http://schemas.microsoft.com/office/drawing/2014/main" id="{2DA793DC-2CEB-4CB8-A4BD-EFD0CB27183A}"/>
              </a:ext>
            </a:extLst>
          </p:cNvPr>
          <p:cNvSpPr txBox="1"/>
          <p:nvPr/>
        </p:nvSpPr>
        <p:spPr>
          <a:xfrm>
            <a:off x="2658578" y="1833716"/>
            <a:ext cx="729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trois</a:t>
            </a:r>
          </a:p>
        </p:txBody>
      </p:sp>
      <p:sp>
        <p:nvSpPr>
          <p:cNvPr id="8" name="TextBox 7">
            <a:extLst>
              <a:ext uri="{FF2B5EF4-FFF2-40B4-BE49-F238E27FC236}">
                <a16:creationId xmlns:a16="http://schemas.microsoft.com/office/drawing/2014/main" id="{8E0E987A-8D2D-4E6C-97A3-E1736E37F86F}"/>
              </a:ext>
            </a:extLst>
          </p:cNvPr>
          <p:cNvSpPr txBox="1"/>
          <p:nvPr/>
        </p:nvSpPr>
        <p:spPr>
          <a:xfrm>
            <a:off x="4707769" y="1833716"/>
            <a:ext cx="729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cinq</a:t>
            </a:r>
          </a:p>
        </p:txBody>
      </p:sp>
      <p:sp>
        <p:nvSpPr>
          <p:cNvPr id="9" name="TextBox 8">
            <a:extLst>
              <a:ext uri="{FF2B5EF4-FFF2-40B4-BE49-F238E27FC236}">
                <a16:creationId xmlns:a16="http://schemas.microsoft.com/office/drawing/2014/main" id="{ABD86EC0-34C1-4868-B9AA-5271F6A7311B}"/>
              </a:ext>
            </a:extLst>
          </p:cNvPr>
          <p:cNvSpPr txBox="1"/>
          <p:nvPr/>
        </p:nvSpPr>
        <p:spPr>
          <a:xfrm>
            <a:off x="6577781" y="1833716"/>
            <a:ext cx="1004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sept</a:t>
            </a:r>
          </a:p>
        </p:txBody>
      </p:sp>
      <p:sp>
        <p:nvSpPr>
          <p:cNvPr id="12" name="TextBox 11">
            <a:extLst>
              <a:ext uri="{FF2B5EF4-FFF2-40B4-BE49-F238E27FC236}">
                <a16:creationId xmlns:a16="http://schemas.microsoft.com/office/drawing/2014/main" id="{6E016724-BF6D-4D45-9E5A-9A24B5CC895F}"/>
              </a:ext>
            </a:extLst>
          </p:cNvPr>
          <p:cNvSpPr txBox="1"/>
          <p:nvPr/>
        </p:nvSpPr>
        <p:spPr>
          <a:xfrm>
            <a:off x="78032" y="476903"/>
            <a:ext cx="7994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Fill in the missing numbers on the eggs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6CA05801-B586-4A94-A98B-B2D3D9778CFC}"/>
              </a:ext>
            </a:extLst>
          </p:cNvPr>
          <p:cNvSpPr txBox="1"/>
          <p:nvPr/>
        </p:nvSpPr>
        <p:spPr>
          <a:xfrm>
            <a:off x="145288" y="3049242"/>
            <a:ext cx="8134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Match each chick to an egg. Write the English translations below.</a:t>
            </a:r>
          </a:p>
        </p:txBody>
      </p:sp>
      <p:pic>
        <p:nvPicPr>
          <p:cNvPr id="14" name="Picture 13">
            <a:extLst>
              <a:ext uri="{FF2B5EF4-FFF2-40B4-BE49-F238E27FC236}">
                <a16:creationId xmlns:a16="http://schemas.microsoft.com/office/drawing/2014/main" id="{C932A4B0-3ED4-4FAD-A0AC-89CCD40B5B91}"/>
              </a:ext>
            </a:extLst>
          </p:cNvPr>
          <p:cNvPicPr>
            <a:picLocks noChangeAspect="1"/>
          </p:cNvPicPr>
          <p:nvPr/>
        </p:nvPicPr>
        <p:blipFill>
          <a:blip r:embed="rId4"/>
          <a:stretch>
            <a:fillRect/>
          </a:stretch>
        </p:blipFill>
        <p:spPr>
          <a:xfrm>
            <a:off x="295065" y="3611303"/>
            <a:ext cx="1055638" cy="1349311"/>
          </a:xfrm>
          <a:prstGeom prst="rect">
            <a:avLst/>
          </a:prstGeom>
        </p:spPr>
      </p:pic>
      <p:pic>
        <p:nvPicPr>
          <p:cNvPr id="15" name="Picture 14">
            <a:extLst>
              <a:ext uri="{FF2B5EF4-FFF2-40B4-BE49-F238E27FC236}">
                <a16:creationId xmlns:a16="http://schemas.microsoft.com/office/drawing/2014/main" id="{46E76ED1-F4F5-4C7B-BF9C-1F6C34D5A8EA}"/>
              </a:ext>
            </a:extLst>
          </p:cNvPr>
          <p:cNvPicPr>
            <a:picLocks noChangeAspect="1"/>
          </p:cNvPicPr>
          <p:nvPr/>
        </p:nvPicPr>
        <p:blipFill>
          <a:blip r:embed="rId5"/>
          <a:stretch>
            <a:fillRect/>
          </a:stretch>
        </p:blipFill>
        <p:spPr>
          <a:xfrm>
            <a:off x="1612383" y="3586061"/>
            <a:ext cx="1028202" cy="1432740"/>
          </a:xfrm>
          <a:prstGeom prst="rect">
            <a:avLst/>
          </a:prstGeom>
        </p:spPr>
      </p:pic>
      <p:pic>
        <p:nvPicPr>
          <p:cNvPr id="16" name="Picture 15">
            <a:extLst>
              <a:ext uri="{FF2B5EF4-FFF2-40B4-BE49-F238E27FC236}">
                <a16:creationId xmlns:a16="http://schemas.microsoft.com/office/drawing/2014/main" id="{B229853C-34C0-406B-8A22-6D9652983410}"/>
              </a:ext>
            </a:extLst>
          </p:cNvPr>
          <p:cNvPicPr>
            <a:picLocks noChangeAspect="1"/>
          </p:cNvPicPr>
          <p:nvPr/>
        </p:nvPicPr>
        <p:blipFill>
          <a:blip r:embed="rId6"/>
          <a:stretch>
            <a:fillRect/>
          </a:stretch>
        </p:blipFill>
        <p:spPr>
          <a:xfrm>
            <a:off x="3025816" y="3586483"/>
            <a:ext cx="1028202" cy="1376333"/>
          </a:xfrm>
          <a:prstGeom prst="rect">
            <a:avLst/>
          </a:prstGeom>
        </p:spPr>
      </p:pic>
      <p:pic>
        <p:nvPicPr>
          <p:cNvPr id="18" name="Picture 17">
            <a:extLst>
              <a:ext uri="{FF2B5EF4-FFF2-40B4-BE49-F238E27FC236}">
                <a16:creationId xmlns:a16="http://schemas.microsoft.com/office/drawing/2014/main" id="{5853BBBC-F9FE-4406-91A5-5F3E7C32F010}"/>
              </a:ext>
            </a:extLst>
          </p:cNvPr>
          <p:cNvPicPr>
            <a:picLocks noChangeAspect="1"/>
          </p:cNvPicPr>
          <p:nvPr/>
        </p:nvPicPr>
        <p:blipFill>
          <a:blip r:embed="rId7"/>
          <a:stretch>
            <a:fillRect/>
          </a:stretch>
        </p:blipFill>
        <p:spPr>
          <a:xfrm>
            <a:off x="4175564" y="3502980"/>
            <a:ext cx="1374685" cy="1606161"/>
          </a:xfrm>
          <a:prstGeom prst="rect">
            <a:avLst/>
          </a:prstGeom>
        </p:spPr>
      </p:pic>
      <p:pic>
        <p:nvPicPr>
          <p:cNvPr id="19" name="Picture 18">
            <a:extLst>
              <a:ext uri="{FF2B5EF4-FFF2-40B4-BE49-F238E27FC236}">
                <a16:creationId xmlns:a16="http://schemas.microsoft.com/office/drawing/2014/main" id="{B827C03A-E60C-4798-B88A-8A3021BD59CA}"/>
              </a:ext>
            </a:extLst>
          </p:cNvPr>
          <p:cNvPicPr>
            <a:picLocks noChangeAspect="1"/>
          </p:cNvPicPr>
          <p:nvPr/>
        </p:nvPicPr>
        <p:blipFill>
          <a:blip r:embed="rId8"/>
          <a:stretch>
            <a:fillRect/>
          </a:stretch>
        </p:blipFill>
        <p:spPr>
          <a:xfrm>
            <a:off x="6047205" y="3586061"/>
            <a:ext cx="1032567" cy="1376755"/>
          </a:xfrm>
          <a:prstGeom prst="rect">
            <a:avLst/>
          </a:prstGeom>
        </p:spPr>
      </p:pic>
      <p:pic>
        <p:nvPicPr>
          <p:cNvPr id="21" name="Picture 20">
            <a:extLst>
              <a:ext uri="{FF2B5EF4-FFF2-40B4-BE49-F238E27FC236}">
                <a16:creationId xmlns:a16="http://schemas.microsoft.com/office/drawing/2014/main" id="{A100FF2A-29D6-4ADF-9CE8-DB6DA1C0BEDD}"/>
              </a:ext>
            </a:extLst>
          </p:cNvPr>
          <p:cNvPicPr>
            <a:picLocks noChangeAspect="1"/>
          </p:cNvPicPr>
          <p:nvPr/>
        </p:nvPicPr>
        <p:blipFill>
          <a:blip r:embed="rId9"/>
          <a:stretch>
            <a:fillRect/>
          </a:stretch>
        </p:blipFill>
        <p:spPr>
          <a:xfrm>
            <a:off x="6978795" y="3426409"/>
            <a:ext cx="1410539" cy="1694640"/>
          </a:xfrm>
          <a:prstGeom prst="rect">
            <a:avLst/>
          </a:prstGeom>
        </p:spPr>
      </p:pic>
      <p:pic>
        <p:nvPicPr>
          <p:cNvPr id="22" name="Picture 21">
            <a:extLst>
              <a:ext uri="{FF2B5EF4-FFF2-40B4-BE49-F238E27FC236}">
                <a16:creationId xmlns:a16="http://schemas.microsoft.com/office/drawing/2014/main" id="{8469D4F0-35B6-440D-A54B-A57155D271C1}"/>
              </a:ext>
            </a:extLst>
          </p:cNvPr>
          <p:cNvPicPr>
            <a:picLocks noChangeAspect="1"/>
          </p:cNvPicPr>
          <p:nvPr/>
        </p:nvPicPr>
        <p:blipFill>
          <a:blip r:embed="rId10"/>
          <a:stretch>
            <a:fillRect/>
          </a:stretch>
        </p:blipFill>
        <p:spPr>
          <a:xfrm>
            <a:off x="86884" y="5305224"/>
            <a:ext cx="1325238" cy="1237860"/>
          </a:xfrm>
          <a:prstGeom prst="rect">
            <a:avLst/>
          </a:prstGeom>
        </p:spPr>
      </p:pic>
      <p:pic>
        <p:nvPicPr>
          <p:cNvPr id="23" name="Picture 22">
            <a:extLst>
              <a:ext uri="{FF2B5EF4-FFF2-40B4-BE49-F238E27FC236}">
                <a16:creationId xmlns:a16="http://schemas.microsoft.com/office/drawing/2014/main" id="{4778B700-25CD-484A-ABF4-BF44293F623E}"/>
              </a:ext>
            </a:extLst>
          </p:cNvPr>
          <p:cNvPicPr>
            <a:picLocks noChangeAspect="1"/>
          </p:cNvPicPr>
          <p:nvPr/>
        </p:nvPicPr>
        <p:blipFill>
          <a:blip r:embed="rId11"/>
          <a:stretch>
            <a:fillRect/>
          </a:stretch>
        </p:blipFill>
        <p:spPr>
          <a:xfrm>
            <a:off x="1613433" y="5299865"/>
            <a:ext cx="1103200" cy="1202205"/>
          </a:xfrm>
          <a:prstGeom prst="rect">
            <a:avLst/>
          </a:prstGeom>
        </p:spPr>
      </p:pic>
      <p:pic>
        <p:nvPicPr>
          <p:cNvPr id="24" name="Picture 23">
            <a:extLst>
              <a:ext uri="{FF2B5EF4-FFF2-40B4-BE49-F238E27FC236}">
                <a16:creationId xmlns:a16="http://schemas.microsoft.com/office/drawing/2014/main" id="{E9423855-5FA1-485A-B65E-B5CE985368B4}"/>
              </a:ext>
            </a:extLst>
          </p:cNvPr>
          <p:cNvPicPr>
            <a:picLocks noChangeAspect="1"/>
          </p:cNvPicPr>
          <p:nvPr/>
        </p:nvPicPr>
        <p:blipFill>
          <a:blip r:embed="rId12"/>
          <a:stretch>
            <a:fillRect/>
          </a:stretch>
        </p:blipFill>
        <p:spPr>
          <a:xfrm>
            <a:off x="3253072" y="5275942"/>
            <a:ext cx="873367" cy="1202206"/>
          </a:xfrm>
          <a:prstGeom prst="rect">
            <a:avLst/>
          </a:prstGeom>
        </p:spPr>
      </p:pic>
      <p:pic>
        <p:nvPicPr>
          <p:cNvPr id="25" name="Picture 24">
            <a:extLst>
              <a:ext uri="{FF2B5EF4-FFF2-40B4-BE49-F238E27FC236}">
                <a16:creationId xmlns:a16="http://schemas.microsoft.com/office/drawing/2014/main" id="{B99A62B1-9C12-4086-BCEC-EC7986493F56}"/>
              </a:ext>
            </a:extLst>
          </p:cNvPr>
          <p:cNvPicPr>
            <a:picLocks noChangeAspect="1"/>
          </p:cNvPicPr>
          <p:nvPr/>
        </p:nvPicPr>
        <p:blipFill>
          <a:blip r:embed="rId13">
            <a:clrChange>
              <a:clrFrom>
                <a:srgbClr val="FDFAF5"/>
              </a:clrFrom>
              <a:clrTo>
                <a:srgbClr val="FDFAF5">
                  <a:alpha val="0"/>
                </a:srgbClr>
              </a:clrTo>
            </a:clrChange>
          </a:blip>
          <a:stretch>
            <a:fillRect/>
          </a:stretch>
        </p:blipFill>
        <p:spPr>
          <a:xfrm>
            <a:off x="4427848" y="4908911"/>
            <a:ext cx="1103730" cy="1550695"/>
          </a:xfrm>
          <a:prstGeom prst="rect">
            <a:avLst/>
          </a:prstGeom>
        </p:spPr>
      </p:pic>
      <p:pic>
        <p:nvPicPr>
          <p:cNvPr id="26" name="Picture 25">
            <a:extLst>
              <a:ext uri="{FF2B5EF4-FFF2-40B4-BE49-F238E27FC236}">
                <a16:creationId xmlns:a16="http://schemas.microsoft.com/office/drawing/2014/main" id="{DE5B6D2E-D2D9-4DE7-A066-09D542EA774F}"/>
              </a:ext>
            </a:extLst>
          </p:cNvPr>
          <p:cNvPicPr>
            <a:picLocks noChangeAspect="1"/>
          </p:cNvPicPr>
          <p:nvPr/>
        </p:nvPicPr>
        <p:blipFill>
          <a:blip r:embed="rId14"/>
          <a:stretch>
            <a:fillRect/>
          </a:stretch>
        </p:blipFill>
        <p:spPr>
          <a:xfrm>
            <a:off x="5912025" y="5194348"/>
            <a:ext cx="1355389" cy="1290847"/>
          </a:xfrm>
          <a:prstGeom prst="rect">
            <a:avLst/>
          </a:prstGeom>
        </p:spPr>
      </p:pic>
      <p:pic>
        <p:nvPicPr>
          <p:cNvPr id="27" name="Picture 26">
            <a:extLst>
              <a:ext uri="{FF2B5EF4-FFF2-40B4-BE49-F238E27FC236}">
                <a16:creationId xmlns:a16="http://schemas.microsoft.com/office/drawing/2014/main" id="{E3610DDE-C246-4648-8CB5-BEAB19443E4E}"/>
              </a:ext>
            </a:extLst>
          </p:cNvPr>
          <p:cNvPicPr>
            <a:picLocks noChangeAspect="1"/>
          </p:cNvPicPr>
          <p:nvPr/>
        </p:nvPicPr>
        <p:blipFill>
          <a:blip r:embed="rId15"/>
          <a:stretch>
            <a:fillRect/>
          </a:stretch>
        </p:blipFill>
        <p:spPr>
          <a:xfrm>
            <a:off x="7267452" y="4844407"/>
            <a:ext cx="1637541" cy="1637541"/>
          </a:xfrm>
          <a:prstGeom prst="rect">
            <a:avLst/>
          </a:prstGeom>
        </p:spPr>
      </p:pic>
      <p:sp>
        <p:nvSpPr>
          <p:cNvPr id="28" name="TextBox 27">
            <a:extLst>
              <a:ext uri="{FF2B5EF4-FFF2-40B4-BE49-F238E27FC236}">
                <a16:creationId xmlns:a16="http://schemas.microsoft.com/office/drawing/2014/main" id="{031FD01C-80F2-46F2-82BC-FED92E8E400E}"/>
              </a:ext>
            </a:extLst>
          </p:cNvPr>
          <p:cNvSpPr txBox="1"/>
          <p:nvPr/>
        </p:nvSpPr>
        <p:spPr>
          <a:xfrm>
            <a:off x="1648251" y="4178924"/>
            <a:ext cx="960847" cy="338554"/>
          </a:xfrm>
          <a:prstGeom prst="rect">
            <a:avLst/>
          </a:prstGeom>
          <a:solidFill>
            <a:srgbClr val="F0CB2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chante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7F813460-3AEF-4CE4-9251-B4F79ABAFE5F}"/>
              </a:ext>
            </a:extLst>
          </p:cNvPr>
          <p:cNvSpPr txBox="1"/>
          <p:nvPr/>
        </p:nvSpPr>
        <p:spPr>
          <a:xfrm>
            <a:off x="473482" y="5595603"/>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t>
            </a:r>
          </a:p>
        </p:txBody>
      </p:sp>
      <p:sp>
        <p:nvSpPr>
          <p:cNvPr id="30" name="TextBox 29">
            <a:extLst>
              <a:ext uri="{FF2B5EF4-FFF2-40B4-BE49-F238E27FC236}">
                <a16:creationId xmlns:a16="http://schemas.microsoft.com/office/drawing/2014/main" id="{CF863FE4-92CA-445A-AC96-DF336A365D48}"/>
              </a:ext>
            </a:extLst>
          </p:cNvPr>
          <p:cNvSpPr txBox="1"/>
          <p:nvPr/>
        </p:nvSpPr>
        <p:spPr>
          <a:xfrm>
            <a:off x="2015158" y="558118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t>
            </a:r>
          </a:p>
        </p:txBody>
      </p:sp>
      <p:sp>
        <p:nvSpPr>
          <p:cNvPr id="31" name="TextBox 30">
            <a:extLst>
              <a:ext uri="{FF2B5EF4-FFF2-40B4-BE49-F238E27FC236}">
                <a16:creationId xmlns:a16="http://schemas.microsoft.com/office/drawing/2014/main" id="{AB1CC466-5D33-4B3C-8792-076BEC432962}"/>
              </a:ext>
            </a:extLst>
          </p:cNvPr>
          <p:cNvSpPr txBox="1"/>
          <p:nvPr/>
        </p:nvSpPr>
        <p:spPr>
          <a:xfrm>
            <a:off x="3448386" y="576150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il</a:t>
            </a:r>
          </a:p>
        </p:txBody>
      </p:sp>
      <p:sp>
        <p:nvSpPr>
          <p:cNvPr id="32" name="TextBox 31">
            <a:extLst>
              <a:ext uri="{FF2B5EF4-FFF2-40B4-BE49-F238E27FC236}">
                <a16:creationId xmlns:a16="http://schemas.microsoft.com/office/drawing/2014/main" id="{708782E1-B0BD-4566-A619-C406B4C2EAF2}"/>
              </a:ext>
            </a:extLst>
          </p:cNvPr>
          <p:cNvSpPr txBox="1"/>
          <p:nvPr/>
        </p:nvSpPr>
        <p:spPr>
          <a:xfrm>
            <a:off x="4619165" y="5802171"/>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8F6CFBD4-A92C-4AAB-BAD0-0D5143ADD16F}"/>
              </a:ext>
            </a:extLst>
          </p:cNvPr>
          <p:cNvSpPr txBox="1"/>
          <p:nvPr/>
        </p:nvSpPr>
        <p:spPr>
          <a:xfrm>
            <a:off x="6228956" y="5529932"/>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t>
            </a:r>
          </a:p>
        </p:txBody>
      </p:sp>
      <p:sp>
        <p:nvSpPr>
          <p:cNvPr id="34" name="TextBox 33">
            <a:extLst>
              <a:ext uri="{FF2B5EF4-FFF2-40B4-BE49-F238E27FC236}">
                <a16:creationId xmlns:a16="http://schemas.microsoft.com/office/drawing/2014/main" id="{C238A73D-83CE-44FD-A116-C6021797570E}"/>
              </a:ext>
            </a:extLst>
          </p:cNvPr>
          <p:cNvSpPr txBox="1"/>
          <p:nvPr/>
        </p:nvSpPr>
        <p:spPr>
          <a:xfrm>
            <a:off x="7784932" y="5594517"/>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3B5F37EA-122E-43DF-BF0C-906239D12A61}"/>
              </a:ext>
            </a:extLst>
          </p:cNvPr>
          <p:cNvSpPr txBox="1"/>
          <p:nvPr/>
        </p:nvSpPr>
        <p:spPr>
          <a:xfrm>
            <a:off x="6141625" y="4169138"/>
            <a:ext cx="909711" cy="369332"/>
          </a:xfrm>
          <a:prstGeom prst="rect">
            <a:avLst/>
          </a:prstGeom>
          <a:solidFill>
            <a:srgbClr val="AED13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parles</a:t>
            </a:r>
          </a:p>
        </p:txBody>
      </p:sp>
      <p:sp>
        <p:nvSpPr>
          <p:cNvPr id="36" name="TextBox 35">
            <a:extLst>
              <a:ext uri="{FF2B5EF4-FFF2-40B4-BE49-F238E27FC236}">
                <a16:creationId xmlns:a16="http://schemas.microsoft.com/office/drawing/2014/main" id="{F489BE2F-4E3E-4BE1-912F-FA770F7EE627}"/>
              </a:ext>
            </a:extLst>
          </p:cNvPr>
          <p:cNvSpPr txBox="1"/>
          <p:nvPr/>
        </p:nvSpPr>
        <p:spPr>
          <a:xfrm>
            <a:off x="7160724" y="4148146"/>
            <a:ext cx="1060133" cy="369332"/>
          </a:xfrm>
          <a:prstGeom prst="rect">
            <a:avLst/>
          </a:prstGeom>
          <a:solidFill>
            <a:srgbClr val="F0629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dessine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D277FA0-B5F8-46E7-A9C7-B0AAF2B1A2DC}"/>
              </a:ext>
            </a:extLst>
          </p:cNvPr>
          <p:cNvSpPr txBox="1"/>
          <p:nvPr/>
        </p:nvSpPr>
        <p:spPr>
          <a:xfrm>
            <a:off x="4339490" y="4267556"/>
            <a:ext cx="1045264" cy="338554"/>
          </a:xfrm>
          <a:prstGeom prst="rect">
            <a:avLst/>
          </a:prstGeom>
          <a:solidFill>
            <a:srgbClr val="FF66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CCEC9738-DC29-4F7F-995D-FAB63CC91C03}"/>
              </a:ext>
            </a:extLst>
          </p:cNvPr>
          <p:cNvSpPr txBox="1"/>
          <p:nvPr/>
        </p:nvSpPr>
        <p:spPr>
          <a:xfrm>
            <a:off x="3226623" y="4102184"/>
            <a:ext cx="685842" cy="369332"/>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joue</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3BE19BFD-DC91-4982-9102-1BEEE4305F6D}"/>
              </a:ext>
            </a:extLst>
          </p:cNvPr>
          <p:cNvSpPr txBox="1"/>
          <p:nvPr/>
        </p:nvSpPr>
        <p:spPr>
          <a:xfrm>
            <a:off x="380982" y="4110013"/>
            <a:ext cx="842925" cy="338554"/>
          </a:xfrm>
          <a:prstGeom prst="rect">
            <a:avLst/>
          </a:prstGeom>
          <a:solidFill>
            <a:srgbClr val="8FD9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aime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53" name="Table 53">
            <a:extLst>
              <a:ext uri="{FF2B5EF4-FFF2-40B4-BE49-F238E27FC236}">
                <a16:creationId xmlns:a16="http://schemas.microsoft.com/office/drawing/2014/main" id="{A5657927-26D7-4378-928A-A56D3F977973}"/>
              </a:ext>
            </a:extLst>
          </p:cNvPr>
          <p:cNvGraphicFramePr>
            <a:graphicFrameLocks noGrp="1"/>
          </p:cNvGraphicFramePr>
          <p:nvPr>
            <p:extLst>
              <p:ext uri="{D42A27DB-BD31-4B8C-83A1-F6EECF244321}">
                <p14:modId xmlns:p14="http://schemas.microsoft.com/office/powerpoint/2010/main" val="4242829044"/>
              </p:ext>
            </p:extLst>
          </p:nvPr>
        </p:nvGraphicFramePr>
        <p:xfrm>
          <a:off x="8528928" y="1050982"/>
          <a:ext cx="3517784" cy="5439483"/>
        </p:xfrm>
        <a:graphic>
          <a:graphicData uri="http://schemas.openxmlformats.org/drawingml/2006/table">
            <a:tbl>
              <a:tblPr firstRow="1" bandRow="1">
                <a:tableStyleId>{8799B23B-EC83-4686-B30A-512413B5E67A}</a:tableStyleId>
              </a:tblPr>
              <a:tblGrid>
                <a:gridCol w="2047057">
                  <a:extLst>
                    <a:ext uri="{9D8B030D-6E8A-4147-A177-3AD203B41FA5}">
                      <a16:colId xmlns:a16="http://schemas.microsoft.com/office/drawing/2014/main" val="932043298"/>
                    </a:ext>
                  </a:extLst>
                </a:gridCol>
                <a:gridCol w="1470727">
                  <a:extLst>
                    <a:ext uri="{9D8B030D-6E8A-4147-A177-3AD203B41FA5}">
                      <a16:colId xmlns:a16="http://schemas.microsoft.com/office/drawing/2014/main" val="1776326166"/>
                    </a:ext>
                  </a:extLst>
                </a:gridCol>
              </a:tblGrid>
              <a:tr h="398469">
                <a:tc>
                  <a:txBody>
                    <a:bodyPr/>
                    <a:lstStyle/>
                    <a:p>
                      <a:r>
                        <a:rPr lang="en-GB" dirty="0">
                          <a:solidFill>
                            <a:srgbClr val="002060"/>
                          </a:solidFill>
                          <a:latin typeface="Cavolini" panose="03000502040302020204" pitchFamily="66" charset="0"/>
                          <a:cs typeface="Cavolini" panose="03000502040302020204" pitchFamily="66" charset="0"/>
                        </a:rPr>
                        <a:t>Quoi ? </a:t>
                      </a:r>
                    </a:p>
                  </a:txBody>
                  <a:tcPr/>
                </a:tc>
                <a:tc>
                  <a:txBody>
                    <a:bodyPr/>
                    <a:lstStyle/>
                    <a:p>
                      <a:r>
                        <a:rPr lang="en-GB" dirty="0" err="1">
                          <a:solidFill>
                            <a:srgbClr val="002060"/>
                          </a:solidFill>
                          <a:latin typeface="Cavolini" panose="03000502040302020204" pitchFamily="66" charset="0"/>
                          <a:cs typeface="Cavolini" panose="03000502040302020204" pitchFamily="66" charset="0"/>
                        </a:rPr>
                        <a:t>Combien</a:t>
                      </a:r>
                      <a:r>
                        <a:rPr lang="en-GB" dirty="0">
                          <a:solidFill>
                            <a:srgbClr val="002060"/>
                          </a:solidFill>
                          <a:latin typeface="Cavolini" panose="03000502040302020204" pitchFamily="66" charset="0"/>
                          <a:cs typeface="Cavolini" panose="03000502040302020204" pitchFamily="66" charset="0"/>
                        </a:rPr>
                        <a:t> ?</a:t>
                      </a:r>
                    </a:p>
                  </a:txBody>
                  <a:tcPr/>
                </a:tc>
                <a:extLst>
                  <a:ext uri="{0D108BD9-81ED-4DB2-BD59-A6C34878D82A}">
                    <a16:rowId xmlns:a16="http://schemas.microsoft.com/office/drawing/2014/main" val="1550193870"/>
                  </a:ext>
                </a:extLst>
              </a:tr>
              <a:tr h="687769">
                <a:tc>
                  <a:txBody>
                    <a:bodyPr/>
                    <a:lstStyle/>
                    <a:p>
                      <a:endParaRPr lang="en-GB" dirty="0">
                        <a:solidFill>
                          <a:srgbClr val="002060"/>
                        </a:solidFill>
                        <a:latin typeface="Cavolini" panose="03000502040302020204" pitchFamily="66" charset="0"/>
                        <a:cs typeface="Cavolini" panose="03000502040302020204" pitchFamily="66" charset="0"/>
                      </a:endParaRPr>
                    </a:p>
                    <a:p>
                      <a:r>
                        <a:rPr lang="en-GB" dirty="0">
                          <a:solidFill>
                            <a:srgbClr val="002060"/>
                          </a:solidFill>
                          <a:latin typeface="Cavolini" panose="03000502040302020204" pitchFamily="66" charset="0"/>
                          <a:cs typeface="Cavolini" panose="03000502040302020204" pitchFamily="66" charset="0"/>
                        </a:rPr>
                        <a:t>poussins</a:t>
                      </a:r>
                    </a:p>
                    <a:p>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855660753"/>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agneaux</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040194080"/>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paniers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87781572"/>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jonquilles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1935651789"/>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lapins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828608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églises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704858194"/>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œufs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7446262"/>
                  </a:ext>
                </a:extLst>
              </a:tr>
            </a:tbl>
          </a:graphicData>
        </a:graphic>
      </p:graphicFrame>
      <p:pic>
        <p:nvPicPr>
          <p:cNvPr id="54" name="Picture 53">
            <a:extLst>
              <a:ext uri="{FF2B5EF4-FFF2-40B4-BE49-F238E27FC236}">
                <a16:creationId xmlns:a16="http://schemas.microsoft.com/office/drawing/2014/main" id="{270CD827-8067-4130-A1FB-2CB48DBF8AAB}"/>
              </a:ext>
            </a:extLst>
          </p:cNvPr>
          <p:cNvPicPr>
            <a:picLocks noChangeAspect="1"/>
          </p:cNvPicPr>
          <p:nvPr/>
        </p:nvPicPr>
        <p:blipFill>
          <a:blip r:embed="rId16"/>
          <a:stretch>
            <a:fillRect/>
          </a:stretch>
        </p:blipFill>
        <p:spPr>
          <a:xfrm>
            <a:off x="9834990" y="1622143"/>
            <a:ext cx="525722" cy="571753"/>
          </a:xfrm>
          <a:prstGeom prst="rect">
            <a:avLst/>
          </a:prstGeom>
        </p:spPr>
      </p:pic>
      <p:sp>
        <p:nvSpPr>
          <p:cNvPr id="55" name="TextBox 54">
            <a:extLst>
              <a:ext uri="{FF2B5EF4-FFF2-40B4-BE49-F238E27FC236}">
                <a16:creationId xmlns:a16="http://schemas.microsoft.com/office/drawing/2014/main" id="{E0E7403B-88ED-4763-A608-5DBED2018E78}"/>
              </a:ext>
            </a:extLst>
          </p:cNvPr>
          <p:cNvSpPr txBox="1"/>
          <p:nvPr/>
        </p:nvSpPr>
        <p:spPr>
          <a:xfrm>
            <a:off x="8101604" y="393815"/>
            <a:ext cx="405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Count the Easter pictures and write how many you see.</a:t>
            </a:r>
          </a:p>
        </p:txBody>
      </p:sp>
      <p:pic>
        <p:nvPicPr>
          <p:cNvPr id="56" name="Picture 55">
            <a:extLst>
              <a:ext uri="{FF2B5EF4-FFF2-40B4-BE49-F238E27FC236}">
                <a16:creationId xmlns:a16="http://schemas.microsoft.com/office/drawing/2014/main" id="{E8815085-97CB-4F49-A773-2F35D9021811}"/>
              </a:ext>
            </a:extLst>
          </p:cNvPr>
          <p:cNvPicPr>
            <a:picLocks noChangeAspect="1"/>
          </p:cNvPicPr>
          <p:nvPr/>
        </p:nvPicPr>
        <p:blipFill>
          <a:blip r:embed="rId17"/>
          <a:stretch>
            <a:fillRect/>
          </a:stretch>
        </p:blipFill>
        <p:spPr>
          <a:xfrm>
            <a:off x="9920372" y="5822254"/>
            <a:ext cx="661452" cy="699002"/>
          </a:xfrm>
          <a:prstGeom prst="rect">
            <a:avLst/>
          </a:prstGeom>
        </p:spPr>
      </p:pic>
      <p:pic>
        <p:nvPicPr>
          <p:cNvPr id="57" name="Picture 56">
            <a:extLst>
              <a:ext uri="{FF2B5EF4-FFF2-40B4-BE49-F238E27FC236}">
                <a16:creationId xmlns:a16="http://schemas.microsoft.com/office/drawing/2014/main" id="{DC897DB7-D83B-4013-9749-DE0EB46323D5}"/>
              </a:ext>
            </a:extLst>
          </p:cNvPr>
          <p:cNvPicPr>
            <a:picLocks noChangeAspect="1"/>
          </p:cNvPicPr>
          <p:nvPr/>
        </p:nvPicPr>
        <p:blipFill>
          <a:blip r:embed="rId18"/>
          <a:stretch>
            <a:fillRect/>
          </a:stretch>
        </p:blipFill>
        <p:spPr>
          <a:xfrm>
            <a:off x="10095394" y="3770723"/>
            <a:ext cx="357124" cy="577478"/>
          </a:xfrm>
          <a:prstGeom prst="rect">
            <a:avLst/>
          </a:prstGeom>
        </p:spPr>
      </p:pic>
      <p:pic>
        <p:nvPicPr>
          <p:cNvPr id="58" name="Picture 57">
            <a:extLst>
              <a:ext uri="{FF2B5EF4-FFF2-40B4-BE49-F238E27FC236}">
                <a16:creationId xmlns:a16="http://schemas.microsoft.com/office/drawing/2014/main" id="{A5B67B16-1393-426F-B959-78A76984C514}"/>
              </a:ext>
            </a:extLst>
          </p:cNvPr>
          <p:cNvPicPr>
            <a:picLocks noChangeAspect="1"/>
          </p:cNvPicPr>
          <p:nvPr/>
        </p:nvPicPr>
        <p:blipFill>
          <a:blip r:embed="rId19"/>
          <a:stretch>
            <a:fillRect/>
          </a:stretch>
        </p:blipFill>
        <p:spPr>
          <a:xfrm>
            <a:off x="10164651" y="4451800"/>
            <a:ext cx="395373" cy="626740"/>
          </a:xfrm>
          <a:prstGeom prst="rect">
            <a:avLst/>
          </a:prstGeom>
        </p:spPr>
      </p:pic>
      <p:pic>
        <p:nvPicPr>
          <p:cNvPr id="60" name="Picture 59" descr="A picture containing indoor, basket, container, dark&#10;&#10;Description automatically generated">
            <a:extLst>
              <a:ext uri="{FF2B5EF4-FFF2-40B4-BE49-F238E27FC236}">
                <a16:creationId xmlns:a16="http://schemas.microsoft.com/office/drawing/2014/main" id="{1407D0CC-02D5-4A63-9780-1F7189E8C2A3}"/>
              </a:ext>
            </a:extLst>
          </p:cNvPr>
          <p:cNvPicPr>
            <a:picLocks noChangeAspect="1"/>
          </p:cNvPicPr>
          <p:nvPr/>
        </p:nvPicPr>
        <p:blipFill>
          <a:blip r:embed="rId20"/>
          <a:stretch>
            <a:fillRect/>
          </a:stretch>
        </p:blipFill>
        <p:spPr>
          <a:xfrm>
            <a:off x="9707313" y="2842280"/>
            <a:ext cx="928443" cy="928443"/>
          </a:xfrm>
          <a:prstGeom prst="rect">
            <a:avLst/>
          </a:prstGeom>
        </p:spPr>
      </p:pic>
      <p:pic>
        <p:nvPicPr>
          <p:cNvPr id="62" name="Picture 61" descr="A picture containing mammal, sheep&#10;&#10;Description automatically generated">
            <a:extLst>
              <a:ext uri="{FF2B5EF4-FFF2-40B4-BE49-F238E27FC236}">
                <a16:creationId xmlns:a16="http://schemas.microsoft.com/office/drawing/2014/main" id="{EAB6D592-E958-4815-8E84-AD5BFF7C0C74}"/>
              </a:ext>
            </a:extLst>
          </p:cNvPr>
          <p:cNvPicPr>
            <a:picLocks noChangeAspect="1"/>
          </p:cNvPicPr>
          <p:nvPr/>
        </p:nvPicPr>
        <p:blipFill>
          <a:blip r:embed="rId21"/>
          <a:stretch>
            <a:fillRect/>
          </a:stretch>
        </p:blipFill>
        <p:spPr>
          <a:xfrm>
            <a:off x="9891347" y="2283982"/>
            <a:ext cx="719501" cy="719501"/>
          </a:xfrm>
          <a:prstGeom prst="rect">
            <a:avLst/>
          </a:prstGeom>
        </p:spPr>
      </p:pic>
      <p:pic>
        <p:nvPicPr>
          <p:cNvPr id="63" name="Picture 62">
            <a:extLst>
              <a:ext uri="{FF2B5EF4-FFF2-40B4-BE49-F238E27FC236}">
                <a16:creationId xmlns:a16="http://schemas.microsoft.com/office/drawing/2014/main" id="{4836A6EC-F65F-404B-8744-1D980E3695AD}"/>
              </a:ext>
            </a:extLst>
          </p:cNvPr>
          <p:cNvPicPr>
            <a:picLocks noChangeAspect="1"/>
          </p:cNvPicPr>
          <p:nvPr/>
        </p:nvPicPr>
        <p:blipFill>
          <a:blip r:embed="rId22"/>
          <a:stretch>
            <a:fillRect/>
          </a:stretch>
        </p:blipFill>
        <p:spPr>
          <a:xfrm>
            <a:off x="10004664" y="5078540"/>
            <a:ext cx="573961" cy="709624"/>
          </a:xfrm>
          <a:prstGeom prst="rect">
            <a:avLst/>
          </a:prstGeom>
        </p:spPr>
      </p:pic>
      <p:sp>
        <p:nvSpPr>
          <p:cNvPr id="65" name="TextBox 64">
            <a:extLst>
              <a:ext uri="{FF2B5EF4-FFF2-40B4-BE49-F238E27FC236}">
                <a16:creationId xmlns:a16="http://schemas.microsoft.com/office/drawing/2014/main" id="{15258AF2-65EE-41EF-9CC4-B6F60E11FBE8}"/>
              </a:ext>
            </a:extLst>
          </p:cNvPr>
          <p:cNvSpPr txBox="1"/>
          <p:nvPr/>
        </p:nvSpPr>
        <p:spPr>
          <a:xfrm>
            <a:off x="10690394" y="1693536"/>
            <a:ext cx="1346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cinq [5]</a:t>
            </a:r>
          </a:p>
        </p:txBody>
      </p:sp>
      <p:sp>
        <p:nvSpPr>
          <p:cNvPr id="71" name="TextBox 70">
            <a:extLst>
              <a:ext uri="{FF2B5EF4-FFF2-40B4-BE49-F238E27FC236}">
                <a16:creationId xmlns:a16="http://schemas.microsoft.com/office/drawing/2014/main" id="{996B7AEB-6325-48C5-9F82-9FB342E76E62}"/>
              </a:ext>
            </a:extLst>
          </p:cNvPr>
          <p:cNvSpPr txBox="1"/>
          <p:nvPr/>
        </p:nvSpPr>
        <p:spPr>
          <a:xfrm>
            <a:off x="24895" y="6477640"/>
            <a:ext cx="138374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solidFill>
                  <a:srgbClr val="002060"/>
                </a:solidFill>
                <a:effectLst/>
                <a:uLnTx/>
                <a:uFillTx/>
                <a:latin typeface="Century Gothic" panose="020B0502020202020204" pitchFamily="34" charset="0"/>
                <a:ea typeface="+mn-ea"/>
                <a:cs typeface="+mn-cs"/>
              </a:rPr>
              <a:t>_________</a:t>
            </a:r>
          </a:p>
        </p:txBody>
      </p:sp>
      <p:sp>
        <p:nvSpPr>
          <p:cNvPr id="72" name="TextBox 71">
            <a:extLst>
              <a:ext uri="{FF2B5EF4-FFF2-40B4-BE49-F238E27FC236}">
                <a16:creationId xmlns:a16="http://schemas.microsoft.com/office/drawing/2014/main" id="{21462298-CBAB-4550-86D9-FC36711643E2}"/>
              </a:ext>
            </a:extLst>
          </p:cNvPr>
          <p:cNvSpPr txBox="1"/>
          <p:nvPr/>
        </p:nvSpPr>
        <p:spPr>
          <a:xfrm>
            <a:off x="1670662" y="6484387"/>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3" name="TextBox 72">
            <a:extLst>
              <a:ext uri="{FF2B5EF4-FFF2-40B4-BE49-F238E27FC236}">
                <a16:creationId xmlns:a16="http://schemas.microsoft.com/office/drawing/2014/main" id="{1E11E521-FA3D-4CDA-904D-EEAEE010584C}"/>
              </a:ext>
            </a:extLst>
          </p:cNvPr>
          <p:cNvSpPr txBox="1"/>
          <p:nvPr/>
        </p:nvSpPr>
        <p:spPr>
          <a:xfrm>
            <a:off x="3327209" y="6513511"/>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a:t>
            </a:r>
          </a:p>
        </p:txBody>
      </p:sp>
      <p:sp>
        <p:nvSpPr>
          <p:cNvPr id="74" name="TextBox 73">
            <a:extLst>
              <a:ext uri="{FF2B5EF4-FFF2-40B4-BE49-F238E27FC236}">
                <a16:creationId xmlns:a16="http://schemas.microsoft.com/office/drawing/2014/main" id="{EBBEDDEC-4172-41AC-B7C7-0FB067BB54B2}"/>
              </a:ext>
            </a:extLst>
          </p:cNvPr>
          <p:cNvSpPr txBox="1"/>
          <p:nvPr/>
        </p:nvSpPr>
        <p:spPr>
          <a:xfrm>
            <a:off x="4403783" y="649358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5" name="TextBox 74">
            <a:extLst>
              <a:ext uri="{FF2B5EF4-FFF2-40B4-BE49-F238E27FC236}">
                <a16:creationId xmlns:a16="http://schemas.microsoft.com/office/drawing/2014/main" id="{8A7D3011-F947-47C3-B04C-C666002D07E9}"/>
              </a:ext>
            </a:extLst>
          </p:cNvPr>
          <p:cNvSpPr txBox="1"/>
          <p:nvPr/>
        </p:nvSpPr>
        <p:spPr>
          <a:xfrm>
            <a:off x="5877279" y="6483666"/>
            <a:ext cx="2064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_____________</a:t>
            </a:r>
          </a:p>
        </p:txBody>
      </p:sp>
      <p:sp>
        <p:nvSpPr>
          <p:cNvPr id="76" name="TextBox 75">
            <a:extLst>
              <a:ext uri="{FF2B5EF4-FFF2-40B4-BE49-F238E27FC236}">
                <a16:creationId xmlns:a16="http://schemas.microsoft.com/office/drawing/2014/main" id="{ABD50045-F3F4-4838-80C4-B553FB32EFEA}"/>
              </a:ext>
            </a:extLst>
          </p:cNvPr>
          <p:cNvSpPr txBox="1"/>
          <p:nvPr/>
        </p:nvSpPr>
        <p:spPr>
          <a:xfrm>
            <a:off x="7703162" y="648710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__________</a:t>
            </a:r>
          </a:p>
        </p:txBody>
      </p:sp>
      <p:sp>
        <p:nvSpPr>
          <p:cNvPr id="77" name="TextBox 76">
            <a:extLst>
              <a:ext uri="{FF2B5EF4-FFF2-40B4-BE49-F238E27FC236}">
                <a16:creationId xmlns:a16="http://schemas.microsoft.com/office/drawing/2014/main" id="{783D7302-AD4E-465E-ACD3-225DAFF21596}"/>
              </a:ext>
            </a:extLst>
          </p:cNvPr>
          <p:cNvSpPr txBox="1"/>
          <p:nvPr/>
        </p:nvSpPr>
        <p:spPr>
          <a:xfrm>
            <a:off x="7532" y="3663278"/>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78" name="TextBox 77">
            <a:extLst>
              <a:ext uri="{FF2B5EF4-FFF2-40B4-BE49-F238E27FC236}">
                <a16:creationId xmlns:a16="http://schemas.microsoft.com/office/drawing/2014/main" id="{56359C0C-3B89-4FDD-9E18-1727C4C15C0C}"/>
              </a:ext>
            </a:extLst>
          </p:cNvPr>
          <p:cNvSpPr txBox="1"/>
          <p:nvPr/>
        </p:nvSpPr>
        <p:spPr>
          <a:xfrm>
            <a:off x="2819424" y="3570696"/>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80" name="Title 1">
            <a:extLst>
              <a:ext uri="{FF2B5EF4-FFF2-40B4-BE49-F238E27FC236}">
                <a16:creationId xmlns:a16="http://schemas.microsoft.com/office/drawing/2014/main" id="{C4047F48-7C17-4238-B209-1784EE267B0E}"/>
              </a:ext>
            </a:extLst>
          </p:cNvPr>
          <p:cNvSpPr txBox="1">
            <a:spLocks/>
          </p:cNvSpPr>
          <p:nvPr/>
        </p:nvSpPr>
        <p:spPr>
          <a:xfrm>
            <a:off x="-1590576" y="-172172"/>
            <a:ext cx="4865030"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Activité</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22D54D1F-5C01-4A7E-AA73-42B86CF090C6}"/>
              </a:ext>
            </a:extLst>
          </p:cNvPr>
          <p:cNvSpPr txBox="1"/>
          <p:nvPr/>
        </p:nvSpPr>
        <p:spPr>
          <a:xfrm>
            <a:off x="1631373" y="1908047"/>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25B4F98-F7A0-417D-9087-D517E593846B}"/>
              </a:ext>
            </a:extLst>
          </p:cNvPr>
          <p:cNvSpPr txBox="1"/>
          <p:nvPr/>
        </p:nvSpPr>
        <p:spPr>
          <a:xfrm>
            <a:off x="3666857" y="1900935"/>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6CB7E8A-A5CC-41B7-A227-10AFCFD2F405}"/>
              </a:ext>
            </a:extLst>
          </p:cNvPr>
          <p:cNvSpPr txBox="1"/>
          <p:nvPr/>
        </p:nvSpPr>
        <p:spPr>
          <a:xfrm>
            <a:off x="5682583" y="1914650"/>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EBA444E3-58B7-464E-8985-F626ADB1581E}"/>
              </a:ext>
            </a:extLst>
          </p:cNvPr>
          <p:cNvCxnSpPr/>
          <p:nvPr/>
        </p:nvCxnSpPr>
        <p:spPr>
          <a:xfrm>
            <a:off x="2819424" y="3570696"/>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0FD641-437E-40BA-832F-AE95A79F3E58}"/>
              </a:ext>
            </a:extLst>
          </p:cNvPr>
          <p:cNvCxnSpPr/>
          <p:nvPr/>
        </p:nvCxnSpPr>
        <p:spPr>
          <a:xfrm>
            <a:off x="5791677" y="3663278"/>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26D2295-0A0B-4AD7-9B78-840C7F8B5614}"/>
              </a:ext>
            </a:extLst>
          </p:cNvPr>
          <p:cNvSpPr txBox="1"/>
          <p:nvPr/>
        </p:nvSpPr>
        <p:spPr>
          <a:xfrm>
            <a:off x="5798174" y="3600511"/>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66" name="TextBox 65">
            <a:extLst>
              <a:ext uri="{FF2B5EF4-FFF2-40B4-BE49-F238E27FC236}">
                <a16:creationId xmlns:a16="http://schemas.microsoft.com/office/drawing/2014/main" id="{6C614CFD-E860-43C2-9639-30C7FB384B0B}"/>
              </a:ext>
            </a:extLst>
          </p:cNvPr>
          <p:cNvSpPr txBox="1"/>
          <p:nvPr/>
        </p:nvSpPr>
        <p:spPr>
          <a:xfrm>
            <a:off x="1583712" y="1883872"/>
            <a:ext cx="9920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deux</a:t>
            </a:r>
          </a:p>
        </p:txBody>
      </p:sp>
      <p:sp>
        <p:nvSpPr>
          <p:cNvPr id="67" name="TextBox 66">
            <a:extLst>
              <a:ext uri="{FF2B5EF4-FFF2-40B4-BE49-F238E27FC236}">
                <a16:creationId xmlns:a16="http://schemas.microsoft.com/office/drawing/2014/main" id="{BE9EB564-7F52-4DD0-9A31-9353B02C0497}"/>
              </a:ext>
            </a:extLst>
          </p:cNvPr>
          <p:cNvSpPr txBox="1"/>
          <p:nvPr/>
        </p:nvSpPr>
        <p:spPr>
          <a:xfrm>
            <a:off x="3500002" y="1881006"/>
            <a:ext cx="11550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quatre</a:t>
            </a:r>
          </a:p>
        </p:txBody>
      </p:sp>
      <p:sp>
        <p:nvSpPr>
          <p:cNvPr id="68" name="TextBox 67">
            <a:extLst>
              <a:ext uri="{FF2B5EF4-FFF2-40B4-BE49-F238E27FC236}">
                <a16:creationId xmlns:a16="http://schemas.microsoft.com/office/drawing/2014/main" id="{709D31A9-D270-46D5-9D34-6F676062E194}"/>
              </a:ext>
            </a:extLst>
          </p:cNvPr>
          <p:cNvSpPr txBox="1"/>
          <p:nvPr/>
        </p:nvSpPr>
        <p:spPr>
          <a:xfrm>
            <a:off x="5629375" y="1897270"/>
            <a:ext cx="9920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six</a:t>
            </a:r>
          </a:p>
        </p:txBody>
      </p:sp>
      <p:sp>
        <p:nvSpPr>
          <p:cNvPr id="79" name="TextBox 78">
            <a:extLst>
              <a:ext uri="{FF2B5EF4-FFF2-40B4-BE49-F238E27FC236}">
                <a16:creationId xmlns:a16="http://schemas.microsoft.com/office/drawing/2014/main" id="{E31DA4F2-7C6D-4D7E-9DC1-3C5A28309019}"/>
              </a:ext>
            </a:extLst>
          </p:cNvPr>
          <p:cNvSpPr txBox="1"/>
          <p:nvPr/>
        </p:nvSpPr>
        <p:spPr>
          <a:xfrm>
            <a:off x="126991" y="6439325"/>
            <a:ext cx="11220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sing</a:t>
            </a:r>
          </a:p>
        </p:txBody>
      </p:sp>
      <p:sp>
        <p:nvSpPr>
          <p:cNvPr id="83" name="TextBox 82">
            <a:extLst>
              <a:ext uri="{FF2B5EF4-FFF2-40B4-BE49-F238E27FC236}">
                <a16:creationId xmlns:a16="http://schemas.microsoft.com/office/drawing/2014/main" id="{5D1701D4-AF87-4FEF-9953-A790E397183B}"/>
              </a:ext>
            </a:extLst>
          </p:cNvPr>
          <p:cNvSpPr txBox="1"/>
          <p:nvPr/>
        </p:nvSpPr>
        <p:spPr>
          <a:xfrm>
            <a:off x="1661208" y="6453609"/>
            <a:ext cx="11220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like</a:t>
            </a:r>
          </a:p>
        </p:txBody>
      </p:sp>
      <p:sp>
        <p:nvSpPr>
          <p:cNvPr id="86" name="TextBox 85">
            <a:extLst>
              <a:ext uri="{FF2B5EF4-FFF2-40B4-BE49-F238E27FC236}">
                <a16:creationId xmlns:a16="http://schemas.microsoft.com/office/drawing/2014/main" id="{5E30B088-A869-41C4-BB9F-5BE0FE479CD5}"/>
              </a:ext>
            </a:extLst>
          </p:cNvPr>
          <p:cNvSpPr txBox="1"/>
          <p:nvPr/>
        </p:nvSpPr>
        <p:spPr>
          <a:xfrm>
            <a:off x="3108082" y="6450557"/>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plays</a:t>
            </a:r>
          </a:p>
        </p:txBody>
      </p:sp>
      <p:sp>
        <p:nvSpPr>
          <p:cNvPr id="87" name="TextBox 86">
            <a:extLst>
              <a:ext uri="{FF2B5EF4-FFF2-40B4-BE49-F238E27FC236}">
                <a16:creationId xmlns:a16="http://schemas.microsoft.com/office/drawing/2014/main" id="{98A07F2D-228C-4F24-87FA-5715F24098AF}"/>
              </a:ext>
            </a:extLst>
          </p:cNvPr>
          <p:cNvSpPr txBox="1"/>
          <p:nvPr/>
        </p:nvSpPr>
        <p:spPr>
          <a:xfrm>
            <a:off x="4417083" y="6465777"/>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listen</a:t>
            </a:r>
          </a:p>
        </p:txBody>
      </p:sp>
      <p:sp>
        <p:nvSpPr>
          <p:cNvPr id="90" name="TextBox 89">
            <a:extLst>
              <a:ext uri="{FF2B5EF4-FFF2-40B4-BE49-F238E27FC236}">
                <a16:creationId xmlns:a16="http://schemas.microsoft.com/office/drawing/2014/main" id="{E7D82B7B-6E61-48A1-8D35-BB552CA3D245}"/>
              </a:ext>
            </a:extLst>
          </p:cNvPr>
          <p:cNvSpPr txBox="1"/>
          <p:nvPr/>
        </p:nvSpPr>
        <p:spPr>
          <a:xfrm>
            <a:off x="5830872" y="6422584"/>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draw</a:t>
            </a:r>
          </a:p>
        </p:txBody>
      </p:sp>
      <p:sp>
        <p:nvSpPr>
          <p:cNvPr id="91" name="TextBox 90">
            <a:extLst>
              <a:ext uri="{FF2B5EF4-FFF2-40B4-BE49-F238E27FC236}">
                <a16:creationId xmlns:a16="http://schemas.microsoft.com/office/drawing/2014/main" id="{D5C515D8-9C2E-44BA-A8C6-E45E4423F8A9}"/>
              </a:ext>
            </a:extLst>
          </p:cNvPr>
          <p:cNvSpPr txBox="1"/>
          <p:nvPr/>
        </p:nvSpPr>
        <p:spPr>
          <a:xfrm>
            <a:off x="7447545" y="6439325"/>
            <a:ext cx="1606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speak</a:t>
            </a:r>
          </a:p>
        </p:txBody>
      </p:sp>
      <p:sp>
        <p:nvSpPr>
          <p:cNvPr id="92" name="TextBox 91">
            <a:extLst>
              <a:ext uri="{FF2B5EF4-FFF2-40B4-BE49-F238E27FC236}">
                <a16:creationId xmlns:a16="http://schemas.microsoft.com/office/drawing/2014/main" id="{4744D3E6-1D1F-4E43-AF5D-00BDDA129849}"/>
              </a:ext>
            </a:extLst>
          </p:cNvPr>
          <p:cNvSpPr txBox="1"/>
          <p:nvPr/>
        </p:nvSpPr>
        <p:spPr>
          <a:xfrm>
            <a:off x="10764366" y="2443103"/>
            <a:ext cx="1346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huit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[8]</a:t>
            </a:r>
          </a:p>
        </p:txBody>
      </p:sp>
      <p:sp>
        <p:nvSpPr>
          <p:cNvPr id="93" name="TextBox 92">
            <a:extLst>
              <a:ext uri="{FF2B5EF4-FFF2-40B4-BE49-F238E27FC236}">
                <a16:creationId xmlns:a16="http://schemas.microsoft.com/office/drawing/2014/main" id="{0F4EA5DB-EBCF-4596-ADCD-0FAB4BAA326E}"/>
              </a:ext>
            </a:extLst>
          </p:cNvPr>
          <p:cNvSpPr txBox="1"/>
          <p:nvPr/>
        </p:nvSpPr>
        <p:spPr>
          <a:xfrm>
            <a:off x="10577389" y="3192670"/>
            <a:ext cx="14676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quatre [4]</a:t>
            </a:r>
          </a:p>
        </p:txBody>
      </p:sp>
      <p:sp>
        <p:nvSpPr>
          <p:cNvPr id="94" name="TextBox 93">
            <a:extLst>
              <a:ext uri="{FF2B5EF4-FFF2-40B4-BE49-F238E27FC236}">
                <a16:creationId xmlns:a16="http://schemas.microsoft.com/office/drawing/2014/main" id="{F6C575B8-D722-41DE-A503-D326B54B17B9}"/>
              </a:ext>
            </a:extLst>
          </p:cNvPr>
          <p:cNvSpPr txBox="1"/>
          <p:nvPr/>
        </p:nvSpPr>
        <p:spPr>
          <a:xfrm>
            <a:off x="10577388" y="3844951"/>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douze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p>
        </p:txBody>
      </p:sp>
      <p:sp>
        <p:nvSpPr>
          <p:cNvPr id="95" name="TextBox 94">
            <a:extLst>
              <a:ext uri="{FF2B5EF4-FFF2-40B4-BE49-F238E27FC236}">
                <a16:creationId xmlns:a16="http://schemas.microsoft.com/office/drawing/2014/main" id="{AAAB6B60-9604-4EF2-9AD1-0185FD2B839A}"/>
              </a:ext>
            </a:extLst>
          </p:cNvPr>
          <p:cNvSpPr txBox="1"/>
          <p:nvPr/>
        </p:nvSpPr>
        <p:spPr>
          <a:xfrm>
            <a:off x="10720011" y="4602182"/>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sept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[7]</a:t>
            </a:r>
          </a:p>
        </p:txBody>
      </p:sp>
      <p:sp>
        <p:nvSpPr>
          <p:cNvPr id="96" name="TextBox 95">
            <a:extLst>
              <a:ext uri="{FF2B5EF4-FFF2-40B4-BE49-F238E27FC236}">
                <a16:creationId xmlns:a16="http://schemas.microsoft.com/office/drawing/2014/main" id="{4D2AD253-A061-4EF9-AA44-DC134C9F2C41}"/>
              </a:ext>
            </a:extLst>
          </p:cNvPr>
          <p:cNvSpPr txBox="1"/>
          <p:nvPr/>
        </p:nvSpPr>
        <p:spPr>
          <a:xfrm>
            <a:off x="10720010" y="5305224"/>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deux [2]</a:t>
            </a:r>
          </a:p>
        </p:txBody>
      </p:sp>
      <p:sp>
        <p:nvSpPr>
          <p:cNvPr id="97" name="TextBox 96">
            <a:extLst>
              <a:ext uri="{FF2B5EF4-FFF2-40B4-BE49-F238E27FC236}">
                <a16:creationId xmlns:a16="http://schemas.microsoft.com/office/drawing/2014/main" id="{9369CC1F-3208-48C2-B32D-263A24ABED53}"/>
              </a:ext>
            </a:extLst>
          </p:cNvPr>
          <p:cNvSpPr txBox="1"/>
          <p:nvPr/>
        </p:nvSpPr>
        <p:spPr>
          <a:xfrm>
            <a:off x="10590552" y="5993289"/>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onze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[11]</a:t>
            </a:r>
          </a:p>
        </p:txBody>
      </p:sp>
    </p:spTree>
    <p:extLst>
      <p:ext uri="{BB962C8B-B14F-4D97-AF65-F5344CB8AC3E}">
        <p14:creationId xmlns:p14="http://schemas.microsoft.com/office/powerpoint/2010/main" val="29145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ppt_x"/>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additive="base">
                                        <p:cTn id="45" dur="500" fill="hold"/>
                                        <p:tgtEl>
                                          <p:spTgt spid="85"/>
                                        </p:tgtEl>
                                        <p:attrNameLst>
                                          <p:attrName>ppt_x</p:attrName>
                                        </p:attrNameLst>
                                      </p:cBhvr>
                                      <p:tavLst>
                                        <p:tav tm="0">
                                          <p:val>
                                            <p:strVal val="#ppt_x"/>
                                          </p:val>
                                        </p:tav>
                                        <p:tav tm="100000">
                                          <p:val>
                                            <p:strVal val="#ppt_x"/>
                                          </p:val>
                                        </p:tav>
                                      </p:tavLst>
                                    </p:anim>
                                    <p:anim calcmode="lin" valueType="num">
                                      <p:cBhvr additive="base">
                                        <p:cTn id="4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additive="base">
                                        <p:cTn id="65" dur="500" fill="hold"/>
                                        <p:tgtEl>
                                          <p:spTgt spid="89"/>
                                        </p:tgtEl>
                                        <p:attrNameLst>
                                          <p:attrName>ppt_x</p:attrName>
                                        </p:attrNameLst>
                                      </p:cBhvr>
                                      <p:tavLst>
                                        <p:tav tm="0">
                                          <p:val>
                                            <p:strVal val="#ppt_x"/>
                                          </p:val>
                                        </p:tav>
                                        <p:tav tm="100000">
                                          <p:val>
                                            <p:strVal val="#ppt_x"/>
                                          </p:val>
                                        </p:tav>
                                      </p:tavLst>
                                    </p:anim>
                                    <p:anim calcmode="lin" valueType="num">
                                      <p:cBhvr additive="base">
                                        <p:cTn id="6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5" grpId="0" animBg="1"/>
      <p:bldP spid="84" grpId="0" animBg="1"/>
      <p:bldP spid="70" grpId="0" animBg="1"/>
      <p:bldP spid="69" grpId="0" animBg="1"/>
      <p:bldP spid="66" grpId="0"/>
      <p:bldP spid="67" grpId="0"/>
      <p:bldP spid="68" grpId="0"/>
      <p:bldP spid="79" grpId="0"/>
      <p:bldP spid="83" grpId="0"/>
      <p:bldP spid="86" grpId="0"/>
      <p:bldP spid="87" grpId="0"/>
      <p:bldP spid="90" grpId="0"/>
      <p:bldP spid="91" grpId="0"/>
      <p:bldP spid="92" grpId="0"/>
      <p:bldP spid="93" grpId="0"/>
      <p:bldP spid="94" grpId="0"/>
      <p:bldP spid="95" grpId="0"/>
      <p:bldP spid="96" grpId="0"/>
      <p:bldP spid="97"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1127</Words>
  <Application>Microsoft Office PowerPoint</Application>
  <PresentationFormat>Widescreen</PresentationFormat>
  <Paragraphs>248</Paragraphs>
  <Slides>12</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Arial</vt:lpstr>
      <vt:lpstr>Bookshelf Symbol 7</vt:lpstr>
      <vt:lpstr>Calibri</vt:lpstr>
      <vt:lpstr>Calibri Light</vt:lpstr>
      <vt:lpstr>Cavolini</vt:lpstr>
      <vt:lpstr>Century Gothic</vt:lpstr>
      <vt:lpstr>docs-Century Gothic</vt:lpstr>
      <vt:lpstr>Modern Love</vt:lpstr>
      <vt:lpstr>Segoe Print</vt:lpstr>
      <vt:lpstr>Symbol</vt:lpstr>
      <vt:lpstr>Wingdings</vt:lpstr>
      <vt:lpstr>3_Office Theme</vt:lpstr>
      <vt:lpstr>Office Theme</vt:lpstr>
      <vt:lpstr>Saying how many and describing things</vt:lpstr>
      <vt:lpstr>prononcer</vt:lpstr>
      <vt:lpstr>prononcer</vt:lpstr>
      <vt:lpstr>prononcer</vt:lpstr>
      <vt:lpstr>prononcer</vt:lpstr>
      <vt:lpstr>prononcer</vt:lpstr>
      <vt:lpstr>prononcer</vt:lpstr>
      <vt:lpstr>pronunciar</vt:lpstr>
      <vt:lpstr>PowerPoint Presentation</vt:lpstr>
      <vt:lpstr>PowerPoint Presentation</vt:lpstr>
      <vt:lpstr>PowerPoint Presentation</vt:lpstr>
      <vt:lpstr>Teacher audio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do</dc:title>
  <dc:creator>Rachel Hawkes</dc:creator>
  <cp:lastModifiedBy>Rachel Hawkes</cp:lastModifiedBy>
  <cp:revision>38</cp:revision>
  <dcterms:created xsi:type="dcterms:W3CDTF">2022-02-16T09:56:41Z</dcterms:created>
  <dcterms:modified xsi:type="dcterms:W3CDTF">2023-03-02T11:33:50Z</dcterms:modified>
</cp:coreProperties>
</file>