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57" r:id="rId3"/>
    <p:sldId id="380" r:id="rId4"/>
    <p:sldId id="381" r:id="rId5"/>
    <p:sldId id="382" r:id="rId6"/>
    <p:sldId id="365" r:id="rId7"/>
    <p:sldId id="375" r:id="rId8"/>
    <p:sldId id="363" r:id="rId9"/>
    <p:sldId id="369" r:id="rId10"/>
    <p:sldId id="376" r:id="rId11"/>
    <p:sldId id="377" r:id="rId12"/>
    <p:sldId id="370" r:id="rId13"/>
    <p:sldId id="371" r:id="rId14"/>
    <p:sldId id="378" r:id="rId15"/>
    <p:sldId id="3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3C75A2-2980-42D8-B537-E21DD4373D5F}" v="2" dt="2022-09-26T18:38:25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6156" autoAdjust="0"/>
  </p:normalViewPr>
  <p:slideViewPr>
    <p:cSldViewPr snapToGrid="0">
      <p:cViewPr varScale="1">
        <p:scale>
          <a:sx n="45" d="100"/>
          <a:sy n="45" d="100"/>
        </p:scale>
        <p:origin x="2006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413C75A2-2980-42D8-B537-E21DD4373D5F}"/>
    <pc:docChg chg="addSld delSld modSld sldOrd">
      <pc:chgData name="Tom Dawes" userId="fe899cd594ff6f3a" providerId="LiveId" clId="{413C75A2-2980-42D8-B537-E21DD4373D5F}" dt="2022-09-26T18:38:28.271" v="5" actId="14100"/>
      <pc:docMkLst>
        <pc:docMk/>
      </pc:docMkLst>
      <pc:sldChg chg="ord">
        <pc:chgData name="Tom Dawes" userId="fe899cd594ff6f3a" providerId="LiveId" clId="{413C75A2-2980-42D8-B537-E21DD4373D5F}" dt="2022-09-26T18:38:18.881" v="3"/>
        <pc:sldMkLst>
          <pc:docMk/>
          <pc:sldMk cId="1892539281" sldId="370"/>
        </pc:sldMkLst>
      </pc:sldChg>
      <pc:sldChg chg="ord">
        <pc:chgData name="Tom Dawes" userId="fe899cd594ff6f3a" providerId="LiveId" clId="{413C75A2-2980-42D8-B537-E21DD4373D5F}" dt="2022-09-26T18:38:18.881" v="3"/>
        <pc:sldMkLst>
          <pc:docMk/>
          <pc:sldMk cId="1933931797" sldId="371"/>
        </pc:sldMkLst>
      </pc:sldChg>
      <pc:sldChg chg="add del">
        <pc:chgData name="Tom Dawes" userId="fe899cd594ff6f3a" providerId="LiveId" clId="{413C75A2-2980-42D8-B537-E21DD4373D5F}" dt="2022-09-26T18:37:36.471" v="1"/>
        <pc:sldMkLst>
          <pc:docMk/>
          <pc:sldMk cId="21145991" sldId="372"/>
        </pc:sldMkLst>
      </pc:sldChg>
      <pc:sldChg chg="add del">
        <pc:chgData name="Tom Dawes" userId="fe899cd594ff6f3a" providerId="LiveId" clId="{413C75A2-2980-42D8-B537-E21DD4373D5F}" dt="2022-09-26T18:37:36.471" v="1"/>
        <pc:sldMkLst>
          <pc:docMk/>
          <pc:sldMk cId="2982216148" sldId="373"/>
        </pc:sldMkLst>
      </pc:sldChg>
      <pc:sldChg chg="add del">
        <pc:chgData name="Tom Dawes" userId="fe899cd594ff6f3a" providerId="LiveId" clId="{413C75A2-2980-42D8-B537-E21DD4373D5F}" dt="2022-09-26T18:37:36.471" v="1"/>
        <pc:sldMkLst>
          <pc:docMk/>
          <pc:sldMk cId="1275473967" sldId="374"/>
        </pc:sldMkLst>
      </pc:sldChg>
      <pc:sldChg chg="modSp mod">
        <pc:chgData name="Tom Dawes" userId="fe899cd594ff6f3a" providerId="LiveId" clId="{413C75A2-2980-42D8-B537-E21DD4373D5F}" dt="2022-09-26T18:38:28.271" v="5" actId="14100"/>
        <pc:sldMkLst>
          <pc:docMk/>
          <pc:sldMk cId="3807876573" sldId="377"/>
        </pc:sldMkLst>
        <pc:spChg chg="mod">
          <ac:chgData name="Tom Dawes" userId="fe899cd594ff6f3a" providerId="LiveId" clId="{413C75A2-2980-42D8-B537-E21DD4373D5F}" dt="2022-09-26T18:38:28.271" v="5" actId="14100"/>
          <ac:spMkLst>
            <pc:docMk/>
            <pc:sldMk cId="3807876573" sldId="377"/>
            <ac:spMk id="37" creationId="{68149A81-5207-44A8-87E6-FF9D619AD0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[ch] dimanche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[1235]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marché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[280]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chercher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[336]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bouche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[1838]</a:t>
            </a:r>
            <a:endParaRPr lang="en-GB" sz="18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j’ai, il a, elle a, quoi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[297]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dessin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[2624]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message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[792]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8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it-IT" sz="18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ce (c') [12] lundi [1091] mardi [1044] mercredi [1168]  jeudi [1112] vendredi [1086] samedi [1355] dimanche [1235] aujourd’hui [233] </a:t>
            </a:r>
            <a:endParaRPr lang="en-GB" sz="18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00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Handout for person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05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Handout for person 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733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1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26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 2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65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SSC [</a:t>
            </a:r>
            <a:r>
              <a:rPr lang="en-GB" b="0" dirty="0" err="1"/>
              <a:t>ch</a:t>
            </a:r>
            <a:r>
              <a:rPr lang="en-GB" b="0" dirty="0"/>
              <a:t>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each sentence.</a:t>
            </a:r>
            <a:br>
              <a:rPr lang="en-GB" b="0" dirty="0"/>
            </a:br>
            <a:r>
              <a:rPr lang="en-GB" b="0" dirty="0"/>
              <a:t>2. Pupils note each instance of [</a:t>
            </a:r>
            <a:r>
              <a:rPr lang="en-GB" b="0" dirty="0" err="1"/>
              <a:t>ch</a:t>
            </a:r>
            <a:r>
              <a:rPr lang="en-GB" b="0" dirty="0"/>
              <a:t>]</a:t>
            </a:r>
            <a:br>
              <a:rPr lang="en-GB" b="0" dirty="0"/>
            </a:br>
            <a:r>
              <a:rPr lang="en-GB" b="0" dirty="0"/>
              <a:t>3. Click to reveal the written sentence and the answer.</a:t>
            </a:r>
            <a:br>
              <a:rPr lang="en-GB" b="0" dirty="0"/>
            </a:br>
            <a:r>
              <a:rPr lang="en-GB" b="0" dirty="0"/>
              <a:t>4. Allow pupils to tell you the meanings of the words they know.  Click again to reveal the English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achète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chaise.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cheval et un chat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marchent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aural/written comprehension of a range of new and previously taught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and read each clue.</a:t>
            </a:r>
            <a:br>
              <a:rPr lang="en-GB" b="0" dirty="0"/>
            </a:br>
            <a:r>
              <a:rPr lang="en-GB" b="0" dirty="0"/>
              <a:t>2. Pupils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jour.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salle de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écrire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chambre.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 and correctly connect indefinite articles with nouns of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listen.</a:t>
            </a:r>
            <a:br>
              <a:rPr lang="en-GB" b="0" dirty="0"/>
            </a:br>
            <a:r>
              <a:rPr lang="en-GB" b="0" dirty="0"/>
              <a:t>2. Pupils decide if Adèle says ‘I have’ or ‘he has’ and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write the noun in English under the correct name heading.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answers orally and click to bring up full sentence audio and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[dessin].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[chaise].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Elle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[chambre].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J’ai un [bureau].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une [affiche].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Elle a un [crayon].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J’ai un [cheval].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Elle a un [chat].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0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Tell pupils they need to write as if they are Pierre.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written versions of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a, and oral comprehension of known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the example.  Click to demonstrate each stage.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Give out the handouts (they are found at the end of this PPT).</a:t>
            </a:r>
            <a:br>
              <a:rPr lang="en-GB" b="0" dirty="0"/>
            </a:br>
            <a:r>
              <a:rPr lang="en-GB" b="0" dirty="0"/>
              <a:t>2. Pupil As start by saying either </a:t>
            </a:r>
            <a:r>
              <a:rPr lang="en-GB" b="0" dirty="0" err="1"/>
              <a:t>j’ai</a:t>
            </a:r>
            <a:r>
              <a:rPr lang="en-GB" b="0" dirty="0"/>
              <a:t> or </a:t>
            </a:r>
            <a:r>
              <a:rPr lang="en-GB" b="0" dirty="0" err="1"/>
              <a:t>il</a:t>
            </a:r>
            <a:r>
              <a:rPr lang="en-GB" b="0" dirty="0"/>
              <a:t> 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Bs listen and finish their partner’s sentence correctly.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 As complete the English sentence meanings appropriately.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15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33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8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10.sv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8.png"/><Relationship Id="rId7" Type="http://schemas.openxmlformats.org/officeDocument/2006/relationships/audio" Target="../media/audio10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10.svg"/><Relationship Id="rId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0.wav"/><Relationship Id="rId3" Type="http://schemas.openxmlformats.org/officeDocument/2006/relationships/image" Target="../media/image8.png"/><Relationship Id="rId7" Type="http://schemas.openxmlformats.org/officeDocument/2006/relationships/audio" Target="../media/audio17.wav"/><Relationship Id="rId12" Type="http://schemas.openxmlformats.org/officeDocument/2006/relationships/image" Target="../media/image7.gif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image" Target="../media/image12.gif"/><Relationship Id="rId5" Type="http://schemas.openxmlformats.org/officeDocument/2006/relationships/audio" Target="../media/audio15.wav"/><Relationship Id="rId1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7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-68952"/>
            <a:ext cx="3969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40241B-6EBC-4234-BD89-30D54C883FBD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8" name="Picture 2" descr="Envelope, Mail, Postage, Post Office">
              <a:extLst>
                <a:ext uri="{FF2B5EF4-FFF2-40B4-BE49-F238E27FC236}">
                  <a16:creationId xmlns:a16="http://schemas.microsoft.com/office/drawing/2014/main" id="{03372C1B-7673-443C-8942-E6D28A1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1CBF7338-3047-420E-834F-EBE341AB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11" name="Google Shape;177;p39">
              <a:extLst>
                <a:ext uri="{FF2B5EF4-FFF2-40B4-BE49-F238E27FC236}">
                  <a16:creationId xmlns:a16="http://schemas.microsoft.com/office/drawing/2014/main" id="{9FFEEF13-2ACE-413A-95E6-5558AAA0E590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4" name="Google Shape;178;p39">
                <a:extLst>
                  <a:ext uri="{FF2B5EF4-FFF2-40B4-BE49-F238E27FC236}">
                    <a16:creationId xmlns:a16="http://schemas.microsoft.com/office/drawing/2014/main" id="{E8DBA009-8964-4112-8DCC-E99024986C5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79;p39">
                <a:extLst>
                  <a:ext uri="{FF2B5EF4-FFF2-40B4-BE49-F238E27FC236}">
                    <a16:creationId xmlns:a16="http://schemas.microsoft.com/office/drawing/2014/main" id="{C8603A2C-368A-49CC-9FC2-5BDFF9BCA5E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89BD54-9079-4C98-B869-AF7661188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F974E27-FBAC-48E4-B98D-59222A3C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29AEF-E73E-40CA-9976-E01E0831B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81976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655248" y="2876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83653"/>
            <a:ext cx="9350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179086" y="57463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70602" y="5735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801117" y="5735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107459" y="48590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829490" y="48975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834896" y="487856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chat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107459" y="3983711"/>
            <a:ext cx="259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message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70601" y="39848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dessin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834896" y="40045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crayon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115782" y="31536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70601" y="31064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aujourd’hui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847249" y="315530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107458" y="23076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75513" y="2281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868740" y="2293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179085" y="14179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70601" y="144192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834896" y="142956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8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318234"/>
              </p:ext>
            </p:extLst>
          </p:nvPr>
        </p:nvGraphicFramePr>
        <p:xfrm>
          <a:off x="250439" y="1718280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08593"/>
              </p:ext>
            </p:extLst>
          </p:nvPr>
        </p:nvGraphicFramePr>
        <p:xfrm>
          <a:off x="5873262" y="1718280"/>
          <a:ext cx="6115480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97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924624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609878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637631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6096000" y="367735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19;p1">
            <a:extLst>
              <a:ext uri="{FF2B5EF4-FFF2-40B4-BE49-F238E27FC236}">
                <a16:creationId xmlns:a16="http://schemas.microsoft.com/office/drawing/2014/main" id="{D1C0AEE1-B6B2-4F5B-AA34-B7A6FF51795A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D05AE-40EE-411F-9715-37F108356340}"/>
              </a:ext>
            </a:extLst>
          </p:cNvPr>
          <p:cNvSpPr txBox="1"/>
          <p:nvPr/>
        </p:nvSpPr>
        <p:spPr>
          <a:xfrm>
            <a:off x="123171" y="6299111"/>
            <a:ext cx="115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in Round 1, the speaker is Pierre, so Pierre = I have, Adèle = she has.</a:t>
            </a:r>
          </a:p>
        </p:txBody>
      </p:sp>
    </p:spTree>
    <p:extLst>
      <p:ext uri="{BB962C8B-B14F-4D97-AF65-F5344CB8AC3E}">
        <p14:creationId xmlns:p14="http://schemas.microsoft.com/office/powerpoint/2010/main" val="189253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7210930" y="3194035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61484"/>
              </p:ext>
            </p:extLst>
          </p:nvPr>
        </p:nvGraphicFramePr>
        <p:xfrm>
          <a:off x="203258" y="1727185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(Elle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7204375" y="1789136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203258" y="66737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19;p1">
            <a:extLst>
              <a:ext uri="{FF2B5EF4-FFF2-40B4-BE49-F238E27FC236}">
                <a16:creationId xmlns:a16="http://schemas.microsoft.com/office/drawing/2014/main" id="{F65181AC-B74E-4734-9BE6-770694D2E436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B708A-FC92-45CB-A288-D4DBC53724FE}"/>
              </a:ext>
            </a:extLst>
          </p:cNvPr>
          <p:cNvSpPr txBox="1"/>
          <p:nvPr/>
        </p:nvSpPr>
        <p:spPr>
          <a:xfrm>
            <a:off x="123171" y="6358043"/>
            <a:ext cx="115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in Round 2, the speaker is Adèle, so Adèle = I have, Pierre = he has.</a:t>
            </a:r>
          </a:p>
        </p:txBody>
      </p:sp>
    </p:spTree>
    <p:extLst>
      <p:ext uri="{BB962C8B-B14F-4D97-AF65-F5344CB8AC3E}">
        <p14:creationId xmlns:p14="http://schemas.microsoft.com/office/powerpoint/2010/main" val="193393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4">
            <a:extLst>
              <a:ext uri="{FF2B5EF4-FFF2-40B4-BE49-F238E27FC236}">
                <a16:creationId xmlns:a16="http://schemas.microsoft.com/office/drawing/2014/main" id="{F31C7188-3AD0-4B92-98DF-76D184DBD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610794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dessin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83653"/>
            <a:ext cx="8945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BC688F0-EA35-4BE5-AB48-3BB407800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229B86A-1701-4345-97FF-86AFE9FBC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90EBF32-0D38-4E12-B34C-A1E8B9DD35CE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AFA544-CC57-40F2-B14D-E5E432246B38}"/>
              </a:ext>
            </a:extLst>
          </p:cNvPr>
          <p:cNvSpPr txBox="1"/>
          <p:nvPr/>
        </p:nvSpPr>
        <p:spPr>
          <a:xfrm>
            <a:off x="1573007" y="28784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68583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70901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655248" y="2876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0212" y="83653"/>
            <a:ext cx="9396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22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58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1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5100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1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346644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1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45090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1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55517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123171" y="71127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Tally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number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of times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hear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[ch] in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each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sentence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4C20A-BD3F-4817-8209-0E39C662573E}"/>
              </a:ext>
            </a:extLst>
          </p:cNvPr>
          <p:cNvSpPr txBox="1"/>
          <p:nvPr/>
        </p:nvSpPr>
        <p:spPr>
          <a:xfrm>
            <a:off x="9521076" y="73966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////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34595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 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44918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Elle a une affi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 et une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aise.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510020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ète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ocolat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59077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Aujourd’hui, c’est diman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55241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eval et 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at mar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ent au mar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366A23C8-1305-41F9-AF95-232E3C9F6379}"/>
              </a:ext>
            </a:extLst>
          </p:cNvPr>
          <p:cNvSpPr txBox="1">
            <a:spLocks/>
          </p:cNvSpPr>
          <p:nvPr/>
        </p:nvSpPr>
        <p:spPr>
          <a:xfrm>
            <a:off x="1145638" y="2036807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Today it’s Sunday.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06F8FC40-B372-4C71-A6FD-74EA83A5B16B}"/>
              </a:ext>
            </a:extLst>
          </p:cNvPr>
          <p:cNvSpPr txBox="1">
            <a:spLocks/>
          </p:cNvSpPr>
          <p:nvPr/>
        </p:nvSpPr>
        <p:spPr>
          <a:xfrm>
            <a:off x="1048793" y="295755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buys a hot chocolate.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5" name="Title 2">
            <a:extLst>
              <a:ext uri="{FF2B5EF4-FFF2-40B4-BE49-F238E27FC236}">
                <a16:creationId xmlns:a16="http://schemas.microsoft.com/office/drawing/2014/main" id="{DA54DCA8-FB4D-47A7-921A-50C089C1C834}"/>
              </a:ext>
            </a:extLst>
          </p:cNvPr>
          <p:cNvSpPr txBox="1">
            <a:spLocks/>
          </p:cNvSpPr>
          <p:nvPr/>
        </p:nvSpPr>
        <p:spPr>
          <a:xfrm>
            <a:off x="988230" y="394415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I’m looking for a dog.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6" name="Title 2">
            <a:extLst>
              <a:ext uri="{FF2B5EF4-FFF2-40B4-BE49-F238E27FC236}">
                <a16:creationId xmlns:a16="http://schemas.microsoft.com/office/drawing/2014/main" id="{7EA939FE-F248-4BE5-8DD1-0D23877CB4EA}"/>
              </a:ext>
            </a:extLst>
          </p:cNvPr>
          <p:cNvSpPr txBox="1">
            <a:spLocks/>
          </p:cNvSpPr>
          <p:nvPr/>
        </p:nvSpPr>
        <p:spPr>
          <a:xfrm>
            <a:off x="1048793" y="49312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 a poster and a chair.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7" name="Title 2">
            <a:extLst>
              <a:ext uri="{FF2B5EF4-FFF2-40B4-BE49-F238E27FC236}">
                <a16:creationId xmlns:a16="http://schemas.microsoft.com/office/drawing/2014/main" id="{8E09E3B6-9BD1-40C4-93F1-CFDF9A2D3D5E}"/>
              </a:ext>
            </a:extLst>
          </p:cNvPr>
          <p:cNvSpPr txBox="1">
            <a:spLocks/>
          </p:cNvSpPr>
          <p:nvPr/>
        </p:nvSpPr>
        <p:spPr>
          <a:xfrm>
            <a:off x="1048793" y="59717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horse and a cat walk to the market.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C33526-C2F9-420A-9C29-27CAE1C7EDB8}"/>
              </a:ext>
            </a:extLst>
          </p:cNvPr>
          <p:cNvSpPr/>
          <p:nvPr/>
        </p:nvSpPr>
        <p:spPr>
          <a:xfrm>
            <a:off x="1092754" y="1617063"/>
            <a:ext cx="989966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E85072-FF2E-4723-AB53-5A65FFDB5DB9}"/>
              </a:ext>
            </a:extLst>
          </p:cNvPr>
          <p:cNvSpPr/>
          <p:nvPr/>
        </p:nvSpPr>
        <p:spPr>
          <a:xfrm>
            <a:off x="1114822" y="2113186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99D526D-E609-45B2-B192-D8CAEDAA7A9B}"/>
              </a:ext>
            </a:extLst>
          </p:cNvPr>
          <p:cNvSpPr/>
          <p:nvPr/>
        </p:nvSpPr>
        <p:spPr>
          <a:xfrm>
            <a:off x="1074647" y="2503118"/>
            <a:ext cx="9961289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83F02AD-A66F-4859-A737-11CC808855EC}"/>
              </a:ext>
            </a:extLst>
          </p:cNvPr>
          <p:cNvSpPr/>
          <p:nvPr/>
        </p:nvSpPr>
        <p:spPr>
          <a:xfrm>
            <a:off x="1110412" y="3030351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D8CDDF5-5A88-44C4-BF85-B32ACB2D8B72}"/>
              </a:ext>
            </a:extLst>
          </p:cNvPr>
          <p:cNvSpPr/>
          <p:nvPr/>
        </p:nvSpPr>
        <p:spPr>
          <a:xfrm>
            <a:off x="1063803" y="3480884"/>
            <a:ext cx="9969631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FD64F47-E2D8-405D-AA96-4525CFE04974}"/>
              </a:ext>
            </a:extLst>
          </p:cNvPr>
          <p:cNvSpPr/>
          <p:nvPr/>
        </p:nvSpPr>
        <p:spPr>
          <a:xfrm>
            <a:off x="1048793" y="4066723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3371E2-2F93-4D9E-9620-EDC270291588}"/>
              </a:ext>
            </a:extLst>
          </p:cNvPr>
          <p:cNvSpPr/>
          <p:nvPr/>
        </p:nvSpPr>
        <p:spPr>
          <a:xfrm>
            <a:off x="1084016" y="4482396"/>
            <a:ext cx="9962345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118F044-3058-461D-B691-AE798A63E7B7}"/>
              </a:ext>
            </a:extLst>
          </p:cNvPr>
          <p:cNvSpPr/>
          <p:nvPr/>
        </p:nvSpPr>
        <p:spPr>
          <a:xfrm>
            <a:off x="1047733" y="5000247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E695A05C-901B-4BC1-9E55-192799F3A134}"/>
              </a:ext>
            </a:extLst>
          </p:cNvPr>
          <p:cNvSpPr/>
          <p:nvPr/>
        </p:nvSpPr>
        <p:spPr>
          <a:xfrm>
            <a:off x="1110412" y="5592710"/>
            <a:ext cx="996234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7540F23-5868-4502-85D3-9D475DD8CF42}"/>
              </a:ext>
            </a:extLst>
          </p:cNvPr>
          <p:cNvSpPr/>
          <p:nvPr/>
        </p:nvSpPr>
        <p:spPr>
          <a:xfrm>
            <a:off x="1092754" y="6101530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D2F8DB-F24E-4C65-82B1-F8012381C55D}"/>
              </a:ext>
            </a:extLst>
          </p:cNvPr>
          <p:cNvSpPr txBox="1"/>
          <p:nvPr/>
        </p:nvSpPr>
        <p:spPr>
          <a:xfrm>
            <a:off x="11088208" y="1568634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9EC2B0-43D2-46C1-B4D9-66BB82C68BC6}"/>
              </a:ext>
            </a:extLst>
          </p:cNvPr>
          <p:cNvSpPr txBox="1"/>
          <p:nvPr/>
        </p:nvSpPr>
        <p:spPr>
          <a:xfrm>
            <a:off x="11117352" y="2534123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69E0D39-09C2-4B57-BF7D-D96484340F40}"/>
              </a:ext>
            </a:extLst>
          </p:cNvPr>
          <p:cNvSpPr txBox="1"/>
          <p:nvPr/>
        </p:nvSpPr>
        <p:spPr>
          <a:xfrm>
            <a:off x="11102623" y="3415891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57041A7-5DB7-4BB6-90C9-5D5781543234}"/>
              </a:ext>
            </a:extLst>
          </p:cNvPr>
          <p:cNvSpPr txBox="1"/>
          <p:nvPr/>
        </p:nvSpPr>
        <p:spPr>
          <a:xfrm>
            <a:off x="11102622" y="4465462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3B9C36-9FB6-4552-BDAD-8471A9042D9C}"/>
              </a:ext>
            </a:extLst>
          </p:cNvPr>
          <p:cNvSpPr txBox="1"/>
          <p:nvPr/>
        </p:nvSpPr>
        <p:spPr>
          <a:xfrm>
            <a:off x="11117352" y="555173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////</a:t>
            </a:r>
          </a:p>
        </p:txBody>
      </p:sp>
      <p:sp>
        <p:nvSpPr>
          <p:cNvPr id="41" name="Google Shape;119;p1">
            <a:extLst>
              <a:ext uri="{FF2B5EF4-FFF2-40B4-BE49-F238E27FC236}">
                <a16:creationId xmlns:a16="http://schemas.microsoft.com/office/drawing/2014/main" id="{39C60CA6-EBC3-4275-A74B-93559B88AAF6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B9340DF7-AB8B-45E9-B4C0-BEB8A6DEB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9231" y="-20341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FD6CF28-5373-4693-B362-002F5D8B65F8}"/>
              </a:ext>
            </a:extLst>
          </p:cNvPr>
          <p:cNvSpPr/>
          <p:nvPr/>
        </p:nvSpPr>
        <p:spPr>
          <a:xfrm>
            <a:off x="3602197" y="64726"/>
            <a:ext cx="1542827" cy="517320"/>
          </a:xfrm>
          <a:prstGeom prst="wedgeRoundRectCallout">
            <a:avLst>
              <a:gd name="adj1" fmla="val -64432"/>
              <a:gd name="adj2" fmla="val 2578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CustomShape 6">
            <a:hlinkClick r:id="" action="ppaction://noaction">
              <a:snd r:embed="rId11" name="1_1.wav"/>
            </a:hlinkClick>
            <a:extLst>
              <a:ext uri="{FF2B5EF4-FFF2-40B4-BE49-F238E27FC236}">
                <a16:creationId xmlns:a16="http://schemas.microsoft.com/office/drawing/2014/main" id="{BB535D9F-81B1-4B84-9D20-9DEA6D02E996}"/>
              </a:ext>
            </a:extLst>
          </p:cNvPr>
          <p:cNvSpPr/>
          <p:nvPr/>
        </p:nvSpPr>
        <p:spPr>
          <a:xfrm>
            <a:off x="3617224" y="83395"/>
            <a:ext cx="170283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6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3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1819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3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03904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3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29310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3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385893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3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490157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2924156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3841674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animal.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petit.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03904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salle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classe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19072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 un jour.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4873974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regarder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7371273" y="1146355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mardi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heureux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7371273" y="202284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chaise | 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7371273" y="2819395"/>
            <a:ext cx="3847074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lit | un bureau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7371273" y="3839178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cheval | 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7371272" y="4918348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crayon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CustomShape 27">
            <a:hlinkClick r:id="" action="ppaction://noaction">
              <a:snd r:embed="rId9" name="3_7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462568" y="58744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1049850" y="58468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chambre.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7371272" y="5846993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lit | un cheval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41AAED-49F4-4435-9E37-3AF50CBD0A67}"/>
              </a:ext>
            </a:extLst>
          </p:cNvPr>
          <p:cNvSpPr/>
          <p:nvPr/>
        </p:nvSpPr>
        <p:spPr>
          <a:xfrm>
            <a:off x="7533456" y="1187974"/>
            <a:ext cx="959913" cy="439689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170DE9-F433-4A8B-81AB-9B92EC521787}"/>
              </a:ext>
            </a:extLst>
          </p:cNvPr>
          <p:cNvSpPr/>
          <p:nvPr/>
        </p:nvSpPr>
        <p:spPr>
          <a:xfrm>
            <a:off x="7572446" y="2031070"/>
            <a:ext cx="1694645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6DABB9-D099-4E92-9793-8F4F197CE84D}"/>
              </a:ext>
            </a:extLst>
          </p:cNvPr>
          <p:cNvSpPr/>
          <p:nvPr/>
        </p:nvSpPr>
        <p:spPr>
          <a:xfrm>
            <a:off x="8515822" y="2846460"/>
            <a:ext cx="1690495" cy="439214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F01ACDC-ACDB-41FE-8211-C2BB190172FF}"/>
              </a:ext>
            </a:extLst>
          </p:cNvPr>
          <p:cNvSpPr/>
          <p:nvPr/>
        </p:nvSpPr>
        <p:spPr>
          <a:xfrm>
            <a:off x="9294810" y="3849085"/>
            <a:ext cx="1273544" cy="464517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81C6B0-58BC-4F7C-93EC-89A79DA27898}"/>
              </a:ext>
            </a:extLst>
          </p:cNvPr>
          <p:cNvSpPr/>
          <p:nvPr/>
        </p:nvSpPr>
        <p:spPr>
          <a:xfrm>
            <a:off x="9294810" y="4986584"/>
            <a:ext cx="1524000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E75A6C-16E7-4D12-B0B9-B27E326D10A8}"/>
              </a:ext>
            </a:extLst>
          </p:cNvPr>
          <p:cNvSpPr/>
          <p:nvPr/>
        </p:nvSpPr>
        <p:spPr>
          <a:xfrm>
            <a:off x="7543800" y="5874438"/>
            <a:ext cx="863844" cy="474814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FFB900D1-E88F-415E-90E9-72A039E8FF8D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3F6E27FD-25C1-4865-B101-F79C989E3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25866" y="-25811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56E5BE5-5703-426E-A59B-18DA4747ECC9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CustomShape 6">
            <a:hlinkClick r:id="" action="ppaction://noaction">
              <a:snd r:embed="rId12" name="3_1.wav"/>
            </a:hlinkClick>
            <a:extLst>
              <a:ext uri="{FF2B5EF4-FFF2-40B4-BE49-F238E27FC236}">
                <a16:creationId xmlns:a16="http://schemas.microsoft.com/office/drawing/2014/main" id="{CE1B9382-647E-42C5-A73E-1AD96D38662B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Écoute et lis les phrases. C’est quoi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2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Table 73">
            <a:extLst>
              <a:ext uri="{FF2B5EF4-FFF2-40B4-BE49-F238E27FC236}">
                <a16:creationId xmlns:a16="http://schemas.microsoft.com/office/drawing/2014/main" id="{CF0DD459-0538-4263-873B-B61BE28A1793}"/>
              </a:ext>
            </a:extLst>
          </p:cNvPr>
          <p:cNvGraphicFramePr>
            <a:graphicFrameLocks noGrp="1"/>
          </p:cNvGraphicFramePr>
          <p:nvPr/>
        </p:nvGraphicFramePr>
        <p:xfrm>
          <a:off x="8627520" y="3943071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2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9152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2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42255" y="155691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2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24645" y="22537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2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01477" y="302859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2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386880" y="375702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1256223" y="907100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affiche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1235910" y="156815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chaise | message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1218061" y="226103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chambre |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1234574" y="3028595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bureau | chaise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1258493" y="3729043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affiche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dessin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CustomShape 27">
            <a:hlinkClick r:id="" action="ppaction://noaction">
              <a:snd r:embed="rId9" name="2_7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380152" y="450368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1234574" y="4489038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crayon | chaise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AF50E-3315-4F81-80B5-30BB30ABC5FB}"/>
              </a:ext>
            </a:extLst>
          </p:cNvPr>
          <p:cNvSpPr txBox="1"/>
          <p:nvPr/>
        </p:nvSpPr>
        <p:spPr>
          <a:xfrm>
            <a:off x="5456185" y="218619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4AB366-C635-46DD-A769-602347C3F0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3" y="2146808"/>
            <a:ext cx="273761" cy="2851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F5F4A7-8D7C-48C2-B572-03C4A592FA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9720141" y="3412929"/>
            <a:ext cx="862662" cy="637038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A1A9A0-2A2E-4081-95CA-312391BE9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5770407" y="747445"/>
            <a:ext cx="724947" cy="597448"/>
          </a:xfrm>
          <a:prstGeom prst="rect">
            <a:avLst/>
          </a:prstGeom>
        </p:spPr>
      </p:pic>
      <p:graphicFrame>
        <p:nvGraphicFramePr>
          <p:cNvPr id="34" name="Table 73">
            <a:extLst>
              <a:ext uri="{FF2B5EF4-FFF2-40B4-BE49-F238E27FC236}">
                <a16:creationId xmlns:a16="http://schemas.microsoft.com/office/drawing/2014/main" id="{E0085AE6-2CEE-4FFC-98A2-A30BDD127AF2}"/>
              </a:ext>
            </a:extLst>
          </p:cNvPr>
          <p:cNvGraphicFramePr>
            <a:graphicFrameLocks noGrp="1"/>
          </p:cNvGraphicFramePr>
          <p:nvPr/>
        </p:nvGraphicFramePr>
        <p:xfrm>
          <a:off x="5203443" y="1353172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55ABC75-DABF-4315-BD1C-8BA1DA607520}"/>
              </a:ext>
            </a:extLst>
          </p:cNvPr>
          <p:cNvSpPr txBox="1"/>
          <p:nvPr/>
        </p:nvSpPr>
        <p:spPr>
          <a:xfrm>
            <a:off x="5456185" y="262242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B75314-59D0-4BB3-992F-A8BD56C7BD5E}"/>
              </a:ext>
            </a:extLst>
          </p:cNvPr>
          <p:cNvSpPr txBox="1"/>
          <p:nvPr/>
        </p:nvSpPr>
        <p:spPr>
          <a:xfrm>
            <a:off x="5457865" y="3092217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B2F839-F013-4DCB-8C8B-6D83B43A3D1C}"/>
              </a:ext>
            </a:extLst>
          </p:cNvPr>
          <p:cNvSpPr txBox="1"/>
          <p:nvPr/>
        </p:nvSpPr>
        <p:spPr>
          <a:xfrm>
            <a:off x="8868474" y="480354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6FF87E-CBAE-49F6-8B29-DA3730EC897C}"/>
              </a:ext>
            </a:extLst>
          </p:cNvPr>
          <p:cNvSpPr txBox="1"/>
          <p:nvPr/>
        </p:nvSpPr>
        <p:spPr>
          <a:xfrm>
            <a:off x="8868474" y="5239770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84FF3B-6EB9-42C3-810C-637EC84BD96F}"/>
              </a:ext>
            </a:extLst>
          </p:cNvPr>
          <p:cNvSpPr txBox="1"/>
          <p:nvPr/>
        </p:nvSpPr>
        <p:spPr>
          <a:xfrm>
            <a:off x="8851104" y="570956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A24E344-9BC3-47B5-8922-E88D2A30F7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3" y="2593994"/>
            <a:ext cx="273761" cy="2851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7ECE28D-14B7-48B6-9343-443BB136E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31" y="3061361"/>
            <a:ext cx="273761" cy="28516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B1CD40-EA85-4CDA-8EB9-40CC721BAC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59" y="4756093"/>
            <a:ext cx="273761" cy="2851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7B9E46E-4EB5-49FC-B77A-23775A8AE4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59" y="5220025"/>
            <a:ext cx="273761" cy="2851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C23FF85-4F13-48AD-95C0-21CF5800E2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82" y="5680745"/>
            <a:ext cx="273761" cy="28516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1255EB6-D164-41FC-B4AF-449CBBCC09D4}"/>
              </a:ext>
            </a:extLst>
          </p:cNvPr>
          <p:cNvSpPr txBox="1"/>
          <p:nvPr/>
        </p:nvSpPr>
        <p:spPr>
          <a:xfrm>
            <a:off x="9650212" y="4775193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bedroom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D6E596-3E48-4313-9A87-E9B3AA35A0D5}"/>
              </a:ext>
            </a:extLst>
          </p:cNvPr>
          <p:cNvSpPr txBox="1"/>
          <p:nvPr/>
        </p:nvSpPr>
        <p:spPr>
          <a:xfrm>
            <a:off x="9594984" y="521780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05193-407A-4A08-9299-D0DAE93DBFE2}"/>
              </a:ext>
            </a:extLst>
          </p:cNvPr>
          <p:cNvSpPr txBox="1"/>
          <p:nvPr/>
        </p:nvSpPr>
        <p:spPr>
          <a:xfrm>
            <a:off x="6307511" y="215299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3B298A-CBA0-440E-8A08-F02A218D3A96}"/>
              </a:ext>
            </a:extLst>
          </p:cNvPr>
          <p:cNvSpPr txBox="1"/>
          <p:nvPr/>
        </p:nvSpPr>
        <p:spPr>
          <a:xfrm>
            <a:off x="6232453" y="260687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chair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8A0BAE-185F-42F2-9B67-7E4A60087206}"/>
              </a:ext>
            </a:extLst>
          </p:cNvPr>
          <p:cNvSpPr txBox="1"/>
          <p:nvPr/>
        </p:nvSpPr>
        <p:spPr>
          <a:xfrm>
            <a:off x="9358727" y="5658425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pencil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1510D26-8A70-491D-8CD9-07B02F598021}"/>
              </a:ext>
            </a:extLst>
          </p:cNvPr>
          <p:cNvSpPr txBox="1"/>
          <p:nvPr/>
        </p:nvSpPr>
        <p:spPr>
          <a:xfrm>
            <a:off x="6259125" y="306755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desk</a:t>
            </a:r>
          </a:p>
        </p:txBody>
      </p:sp>
      <p:sp>
        <p:nvSpPr>
          <p:cNvPr id="78" name="CustomShape 27">
            <a:hlinkClick r:id="" action="ppaction://noaction">
              <a:snd r:embed="rId13" name="2_8.wav"/>
            </a:hlinkClick>
            <a:extLst>
              <a:ext uri="{FF2B5EF4-FFF2-40B4-BE49-F238E27FC236}">
                <a16:creationId xmlns:a16="http://schemas.microsoft.com/office/drawing/2014/main" id="{D203A892-1C97-4D7F-9B57-783821259224}"/>
              </a:ext>
            </a:extLst>
          </p:cNvPr>
          <p:cNvSpPr/>
          <p:nvPr/>
        </p:nvSpPr>
        <p:spPr>
          <a:xfrm>
            <a:off x="386880" y="527832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B7AB45A2-F7EB-40FA-A51F-DC9B7DF17144}"/>
              </a:ext>
            </a:extLst>
          </p:cNvPr>
          <p:cNvSpPr txBox="1">
            <a:spLocks/>
          </p:cNvSpPr>
          <p:nvPr/>
        </p:nvSpPr>
        <p:spPr>
          <a:xfrm>
            <a:off x="1218061" y="5250339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chambre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cheval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0" name="CustomShape 27">
            <a:hlinkClick r:id="" action="ppaction://noaction">
              <a:snd r:embed="rId14" name="2_9.wav"/>
            </a:hlinkClick>
            <a:extLst>
              <a:ext uri="{FF2B5EF4-FFF2-40B4-BE49-F238E27FC236}">
                <a16:creationId xmlns:a16="http://schemas.microsoft.com/office/drawing/2014/main" id="{C7480E33-7861-4040-B290-EA9472E498D6}"/>
              </a:ext>
            </a:extLst>
          </p:cNvPr>
          <p:cNvSpPr/>
          <p:nvPr/>
        </p:nvSpPr>
        <p:spPr>
          <a:xfrm>
            <a:off x="380152" y="60249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0F79DCCC-BE1B-44DC-A7AC-41408A8BCEF4}"/>
              </a:ext>
            </a:extLst>
          </p:cNvPr>
          <p:cNvSpPr txBox="1">
            <a:spLocks/>
          </p:cNvSpPr>
          <p:nvPr/>
        </p:nvSpPr>
        <p:spPr>
          <a:xfrm>
            <a:off x="1173806" y="6024980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chat | affiche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9A5072-95AF-4D24-BE37-A9B399ADD6C4}"/>
              </a:ext>
            </a:extLst>
          </p:cNvPr>
          <p:cNvSpPr txBox="1"/>
          <p:nvPr/>
        </p:nvSpPr>
        <p:spPr>
          <a:xfrm>
            <a:off x="5457865" y="356834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5A4ABE4-B8F9-444D-B46D-99391BC6A2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31" y="3537486"/>
            <a:ext cx="273761" cy="28516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C732F24-C373-4918-BDDD-0765407A86E5}"/>
              </a:ext>
            </a:extLst>
          </p:cNvPr>
          <p:cNvSpPr txBox="1"/>
          <p:nvPr/>
        </p:nvSpPr>
        <p:spPr>
          <a:xfrm>
            <a:off x="6232453" y="352217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2CB6DB-BDF3-4D84-A248-C2C8659704FF}"/>
              </a:ext>
            </a:extLst>
          </p:cNvPr>
          <p:cNvSpPr txBox="1"/>
          <p:nvPr/>
        </p:nvSpPr>
        <p:spPr>
          <a:xfrm>
            <a:off x="8824285" y="6185146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6CF4EFE-A711-485D-B194-D71A64D88B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63" y="6156325"/>
            <a:ext cx="273761" cy="28516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8B9D75B-C875-4566-8300-19C096D48DF0}"/>
              </a:ext>
            </a:extLst>
          </p:cNvPr>
          <p:cNvSpPr txBox="1"/>
          <p:nvPr/>
        </p:nvSpPr>
        <p:spPr>
          <a:xfrm>
            <a:off x="9398171" y="6119325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58" name="Google Shape;119;p1">
            <a:extLst>
              <a:ext uri="{FF2B5EF4-FFF2-40B4-BE49-F238E27FC236}">
                <a16:creationId xmlns:a16="http://schemas.microsoft.com/office/drawing/2014/main" id="{C22F87CF-92F6-46F6-B4D2-8B590429EA39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89FC86B1-38D0-4993-ACF3-B541AF0FF5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77976" y="2973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00E4D87-7C10-4FBD-A609-6C8116495EA6}"/>
              </a:ext>
            </a:extLst>
          </p:cNvPr>
          <p:cNvSpPr/>
          <p:nvPr/>
        </p:nvSpPr>
        <p:spPr>
          <a:xfrm>
            <a:off x="3617542" y="117788"/>
            <a:ext cx="6102599" cy="49637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CustomShape 6">
            <a:hlinkClick r:id="" action="ppaction://noaction">
              <a:snd r:embed="rId17" name="2_1.wav"/>
            </a:hlinkClick>
            <a:extLst>
              <a:ext uri="{FF2B5EF4-FFF2-40B4-BE49-F238E27FC236}">
                <a16:creationId xmlns:a16="http://schemas.microsoft.com/office/drawing/2014/main" id="{322FDE9F-6E5F-4DED-88C3-E78F480076AC}"/>
              </a:ext>
            </a:extLst>
          </p:cNvPr>
          <p:cNvSpPr/>
          <p:nvPr/>
        </p:nvSpPr>
        <p:spPr>
          <a:xfrm>
            <a:off x="3579377" y="118288"/>
            <a:ext cx="626631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Pierre parle.  Qui a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36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84" grpId="0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207329" y="739566"/>
            <a:ext cx="580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es Pierre.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six phrases.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6575" y="48570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des phrases.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25005" y="-37683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74ECF0A-4296-4AF7-9D02-F5EAEF11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13791"/>
              </p:ext>
            </p:extLst>
          </p:nvPr>
        </p:nvGraphicFramePr>
        <p:xfrm>
          <a:off x="304544" y="1510649"/>
          <a:ext cx="5920410" cy="5178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83">
                  <a:extLst>
                    <a:ext uri="{9D8B030D-6E8A-4147-A177-3AD203B41FA5}">
                      <a16:colId xmlns:a16="http://schemas.microsoft.com/office/drawing/2014/main" val="462395066"/>
                    </a:ext>
                  </a:extLst>
                </a:gridCol>
                <a:gridCol w="1360473">
                  <a:extLst>
                    <a:ext uri="{9D8B030D-6E8A-4147-A177-3AD203B41FA5}">
                      <a16:colId xmlns:a16="http://schemas.microsoft.com/office/drawing/2014/main" val="85480347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61065972"/>
                    </a:ext>
                  </a:extLst>
                </a:gridCol>
                <a:gridCol w="2281604">
                  <a:extLst>
                    <a:ext uri="{9D8B030D-6E8A-4147-A177-3AD203B41FA5}">
                      <a16:colId xmlns:a16="http://schemas.microsoft.com/office/drawing/2014/main" val="2791686804"/>
                    </a:ext>
                  </a:extLst>
                </a:gridCol>
              </a:tblGrid>
              <a:tr h="739775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250388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84508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95601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835393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84139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91852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691934"/>
                  </a:ext>
                </a:extLst>
              </a:tr>
            </a:tbl>
          </a:graphicData>
        </a:graphic>
      </p:graphicFrame>
      <p:pic>
        <p:nvPicPr>
          <p:cNvPr id="37" name="Picture 3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659BE8A-0E2C-4A80-8AEA-0F8C8CEEF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1338166" y="1135676"/>
            <a:ext cx="724947" cy="5974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6A821C-36A1-41E0-A557-C2BF497DC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2668090" y="1115881"/>
            <a:ext cx="862662" cy="6370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1FDC263-09C8-42DB-990F-4BA05F2AC9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2264768"/>
            <a:ext cx="407384" cy="4243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6DA2ED-C2D8-4F81-B5D5-8D4C1FEB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00" y="3067049"/>
            <a:ext cx="407384" cy="4243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F70CE4-C568-4EE9-94BB-21428CA7C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90" y="3796638"/>
            <a:ext cx="407384" cy="4243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D56931-9DA2-48D4-8F8B-58AEF5CB01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66" y="4561276"/>
            <a:ext cx="407384" cy="4243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404E8A-F14C-4D05-913F-F433569E0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5297966"/>
            <a:ext cx="407384" cy="4243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3CAC64-BA75-409C-A281-F65FF7579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84" y="6106820"/>
            <a:ext cx="407384" cy="424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05FF-A3B2-45FF-96D2-CFC1F278B5D1}"/>
              </a:ext>
            </a:extLst>
          </p:cNvPr>
          <p:cNvSpPr txBox="1"/>
          <p:nvPr/>
        </p:nvSpPr>
        <p:spPr>
          <a:xfrm>
            <a:off x="6324628" y="4470024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chat.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53BDFB-C33E-4341-B045-DCA3E42DE1D1}"/>
              </a:ext>
            </a:extLst>
          </p:cNvPr>
          <p:cNvSpPr txBox="1"/>
          <p:nvPr/>
        </p:nvSpPr>
        <p:spPr>
          <a:xfrm>
            <a:off x="6356885" y="2922524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Elle a un dessin.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754C0C-0613-40F2-8667-754A7465AD3B}"/>
              </a:ext>
            </a:extLst>
          </p:cNvPr>
          <p:cNvSpPr txBox="1"/>
          <p:nvPr/>
        </p:nvSpPr>
        <p:spPr>
          <a:xfrm>
            <a:off x="6356885" y="3668970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Elle a un crayon.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342215-80DB-4517-9228-BD0E4CFE1F66}"/>
              </a:ext>
            </a:extLst>
          </p:cNvPr>
          <p:cNvSpPr txBox="1"/>
          <p:nvPr/>
        </p:nvSpPr>
        <p:spPr>
          <a:xfrm>
            <a:off x="6356885" y="2106945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message.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FED14A-3501-465C-A75C-D156E85677BA}"/>
              </a:ext>
            </a:extLst>
          </p:cNvPr>
          <p:cNvSpPr txBox="1"/>
          <p:nvPr/>
        </p:nvSpPr>
        <p:spPr>
          <a:xfrm>
            <a:off x="6356885" y="5271078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affiche.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08CDED-0B30-43B4-903B-E7C8CED2CD66}"/>
              </a:ext>
            </a:extLst>
          </p:cNvPr>
          <p:cNvSpPr txBox="1"/>
          <p:nvPr/>
        </p:nvSpPr>
        <p:spPr>
          <a:xfrm>
            <a:off x="6324627" y="6161550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Elle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chaise.</a:t>
            </a:r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6159EB55-B099-46BC-A3F7-BA4AF8E631B3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4E6CEA-1B8A-4D0D-AA8C-1FD162D76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014" y="2881140"/>
            <a:ext cx="1091580" cy="684506"/>
          </a:xfrm>
          <a:prstGeom prst="rect">
            <a:avLst/>
          </a:prstGeom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5BFF44C-B509-4FEE-8BAA-4A63E4B6F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4" y="4122143"/>
            <a:ext cx="809082" cy="1058315"/>
          </a:xfrm>
          <a:prstGeom prst="rect">
            <a:avLst/>
          </a:prstGeom>
        </p:spPr>
      </p:pic>
      <p:pic>
        <p:nvPicPr>
          <p:cNvPr id="35" name="Picture 34" descr="Icon&#10;&#10;Description automatically generated with low confidence">
            <a:extLst>
              <a:ext uri="{FF2B5EF4-FFF2-40B4-BE49-F238E27FC236}">
                <a16:creationId xmlns:a16="http://schemas.microsoft.com/office/drawing/2014/main" id="{053B199C-3F7E-4983-8EF5-ED1DCD842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57" y="3682907"/>
            <a:ext cx="1213937" cy="60696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1E7F267-4658-4BC4-9B09-9A524F4CB992}"/>
              </a:ext>
            </a:extLst>
          </p:cNvPr>
          <p:cNvGrpSpPr/>
          <p:nvPr/>
        </p:nvGrpSpPr>
        <p:grpSpPr>
          <a:xfrm>
            <a:off x="4172211" y="2159737"/>
            <a:ext cx="1923789" cy="604142"/>
            <a:chOff x="2154254" y="4816717"/>
            <a:chExt cx="3739525" cy="1329888"/>
          </a:xfrm>
        </p:grpSpPr>
        <p:pic>
          <p:nvPicPr>
            <p:cNvPr id="39" name="Picture 3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D1A9DB4-C163-41CD-BEA3-75C3BE4A3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40" name="Picture 39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A2DCAB82-CF21-40B9-BDF9-E4F6DCF7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7C6E6FA8-B94D-4860-BE77-59352FF57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42" name="Picture 4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B0B6BC7B-344E-423E-9E27-FB336C9D37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7190" y="5918942"/>
            <a:ext cx="650310" cy="89466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B658153-007A-4BCF-B612-234FEB7AA8C2}"/>
              </a:ext>
            </a:extLst>
          </p:cNvPr>
          <p:cNvGrpSpPr/>
          <p:nvPr/>
        </p:nvGrpSpPr>
        <p:grpSpPr>
          <a:xfrm>
            <a:off x="4527152" y="5341639"/>
            <a:ext cx="1234598" cy="542591"/>
            <a:chOff x="5895157" y="3290432"/>
            <a:chExt cx="1946187" cy="82973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D163334-5D26-4596-90A1-31E67FE9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4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FB963C25-46F4-431D-8CE7-B610E4D2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 descr="Text&#10;&#10;Description automatically generated">
              <a:extLst>
                <a:ext uri="{FF2B5EF4-FFF2-40B4-BE49-F238E27FC236}">
                  <a16:creationId xmlns:a16="http://schemas.microsoft.com/office/drawing/2014/main" id="{9B97EA02-12F5-46D3-BD83-55F097AD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3" grpId="0"/>
      <p:bldP spid="64" grpId="0"/>
      <p:bldP spid="66" grpId="0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50439" y="939664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Exemple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C5B75C4D-016D-4F55-BD11-B9F6C15B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6" y="1960814"/>
            <a:ext cx="914400" cy="9144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60644" y="3190619"/>
          <a:ext cx="44610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…………………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436645"/>
              </p:ext>
            </p:extLst>
          </p:nvPr>
        </p:nvGraphicFramePr>
        <p:xfrm>
          <a:off x="7446165" y="3184469"/>
          <a:ext cx="4466668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6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19062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5626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FB56EDD7-8088-46BF-AD3A-F11BD37C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5113" y="190740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BCB9EEB-11AF-4FFF-9907-4BCE2335EF24}"/>
              </a:ext>
            </a:extLst>
          </p:cNvPr>
          <p:cNvSpPr/>
          <p:nvPr/>
        </p:nvSpPr>
        <p:spPr>
          <a:xfrm>
            <a:off x="2404286" y="1094554"/>
            <a:ext cx="2658868" cy="1270888"/>
          </a:xfrm>
          <a:prstGeom prst="wedgeRoundRectCallout">
            <a:avLst>
              <a:gd name="adj1" fmla="val -58325"/>
              <a:gd name="adj2" fmla="val 109755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815028-AAF6-4801-A793-37DAE92A882E}"/>
              </a:ext>
            </a:extLst>
          </p:cNvPr>
          <p:cNvSpPr txBox="1"/>
          <p:nvPr/>
        </p:nvSpPr>
        <p:spPr>
          <a:xfrm>
            <a:off x="2057678" y="3086297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F39C76-05BE-4B39-8305-359A23B1AB6A}"/>
              </a:ext>
            </a:extLst>
          </p:cNvPr>
          <p:cNvSpPr/>
          <p:nvPr/>
        </p:nvSpPr>
        <p:spPr>
          <a:xfrm>
            <a:off x="6818315" y="1379621"/>
            <a:ext cx="2658868" cy="1270888"/>
          </a:xfrm>
          <a:prstGeom prst="wedgeRoundRectCallout">
            <a:avLst>
              <a:gd name="adj1" fmla="val 4008"/>
              <a:gd name="adj2" fmla="val 12024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…un chat.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19;p1">
            <a:extLst>
              <a:ext uri="{FF2B5EF4-FFF2-40B4-BE49-F238E27FC236}">
                <a16:creationId xmlns:a16="http://schemas.microsoft.com/office/drawing/2014/main" id="{0BB1E2C5-967F-47E7-A963-C7AE62B4F37C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79F2D-7A37-49A7-A7F5-6F79620A8089}"/>
              </a:ext>
            </a:extLst>
          </p:cNvPr>
          <p:cNvSpPr txBox="1"/>
          <p:nvPr/>
        </p:nvSpPr>
        <p:spPr>
          <a:xfrm>
            <a:off x="123171" y="6309392"/>
            <a:ext cx="1152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 in Round 1, the speaker is Pierre, so Pierre = I have, Adèle = she has.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C92A2CA7-99E3-4E6C-963E-943BF8682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3792" y="-27773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69EB87E-886D-4422-84D1-FB1EA7583791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4C69E388-6608-4D9D-82F1-D2D8F1B46BE3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 avec un/une partenaire.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80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 Les réponses pour A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78766"/>
              </p:ext>
            </p:extLst>
          </p:nvPr>
        </p:nvGraphicFramePr>
        <p:xfrm>
          <a:off x="250439" y="1718280"/>
          <a:ext cx="4461046" cy="4053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529EE-FEE1-440D-BC94-C08CBE584BE2}"/>
              </a:ext>
            </a:extLst>
          </p:cNvPr>
          <p:cNvSpPr txBox="1"/>
          <p:nvPr/>
        </p:nvSpPr>
        <p:spPr>
          <a:xfrm>
            <a:off x="2305050" y="171828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46D19E-555E-40AE-805C-4E3BF094FBFA}"/>
              </a:ext>
            </a:extLst>
          </p:cNvPr>
          <p:cNvSpPr txBox="1"/>
          <p:nvPr/>
        </p:nvSpPr>
        <p:spPr>
          <a:xfrm>
            <a:off x="2437368" y="2390095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message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B6A667-F4AA-4E3D-8A30-FAB902615699}"/>
              </a:ext>
            </a:extLst>
          </p:cNvPr>
          <p:cNvSpPr txBox="1"/>
          <p:nvPr/>
        </p:nvSpPr>
        <p:spPr>
          <a:xfrm>
            <a:off x="2419991" y="306191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horse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2E76B-5B29-42C5-9F3D-6BB9E6A6318E}"/>
              </a:ext>
            </a:extLst>
          </p:cNvPr>
          <p:cNvSpPr txBox="1"/>
          <p:nvPr/>
        </p:nvSpPr>
        <p:spPr>
          <a:xfrm>
            <a:off x="2341986" y="374010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F74B0C-C3B1-428B-9F03-F38297AA1204}"/>
              </a:ext>
            </a:extLst>
          </p:cNvPr>
          <p:cNvSpPr txBox="1"/>
          <p:nvPr/>
        </p:nvSpPr>
        <p:spPr>
          <a:xfrm>
            <a:off x="2419350" y="4418294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EC07B5-D5D1-4303-A5F5-B29B62453B00}"/>
              </a:ext>
            </a:extLst>
          </p:cNvPr>
          <p:cNvSpPr txBox="1"/>
          <p:nvPr/>
        </p:nvSpPr>
        <p:spPr>
          <a:xfrm>
            <a:off x="2381249" y="5114272"/>
            <a:ext cx="257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poster</a:t>
            </a:r>
          </a:p>
        </p:txBody>
      </p:sp>
      <p:sp>
        <p:nvSpPr>
          <p:cNvPr id="15" name="Google Shape;119;p1">
            <a:extLst>
              <a:ext uri="{FF2B5EF4-FFF2-40B4-BE49-F238E27FC236}">
                <a16:creationId xmlns:a16="http://schemas.microsoft.com/office/drawing/2014/main" id="{DB3A88C1-B5DE-4AFA-B62D-BA70F094F0EE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81AD94A6-76A9-4AEF-979F-3A7661C8E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145146"/>
              </p:ext>
            </p:extLst>
          </p:nvPr>
        </p:nvGraphicFramePr>
        <p:xfrm>
          <a:off x="6096000" y="1787140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(She has…)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5687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5: Les réponses pour B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383856" y="2048156"/>
          <a:ext cx="4461046" cy="4142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445E317-3924-4FA3-AC44-4CD372113708}"/>
              </a:ext>
            </a:extLst>
          </p:cNvPr>
          <p:cNvSpPr txBox="1"/>
          <p:nvPr/>
        </p:nvSpPr>
        <p:spPr>
          <a:xfrm>
            <a:off x="2614379" y="2048156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6E0F772F-98F1-4C38-933E-A78C1B798D9E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FD652-5A84-4F20-91AE-C16E16629F6D}"/>
              </a:ext>
            </a:extLst>
          </p:cNvPr>
          <p:cNvSpPr txBox="1"/>
          <p:nvPr/>
        </p:nvSpPr>
        <p:spPr>
          <a:xfrm>
            <a:off x="2410809" y="2746897"/>
            <a:ext cx="250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motorbike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881C8-0C1C-4C8B-AAD4-36B9B8762C23}"/>
              </a:ext>
            </a:extLst>
          </p:cNvPr>
          <p:cNvSpPr txBox="1"/>
          <p:nvPr/>
        </p:nvSpPr>
        <p:spPr>
          <a:xfrm>
            <a:off x="2614379" y="34290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53711-A046-4518-850B-F29515D5B751}"/>
              </a:ext>
            </a:extLst>
          </p:cNvPr>
          <p:cNvSpPr txBox="1"/>
          <p:nvPr/>
        </p:nvSpPr>
        <p:spPr>
          <a:xfrm>
            <a:off x="2495328" y="4127741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bedroom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D56E8-B815-4DBD-BF9D-FAA855CBB924}"/>
              </a:ext>
            </a:extLst>
          </p:cNvPr>
          <p:cNvSpPr txBox="1"/>
          <p:nvPr/>
        </p:nvSpPr>
        <p:spPr>
          <a:xfrm>
            <a:off x="2614379" y="482648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C00CE-AB35-4FDA-B682-B3BBCD2FD655}"/>
              </a:ext>
            </a:extLst>
          </p:cNvPr>
          <p:cNvSpPr txBox="1"/>
          <p:nvPr/>
        </p:nvSpPr>
        <p:spPr>
          <a:xfrm>
            <a:off x="2495328" y="5525223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i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19;p1">
            <a:extLst>
              <a:ext uri="{FF2B5EF4-FFF2-40B4-BE49-F238E27FC236}">
                <a16:creationId xmlns:a16="http://schemas.microsoft.com/office/drawing/2014/main" id="{86D5D6A4-9DE5-4D4E-A25E-1A426B029C12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EF873F1D-2207-4A9E-A32B-7D8C2D77A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966531"/>
              </p:ext>
            </p:extLst>
          </p:nvPr>
        </p:nvGraphicFramePr>
        <p:xfrm>
          <a:off x="5855677" y="1718280"/>
          <a:ext cx="6133065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649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93303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617383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(He has…)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crayon.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message.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dessin.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3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4">
            <a:extLst>
              <a:ext uri="{FF2B5EF4-FFF2-40B4-BE49-F238E27FC236}">
                <a16:creationId xmlns:a16="http://schemas.microsoft.com/office/drawing/2014/main" id="{F31C7188-3AD0-4B92-98DF-76D184DBD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17150"/>
              </p:ext>
            </p:extLst>
          </p:nvPr>
        </p:nvGraphicFramePr>
        <p:xfrm>
          <a:off x="537359" y="1010762"/>
          <a:ext cx="10107050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05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54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867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7478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crayon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dessin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83653"/>
            <a:ext cx="8945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Extra: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anglaise :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46B5ECC-7FE7-40C3-8139-48D45480E876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BC688F0-EA35-4BE5-AB48-3BB407800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8" y="1818314"/>
            <a:ext cx="1186070" cy="10803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229B86A-1701-4345-97FF-86AFE9FBC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" y="4004426"/>
            <a:ext cx="1162417" cy="110123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90EBF32-0D38-4E12-B34C-A1E8B9DD35CE}"/>
              </a:ext>
            </a:extLst>
          </p:cNvPr>
          <p:cNvSpPr txBox="1"/>
          <p:nvPr/>
        </p:nvSpPr>
        <p:spPr>
          <a:xfrm>
            <a:off x="1655248" y="553427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AFA544-CC57-40F2-B14D-E5E432246B38}"/>
              </a:ext>
            </a:extLst>
          </p:cNvPr>
          <p:cNvSpPr txBox="1"/>
          <p:nvPr/>
        </p:nvSpPr>
        <p:spPr>
          <a:xfrm>
            <a:off x="1573007" y="28784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8A44BC-52C3-40C0-B7AE-BF5B52375B31}"/>
              </a:ext>
            </a:extLst>
          </p:cNvPr>
          <p:cNvSpPr txBox="1"/>
          <p:nvPr/>
        </p:nvSpPr>
        <p:spPr>
          <a:xfrm>
            <a:off x="2179086" y="57237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cat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B3F0C1-A71E-47AE-9FC4-730171A936E1}"/>
              </a:ext>
            </a:extLst>
          </p:cNvPr>
          <p:cNvSpPr txBox="1"/>
          <p:nvPr/>
        </p:nvSpPr>
        <p:spPr>
          <a:xfrm>
            <a:off x="4770602" y="57007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message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66EB36-7D96-4DEA-AD2F-5E5789BA0831}"/>
              </a:ext>
            </a:extLst>
          </p:cNvPr>
          <p:cNvSpPr txBox="1"/>
          <p:nvPr/>
        </p:nvSpPr>
        <p:spPr>
          <a:xfrm>
            <a:off x="7913551" y="57007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drawing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7C78B1-A7B6-4FCD-A8E0-CDCD4542A366}"/>
              </a:ext>
            </a:extLst>
          </p:cNvPr>
          <p:cNvSpPr txBox="1"/>
          <p:nvPr/>
        </p:nvSpPr>
        <p:spPr>
          <a:xfrm>
            <a:off x="2129364" y="48698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pencil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8E97CC-CB72-4605-9E81-773EC120A8C2}"/>
              </a:ext>
            </a:extLst>
          </p:cNvPr>
          <p:cNvSpPr txBox="1"/>
          <p:nvPr/>
        </p:nvSpPr>
        <p:spPr>
          <a:xfrm>
            <a:off x="4767472" y="48781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F1DCA9-B395-4243-9E4D-D08074D92479}"/>
              </a:ext>
            </a:extLst>
          </p:cNvPr>
          <p:cNvSpPr txBox="1"/>
          <p:nvPr/>
        </p:nvSpPr>
        <p:spPr>
          <a:xfrm>
            <a:off x="7900876" y="4892021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710DFD-D14A-42D7-8435-5A56B53DCA42}"/>
              </a:ext>
            </a:extLst>
          </p:cNvPr>
          <p:cNvSpPr txBox="1"/>
          <p:nvPr/>
        </p:nvSpPr>
        <p:spPr>
          <a:xfrm>
            <a:off x="2179085" y="40361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E44CF2-9E73-495C-82A5-D5C66CF8F75E}"/>
              </a:ext>
            </a:extLst>
          </p:cNvPr>
          <p:cNvSpPr txBox="1"/>
          <p:nvPr/>
        </p:nvSpPr>
        <p:spPr>
          <a:xfrm>
            <a:off x="4767471" y="4036175"/>
            <a:ext cx="305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have, having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7781F16-22C8-4556-BB52-04801F650EB0}"/>
              </a:ext>
            </a:extLst>
          </p:cNvPr>
          <p:cNvSpPr txBox="1"/>
          <p:nvPr/>
        </p:nvSpPr>
        <p:spPr>
          <a:xfrm>
            <a:off x="7862422" y="40157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3B18A5-29AD-4A07-AED7-8088857E4654}"/>
              </a:ext>
            </a:extLst>
          </p:cNvPr>
          <p:cNvSpPr txBox="1"/>
          <p:nvPr/>
        </p:nvSpPr>
        <p:spPr>
          <a:xfrm>
            <a:off x="2226258" y="31578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Saturday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4BF7CA-0F51-443D-8382-A3E58AB7CFA6}"/>
              </a:ext>
            </a:extLst>
          </p:cNvPr>
          <p:cNvSpPr txBox="1"/>
          <p:nvPr/>
        </p:nvSpPr>
        <p:spPr>
          <a:xfrm>
            <a:off x="4773767" y="31332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AFEF21-BD0D-4525-9DAF-893242494C56}"/>
              </a:ext>
            </a:extLst>
          </p:cNvPr>
          <p:cNvSpPr txBox="1"/>
          <p:nvPr/>
        </p:nvSpPr>
        <p:spPr>
          <a:xfrm>
            <a:off x="7913551" y="315780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Sunday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2E46AF-AF84-49A7-B2DE-2D87B92B2C45}"/>
              </a:ext>
            </a:extLst>
          </p:cNvPr>
          <p:cNvSpPr txBox="1"/>
          <p:nvPr/>
        </p:nvSpPr>
        <p:spPr>
          <a:xfrm>
            <a:off x="2179084" y="22921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Friday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924CD78-ACA6-4CE3-AAB7-A94720AE6FB5}"/>
              </a:ext>
            </a:extLst>
          </p:cNvPr>
          <p:cNvSpPr txBox="1"/>
          <p:nvPr/>
        </p:nvSpPr>
        <p:spPr>
          <a:xfrm>
            <a:off x="4767472" y="2291343"/>
            <a:ext cx="223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B03CC7-2E7D-4562-BF4B-A792AC458F08}"/>
              </a:ext>
            </a:extLst>
          </p:cNvPr>
          <p:cNvSpPr txBox="1"/>
          <p:nvPr/>
        </p:nvSpPr>
        <p:spPr>
          <a:xfrm>
            <a:off x="7862421" y="22921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Thursday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9CEE44-3D12-4F1E-802E-33FD4BBF91A7}"/>
              </a:ext>
            </a:extLst>
          </p:cNvPr>
          <p:cNvSpPr txBox="1"/>
          <p:nvPr/>
        </p:nvSpPr>
        <p:spPr>
          <a:xfrm>
            <a:off x="2129363" y="14290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today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6B7BA7F-52C0-4550-9F39-1EFBAE11F050}"/>
              </a:ext>
            </a:extLst>
          </p:cNvPr>
          <p:cNvSpPr txBox="1"/>
          <p:nvPr/>
        </p:nvSpPr>
        <p:spPr>
          <a:xfrm>
            <a:off x="4767472" y="14590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Monday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ED1CEB-0844-4384-876A-952DF9A19E3A}"/>
              </a:ext>
            </a:extLst>
          </p:cNvPr>
          <p:cNvSpPr txBox="1"/>
          <p:nvPr/>
        </p:nvSpPr>
        <p:spPr>
          <a:xfrm>
            <a:off x="7850186" y="142901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 is, this/that is</a:t>
            </a:r>
          </a:p>
        </p:txBody>
      </p:sp>
    </p:spTree>
    <p:extLst>
      <p:ext uri="{BB962C8B-B14F-4D97-AF65-F5344CB8AC3E}">
        <p14:creationId xmlns:p14="http://schemas.microsoft.com/office/powerpoint/2010/main" val="224591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2318</Words>
  <Application>Microsoft Office PowerPoint</Application>
  <PresentationFormat>Widescreen</PresentationFormat>
  <Paragraphs>498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Bradley Hand ITC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</vt:lpstr>
      <vt:lpstr>Follow up 1</vt:lpstr>
      <vt:lpstr>Follow up 2</vt:lpstr>
      <vt:lpstr>Follow up 3</vt:lpstr>
      <vt:lpstr>Follow up 4: </vt:lpstr>
      <vt:lpstr>Follow up 5</vt:lpstr>
      <vt:lpstr>Follow up 5: Les réponses pour A</vt:lpstr>
      <vt:lpstr>Follow up 5: Les réponses pour B</vt:lpstr>
      <vt:lpstr>vocabulaire</vt:lpstr>
      <vt:lpstr>vocabulaire</vt:lpstr>
      <vt:lpstr>Follow up 5: Handout A</vt:lpstr>
      <vt:lpstr>Follow up 5: Handout B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45</cp:revision>
  <dcterms:created xsi:type="dcterms:W3CDTF">2021-06-12T06:20:35Z</dcterms:created>
  <dcterms:modified xsi:type="dcterms:W3CDTF">2023-11-14T06:41:31Z</dcterms:modified>
</cp:coreProperties>
</file>