
<file path=[Content_Types].xml><?xml version="1.0" encoding="utf-8"?>
<Types xmlns="http://schemas.openxmlformats.org/package/2006/content-types">
  <Default Extension="fntdata" ContentType="application/x-fontdata"/>
  <Default Extension="gif" ContentType="image/gif"/>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87" r:id="rId2"/>
  </p:sldMasterIdLst>
  <p:notesMasterIdLst>
    <p:notesMasterId r:id="rId21"/>
  </p:notesMasterIdLst>
  <p:sldIdLst>
    <p:sldId id="256" r:id="rId3"/>
    <p:sldId id="370" r:id="rId4"/>
    <p:sldId id="384" r:id="rId5"/>
    <p:sldId id="486" r:id="rId6"/>
    <p:sldId id="497" r:id="rId7"/>
    <p:sldId id="374" r:id="rId8"/>
    <p:sldId id="498" r:id="rId9"/>
    <p:sldId id="502" r:id="rId10"/>
    <p:sldId id="500" r:id="rId11"/>
    <p:sldId id="499" r:id="rId12"/>
    <p:sldId id="501" r:id="rId13"/>
    <p:sldId id="503" r:id="rId14"/>
    <p:sldId id="504" r:id="rId15"/>
    <p:sldId id="505" r:id="rId16"/>
    <p:sldId id="506" r:id="rId17"/>
    <p:sldId id="507" r:id="rId18"/>
    <p:sldId id="508" r:id="rId19"/>
    <p:sldId id="291" r:id="rId20"/>
  </p:sldIdLst>
  <p:sldSz cx="12192000" cy="6858000"/>
  <p:notesSz cx="6797675" cy="9926638"/>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Century Gothic" panose="020B0502020202020204" pitchFamily="34" charset="0"/>
      <p:regular r:id="rId26"/>
      <p:bold r:id="rId27"/>
      <p:italic r:id="rId28"/>
      <p:boldItalic r:id="rId29"/>
    </p:embeddedFont>
    <p:embeddedFont>
      <p:font typeface="Eras Demi ITC" panose="020B0805030504020804" pitchFamily="34" charset="0"/>
      <p:regular r:id="rId30"/>
    </p:embeddedFont>
    <p:embeddedFont>
      <p:font typeface="Modern Love" panose="04090805081005020601" pitchFamily="82" charset="0"/>
      <p:regular r:id="rId31"/>
    </p:embeddedFont>
    <p:embeddedFont>
      <p:font typeface="Tw Cen MT" panose="020B06020201040206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D2E"/>
    <a:srgbClr val="FF0066"/>
    <a:srgbClr val="E6E6E6"/>
    <a:srgbClr val="C5D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7469E4-21A7-47C9-B8C5-148D04ED5C03}" v="64" dt="2022-09-09T18:11:41.090"/>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5" autoAdjust="0"/>
    <p:restoredTop sz="52519" autoAdjust="0"/>
  </p:normalViewPr>
  <p:slideViewPr>
    <p:cSldViewPr snapToGrid="0" showGuides="1">
      <p:cViewPr varScale="1">
        <p:scale>
          <a:sx n="41" d="100"/>
          <a:sy n="41" d="100"/>
        </p:scale>
        <p:origin x="2218" y="2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57"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[un] </a:t>
            </a:r>
            <a:r>
              <a:rPr lang="en-GB" sz="1200" b="1" i="1" strike="noStrike" spc="-1" dirty="0">
                <a:solidFill>
                  <a:srgbClr val="002060"/>
                </a:solidFill>
                <a:latin typeface="Century Gothic"/>
                <a:ea typeface="Century Gothic"/>
              </a:rPr>
              <a:t>un </a:t>
            </a:r>
            <a:r>
              <a:rPr lang="fr-FR" sz="1200" b="0" i="1" strike="noStrike" spc="-1" dirty="0">
                <a:solidFill>
                  <a:srgbClr val="002060"/>
                </a:solidFill>
                <a:latin typeface="Century Gothic"/>
                <a:ea typeface="Century Gothic"/>
              </a:rPr>
              <a:t>[3] </a:t>
            </a:r>
            <a:r>
              <a:rPr lang="fr-FR" sz="1200" b="1" i="1" strike="noStrike" spc="-1" dirty="0">
                <a:solidFill>
                  <a:srgbClr val="002060"/>
                </a:solidFill>
                <a:latin typeface="Century Gothic"/>
                <a:ea typeface="Century Gothic"/>
              </a:rPr>
              <a:t>lundi </a:t>
            </a:r>
            <a:r>
              <a:rPr lang="fr-FR" sz="1200" b="0" i="1" strike="noStrike" spc="-1" dirty="0">
                <a:solidFill>
                  <a:srgbClr val="002060"/>
                </a:solidFill>
                <a:latin typeface="Century Gothic"/>
                <a:ea typeface="Century Gothic"/>
              </a:rPr>
              <a:t>[1091] </a:t>
            </a:r>
            <a:r>
              <a:rPr lang="fr-FR" sz="1200" b="1" i="1" strike="noStrike" spc="-1" dirty="0">
                <a:solidFill>
                  <a:srgbClr val="002060"/>
                </a:solidFill>
                <a:latin typeface="Century Gothic"/>
                <a:ea typeface="Century Gothic"/>
              </a:rPr>
              <a:t>jungle</a:t>
            </a:r>
            <a:r>
              <a:rPr lang="fr-FR" sz="1200" b="0" i="1" strike="noStrike" spc="-1" dirty="0">
                <a:solidFill>
                  <a:srgbClr val="002060"/>
                </a:solidFill>
                <a:latin typeface="Century Gothic"/>
                <a:ea typeface="Century Gothic"/>
              </a:rPr>
              <a:t> [4891] </a:t>
            </a:r>
            <a:r>
              <a:rPr lang="fr-FR" sz="1200" b="1" i="1" strike="noStrike" spc="-1" dirty="0">
                <a:solidFill>
                  <a:srgbClr val="002060"/>
                </a:solidFill>
                <a:latin typeface="Century Gothic"/>
                <a:ea typeface="Century Gothic"/>
              </a:rPr>
              <a:t>brun</a:t>
            </a:r>
            <a:r>
              <a:rPr lang="fr-FR" sz="1200" b="0" i="1" strike="noStrike" spc="-1" dirty="0">
                <a:solidFill>
                  <a:srgbClr val="002060"/>
                </a:solidFill>
                <a:latin typeface="Century Gothic"/>
                <a:ea typeface="Century Gothic"/>
              </a:rPr>
              <a:t> [&gt;5000] </a:t>
            </a:r>
            <a:r>
              <a:rPr lang="fr-FR" sz="1200" b="1" i="1" strike="noStrike" spc="-1" dirty="0">
                <a:solidFill>
                  <a:srgbClr val="002060"/>
                </a:solidFill>
                <a:latin typeface="Century Gothic"/>
                <a:ea typeface="Century Gothic"/>
              </a:rPr>
              <a:t>commun </a:t>
            </a:r>
            <a:r>
              <a:rPr lang="fr-FR" sz="1200" b="0" i="1" strike="noStrike" spc="-1" dirty="0">
                <a:solidFill>
                  <a:srgbClr val="002060"/>
                </a:solidFill>
                <a:latin typeface="Century Gothic"/>
                <a:ea typeface="Century Gothic"/>
              </a:rPr>
              <a:t>[780]</a:t>
            </a:r>
            <a:endParaRPr lang="it-IT" sz="1200" b="0" i="1" strike="noStrike" spc="-1" dirty="0">
              <a:solidFill>
                <a:srgbClr val="002060"/>
              </a:solidFill>
              <a:latin typeface="Century Gothic"/>
              <a:ea typeface="Century Gothic"/>
            </a:endParaRPr>
          </a:p>
          <a:p>
            <a:pPr marL="216000" indent="-216000" algn="l">
              <a:lnSpc>
                <a:spcPct val="100000"/>
              </a:lnSpc>
            </a:pPr>
            <a:r>
              <a:rPr lang="fr-FR" sz="1200" b="1" dirty="0">
                <a:solidFill>
                  <a:srgbClr val="002060"/>
                </a:solidFill>
                <a:latin typeface="Century Gothic"/>
                <a:ea typeface="Century Gothic"/>
                <a:cs typeface="Century Gothic"/>
                <a:sym typeface="Century Gothic"/>
              </a:rPr>
              <a:t>[un] vs. [une]</a:t>
            </a:r>
          </a:p>
          <a:p>
            <a:pPr marL="216000" indent="-216000" algn="l">
              <a:lnSpc>
                <a:spcPct val="100000"/>
              </a:lnSpc>
            </a:pPr>
            <a:r>
              <a:rPr lang="fr-FR" sz="1200" b="1" dirty="0">
                <a:solidFill>
                  <a:srgbClr val="002060"/>
                </a:solidFill>
                <a:latin typeface="Century Gothic"/>
                <a:ea typeface="Century Gothic"/>
                <a:cs typeface="Century Gothic"/>
                <a:sym typeface="Century Gothic"/>
              </a:rPr>
              <a:t>liaison - c'es</a:t>
            </a:r>
            <a:r>
              <a:rPr lang="fr-FR" sz="1200" b="1" u="sng" dirty="0">
                <a:solidFill>
                  <a:srgbClr val="002060"/>
                </a:solidFill>
                <a:latin typeface="Century Gothic"/>
                <a:ea typeface="Century Gothic"/>
                <a:cs typeface="Century Gothic"/>
                <a:sym typeface="Century Gothic"/>
              </a:rPr>
              <a:t>t</a:t>
            </a:r>
            <a:r>
              <a:rPr lang="fr-FR" sz="1200" b="1" dirty="0">
                <a:solidFill>
                  <a:srgbClr val="002060"/>
                </a:solidFill>
                <a:latin typeface="Century Gothic"/>
                <a:ea typeface="Century Gothic"/>
                <a:cs typeface="Century Gothic"/>
                <a:sym typeface="Century Gothic"/>
              </a:rPr>
              <a:t> un/une</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affiche </a:t>
            </a:r>
            <a:r>
              <a:rPr lang="fr-FR" sz="1200" b="0" strike="noStrike" spc="-1" dirty="0">
                <a:solidFill>
                  <a:srgbClr val="002060"/>
                </a:solidFill>
                <a:latin typeface="Century Gothic"/>
                <a:ea typeface="Century Gothic"/>
              </a:rPr>
              <a:t>[2886] </a:t>
            </a:r>
            <a:r>
              <a:rPr lang="fr-FR" sz="1200" b="1" strike="noStrike" spc="-1" dirty="0">
                <a:solidFill>
                  <a:srgbClr val="002060"/>
                </a:solidFill>
                <a:latin typeface="Century Gothic"/>
                <a:ea typeface="Century Gothic"/>
              </a:rPr>
              <a:t>bureau</a:t>
            </a:r>
            <a:r>
              <a:rPr lang="fr-FR" sz="1200" b="0" strike="noStrike" spc="-1" dirty="0">
                <a:solidFill>
                  <a:srgbClr val="002060"/>
                </a:solidFill>
                <a:latin typeface="Century Gothic"/>
                <a:ea typeface="Century Gothic"/>
              </a:rPr>
              <a:t> [273] </a:t>
            </a:r>
            <a:r>
              <a:rPr lang="fr-FR" sz="1200" b="1" strike="noStrike" spc="-1" dirty="0">
                <a:solidFill>
                  <a:srgbClr val="002060"/>
                </a:solidFill>
                <a:latin typeface="Century Gothic"/>
                <a:ea typeface="Century Gothic"/>
              </a:rPr>
              <a:t>chaise</a:t>
            </a:r>
            <a:r>
              <a:rPr lang="fr-FR" sz="1200" b="0" strike="noStrike" spc="-1" dirty="0">
                <a:solidFill>
                  <a:srgbClr val="002060"/>
                </a:solidFill>
                <a:latin typeface="Century Gothic"/>
                <a:ea typeface="Century Gothic"/>
              </a:rPr>
              <a:t> [3419] </a:t>
            </a:r>
            <a:r>
              <a:rPr lang="fr-FR" sz="1200" b="1" strike="noStrike" spc="-1" dirty="0">
                <a:solidFill>
                  <a:srgbClr val="002060"/>
                </a:solidFill>
                <a:latin typeface="Century Gothic"/>
                <a:ea typeface="Century Gothic"/>
              </a:rPr>
              <a:t>chambre</a:t>
            </a:r>
            <a:r>
              <a:rPr lang="fr-FR" sz="1200" b="0" strike="noStrike" spc="-1" dirty="0">
                <a:solidFill>
                  <a:srgbClr val="002060"/>
                </a:solidFill>
                <a:latin typeface="Century Gothic"/>
                <a:ea typeface="Century Gothic"/>
              </a:rPr>
              <a:t> [633] </a:t>
            </a:r>
            <a:r>
              <a:rPr lang="fr-FR" sz="1200" b="1" strike="noStrike" spc="-1" dirty="0">
                <a:solidFill>
                  <a:srgbClr val="002060"/>
                </a:solidFill>
                <a:latin typeface="Century Gothic"/>
                <a:ea typeface="Century Gothic"/>
              </a:rPr>
              <a:t>idée</a:t>
            </a:r>
            <a:r>
              <a:rPr lang="fr-FR" sz="1200" b="0" strike="noStrike" spc="-1" dirty="0">
                <a:solidFill>
                  <a:srgbClr val="002060"/>
                </a:solidFill>
                <a:latin typeface="Century Gothic"/>
                <a:ea typeface="Century Gothic"/>
              </a:rPr>
              <a:t> [239] </a:t>
            </a:r>
            <a:r>
              <a:rPr lang="fr-FR" sz="1200" b="1" strike="noStrike" spc="-1" dirty="0">
                <a:solidFill>
                  <a:srgbClr val="002060"/>
                </a:solidFill>
                <a:latin typeface="Century Gothic"/>
                <a:ea typeface="Century Gothic"/>
              </a:rPr>
              <a:t>lit</a:t>
            </a:r>
            <a:r>
              <a:rPr lang="fr-FR" sz="1200" b="0" strike="noStrike" spc="-1" dirty="0">
                <a:solidFill>
                  <a:srgbClr val="002060"/>
                </a:solidFill>
                <a:latin typeface="Century Gothic"/>
                <a:ea typeface="Century Gothic"/>
              </a:rPr>
              <a:t> [1837] </a:t>
            </a:r>
            <a:r>
              <a:rPr lang="fr-FR" sz="1200" b="1" strike="noStrike" spc="-1" dirty="0">
                <a:solidFill>
                  <a:srgbClr val="002060"/>
                </a:solidFill>
                <a:latin typeface="Century Gothic"/>
                <a:ea typeface="Century Gothic"/>
              </a:rPr>
              <a:t>un</a:t>
            </a:r>
            <a:r>
              <a:rPr lang="fr-FR" sz="1200" b="0" strike="noStrike" spc="-1" dirty="0">
                <a:solidFill>
                  <a:srgbClr val="002060"/>
                </a:solidFill>
                <a:latin typeface="Century Gothic"/>
                <a:ea typeface="Century Gothic"/>
              </a:rPr>
              <a:t> [3] </a:t>
            </a:r>
            <a:r>
              <a:rPr lang="fr-FR" sz="1200" b="1" strike="noStrike" spc="-1" dirty="0">
                <a:solidFill>
                  <a:srgbClr val="002060"/>
                </a:solidFill>
                <a:latin typeface="Century Gothic"/>
                <a:ea typeface="Century Gothic"/>
              </a:rPr>
              <a:t>une</a:t>
            </a:r>
            <a:r>
              <a:rPr lang="fr-FR" sz="1200" b="0" strike="noStrike" spc="-1" dirty="0">
                <a:solidFill>
                  <a:srgbClr val="002060"/>
                </a:solidFill>
                <a:latin typeface="Century Gothic"/>
                <a:ea typeface="Century Gothic"/>
              </a:rPr>
              <a:t> [3] </a:t>
            </a:r>
          </a:p>
          <a:p>
            <a:pPr marL="216000" indent="-216000">
              <a:lnSpc>
                <a:spcPct val="100000"/>
              </a:lnSpc>
            </a:pPr>
            <a:r>
              <a:rPr lang="fr-FR" sz="1200" b="0" strike="noStrike" spc="-1" dirty="0">
                <a:solidFill>
                  <a:srgbClr val="002060"/>
                </a:solidFill>
                <a:latin typeface="Century Gothic"/>
                <a:ea typeface="Century Gothic"/>
              </a:rPr>
              <a:t>(revisit moto, cheval)</a:t>
            </a:r>
            <a:endParaRPr lang="it-IT" sz="12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jeune [152] joli [2398] drôle [2166] difficile [296]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[3/9]</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difficile.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[3/9]</a:t>
            </a: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affiche.</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19084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chambre.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4240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bureau.</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50846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[7/9]</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a:t>
            </a:r>
            <a:r>
              <a:rPr lang="en-GB" sz="1200" b="0" strike="noStrike" spc="-1" dirty="0" err="1">
                <a:latin typeface="Arial"/>
              </a:rPr>
              <a:t>différent</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7470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[8/9]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chaise.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0518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[9/9]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idée.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58158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solidFill>
                  <a:srgbClr val="000000"/>
                </a:solidFill>
                <a:latin typeface="Calibri"/>
                <a:ea typeface="Calibri"/>
              </a:rPr>
              <a:t>Aim: </a:t>
            </a:r>
            <a:r>
              <a:rPr lang="en-GB" b="0" i="0" baseline="0" dirty="0"/>
              <a:t>to detect the presence or absence of a t-liaison with </a:t>
            </a:r>
            <a:r>
              <a:rPr lang="en-GB" b="0" i="1" baseline="0" dirty="0" err="1"/>
              <a:t>c’est</a:t>
            </a:r>
            <a:r>
              <a:rPr lang="en-GB" b="0" i="0" baseline="0" dirty="0"/>
              <a:t>, and connect this with meaning.</a:t>
            </a:r>
            <a:endParaRPr lang="en-GB" b="1" i="0" baseline="0" dirty="0"/>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Students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on a button to hear a form of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c’est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followed by a beep. </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Based on the presence or absence of a liaison, students decide what comes next. Remind them it is the presence or absence of a -t- sound that will give them this information – they won’t be able to tell the answer from the picture!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to bring up a 2</a:t>
            </a:r>
            <a:r>
              <a:rPr kumimoji="0" lang="en-GB" sz="1200" b="0" i="0"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Calibri"/>
                <a:cs typeface="Calibri"/>
                <a:sym typeface="Calibri"/>
              </a:rPr>
              <a:t>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set of audio buttons to check answers.</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mardi</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une</a:t>
            </a:r>
            <a:r>
              <a:rPr lang="en-GB" sz="1200" b="0" strike="noStrike" spc="-1" dirty="0">
                <a:solidFill>
                  <a:srgbClr val="000000"/>
                </a:solidFill>
                <a:latin typeface="Calibri"/>
              </a:rPr>
              <a:t> chambre].</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différent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indépendant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une</a:t>
            </a:r>
            <a:r>
              <a:rPr lang="en-GB" sz="1200" b="0" strike="noStrike" spc="-1" dirty="0">
                <a:solidFill>
                  <a:srgbClr val="000000"/>
                </a:solidFill>
                <a:latin typeface="Calibri"/>
              </a:rPr>
              <a:t> affiche].</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[un lit].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un</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un</a:t>
            </a:r>
            <a:r>
              <a:rPr lang="en-GB" dirty="0"/>
              <a:t>]. Repeat the SSC [</a:t>
            </a:r>
            <a:r>
              <a:rPr lang="en-GB" b="1" dirty="0"/>
              <a:t>un</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nasal vowels.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nasal [un]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un</a:t>
            </a:r>
            <a:r>
              <a:rPr lang="en-GB" dirty="0"/>
              <a:t>]. Repeat the SSC [</a:t>
            </a:r>
            <a:r>
              <a:rPr lang="en-GB" b="1" dirty="0"/>
              <a:t>un</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cluster word in turn: </a:t>
            </a:r>
            <a:r>
              <a:rPr lang="en-GB" dirty="0" err="1"/>
              <a:t>lundi</a:t>
            </a:r>
            <a:r>
              <a:rPr lang="en-GB" dirty="0"/>
              <a:t>, jungle, </a:t>
            </a:r>
            <a:r>
              <a:rPr lang="en-GB" dirty="0" err="1"/>
              <a:t>brun</a:t>
            </a:r>
            <a:r>
              <a:rPr lang="en-GB" dirty="0"/>
              <a:t>, </a:t>
            </a:r>
            <a:r>
              <a:rPr lang="en-GB" dirty="0" err="1"/>
              <a:t>commun</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95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grammatical gender and singular indefinite articles (un/</a:t>
            </a:r>
            <a:r>
              <a:rPr lang="en-GB" b="0" dirty="0" err="1"/>
              <a:t>une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gender and indefinite articles in French.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masculine nouns with their indefinite article ‘un’.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feminine nouns with their indefinite article ‘</a:t>
            </a:r>
            <a:r>
              <a:rPr lang="en-GB" dirty="0" err="1"/>
              <a:t>une</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provide one pattern (feminine nouns often end in –e) but reinforce the fact that there are exceptions and in French you need to learn the gender of each noun when you learn the word.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These example</a:t>
            </a:r>
            <a:r>
              <a:rPr lang="en-GB" baseline="0" dirty="0"/>
              <a:t> nouns are all taken from the SSC source/cluster words from weeks 1-8 except </a:t>
            </a:r>
            <a:r>
              <a:rPr lang="en-GB" b="1" baseline="0" dirty="0"/>
              <a:t>table </a:t>
            </a:r>
            <a:r>
              <a:rPr lang="en-GB" b="0" baseline="0" dirty="0"/>
              <a:t>[866] and </a:t>
            </a:r>
            <a:r>
              <a:rPr lang="en-GB" b="1" baseline="0" dirty="0"/>
              <a:t>idée</a:t>
            </a:r>
            <a:r>
              <a:rPr lang="en-GB" b="0" baseline="0" dirty="0"/>
              <a:t> [239] and </a:t>
            </a:r>
            <a:r>
              <a:rPr lang="en-GB" b="1" baseline="0" dirty="0"/>
              <a:t>lit</a:t>
            </a:r>
            <a:r>
              <a:rPr lang="en-GB" b="0" baseline="0" dirty="0"/>
              <a:t> [1837]. </a:t>
            </a:r>
            <a:r>
              <a:rPr lang="en-GB" baseline="0" dirty="0"/>
              <a:t>Table is a cognate, idée and lit are part of the new vocabulary for this week.</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table </a:t>
            </a:r>
            <a:r>
              <a:rPr lang="fr-FR" sz="1200" b="0" strike="noStrike" spc="-1" dirty="0">
                <a:solidFill>
                  <a:srgbClr val="002060"/>
                </a:solidFill>
                <a:latin typeface="Century Gothic"/>
                <a:ea typeface="Century Gothic"/>
              </a:rPr>
              <a:t>[1019]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singular indefinite articles un and </a:t>
            </a:r>
            <a:r>
              <a:rPr lang="en-GB" sz="1200" b="0" strike="noStrike" spc="-1" dirty="0" err="1">
                <a:solidFill>
                  <a:srgbClr val="000000"/>
                </a:solidFill>
                <a:latin typeface="Calibri"/>
                <a:ea typeface="Calibri"/>
              </a:rPr>
              <a:t>une</a:t>
            </a:r>
            <a:r>
              <a:rPr lang="en-GB" sz="1200" b="0" strike="noStrike" spc="-1" dirty="0">
                <a:solidFill>
                  <a:srgbClr val="000000"/>
                </a:solidFill>
                <a:latin typeface="Calibri"/>
                <a:ea typeface="Calibri"/>
              </a:rPr>
              <a:t>, and several familiar SSC (a, u, o,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e); to introduce the new vocabulary for this week.</a:t>
            </a:r>
          </a:p>
          <a:p>
            <a:pPr marL="0" indent="0">
              <a:lnSpc>
                <a:spcPct val="100000"/>
              </a:lnSpc>
              <a:buNone/>
            </a:pPr>
            <a:r>
              <a:rPr lang="en-GB" sz="1200" b="1" strike="noStrike" spc="-1" dirty="0">
                <a:latin typeface="Arial"/>
              </a:rPr>
              <a:t>NB: Note that pupils have not yet been introduced to the SSC [</a:t>
            </a:r>
            <a:r>
              <a:rPr lang="en-GB" sz="1200" b="1" strike="noStrike" spc="-1" dirty="0" err="1">
                <a:latin typeface="Arial"/>
              </a:rPr>
              <a:t>ch</a:t>
            </a:r>
            <a:r>
              <a:rPr lang="en-GB" sz="1200" b="1" strike="noStrike" spc="-1" dirty="0">
                <a:latin typeface="Arial"/>
              </a:rPr>
              <a:t>]. However, they have practised the word ‘cheval’ and it is provided here, before chaise and chambre to help pupils connect the sound and spelling of ‘</a:t>
            </a:r>
            <a:r>
              <a:rPr lang="en-GB" sz="1200" b="1" strike="noStrike" spc="-1" dirty="0" err="1">
                <a:latin typeface="Arial"/>
              </a:rPr>
              <a:t>ch</a:t>
            </a:r>
            <a:r>
              <a:rPr lang="en-GB" sz="1200" b="1" strike="noStrike" spc="-1" dirty="0">
                <a:latin typeface="Arial"/>
              </a:rPr>
              <a:t>’.</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article un or </a:t>
            </a:r>
            <a:r>
              <a:rPr lang="en-GB" sz="1200" b="0" strike="noStrike" spc="-1" dirty="0" err="1">
                <a:solidFill>
                  <a:srgbClr val="000000"/>
                </a:solidFill>
                <a:latin typeface="Calibri"/>
              </a:rPr>
              <a:t>une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Click to listen again.</a:t>
            </a:r>
          </a:p>
          <a:p>
            <a:pPr marL="228600" indent="-228600">
              <a:lnSpc>
                <a:spcPct val="100000"/>
              </a:lnSpc>
              <a:buAutoNum type="arabicPeriod"/>
            </a:pPr>
            <a:r>
              <a:rPr lang="en-GB" sz="1200" b="0" strike="noStrike" spc="-1" dirty="0">
                <a:solidFill>
                  <a:srgbClr val="000000"/>
                </a:solidFill>
                <a:latin typeface="Calibri"/>
              </a:rPr>
              <a:t>This time pupils write the words (or just the missing letters).</a:t>
            </a:r>
          </a:p>
          <a:p>
            <a:pPr marL="228600" indent="-228600">
              <a:lnSpc>
                <a:spcPct val="100000"/>
              </a:lnSpc>
              <a:buAutoNum type="arabicPeriod"/>
            </a:pPr>
            <a:r>
              <a:rPr lang="en-GB" sz="1200" b="0" strike="noStrike" spc="-1" dirty="0">
                <a:solidFill>
                  <a:srgbClr val="000000"/>
                </a:solidFill>
                <a:latin typeface="Calibri"/>
              </a:rPr>
              <a:t>Click to check answers.</a:t>
            </a:r>
          </a:p>
          <a:p>
            <a:pPr marL="0" indent="0">
              <a:lnSpc>
                <a:spcPct val="100000"/>
              </a:lnSpc>
              <a:buNone/>
            </a:pPr>
            <a:br>
              <a:rPr lang="en-GB" sz="1200" b="1" strike="noStrike" spc="-1" dirty="0">
                <a:latin typeface="Arial"/>
              </a:rPr>
            </a:br>
            <a:r>
              <a:rPr lang="en-GB" sz="1200" b="1" strike="noStrike" spc="-1" dirty="0">
                <a:latin typeface="Arial"/>
              </a:rPr>
              <a:t>Transcript:</a:t>
            </a:r>
          </a:p>
          <a:p>
            <a:pPr marL="0" indent="0">
              <a:lnSpc>
                <a:spcPct val="100000"/>
              </a:lnSpc>
              <a:buNone/>
            </a:pPr>
            <a:r>
              <a:rPr lang="en-GB" sz="1200" b="0" strike="noStrike" spc="-1" dirty="0">
                <a:latin typeface="Arial"/>
              </a:rPr>
              <a:t>un bureau</a:t>
            </a:r>
          </a:p>
          <a:p>
            <a:pPr marL="0" indent="0">
              <a:lnSpc>
                <a:spcPct val="100000"/>
              </a:lnSpc>
              <a:buNone/>
            </a:pPr>
            <a:r>
              <a:rPr lang="en-GB" sz="1200" b="0" strike="noStrike" spc="-1" dirty="0">
                <a:latin typeface="Arial"/>
              </a:rPr>
              <a:t>un cheval</a:t>
            </a:r>
          </a:p>
          <a:p>
            <a:pPr marL="0" indent="0">
              <a:lnSpc>
                <a:spcPct val="100000"/>
              </a:lnSpc>
              <a:buNone/>
            </a:pPr>
            <a:r>
              <a:rPr lang="en-GB" sz="1200" b="0" strike="noStrike" spc="-1" dirty="0" err="1">
                <a:latin typeface="Arial"/>
              </a:rPr>
              <a:t>une</a:t>
            </a:r>
            <a:r>
              <a:rPr lang="en-GB" sz="1200" b="0" strike="noStrike" spc="-1" dirty="0">
                <a:latin typeface="Arial"/>
              </a:rPr>
              <a:t> chaise</a:t>
            </a:r>
          </a:p>
          <a:p>
            <a:pPr marL="0" indent="0">
              <a:lnSpc>
                <a:spcPct val="100000"/>
              </a:lnSpc>
              <a:buNone/>
            </a:pPr>
            <a:r>
              <a:rPr lang="en-GB" sz="1200" b="0" strike="noStrike" spc="-1" dirty="0" err="1">
                <a:latin typeface="Arial"/>
              </a:rPr>
              <a:t>une</a:t>
            </a:r>
            <a:r>
              <a:rPr lang="en-GB" sz="1200" b="0" strike="noStrike" spc="-1" dirty="0">
                <a:latin typeface="Arial"/>
              </a:rPr>
              <a:t> chambre</a:t>
            </a:r>
          </a:p>
          <a:p>
            <a:pPr marL="0" indent="0">
              <a:lnSpc>
                <a:spcPct val="100000"/>
              </a:lnSpc>
              <a:buNone/>
            </a:pPr>
            <a:r>
              <a:rPr lang="en-GB" sz="1200" b="0" strike="noStrike" spc="-1" dirty="0" err="1">
                <a:latin typeface="Arial"/>
              </a:rPr>
              <a:t>une</a:t>
            </a:r>
            <a:r>
              <a:rPr lang="en-GB" sz="1200" b="0" strike="noStrike" spc="-1" dirty="0">
                <a:latin typeface="Arial"/>
              </a:rPr>
              <a:t> idée</a:t>
            </a:r>
          </a:p>
          <a:p>
            <a:pPr marL="0" indent="0">
              <a:lnSpc>
                <a:spcPct val="100000"/>
              </a:lnSpc>
              <a:buNone/>
            </a:pPr>
            <a:r>
              <a:rPr lang="en-GB" sz="1200" b="0" strike="noStrike" spc="-1" dirty="0">
                <a:latin typeface="Arial"/>
              </a:rPr>
              <a:t>un lit</a:t>
            </a:r>
          </a:p>
          <a:p>
            <a:pPr marL="0" indent="0">
              <a:lnSpc>
                <a:spcPct val="100000"/>
              </a:lnSpc>
              <a:buNone/>
            </a:pPr>
            <a:r>
              <a:rPr lang="en-GB" sz="1200" b="0" strike="noStrike" spc="-1" dirty="0" err="1">
                <a:latin typeface="Arial"/>
              </a:rPr>
              <a:t>une</a:t>
            </a:r>
            <a:r>
              <a:rPr lang="en-GB" sz="1200" b="0" strike="noStrike" spc="-1" dirty="0">
                <a:latin typeface="Arial"/>
              </a:rPr>
              <a:t> moto</a:t>
            </a:r>
          </a:p>
          <a:p>
            <a:pPr marL="0" indent="0">
              <a:lnSpc>
                <a:spcPct val="100000"/>
              </a:lnSpc>
              <a:buNone/>
            </a:pPr>
            <a:r>
              <a:rPr lang="en-GB" sz="1200" b="0" strike="noStrike" spc="-1" dirty="0" err="1">
                <a:latin typeface="Arial"/>
              </a:rPr>
              <a:t>une</a:t>
            </a:r>
            <a:r>
              <a:rPr lang="en-GB" sz="1200" b="0" strike="noStrike" spc="-1" dirty="0">
                <a:latin typeface="Arial"/>
              </a:rPr>
              <a:t> affiche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article from pupils (un or </a:t>
            </a:r>
            <a:r>
              <a:rPr lang="en-GB" b="0" dirty="0" err="1"/>
              <a:t>une</a:t>
            </a:r>
            <a:r>
              <a:rPr lang="en-GB" b="0" dirty="0"/>
              <a:t>) and say the French word for pupils to repeat. In some cases, pupils will be able to read the new word aloud themselves.</a:t>
            </a:r>
            <a:br>
              <a:rPr lang="en-GB" b="0" dirty="0"/>
            </a:br>
            <a:r>
              <a:rPr lang="en-GB" b="0" dirty="0"/>
              <a:t>Note that they haven’t yet learnt enough SSC to be able to be confident about pronouncing all of these words from the written form. However, they should be able to do cheval, moto, lit, idée. They may need some support with the other words, even though they have just heard them in the previous activity.</a:t>
            </a:r>
            <a:br>
              <a:rPr lang="en-GB" b="0" dirty="0"/>
            </a:br>
            <a:r>
              <a:rPr lang="en-GB" b="0" dirty="0"/>
              <a:t>3. Continue until all 8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t-liaison with </a:t>
            </a:r>
            <a:r>
              <a:rPr lang="en-GB" b="0" dirty="0" err="1"/>
              <a:t>c’est</a:t>
            </a:r>
            <a:r>
              <a:rPr lang="en-GB" b="0" dirty="0"/>
              <a:t> before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liaison.</a:t>
            </a:r>
          </a:p>
          <a:p>
            <a:pPr marL="0" marR="0" lvl="0" indent="0" algn="l" rtl="0">
              <a:lnSpc>
                <a:spcPct val="100000"/>
              </a:lnSpc>
              <a:spcBef>
                <a:spcPts val="0"/>
              </a:spcBef>
              <a:spcAft>
                <a:spcPts val="0"/>
              </a:spcAft>
              <a:buClr>
                <a:schemeClr val="dk1"/>
              </a:buClr>
              <a:buSzPts val="1200"/>
              <a:buFont typeface="Calibri"/>
              <a:buNone/>
            </a:pPr>
            <a:r>
              <a:rPr lang="en-GB" dirty="0"/>
              <a:t>2.   Elicit the English for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086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(nine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SFC ‘t’ before a consonant and t-liaison before a vowel (the indefinite article </a:t>
            </a:r>
            <a:r>
              <a:rPr lang="en-GB" sz="1200" b="1" strike="noStrike" spc="-1" dirty="0">
                <a:solidFill>
                  <a:srgbClr val="000000"/>
                </a:solidFill>
                <a:latin typeface="Calibri"/>
                <a:ea typeface="Calibri"/>
              </a:rPr>
              <a:t>u</a:t>
            </a:r>
            <a:r>
              <a:rPr lang="en-GB" sz="1200" b="0" strike="noStrike" spc="-1" dirty="0">
                <a:solidFill>
                  <a:srgbClr val="000000"/>
                </a:solidFill>
                <a:latin typeface="Calibri"/>
                <a:ea typeface="Calibri"/>
              </a:rPr>
              <a:t>n/</a:t>
            </a:r>
            <a:r>
              <a:rPr lang="en-GB" sz="1200" b="1" strike="noStrike" spc="-1" dirty="0" err="1">
                <a:solidFill>
                  <a:srgbClr val="000000"/>
                </a:solidFill>
                <a:latin typeface="Calibri"/>
                <a:ea typeface="Calibri"/>
              </a:rPr>
              <a:t>u</a:t>
            </a:r>
            <a:r>
              <a:rPr lang="en-GB" sz="1200" b="0" strike="noStrike" spc="-1" dirty="0" err="1">
                <a:solidFill>
                  <a:srgbClr val="000000"/>
                </a:solidFill>
                <a:latin typeface="Calibri"/>
                <a:ea typeface="Calibri"/>
              </a:rPr>
              <a:t>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the audio button to hear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English meaning and click to reveal English and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seven slides.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a:t>
            </a:r>
            <a:r>
              <a:rPr lang="en-GB" sz="1200" b="0" strike="noStrike" spc="-1" dirty="0" err="1">
                <a:latin typeface="Arial"/>
              </a:rPr>
              <a:t>samedi</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54810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lit.</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36527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6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85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012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38888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3121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0375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9742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728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8353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3282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3885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13089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46581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378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3411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5990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62613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6056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2631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436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81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6311688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996323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gif"/><Relationship Id="rId5" Type="http://schemas.openxmlformats.org/officeDocument/2006/relationships/audio" Target="../media/audio30.wav"/><Relationship Id="rId4" Type="http://schemas.openxmlformats.org/officeDocument/2006/relationships/image" Target="../media/image17.png"/><Relationship Id="rId9" Type="http://schemas.openxmlformats.org/officeDocument/2006/relationships/audio" Target="../media/audio28.wav"/></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audio" Target="../media/audio28.wav"/><Relationship Id="rId5" Type="http://schemas.openxmlformats.org/officeDocument/2006/relationships/image" Target="../media/image17.png"/><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5.gif"/><Relationship Id="rId5" Type="http://schemas.openxmlformats.org/officeDocument/2006/relationships/audio" Target="../media/audio32.wav"/><Relationship Id="rId4" Type="http://schemas.openxmlformats.org/officeDocument/2006/relationships/image" Target="../media/image17.png"/><Relationship Id="rId9" Type="http://schemas.openxmlformats.org/officeDocument/2006/relationships/audio" Target="../media/audio28.wav"/></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gif"/><Relationship Id="rId5" Type="http://schemas.openxmlformats.org/officeDocument/2006/relationships/audio" Target="../media/audio33.wav"/><Relationship Id="rId4" Type="http://schemas.openxmlformats.org/officeDocument/2006/relationships/image" Target="../media/image17.png"/><Relationship Id="rId9" Type="http://schemas.openxmlformats.org/officeDocument/2006/relationships/audio" Target="../media/audio28.wav"/></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1.gif"/><Relationship Id="rId5" Type="http://schemas.openxmlformats.org/officeDocument/2006/relationships/audio" Target="../media/audio34.wav"/><Relationship Id="rId10" Type="http://schemas.openxmlformats.org/officeDocument/2006/relationships/audio" Target="../media/audio28.wav"/><Relationship Id="rId4" Type="http://schemas.openxmlformats.org/officeDocument/2006/relationships/image" Target="../media/image17.pn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6.gif"/><Relationship Id="rId5" Type="http://schemas.openxmlformats.org/officeDocument/2006/relationships/audio" Target="../media/audio35.wav"/><Relationship Id="rId4" Type="http://schemas.openxmlformats.org/officeDocument/2006/relationships/image" Target="../media/image17.png"/><Relationship Id="rId9" Type="http://schemas.openxmlformats.org/officeDocument/2006/relationships/audio" Target="../media/audio28.wav"/></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audio" Target="../media/audio36.wav"/><Relationship Id="rId4" Type="http://schemas.openxmlformats.org/officeDocument/2006/relationships/image" Target="../media/image17.png"/><Relationship Id="rId9" Type="http://schemas.openxmlformats.org/officeDocument/2006/relationships/audio" Target="../media/audio28.wav"/></Relationships>
</file>

<file path=ppt/slides/_rels/slide17.xml.rels><?xml version="1.0" encoding="UTF-8" standalone="yes"?>
<Relationships xmlns="http://schemas.openxmlformats.org/package/2006/relationships"><Relationship Id="rId13" Type="http://schemas.openxmlformats.org/officeDocument/2006/relationships/audio" Target="../media/audio46.wav"/><Relationship Id="rId18" Type="http://schemas.openxmlformats.org/officeDocument/2006/relationships/image" Target="../media/image15.svg"/><Relationship Id="rId26" Type="http://schemas.openxmlformats.org/officeDocument/2006/relationships/image" Target="../media/image32.png"/><Relationship Id="rId3" Type="http://schemas.openxmlformats.org/officeDocument/2006/relationships/image" Target="../media/image13.png"/><Relationship Id="rId21" Type="http://schemas.openxmlformats.org/officeDocument/2006/relationships/image" Target="../media/image26.gif"/><Relationship Id="rId34" Type="http://schemas.openxmlformats.org/officeDocument/2006/relationships/image" Target="../media/image30.gif"/><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image" Target="../media/image14.png"/><Relationship Id="rId25" Type="http://schemas.openxmlformats.org/officeDocument/2006/relationships/image" Target="../media/image31.gif"/><Relationship Id="rId33" Type="http://schemas.openxmlformats.org/officeDocument/2006/relationships/image" Target="../media/image37.gif"/><Relationship Id="rId2" Type="http://schemas.openxmlformats.org/officeDocument/2006/relationships/notesSlide" Target="../notesSlides/notesSlide17.xml"/><Relationship Id="rId16" Type="http://schemas.openxmlformats.org/officeDocument/2006/relationships/image" Target="../media/image33.gif"/><Relationship Id="rId20" Type="http://schemas.openxmlformats.org/officeDocument/2006/relationships/image" Target="../media/image34.gif"/><Relationship Id="rId29" Type="http://schemas.openxmlformats.org/officeDocument/2006/relationships/image" Target="../media/image36.gif"/><Relationship Id="rId1" Type="http://schemas.openxmlformats.org/officeDocument/2006/relationships/slideLayout" Target="../slideLayouts/slideLayout5.xml"/><Relationship Id="rId6" Type="http://schemas.openxmlformats.org/officeDocument/2006/relationships/audio" Target="../media/audio39.wav"/><Relationship Id="rId11" Type="http://schemas.openxmlformats.org/officeDocument/2006/relationships/audio" Target="../media/audio44.wav"/><Relationship Id="rId24" Type="http://schemas.openxmlformats.org/officeDocument/2006/relationships/image" Target="../media/image9.svg"/><Relationship Id="rId32" Type="http://schemas.openxmlformats.org/officeDocument/2006/relationships/image" Target="../media/image24.png"/><Relationship Id="rId5" Type="http://schemas.openxmlformats.org/officeDocument/2006/relationships/audio" Target="../media/audio38.wav"/><Relationship Id="rId15" Type="http://schemas.openxmlformats.org/officeDocument/2006/relationships/audio" Target="../media/audio48.wav"/><Relationship Id="rId23" Type="http://schemas.openxmlformats.org/officeDocument/2006/relationships/image" Target="../media/image8.png"/><Relationship Id="rId28" Type="http://schemas.openxmlformats.org/officeDocument/2006/relationships/image" Target="../media/image35.gif"/><Relationship Id="rId10" Type="http://schemas.openxmlformats.org/officeDocument/2006/relationships/audio" Target="../media/audio43.wav"/><Relationship Id="rId19" Type="http://schemas.openxmlformats.org/officeDocument/2006/relationships/audio" Target="../media/audio49.wav"/><Relationship Id="rId31" Type="http://schemas.openxmlformats.org/officeDocument/2006/relationships/image" Target="../media/image23.png"/><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image" Target="../media/image25.gif"/><Relationship Id="rId27" Type="http://schemas.openxmlformats.org/officeDocument/2006/relationships/image" Target="../media/image18.png"/><Relationship Id="rId30" Type="http://schemas.openxmlformats.org/officeDocument/2006/relationships/image" Target="../media/image22.png"/><Relationship Id="rId35" Type="http://schemas.openxmlformats.org/officeDocument/2006/relationships/image" Target="../media/image19.png"/><Relationship Id="rId8" Type="http://schemas.openxmlformats.org/officeDocument/2006/relationships/audio" Target="../media/audio41.wav"/></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9.sv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audio" Target="../media/audio9.wav"/><Relationship Id="rId5" Type="http://schemas.openxmlformats.org/officeDocument/2006/relationships/audio" Target="../media/audio8.wav"/><Relationship Id="rId10" Type="http://schemas.openxmlformats.org/officeDocument/2006/relationships/image" Target="../media/image12.png"/><Relationship Id="rId4" Type="http://schemas.openxmlformats.org/officeDocument/2006/relationships/audio" Target="../media/audio7.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audio" Target="../media/audio21.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3.wav"/><Relationship Id="rId21" Type="http://schemas.openxmlformats.org/officeDocument/2006/relationships/image" Target="../media/image26.gif"/><Relationship Id="rId7" Type="http://schemas.openxmlformats.org/officeDocument/2006/relationships/audio" Target="../media/audio20.wav"/><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audio" Target="../media/audio22.wav"/><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image" Target="../media/image25.gif"/><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16.png"/><Relationship Id="rId24" Type="http://schemas.openxmlformats.org/officeDocument/2006/relationships/image" Target="../media/image15.svg"/><Relationship Id="rId5" Type="http://schemas.openxmlformats.org/officeDocument/2006/relationships/audio" Target="../media/audio19.wav"/><Relationship Id="rId15" Type="http://schemas.openxmlformats.org/officeDocument/2006/relationships/image" Target="../media/image20.png"/><Relationship Id="rId23" Type="http://schemas.openxmlformats.org/officeDocument/2006/relationships/image" Target="../media/image14.png"/><Relationship Id="rId10" Type="http://schemas.openxmlformats.org/officeDocument/2006/relationships/audio" Target="../media/audio15.wav"/><Relationship Id="rId19" Type="http://schemas.openxmlformats.org/officeDocument/2006/relationships/image" Target="../media/image24.png"/><Relationship Id="rId4" Type="http://schemas.openxmlformats.org/officeDocument/2006/relationships/audio" Target="../media/audio17.wav"/><Relationship Id="rId9" Type="http://schemas.openxmlformats.org/officeDocument/2006/relationships/audio" Target="../media/audio12.wav"/><Relationship Id="rId14" Type="http://schemas.openxmlformats.org/officeDocument/2006/relationships/image" Target="../media/image19.png"/><Relationship Id="rId22"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3.wav"/><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gif"/><Relationship Id="rId4" Type="http://schemas.openxmlformats.org/officeDocument/2006/relationships/audio" Target="../media/audio24.wav"/><Relationship Id="rId9" Type="http://schemas.openxmlformats.org/officeDocument/2006/relationships/audio" Target="../media/audio26.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9.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audio" Target="../media/audio27.wav"/><Relationship Id="rId10" Type="http://schemas.openxmlformats.org/officeDocument/2006/relationships/audio" Target="../media/audio28.wav"/><Relationship Id="rId4" Type="http://schemas.openxmlformats.org/officeDocument/2006/relationships/image" Target="../media/image17.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audio" Target="../media/audio29.wav"/><Relationship Id="rId4" Type="http://schemas.openxmlformats.org/officeDocument/2006/relationships/image" Target="../media/image17.png"/><Relationship Id="rId9" Type="http://schemas.openxmlformats.org/officeDocument/2006/relationships/audio" Target="../media/audio2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723685"/>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indent="-457200">
              <a:buClrTx/>
              <a:buFont typeface="Wingdings" panose="05000000000000000000" pitchFamily="2" charset="2"/>
              <a:buChar char="§"/>
              <a:defRPr/>
            </a:pPr>
            <a:r>
              <a:rPr lang="fr-FR" sz="2400" b="1" kern="1200" spc="-1" dirty="0">
                <a:solidFill>
                  <a:schemeClr val="bg2">
                    <a:lumMod val="25000"/>
                  </a:schemeClr>
                </a:solidFill>
                <a:latin typeface="Century Gothic" panose="020B0502020202020204" pitchFamily="34" charset="0"/>
              </a:rPr>
              <a:t>Gender &amp; indefinite articles un / une</a:t>
            </a:r>
          </a:p>
          <a:p>
            <a:pPr marL="457920" indent="-457200">
              <a:buClrTx/>
              <a:buFont typeface="Wingdings" panose="05000000000000000000" pitchFamily="2" charset="2"/>
              <a:buChar char="§"/>
              <a:defRPr/>
            </a:pP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rPr>
              <a:t>Liaison : c’es</a:t>
            </a:r>
            <a:r>
              <a:rPr kumimoji="0" lang="fr-FR" sz="2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a:t>
            </a: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rPr>
              <a:t> </a:t>
            </a:r>
            <a:r>
              <a:rPr kumimoji="0" lang="fr-FR" sz="2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u</a:t>
            </a: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rPr>
              <a:t>n / </a:t>
            </a:r>
            <a:r>
              <a:rPr kumimoji="0" lang="fr-FR" sz="2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u</a:t>
            </a: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rPr>
              <a:t>ne</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a:solidFill>
                  <a:schemeClr val="bg2">
                    <a:lumMod val="25000"/>
                  </a:schemeClr>
                </a:solidFill>
                <a:latin typeface="Century Gothic" panose="020B0502020202020204" pitchFamily="34" charset="0"/>
                <a:ea typeface="Century Gothic"/>
              </a:rPr>
              <a:t>Saying what I and others have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3" name="TextBox 2">
            <a:extLst>
              <a:ext uri="{FF2B5EF4-FFF2-40B4-BE49-F238E27FC236}">
                <a16:creationId xmlns:a16="http://schemas.microsoft.com/office/drawing/2014/main" id="{D2271294-7D9F-4D5C-9A0D-6A5085881460}"/>
              </a:ext>
            </a:extLst>
          </p:cNvPr>
          <p:cNvSpPr txBox="1"/>
          <p:nvPr/>
        </p:nvSpPr>
        <p:spPr>
          <a:xfrm>
            <a:off x="9455727" y="6431646"/>
            <a:ext cx="2736273"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8</a:t>
            </a:r>
          </a:p>
        </p:txBody>
      </p:sp>
      <p:pic>
        <p:nvPicPr>
          <p:cNvPr id="5" name="Picture 4">
            <a:extLst>
              <a:ext uri="{FF2B5EF4-FFF2-40B4-BE49-F238E27FC236}">
                <a16:creationId xmlns:a16="http://schemas.microsoft.com/office/drawing/2014/main" id="{39598536-8DB6-4FD0-BE1E-8CA4EBDF9F01}"/>
              </a:ext>
            </a:extLst>
          </p:cNvPr>
          <p:cNvPicPr>
            <a:picLocks noChangeAspect="1"/>
          </p:cNvPicPr>
          <p:nvPr/>
        </p:nvPicPr>
        <p:blipFill>
          <a:blip r:embed="rId4"/>
          <a:stretch>
            <a:fillRect/>
          </a:stretch>
        </p:blipFill>
        <p:spPr>
          <a:xfrm>
            <a:off x="172410" y="1953949"/>
            <a:ext cx="4005419" cy="2432515"/>
          </a:xfrm>
          <a:prstGeom prst="rect">
            <a:avLst/>
          </a:prstGeom>
        </p:spPr>
      </p:pic>
      <p:sp>
        <p:nvSpPr>
          <p:cNvPr id="7" name="Speech Bubble: Oval 6">
            <a:extLst>
              <a:ext uri="{FF2B5EF4-FFF2-40B4-BE49-F238E27FC236}">
                <a16:creationId xmlns:a16="http://schemas.microsoft.com/office/drawing/2014/main" id="{E974F01C-1DAA-47BE-8A5C-8467BE7E015E}"/>
              </a:ext>
            </a:extLst>
          </p:cNvPr>
          <p:cNvSpPr/>
          <p:nvPr/>
        </p:nvSpPr>
        <p:spPr>
          <a:xfrm>
            <a:off x="1155940" y="3571336"/>
            <a:ext cx="1846052" cy="1214036"/>
          </a:xfrm>
          <a:prstGeom prst="wedgeEllipseCallout">
            <a:avLst>
              <a:gd name="adj1" fmla="val -63824"/>
              <a:gd name="adj2" fmla="val 55394"/>
            </a:avLst>
          </a:prstGeom>
          <a:solidFill>
            <a:srgbClr val="002060"/>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188A8F3B-56B5-4941-BEE3-668EDED2786E}"/>
              </a:ext>
            </a:extLst>
          </p:cNvPr>
          <p:cNvSpPr txBox="1"/>
          <p:nvPr/>
        </p:nvSpPr>
        <p:spPr>
          <a:xfrm>
            <a:off x="961994" y="3844674"/>
            <a:ext cx="22831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C’es</a:t>
            </a:r>
            <a:r>
              <a:rPr kumimoji="0" lang="en-GB" sz="20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20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chambre.</a:t>
            </a:r>
          </a:p>
        </p:txBody>
      </p:sp>
      <p:sp>
        <p:nvSpPr>
          <p:cNvPr id="14" name="Arc 13">
            <a:extLst>
              <a:ext uri="{FF2B5EF4-FFF2-40B4-BE49-F238E27FC236}">
                <a16:creationId xmlns:a16="http://schemas.microsoft.com/office/drawing/2014/main" id="{7A01CC75-F469-4517-B729-077AFF20A65E}"/>
              </a:ext>
            </a:extLst>
          </p:cNvPr>
          <p:cNvSpPr/>
          <p:nvPr/>
        </p:nvSpPr>
        <p:spPr>
          <a:xfrm rot="7925323">
            <a:off x="1841731" y="3539625"/>
            <a:ext cx="612073" cy="706587"/>
          </a:xfrm>
          <a:prstGeom prst="arc">
            <a:avLst>
              <a:gd name="adj1" fmla="val 16860445"/>
              <a:gd name="adj2" fmla="val 20177665"/>
            </a:avLst>
          </a:prstGeom>
          <a:ln w="28575">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 b="0" i="0" u="none" strike="noStrike" kern="0" cap="none" spc="0" normalizeH="0" baseline="0" noProof="0" dirty="0">
              <a:ln>
                <a:noFill/>
              </a:ln>
              <a:solidFill>
                <a:srgbClr val="FF0066"/>
              </a:solidFill>
              <a:effectLst/>
              <a:uLnTx/>
              <a:uFillTx/>
              <a:latin typeface="Tw Cen MT" panose="020B0602020104020603"/>
              <a:ea typeface="+mn-ea"/>
              <a:cs typeface="+mn-cs"/>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difficile.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4.wav"/>
            </a:hlinkClick>
            <a:extLst>
              <a:ext uri="{FF2B5EF4-FFF2-40B4-BE49-F238E27FC236}">
                <a16:creationId xmlns:a16="http://schemas.microsoft.com/office/drawing/2014/main" id="{6FADB2DB-3B0A-4F06-BCBF-5CF452FA729B}"/>
              </a:ext>
            </a:extLst>
          </p:cNvPr>
          <p:cNvSpPr/>
          <p:nvPr/>
        </p:nvSpPr>
        <p:spPr>
          <a:xfrm>
            <a:off x="1300480" y="289007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difficult.</a:t>
            </a:r>
          </a:p>
        </p:txBody>
      </p:sp>
      <p:pic>
        <p:nvPicPr>
          <p:cNvPr id="18" name="Picture 17">
            <a:extLst>
              <a:ext uri="{FF2B5EF4-FFF2-40B4-BE49-F238E27FC236}">
                <a16:creationId xmlns:a16="http://schemas.microsoft.com/office/drawing/2014/main" id="{6C9BB8C0-F093-4F56-B187-1FB19A65A9B3}"/>
              </a:ext>
            </a:extLst>
          </p:cNvPr>
          <p:cNvPicPr>
            <a:picLocks noChangeAspect="1"/>
          </p:cNvPicPr>
          <p:nvPr/>
        </p:nvPicPr>
        <p:blipFill>
          <a:blip r:embed="rId6"/>
          <a:stretch>
            <a:fillRect/>
          </a:stretch>
        </p:blipFill>
        <p:spPr>
          <a:xfrm>
            <a:off x="4556581" y="4146731"/>
            <a:ext cx="2355974" cy="2719692"/>
          </a:xfrm>
          <a:prstGeom prst="rect">
            <a:avLst/>
          </a:prstGeom>
        </p:spPr>
      </p:pic>
      <p:pic>
        <p:nvPicPr>
          <p:cNvPr id="16" name="Graphic 15" descr="Teacher">
            <a:extLst>
              <a:ext uri="{FF2B5EF4-FFF2-40B4-BE49-F238E27FC236}">
                <a16:creationId xmlns:a16="http://schemas.microsoft.com/office/drawing/2014/main" id="{37D939C1-284E-4BAD-A504-20889C517B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20" name="Speech Bubble: Rectangle with Corners Rounded 19">
            <a:hlinkClick r:id="" action="ppaction://noaction">
              <a:snd r:embed="rId9" name="8-16_1.wav"/>
            </a:hlinkClick>
            <a:extLst>
              <a:ext uri="{FF2B5EF4-FFF2-40B4-BE49-F238E27FC236}">
                <a16:creationId xmlns:a16="http://schemas.microsoft.com/office/drawing/2014/main" id="{2805DF31-4964-4443-89F2-8646BF9FDAE8}"/>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 name="CustomShape 7">
            <a:hlinkClick r:id="" action="ppaction://noaction">
              <a:snd r:embed="rId9" name="8-16_1.wav"/>
            </a:hlinkClick>
            <a:extLst>
              <a:ext uri="{FF2B5EF4-FFF2-40B4-BE49-F238E27FC236}">
                <a16:creationId xmlns:a16="http://schemas.microsoft.com/office/drawing/2014/main" id="{0CF03979-C5FD-4D9B-B05C-BE84524B6F60}"/>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0BC02F6-3C49-43AC-865A-5AE7389E3451}"/>
              </a:ext>
            </a:extLst>
          </p:cNvPr>
          <p:cNvPicPr>
            <a:picLocks noChangeAspect="1"/>
          </p:cNvPicPr>
          <p:nvPr/>
        </p:nvPicPr>
        <p:blipFill>
          <a:blip r:embed="rId3"/>
          <a:stretch>
            <a:fillRect/>
          </a:stretch>
        </p:blipFill>
        <p:spPr>
          <a:xfrm rot="20840927">
            <a:off x="4675765" y="4975361"/>
            <a:ext cx="622298" cy="829730"/>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1F9AAB91-8CC0-464F-A2C0-283CEBFA64FF}"/>
              </a:ext>
            </a:extLst>
          </p:cNvPr>
          <p:cNvSpPr txBox="1"/>
          <p:nvPr/>
        </p:nvSpPr>
        <p:spPr>
          <a:xfrm>
            <a:off x="355601" y="2201705"/>
            <a:ext cx="114427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affiche.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6" name="8-16_5.wav"/>
            </a:hlinkClick>
            <a:extLst>
              <a:ext uri="{FF2B5EF4-FFF2-40B4-BE49-F238E27FC236}">
                <a16:creationId xmlns:a16="http://schemas.microsoft.com/office/drawing/2014/main" id="{6FADB2DB-3B0A-4F06-BCBF-5CF452FA729B}"/>
              </a:ext>
            </a:extLst>
          </p:cNvPr>
          <p:cNvSpPr/>
          <p:nvPr/>
        </p:nvSpPr>
        <p:spPr>
          <a:xfrm>
            <a:off x="393699" y="3622256"/>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poster.</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452679" y="247230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circle&#10;&#10;Description automatically generated">
            <a:extLst>
              <a:ext uri="{FF2B5EF4-FFF2-40B4-BE49-F238E27FC236}">
                <a16:creationId xmlns:a16="http://schemas.microsoft.com/office/drawing/2014/main" id="{90CBDAFA-81DC-42DE-B5B6-AD8AFB857FB2}"/>
              </a:ext>
            </a:extLst>
          </p:cNvPr>
          <p:cNvPicPr>
            <a:picLocks noChangeAspect="1"/>
          </p:cNvPicPr>
          <p:nvPr/>
        </p:nvPicPr>
        <p:blipFill>
          <a:blip r:embed="rId7"/>
          <a:stretch>
            <a:fillRect/>
          </a:stretch>
        </p:blipFill>
        <p:spPr>
          <a:xfrm rot="647008">
            <a:off x="6143873" y="4995147"/>
            <a:ext cx="596216" cy="771645"/>
          </a:xfrm>
          <a:prstGeom prst="rect">
            <a:avLst/>
          </a:prstGeom>
          <a:effectLst>
            <a:outerShdw blurRad="50800" dist="38100" dir="5400000" algn="t" rotWithShape="0">
              <a:prstClr val="black">
                <a:alpha val="40000"/>
              </a:prstClr>
            </a:outerShdw>
          </a:effectLst>
        </p:spPr>
      </p:pic>
      <p:pic>
        <p:nvPicPr>
          <p:cNvPr id="19" name="Picture 18" descr="Text&#10;&#10;Description automatically generated">
            <a:extLst>
              <a:ext uri="{FF2B5EF4-FFF2-40B4-BE49-F238E27FC236}">
                <a16:creationId xmlns:a16="http://schemas.microsoft.com/office/drawing/2014/main" id="{27AE2632-53A0-4A90-8F81-3656651A464E}"/>
              </a:ext>
            </a:extLst>
          </p:cNvPr>
          <p:cNvPicPr>
            <a:picLocks noChangeAspect="1"/>
          </p:cNvPicPr>
          <p:nvPr/>
        </p:nvPicPr>
        <p:blipFill>
          <a:blip r:embed="rId8"/>
          <a:stretch>
            <a:fillRect/>
          </a:stretch>
        </p:blipFill>
        <p:spPr>
          <a:xfrm>
            <a:off x="5307390" y="5001087"/>
            <a:ext cx="778278" cy="778278"/>
          </a:xfrm>
          <a:prstGeom prst="rect">
            <a:avLst/>
          </a:prstGeom>
          <a:effectLst>
            <a:outerShdw blurRad="50800" dist="38100" dir="5400000" algn="t" rotWithShape="0">
              <a:prstClr val="black">
                <a:alpha val="40000"/>
              </a:prstClr>
            </a:outerShdw>
          </a:effectLst>
        </p:spPr>
      </p:pic>
      <p:pic>
        <p:nvPicPr>
          <p:cNvPr id="25" name="Graphic 24" descr="Teacher">
            <a:extLst>
              <a:ext uri="{FF2B5EF4-FFF2-40B4-BE49-F238E27FC236}">
                <a16:creationId xmlns:a16="http://schemas.microsoft.com/office/drawing/2014/main" id="{E63A02A1-CB9F-4B61-AB4F-C6740C152F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070" y="-136693"/>
            <a:ext cx="914400" cy="914400"/>
          </a:xfrm>
          <a:prstGeom prst="rect">
            <a:avLst/>
          </a:prstGeom>
        </p:spPr>
      </p:pic>
      <p:sp>
        <p:nvSpPr>
          <p:cNvPr id="26" name="Speech Bubble: Rectangle with Corners Rounded 25">
            <a:hlinkClick r:id="" action="ppaction://noaction">
              <a:snd r:embed="rId11" name="8-16_1.wav"/>
            </a:hlinkClick>
            <a:extLst>
              <a:ext uri="{FF2B5EF4-FFF2-40B4-BE49-F238E27FC236}">
                <a16:creationId xmlns:a16="http://schemas.microsoft.com/office/drawing/2014/main" id="{0373A065-8C83-4EA6-9283-0DF296A234C7}"/>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7" name="CustomShape 7">
            <a:hlinkClick r:id="" action="ppaction://noaction">
              <a:snd r:embed="rId11" name="8-16_1.wav"/>
            </a:hlinkClick>
            <a:extLst>
              <a:ext uri="{FF2B5EF4-FFF2-40B4-BE49-F238E27FC236}">
                <a16:creationId xmlns:a16="http://schemas.microsoft.com/office/drawing/2014/main" id="{13E96F5E-6795-4FA5-9010-68064A0279AE}"/>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89041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115070" y="2224576"/>
            <a:ext cx="1209894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chambre.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6.wav"/>
            </a:hlinkClick>
            <a:extLst>
              <a:ext uri="{FF2B5EF4-FFF2-40B4-BE49-F238E27FC236}">
                <a16:creationId xmlns:a16="http://schemas.microsoft.com/office/drawing/2014/main" id="{6FADB2DB-3B0A-4F06-BCBF-5CF452FA729B}"/>
              </a:ext>
            </a:extLst>
          </p:cNvPr>
          <p:cNvSpPr/>
          <p:nvPr/>
        </p:nvSpPr>
        <p:spPr>
          <a:xfrm>
            <a:off x="858520" y="3837993"/>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bedroom.</a:t>
            </a:r>
          </a:p>
        </p:txBody>
      </p:sp>
      <p:sp>
        <p:nvSpPr>
          <p:cNvPr id="13" name="Arc 12">
            <a:extLst>
              <a:ext uri="{FF2B5EF4-FFF2-40B4-BE49-F238E27FC236}">
                <a16:creationId xmlns:a16="http://schemas.microsoft.com/office/drawing/2014/main" id="{3D142CB4-C445-42B0-A212-9B8B310380EC}"/>
              </a:ext>
            </a:extLst>
          </p:cNvPr>
          <p:cNvSpPr/>
          <p:nvPr/>
        </p:nvSpPr>
        <p:spPr>
          <a:xfrm rot="7925323">
            <a:off x="2819102" y="2437276"/>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text&#10;&#10;Description automatically generated">
            <a:extLst>
              <a:ext uri="{FF2B5EF4-FFF2-40B4-BE49-F238E27FC236}">
                <a16:creationId xmlns:a16="http://schemas.microsoft.com/office/drawing/2014/main" id="{50339E98-BC43-40DD-AE5E-52298B6F797B}"/>
              </a:ext>
            </a:extLst>
          </p:cNvPr>
          <p:cNvPicPr>
            <a:picLocks noChangeAspect="1"/>
          </p:cNvPicPr>
          <p:nvPr/>
        </p:nvPicPr>
        <p:blipFill>
          <a:blip r:embed="rId6"/>
          <a:stretch>
            <a:fillRect/>
          </a:stretch>
        </p:blipFill>
        <p:spPr>
          <a:xfrm>
            <a:off x="4767251" y="4615232"/>
            <a:ext cx="2266113" cy="1286669"/>
          </a:xfrm>
          <a:prstGeom prst="rect">
            <a:avLst/>
          </a:prstGeom>
        </p:spPr>
      </p:pic>
      <p:pic>
        <p:nvPicPr>
          <p:cNvPr id="23" name="Graphic 22" descr="Teacher">
            <a:extLst>
              <a:ext uri="{FF2B5EF4-FFF2-40B4-BE49-F238E27FC236}">
                <a16:creationId xmlns:a16="http://schemas.microsoft.com/office/drawing/2014/main" id="{9FAD4080-A4BC-41A6-8D41-A95CCCC627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24" name="Speech Bubble: Rectangle with Corners Rounded 23">
            <a:hlinkClick r:id="" action="ppaction://noaction">
              <a:snd r:embed="rId9" name="8-16_1.wav"/>
            </a:hlinkClick>
            <a:extLst>
              <a:ext uri="{FF2B5EF4-FFF2-40B4-BE49-F238E27FC236}">
                <a16:creationId xmlns:a16="http://schemas.microsoft.com/office/drawing/2014/main" id="{4F74DBF3-B7EE-4F1B-BDA9-EFF5A7B2C7F7}"/>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 name="CustomShape 7">
            <a:hlinkClick r:id="" action="ppaction://noaction">
              <a:snd r:embed="rId9" name="8-16_1.wav"/>
            </a:hlinkClick>
            <a:extLst>
              <a:ext uri="{FF2B5EF4-FFF2-40B4-BE49-F238E27FC236}">
                <a16:creationId xmlns:a16="http://schemas.microsoft.com/office/drawing/2014/main" id="{8BD14FF4-3BC1-467F-A743-5E8866602722}"/>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0177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bureau.</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7.wav"/>
            </a:hlinkClick>
            <a:extLst>
              <a:ext uri="{FF2B5EF4-FFF2-40B4-BE49-F238E27FC236}">
                <a16:creationId xmlns:a16="http://schemas.microsoft.com/office/drawing/2014/main" id="{6FADB2DB-3B0A-4F06-BCBF-5CF452FA729B}"/>
              </a:ext>
            </a:extLst>
          </p:cNvPr>
          <p:cNvSpPr/>
          <p:nvPr/>
        </p:nvSpPr>
        <p:spPr>
          <a:xfrm>
            <a:off x="766790" y="2836562"/>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desk.</a:t>
            </a:r>
          </a:p>
        </p:txBody>
      </p:sp>
      <p:sp>
        <p:nvSpPr>
          <p:cNvPr id="13" name="Arc 12">
            <a:extLst>
              <a:ext uri="{FF2B5EF4-FFF2-40B4-BE49-F238E27FC236}">
                <a16:creationId xmlns:a16="http://schemas.microsoft.com/office/drawing/2014/main" id="{3D142CB4-C445-42B0-A212-9B8B310380EC}"/>
              </a:ext>
            </a:extLst>
          </p:cNvPr>
          <p:cNvSpPr/>
          <p:nvPr/>
        </p:nvSpPr>
        <p:spPr>
          <a:xfrm rot="7925323">
            <a:off x="4098814" y="251826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text, furniture, table&#10;&#10;Description automatically generated">
            <a:extLst>
              <a:ext uri="{FF2B5EF4-FFF2-40B4-BE49-F238E27FC236}">
                <a16:creationId xmlns:a16="http://schemas.microsoft.com/office/drawing/2014/main" id="{46BE2A6B-CB3B-48F0-9D7B-7BAC2E090F51}"/>
              </a:ext>
            </a:extLst>
          </p:cNvPr>
          <p:cNvPicPr>
            <a:picLocks noChangeAspect="1"/>
          </p:cNvPicPr>
          <p:nvPr/>
        </p:nvPicPr>
        <p:blipFill>
          <a:blip r:embed="rId6"/>
          <a:stretch>
            <a:fillRect/>
          </a:stretch>
        </p:blipFill>
        <p:spPr>
          <a:xfrm>
            <a:off x="4897464" y="4589685"/>
            <a:ext cx="1794811" cy="1302840"/>
          </a:xfrm>
          <a:prstGeom prst="rect">
            <a:avLst/>
          </a:prstGeom>
        </p:spPr>
      </p:pic>
      <p:pic>
        <p:nvPicPr>
          <p:cNvPr id="16" name="Graphic 15" descr="Teacher">
            <a:extLst>
              <a:ext uri="{FF2B5EF4-FFF2-40B4-BE49-F238E27FC236}">
                <a16:creationId xmlns:a16="http://schemas.microsoft.com/office/drawing/2014/main" id="{AFDE1FE1-9BFD-4A99-9DE3-CD78F1C474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9" name="8-16_1.wav"/>
            </a:hlinkClick>
            <a:extLst>
              <a:ext uri="{FF2B5EF4-FFF2-40B4-BE49-F238E27FC236}">
                <a16:creationId xmlns:a16="http://schemas.microsoft.com/office/drawing/2014/main" id="{E6B3FD43-A79F-47E3-8464-3287B330AA13}"/>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3" name="CustomShape 7">
            <a:hlinkClick r:id="" action="ppaction://noaction">
              <a:snd r:embed="rId9" name="8-16_1.wav"/>
            </a:hlinkClick>
            <a:extLst>
              <a:ext uri="{FF2B5EF4-FFF2-40B4-BE49-F238E27FC236}">
                <a16:creationId xmlns:a16="http://schemas.microsoft.com/office/drawing/2014/main" id="{BAB4FC87-A017-4430-A9ED-33942EBBB2DC}"/>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7013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différent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8.wav"/>
            </a:hlinkClick>
            <a:extLst>
              <a:ext uri="{FF2B5EF4-FFF2-40B4-BE49-F238E27FC236}">
                <a16:creationId xmlns:a16="http://schemas.microsoft.com/office/drawing/2014/main" id="{6FADB2DB-3B0A-4F06-BCBF-5CF452FA729B}"/>
              </a:ext>
            </a:extLst>
          </p:cNvPr>
          <p:cNvSpPr/>
          <p:nvPr/>
        </p:nvSpPr>
        <p:spPr>
          <a:xfrm>
            <a:off x="959925"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47296" y="3470404"/>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different.</a:t>
            </a:r>
          </a:p>
        </p:txBody>
      </p:sp>
      <p:pic>
        <p:nvPicPr>
          <p:cNvPr id="20" name="Picture 19">
            <a:extLst>
              <a:ext uri="{FF2B5EF4-FFF2-40B4-BE49-F238E27FC236}">
                <a16:creationId xmlns:a16="http://schemas.microsoft.com/office/drawing/2014/main" id="{A0EEFCA9-3BBD-422C-A012-B2E24896101E}"/>
              </a:ext>
            </a:extLst>
          </p:cNvPr>
          <p:cNvPicPr>
            <a:picLocks noChangeAspect="1"/>
          </p:cNvPicPr>
          <p:nvPr/>
        </p:nvPicPr>
        <p:blipFill>
          <a:blip r:embed="rId6"/>
          <a:stretch>
            <a:fillRect/>
          </a:stretch>
        </p:blipFill>
        <p:spPr>
          <a:xfrm>
            <a:off x="4600927" y="5009246"/>
            <a:ext cx="2068913" cy="1577534"/>
          </a:xfrm>
          <a:prstGeom prst="rect">
            <a:avLst/>
          </a:prstGeom>
        </p:spPr>
      </p:pic>
      <p:pic>
        <p:nvPicPr>
          <p:cNvPr id="21" name="Picture 20" descr="A picture containing umbrella, accessory&#10;&#10;Description automatically generated">
            <a:extLst>
              <a:ext uri="{FF2B5EF4-FFF2-40B4-BE49-F238E27FC236}">
                <a16:creationId xmlns:a16="http://schemas.microsoft.com/office/drawing/2014/main" id="{D7D7ED91-8686-4686-B7DB-5BB9ED5BB2E6}"/>
              </a:ext>
            </a:extLst>
          </p:cNvPr>
          <p:cNvPicPr>
            <a:picLocks noChangeAspect="1"/>
          </p:cNvPicPr>
          <p:nvPr/>
        </p:nvPicPr>
        <p:blipFill>
          <a:blip r:embed="rId7"/>
          <a:stretch>
            <a:fillRect/>
          </a:stretch>
        </p:blipFill>
        <p:spPr>
          <a:xfrm rot="20833869">
            <a:off x="4973461" y="4225169"/>
            <a:ext cx="1199859" cy="1334335"/>
          </a:xfrm>
          <a:prstGeom prst="rect">
            <a:avLst/>
          </a:prstGeom>
        </p:spPr>
      </p:pic>
      <p:pic>
        <p:nvPicPr>
          <p:cNvPr id="16" name="Graphic 15" descr="Teacher">
            <a:extLst>
              <a:ext uri="{FF2B5EF4-FFF2-40B4-BE49-F238E27FC236}">
                <a16:creationId xmlns:a16="http://schemas.microsoft.com/office/drawing/2014/main" id="{84C3E61C-EE15-4ECB-B838-4B15F8A11F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10" name="8-16_1.wav"/>
            </a:hlinkClick>
            <a:extLst>
              <a:ext uri="{FF2B5EF4-FFF2-40B4-BE49-F238E27FC236}">
                <a16:creationId xmlns:a16="http://schemas.microsoft.com/office/drawing/2014/main" id="{3FC0E1DA-9E33-4A0E-99B1-A096A89F158D}"/>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9" name="CustomShape 7">
            <a:hlinkClick r:id="" action="ppaction://noaction">
              <a:snd r:embed="rId10" name="8-16_1.wav"/>
            </a:hlinkClick>
            <a:extLst>
              <a:ext uri="{FF2B5EF4-FFF2-40B4-BE49-F238E27FC236}">
                <a16:creationId xmlns:a16="http://schemas.microsoft.com/office/drawing/2014/main" id="{5A2DFCD8-D783-4CCA-8312-CE69FE9000AC}"/>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05269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chaise.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9.wav"/>
            </a:hlinkClick>
            <a:extLst>
              <a:ext uri="{FF2B5EF4-FFF2-40B4-BE49-F238E27FC236}">
                <a16:creationId xmlns:a16="http://schemas.microsoft.com/office/drawing/2014/main" id="{6FADB2DB-3B0A-4F06-BCBF-5CF452FA729B}"/>
              </a:ext>
            </a:extLst>
          </p:cNvPr>
          <p:cNvSpPr/>
          <p:nvPr/>
        </p:nvSpPr>
        <p:spPr>
          <a:xfrm>
            <a:off x="441278"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chair.</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839746" y="2460996"/>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text, furniture, seat, stool&#10;&#10;Description automatically generated">
            <a:extLst>
              <a:ext uri="{FF2B5EF4-FFF2-40B4-BE49-F238E27FC236}">
                <a16:creationId xmlns:a16="http://schemas.microsoft.com/office/drawing/2014/main" id="{5F09A78E-DF86-4153-B037-AAF93297FE57}"/>
              </a:ext>
            </a:extLst>
          </p:cNvPr>
          <p:cNvPicPr>
            <a:picLocks noChangeAspect="1"/>
          </p:cNvPicPr>
          <p:nvPr/>
        </p:nvPicPr>
        <p:blipFill>
          <a:blip r:embed="rId6"/>
          <a:stretch>
            <a:fillRect/>
          </a:stretch>
        </p:blipFill>
        <p:spPr>
          <a:xfrm>
            <a:off x="5302608" y="4253640"/>
            <a:ext cx="1731329" cy="2381890"/>
          </a:xfrm>
          <a:prstGeom prst="rect">
            <a:avLst/>
          </a:prstGeom>
        </p:spPr>
      </p:pic>
      <p:pic>
        <p:nvPicPr>
          <p:cNvPr id="16" name="Graphic 15" descr="Teacher">
            <a:extLst>
              <a:ext uri="{FF2B5EF4-FFF2-40B4-BE49-F238E27FC236}">
                <a16:creationId xmlns:a16="http://schemas.microsoft.com/office/drawing/2014/main" id="{D2592250-5DC6-426A-9D55-A2E9FFB1F5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9" name="8-16_1.wav"/>
            </a:hlinkClick>
            <a:extLst>
              <a:ext uri="{FF2B5EF4-FFF2-40B4-BE49-F238E27FC236}">
                <a16:creationId xmlns:a16="http://schemas.microsoft.com/office/drawing/2014/main" id="{3BDB6904-4473-482A-ACCB-F26A6EE0B39D}"/>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3" name="CustomShape 7">
            <a:hlinkClick r:id="" action="ppaction://noaction">
              <a:snd r:embed="rId9" name="8-16_1.wav"/>
            </a:hlinkClick>
            <a:extLst>
              <a:ext uri="{FF2B5EF4-FFF2-40B4-BE49-F238E27FC236}">
                <a16:creationId xmlns:a16="http://schemas.microsoft.com/office/drawing/2014/main" id="{1EE361A8-CDD1-4A89-A9A0-D46AA449A634}"/>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9184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idée.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10.wav"/>
            </a:hlinkClick>
            <a:extLst>
              <a:ext uri="{FF2B5EF4-FFF2-40B4-BE49-F238E27FC236}">
                <a16:creationId xmlns:a16="http://schemas.microsoft.com/office/drawing/2014/main" id="{6FADB2DB-3B0A-4F06-BCBF-5CF452FA729B}"/>
              </a:ext>
            </a:extLst>
          </p:cNvPr>
          <p:cNvSpPr/>
          <p:nvPr/>
        </p:nvSpPr>
        <p:spPr>
          <a:xfrm>
            <a:off x="954774" y="28938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2785503" y="3793626"/>
            <a:ext cx="61525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an idea.</a:t>
            </a:r>
          </a:p>
        </p:txBody>
      </p:sp>
      <p:sp>
        <p:nvSpPr>
          <p:cNvPr id="13" name="Arc 12">
            <a:extLst>
              <a:ext uri="{FF2B5EF4-FFF2-40B4-BE49-F238E27FC236}">
                <a16:creationId xmlns:a16="http://schemas.microsoft.com/office/drawing/2014/main" id="{3D142CB4-C445-42B0-A212-9B8B310380EC}"/>
              </a:ext>
            </a:extLst>
          </p:cNvPr>
          <p:cNvSpPr/>
          <p:nvPr/>
        </p:nvSpPr>
        <p:spPr>
          <a:xfrm rot="7925323">
            <a:off x="4560317" y="2473034"/>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Logo&#10;&#10;Description automatically generated with low confidence">
            <a:extLst>
              <a:ext uri="{FF2B5EF4-FFF2-40B4-BE49-F238E27FC236}">
                <a16:creationId xmlns:a16="http://schemas.microsoft.com/office/drawing/2014/main" id="{C28007A2-C179-4E93-A5A4-F5BAB6779626}"/>
              </a:ext>
            </a:extLst>
          </p:cNvPr>
          <p:cNvPicPr>
            <a:picLocks noChangeAspect="1"/>
          </p:cNvPicPr>
          <p:nvPr/>
        </p:nvPicPr>
        <p:blipFill>
          <a:blip r:embed="rId6"/>
          <a:stretch>
            <a:fillRect/>
          </a:stretch>
        </p:blipFill>
        <p:spPr>
          <a:xfrm>
            <a:off x="4864800" y="4371424"/>
            <a:ext cx="1731329" cy="2110573"/>
          </a:xfrm>
          <a:prstGeom prst="rect">
            <a:avLst/>
          </a:prstGeom>
        </p:spPr>
      </p:pic>
      <p:pic>
        <p:nvPicPr>
          <p:cNvPr id="19" name="Graphic 18" descr="Teacher">
            <a:extLst>
              <a:ext uri="{FF2B5EF4-FFF2-40B4-BE49-F238E27FC236}">
                <a16:creationId xmlns:a16="http://schemas.microsoft.com/office/drawing/2014/main" id="{8538E5EB-9181-8163-D423-6EE08EA5B1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20" name="Speech Bubble: Rectangle with Corners Rounded 19">
            <a:hlinkClick r:id="" action="ppaction://noaction">
              <a:snd r:embed="rId9" name="8-16_1.wav"/>
            </a:hlinkClick>
            <a:extLst>
              <a:ext uri="{FF2B5EF4-FFF2-40B4-BE49-F238E27FC236}">
                <a16:creationId xmlns:a16="http://schemas.microsoft.com/office/drawing/2014/main" id="{51149D89-9797-6F07-B276-38D83DD561B5}"/>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 name="CustomShape 7">
            <a:hlinkClick r:id="" action="ppaction://noaction">
              <a:snd r:embed="rId9" name="8-16_1.wav"/>
            </a:hlinkClick>
            <a:extLst>
              <a:ext uri="{FF2B5EF4-FFF2-40B4-BE49-F238E27FC236}">
                <a16:creationId xmlns:a16="http://schemas.microsoft.com/office/drawing/2014/main" id="{DD049F85-A246-3076-4017-BD62894D1DDF}"/>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0211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E22149F-8F83-4BA6-B7C5-9FAB973C87E1}"/>
              </a:ext>
            </a:extLst>
          </p:cNvPr>
          <p:cNvSpPr/>
          <p:nvPr/>
        </p:nvSpPr>
        <p:spPr>
          <a:xfrm>
            <a:off x="3387517" y="1698887"/>
            <a:ext cx="7196667" cy="4843494"/>
          </a:xfrm>
          <a:prstGeom prst="wedgeRoundRectCallout">
            <a:avLst>
              <a:gd name="adj1" fmla="val -68362"/>
              <a:gd name="adj2" fmla="val -24902"/>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8-16_12.wav"/>
            </a:hlinkClick>
            <a:extLst>
              <a:ext uri="{FF2B5EF4-FFF2-40B4-BE49-F238E27FC236}">
                <a16:creationId xmlns:a16="http://schemas.microsoft.com/office/drawing/2014/main" id="{3AD5864B-E328-4811-82EC-A3D77BDC6BF2}"/>
              </a:ext>
            </a:extLst>
          </p:cNvPr>
          <p:cNvSpPr/>
          <p:nvPr/>
        </p:nvSpPr>
        <p:spPr>
          <a:xfrm>
            <a:off x="3704035" y="193170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8-16_13.wav"/>
            </a:hlinkClick>
            <a:extLst>
              <a:ext uri="{FF2B5EF4-FFF2-40B4-BE49-F238E27FC236}">
                <a16:creationId xmlns:a16="http://schemas.microsoft.com/office/drawing/2014/main" id="{F2DAD2AC-ADD2-4480-845B-008BBA9A5F70}"/>
              </a:ext>
            </a:extLst>
          </p:cNvPr>
          <p:cNvSpPr/>
          <p:nvPr/>
        </p:nvSpPr>
        <p:spPr>
          <a:xfrm>
            <a:off x="3704035" y="27200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8-16_14.wav"/>
            </a:hlinkClick>
            <a:extLst>
              <a:ext uri="{FF2B5EF4-FFF2-40B4-BE49-F238E27FC236}">
                <a16:creationId xmlns:a16="http://schemas.microsoft.com/office/drawing/2014/main" id="{E47FAB46-1A11-4EF4-B700-EF919D0338F8}"/>
              </a:ext>
            </a:extLst>
          </p:cNvPr>
          <p:cNvSpPr/>
          <p:nvPr/>
        </p:nvSpPr>
        <p:spPr>
          <a:xfrm>
            <a:off x="3704035" y="350848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8-16_15.wav"/>
            </a:hlinkClick>
            <a:extLst>
              <a:ext uri="{FF2B5EF4-FFF2-40B4-BE49-F238E27FC236}">
                <a16:creationId xmlns:a16="http://schemas.microsoft.com/office/drawing/2014/main" id="{1ECA2C39-8E1B-46F9-B4CE-5D69DA706F12}"/>
              </a:ext>
            </a:extLst>
          </p:cNvPr>
          <p:cNvSpPr/>
          <p:nvPr/>
        </p:nvSpPr>
        <p:spPr>
          <a:xfrm>
            <a:off x="3704035" y="41759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8-16_16.wav"/>
            </a:hlinkClick>
            <a:extLst>
              <a:ext uri="{FF2B5EF4-FFF2-40B4-BE49-F238E27FC236}">
                <a16:creationId xmlns:a16="http://schemas.microsoft.com/office/drawing/2014/main" id="{B06E6BFD-FB69-40F9-9653-301D379E5A17}"/>
              </a:ext>
            </a:extLst>
          </p:cNvPr>
          <p:cNvSpPr/>
          <p:nvPr/>
        </p:nvSpPr>
        <p:spPr>
          <a:xfrm>
            <a:off x="3704035" y="492870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160199" y="577259"/>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sym typeface="Arial"/>
              </a:rPr>
              <a:t>What is Pierre saying about these things?</a:t>
            </a:r>
            <a:endParaRPr kumimoji="0" lang="en-GB" sz="2200" b="0" i="0" u="none" strike="noStrike" kern="1200" cap="none" spc="-1" normalizeH="0" baseline="0" noProof="0" dirty="0">
              <a:ln>
                <a:noFill/>
              </a:ln>
              <a:solidFill>
                <a:prstClr val="black"/>
              </a:solidFill>
              <a:effectLst/>
              <a:uLnTx/>
              <a:uFillTx/>
              <a:latin typeface="Arial"/>
              <a:sym typeface="Arial"/>
            </a:endParaRPr>
          </a:p>
        </p:txBody>
      </p:sp>
      <p:sp>
        <p:nvSpPr>
          <p:cNvPr id="43" name="CustomShape 27">
            <a:hlinkClick r:id="" action="ppaction://noaction">
              <a:snd r:embed="rId9" name="8-16_17.wav"/>
            </a:hlinkClick>
            <a:extLst>
              <a:ext uri="{FF2B5EF4-FFF2-40B4-BE49-F238E27FC236}">
                <a16:creationId xmlns:a16="http://schemas.microsoft.com/office/drawing/2014/main" id="{757AD432-994C-4145-896A-72706F3636E2}"/>
              </a:ext>
            </a:extLst>
          </p:cNvPr>
          <p:cNvSpPr/>
          <p:nvPr/>
        </p:nvSpPr>
        <p:spPr>
          <a:xfrm>
            <a:off x="3704035" y="57277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7" name="CustomShape 14">
            <a:extLst>
              <a:ext uri="{FF2B5EF4-FFF2-40B4-BE49-F238E27FC236}">
                <a16:creationId xmlns:a16="http://schemas.microsoft.com/office/drawing/2014/main" id="{ABB87B27-0474-43D4-A868-EC684F2884CE}"/>
              </a:ext>
            </a:extLst>
          </p:cNvPr>
          <p:cNvSpPr/>
          <p:nvPr/>
        </p:nvSpPr>
        <p:spPr>
          <a:xfrm>
            <a:off x="160199" y="882701"/>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Write 1 – 8 and the correct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6" name="CustomShape 23">
            <a:hlinkClick r:id="" action="ppaction://noaction">
              <a:snd r:embed="rId10" name="8-16_18.wav"/>
            </a:hlinkClick>
            <a:extLst>
              <a:ext uri="{FF2B5EF4-FFF2-40B4-BE49-F238E27FC236}">
                <a16:creationId xmlns:a16="http://schemas.microsoft.com/office/drawing/2014/main" id="{6DC3C8EF-C671-46DF-93E6-818380F2E25D}"/>
              </a:ext>
            </a:extLst>
          </p:cNvPr>
          <p:cNvSpPr/>
          <p:nvPr/>
        </p:nvSpPr>
        <p:spPr>
          <a:xfrm>
            <a:off x="10376781" y="1967873"/>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4">
            <a:hlinkClick r:id="" action="ppaction://noaction">
              <a:snd r:embed="rId11" name="8-16_19.wav"/>
            </a:hlinkClick>
            <a:extLst>
              <a:ext uri="{FF2B5EF4-FFF2-40B4-BE49-F238E27FC236}">
                <a16:creationId xmlns:a16="http://schemas.microsoft.com/office/drawing/2014/main" id="{45FA0F5B-F12D-4A79-8EE8-3431CB56455D}"/>
              </a:ext>
            </a:extLst>
          </p:cNvPr>
          <p:cNvSpPr/>
          <p:nvPr/>
        </p:nvSpPr>
        <p:spPr>
          <a:xfrm>
            <a:off x="10376781" y="2739567"/>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5">
            <a:hlinkClick r:id="" action="ppaction://noaction">
              <a:snd r:embed="rId12" name="8-16_20.wav"/>
            </a:hlinkClick>
            <a:extLst>
              <a:ext uri="{FF2B5EF4-FFF2-40B4-BE49-F238E27FC236}">
                <a16:creationId xmlns:a16="http://schemas.microsoft.com/office/drawing/2014/main" id="{A453DA7C-C2B7-4137-8DA8-23C42484EEB4}"/>
              </a:ext>
            </a:extLst>
          </p:cNvPr>
          <p:cNvSpPr/>
          <p:nvPr/>
        </p:nvSpPr>
        <p:spPr>
          <a:xfrm>
            <a:off x="10376781" y="3508480"/>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6">
            <a:hlinkClick r:id="" action="ppaction://noaction">
              <a:snd r:embed="rId13" name="8-16_21.wav"/>
            </a:hlinkClick>
            <a:extLst>
              <a:ext uri="{FF2B5EF4-FFF2-40B4-BE49-F238E27FC236}">
                <a16:creationId xmlns:a16="http://schemas.microsoft.com/office/drawing/2014/main" id="{F14A3702-21C9-4072-A870-41EB877B225F}"/>
              </a:ext>
            </a:extLst>
          </p:cNvPr>
          <p:cNvSpPr/>
          <p:nvPr/>
        </p:nvSpPr>
        <p:spPr>
          <a:xfrm>
            <a:off x="10376781" y="418406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7">
            <a:hlinkClick r:id="" action="ppaction://noaction">
              <a:snd r:embed="rId14" name="8-16_22.wav"/>
            </a:hlinkClick>
            <a:extLst>
              <a:ext uri="{FF2B5EF4-FFF2-40B4-BE49-F238E27FC236}">
                <a16:creationId xmlns:a16="http://schemas.microsoft.com/office/drawing/2014/main" id="{7FD93ED6-BDA3-4686-88A8-E65B7A446E75}"/>
              </a:ext>
            </a:extLst>
          </p:cNvPr>
          <p:cNvSpPr/>
          <p:nvPr/>
        </p:nvSpPr>
        <p:spPr>
          <a:xfrm>
            <a:off x="10399414" y="491645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2" name="CustomShape 27">
            <a:hlinkClick r:id="" action="ppaction://noaction">
              <a:snd r:embed="rId15" name="8-16_23.wav"/>
            </a:hlinkClick>
            <a:extLst>
              <a:ext uri="{FF2B5EF4-FFF2-40B4-BE49-F238E27FC236}">
                <a16:creationId xmlns:a16="http://schemas.microsoft.com/office/drawing/2014/main" id="{20893E07-E350-45E9-8986-9DEB347C21AD}"/>
              </a:ext>
            </a:extLst>
          </p:cNvPr>
          <p:cNvSpPr/>
          <p:nvPr/>
        </p:nvSpPr>
        <p:spPr>
          <a:xfrm>
            <a:off x="10395442" y="570917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TextBox 13">
            <a:extLst>
              <a:ext uri="{FF2B5EF4-FFF2-40B4-BE49-F238E27FC236}">
                <a16:creationId xmlns:a16="http://schemas.microsoft.com/office/drawing/2014/main" id="{D906ABF7-C9FB-4CD8-91D5-6A5CAF94F568}"/>
              </a:ext>
            </a:extLst>
          </p:cNvPr>
          <p:cNvSpPr txBox="1"/>
          <p:nvPr/>
        </p:nvSpPr>
        <p:spPr>
          <a:xfrm>
            <a:off x="4259583" y="1841013"/>
            <a:ext cx="2073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72" name="TextBox 71">
            <a:extLst>
              <a:ext uri="{FF2B5EF4-FFF2-40B4-BE49-F238E27FC236}">
                <a16:creationId xmlns:a16="http://schemas.microsoft.com/office/drawing/2014/main" id="{68A8141B-43F7-41B8-97A4-4BDAD8C29A9A}"/>
              </a:ext>
            </a:extLst>
          </p:cNvPr>
          <p:cNvSpPr txBox="1"/>
          <p:nvPr/>
        </p:nvSpPr>
        <p:spPr>
          <a:xfrm>
            <a:off x="4301067" y="2614582"/>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3" name="TextBox 72">
            <a:extLst>
              <a:ext uri="{FF2B5EF4-FFF2-40B4-BE49-F238E27FC236}">
                <a16:creationId xmlns:a16="http://schemas.microsoft.com/office/drawing/2014/main" id="{7044B7FB-AA2A-46CB-920B-B4C9528AD2D0}"/>
              </a:ext>
            </a:extLst>
          </p:cNvPr>
          <p:cNvSpPr txBox="1"/>
          <p:nvPr/>
        </p:nvSpPr>
        <p:spPr>
          <a:xfrm>
            <a:off x="4301067" y="3426602"/>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4" name="TextBox 73">
            <a:extLst>
              <a:ext uri="{FF2B5EF4-FFF2-40B4-BE49-F238E27FC236}">
                <a16:creationId xmlns:a16="http://schemas.microsoft.com/office/drawing/2014/main" id="{AF5B72A6-1EBB-4080-99C5-CAA0C447D430}"/>
              </a:ext>
            </a:extLst>
          </p:cNvPr>
          <p:cNvSpPr txBox="1"/>
          <p:nvPr/>
        </p:nvSpPr>
        <p:spPr>
          <a:xfrm>
            <a:off x="4301067" y="4120634"/>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5" name="TextBox 74">
            <a:extLst>
              <a:ext uri="{FF2B5EF4-FFF2-40B4-BE49-F238E27FC236}">
                <a16:creationId xmlns:a16="http://schemas.microsoft.com/office/drawing/2014/main" id="{5D0AE104-04E9-4DDF-A9A3-015738463E5B}"/>
              </a:ext>
            </a:extLst>
          </p:cNvPr>
          <p:cNvSpPr txBox="1"/>
          <p:nvPr/>
        </p:nvSpPr>
        <p:spPr>
          <a:xfrm>
            <a:off x="4301067" y="4865277"/>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6" name="TextBox 75">
            <a:extLst>
              <a:ext uri="{FF2B5EF4-FFF2-40B4-BE49-F238E27FC236}">
                <a16:creationId xmlns:a16="http://schemas.microsoft.com/office/drawing/2014/main" id="{0AC25F50-836D-47AE-B61C-2313C0725260}"/>
              </a:ext>
            </a:extLst>
          </p:cNvPr>
          <p:cNvSpPr txBox="1"/>
          <p:nvPr/>
        </p:nvSpPr>
        <p:spPr>
          <a:xfrm>
            <a:off x="4259584" y="5664300"/>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cxnSp>
        <p:nvCxnSpPr>
          <p:cNvPr id="7" name="Straight Connector 6">
            <a:extLst>
              <a:ext uri="{FF2B5EF4-FFF2-40B4-BE49-F238E27FC236}">
                <a16:creationId xmlns:a16="http://schemas.microsoft.com/office/drawing/2014/main" id="{4A2E2EEE-F557-4ACB-99A4-C4DF0191236F}"/>
              </a:ext>
            </a:extLst>
          </p:cNvPr>
          <p:cNvCxnSpPr/>
          <p:nvPr/>
        </p:nvCxnSpPr>
        <p:spPr>
          <a:xfrm>
            <a:off x="7552267" y="189162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B6D47D-09E1-449E-B602-18357072F17A}"/>
              </a:ext>
            </a:extLst>
          </p:cNvPr>
          <p:cNvCxnSpPr/>
          <p:nvPr/>
        </p:nvCxnSpPr>
        <p:spPr>
          <a:xfrm>
            <a:off x="7552267" y="261049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2DE9F2CE-352E-4196-9CB1-416CBAEFAC00}"/>
              </a:ext>
            </a:extLst>
          </p:cNvPr>
          <p:cNvPicPr>
            <a:picLocks noChangeAspect="1"/>
          </p:cNvPicPr>
          <p:nvPr/>
        </p:nvPicPr>
        <p:blipFill>
          <a:blip r:embed="rId16"/>
          <a:stretch>
            <a:fillRect/>
          </a:stretch>
        </p:blipFill>
        <p:spPr>
          <a:xfrm>
            <a:off x="7889853" y="2456782"/>
            <a:ext cx="859549" cy="731471"/>
          </a:xfrm>
          <a:prstGeom prst="rect">
            <a:avLst/>
          </a:prstGeom>
        </p:spPr>
      </p:pic>
      <p:cxnSp>
        <p:nvCxnSpPr>
          <p:cNvPr id="39" name="Straight Connector 38">
            <a:extLst>
              <a:ext uri="{FF2B5EF4-FFF2-40B4-BE49-F238E27FC236}">
                <a16:creationId xmlns:a16="http://schemas.microsoft.com/office/drawing/2014/main" id="{002831DC-5844-4BDB-BD55-07616A2E2AD4}"/>
              </a:ext>
            </a:extLst>
          </p:cNvPr>
          <p:cNvCxnSpPr/>
          <p:nvPr/>
        </p:nvCxnSpPr>
        <p:spPr>
          <a:xfrm>
            <a:off x="7552267" y="337075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10F815-5AC2-4A82-B39D-8645E2D1AB50}"/>
              </a:ext>
            </a:extLst>
          </p:cNvPr>
          <p:cNvCxnSpPr/>
          <p:nvPr/>
        </p:nvCxnSpPr>
        <p:spPr>
          <a:xfrm>
            <a:off x="7552267" y="4244409"/>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6971887-A4B9-41B3-AA91-C02FC9F4EA4F}"/>
              </a:ext>
            </a:extLst>
          </p:cNvPr>
          <p:cNvCxnSpPr/>
          <p:nvPr/>
        </p:nvCxnSpPr>
        <p:spPr>
          <a:xfrm>
            <a:off x="7552267" y="4928707"/>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8A6877-638D-4F58-A663-2C3D6B39973D}"/>
              </a:ext>
            </a:extLst>
          </p:cNvPr>
          <p:cNvCxnSpPr/>
          <p:nvPr/>
        </p:nvCxnSpPr>
        <p:spPr>
          <a:xfrm>
            <a:off x="7552267" y="5649837"/>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8B6BB4E-4CD7-48F1-9A6C-69815F7D6C17}"/>
              </a:ext>
            </a:extLst>
          </p:cNvPr>
          <p:cNvSpPr txBox="1"/>
          <p:nvPr/>
        </p:nvSpPr>
        <p:spPr>
          <a:xfrm>
            <a:off x="5670030" y="1927253"/>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[Tuesday]</a:t>
            </a:r>
          </a:p>
        </p:txBody>
      </p:sp>
      <p:sp>
        <p:nvSpPr>
          <p:cNvPr id="61" name="TextBox 60">
            <a:extLst>
              <a:ext uri="{FF2B5EF4-FFF2-40B4-BE49-F238E27FC236}">
                <a16:creationId xmlns:a16="http://schemas.microsoft.com/office/drawing/2014/main" id="{AAE8FDED-1771-456A-81FE-4D3CA43A28C8}"/>
              </a:ext>
            </a:extLst>
          </p:cNvPr>
          <p:cNvSpPr txBox="1"/>
          <p:nvPr/>
        </p:nvSpPr>
        <p:spPr>
          <a:xfrm>
            <a:off x="8645405" y="2583778"/>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[funny]</a:t>
            </a:r>
          </a:p>
        </p:txBody>
      </p:sp>
      <p:sp>
        <p:nvSpPr>
          <p:cNvPr id="62" name="TextBox 61">
            <a:extLst>
              <a:ext uri="{FF2B5EF4-FFF2-40B4-BE49-F238E27FC236}">
                <a16:creationId xmlns:a16="http://schemas.microsoft.com/office/drawing/2014/main" id="{01148414-1BD9-4A7A-AB6E-17957951D90E}"/>
              </a:ext>
            </a:extLst>
          </p:cNvPr>
          <p:cNvSpPr txBox="1"/>
          <p:nvPr/>
        </p:nvSpPr>
        <p:spPr>
          <a:xfrm>
            <a:off x="8527145" y="3453276"/>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[different]</a:t>
            </a:r>
          </a:p>
        </p:txBody>
      </p:sp>
      <p:sp>
        <p:nvSpPr>
          <p:cNvPr id="63" name="TextBox 62">
            <a:extLst>
              <a:ext uri="{FF2B5EF4-FFF2-40B4-BE49-F238E27FC236}">
                <a16:creationId xmlns:a16="http://schemas.microsoft.com/office/drawing/2014/main" id="{0865B9C8-E72E-4738-A785-8A6EB0ABD4B3}"/>
              </a:ext>
            </a:extLst>
          </p:cNvPr>
          <p:cNvSpPr txBox="1"/>
          <p:nvPr/>
        </p:nvSpPr>
        <p:spPr>
          <a:xfrm>
            <a:off x="6225151" y="4497864"/>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[pretty]</a:t>
            </a:r>
          </a:p>
        </p:txBody>
      </p:sp>
      <p:pic>
        <p:nvPicPr>
          <p:cNvPr id="54" name="Graphic 53" descr="Teacher">
            <a:extLst>
              <a:ext uri="{FF2B5EF4-FFF2-40B4-BE49-F238E27FC236}">
                <a16:creationId xmlns:a16="http://schemas.microsoft.com/office/drawing/2014/main" id="{60A369E8-9C46-4D4B-95D2-98EDBDC8B1E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1237" y="-138921"/>
            <a:ext cx="914400" cy="914400"/>
          </a:xfrm>
          <a:prstGeom prst="rect">
            <a:avLst/>
          </a:prstGeom>
        </p:spPr>
      </p:pic>
      <p:sp>
        <p:nvSpPr>
          <p:cNvPr id="57" name="Speech Bubble: Rectangle with Corners Rounded 56">
            <a:hlinkClick r:id="" action="ppaction://noaction">
              <a:snd r:embed="rId19" name="8-16_11.wav"/>
            </a:hlinkClick>
            <a:extLst>
              <a:ext uri="{FF2B5EF4-FFF2-40B4-BE49-F238E27FC236}">
                <a16:creationId xmlns:a16="http://schemas.microsoft.com/office/drawing/2014/main" id="{946FD479-8B46-49D1-B17F-09E9F833ECD3}"/>
              </a:ext>
            </a:extLst>
          </p:cNvPr>
          <p:cNvSpPr/>
          <p:nvPr/>
        </p:nvSpPr>
        <p:spPr>
          <a:xfrm>
            <a:off x="1227709" y="44457"/>
            <a:ext cx="1918447" cy="547644"/>
          </a:xfrm>
          <a:prstGeom prst="wedgeRoundRectCallout">
            <a:avLst>
              <a:gd name="adj1" fmla="val -69824"/>
              <a:gd name="adj2" fmla="val -176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CustomShape 7">
            <a:hlinkClick r:id="" action="ppaction://noaction">
              <a:snd r:embed="rId19" name="8-16_11.wav"/>
            </a:hlinkClick>
            <a:extLst>
              <a:ext uri="{FF2B5EF4-FFF2-40B4-BE49-F238E27FC236}">
                <a16:creationId xmlns:a16="http://schemas.microsoft.com/office/drawing/2014/main" id="{A4801959-813F-4653-AC59-98274B00545D}"/>
              </a:ext>
            </a:extLst>
          </p:cNvPr>
          <p:cNvSpPr/>
          <p:nvPr/>
        </p:nvSpPr>
        <p:spPr>
          <a:xfrm>
            <a:off x="1387888" y="74182"/>
            <a:ext cx="1598087"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6" name="Picture 5" descr="A picture containing toy, doll&#10;&#10;Description automatically generated">
            <a:extLst>
              <a:ext uri="{FF2B5EF4-FFF2-40B4-BE49-F238E27FC236}">
                <a16:creationId xmlns:a16="http://schemas.microsoft.com/office/drawing/2014/main" id="{D0C81F1C-265C-4A91-89E7-4F1BC90C671D}"/>
              </a:ext>
            </a:extLst>
          </p:cNvPr>
          <p:cNvPicPr>
            <a:picLocks noChangeAspect="1"/>
          </p:cNvPicPr>
          <p:nvPr/>
        </p:nvPicPr>
        <p:blipFill>
          <a:blip r:embed="rId20"/>
          <a:stretch>
            <a:fillRect/>
          </a:stretch>
        </p:blipFill>
        <p:spPr>
          <a:xfrm>
            <a:off x="577376" y="2267849"/>
            <a:ext cx="1500868" cy="4208817"/>
          </a:xfrm>
          <a:prstGeom prst="rect">
            <a:avLst/>
          </a:prstGeom>
        </p:spPr>
      </p:pic>
      <p:pic>
        <p:nvPicPr>
          <p:cNvPr id="65" name="Picture 64" descr="A picture containing text, furniture, seat, stool&#10;&#10;Description automatically generated">
            <a:extLst>
              <a:ext uri="{FF2B5EF4-FFF2-40B4-BE49-F238E27FC236}">
                <a16:creationId xmlns:a16="http://schemas.microsoft.com/office/drawing/2014/main" id="{54512027-4243-4709-890D-8AE56A0991E7}"/>
              </a:ext>
            </a:extLst>
          </p:cNvPr>
          <p:cNvPicPr>
            <a:picLocks noChangeAspect="1"/>
          </p:cNvPicPr>
          <p:nvPr/>
        </p:nvPicPr>
        <p:blipFill>
          <a:blip r:embed="rId21"/>
          <a:stretch>
            <a:fillRect/>
          </a:stretch>
        </p:blipFill>
        <p:spPr>
          <a:xfrm>
            <a:off x="7939083" y="1743167"/>
            <a:ext cx="491833" cy="676643"/>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46467597-AA10-426B-94A1-CAE9DEA97422}"/>
              </a:ext>
            </a:extLst>
          </p:cNvPr>
          <p:cNvPicPr>
            <a:picLocks noChangeAspect="1"/>
          </p:cNvPicPr>
          <p:nvPr/>
        </p:nvPicPr>
        <p:blipFill>
          <a:blip r:embed="rId22"/>
          <a:stretch>
            <a:fillRect/>
          </a:stretch>
        </p:blipFill>
        <p:spPr>
          <a:xfrm>
            <a:off x="6283718" y="2510581"/>
            <a:ext cx="921508" cy="523220"/>
          </a:xfrm>
          <a:prstGeom prst="rect">
            <a:avLst/>
          </a:prstGeom>
        </p:spPr>
      </p:pic>
      <p:grpSp>
        <p:nvGrpSpPr>
          <p:cNvPr id="8" name="Group 7">
            <a:extLst>
              <a:ext uri="{FF2B5EF4-FFF2-40B4-BE49-F238E27FC236}">
                <a16:creationId xmlns:a16="http://schemas.microsoft.com/office/drawing/2014/main" id="{35167344-E0A3-4F18-A025-62623CA2CEA5}"/>
              </a:ext>
            </a:extLst>
          </p:cNvPr>
          <p:cNvGrpSpPr/>
          <p:nvPr/>
        </p:nvGrpSpPr>
        <p:grpSpPr>
          <a:xfrm>
            <a:off x="6856899" y="1640580"/>
            <a:ext cx="748970" cy="748970"/>
            <a:chOff x="6856899" y="1640580"/>
            <a:chExt cx="748970" cy="748970"/>
          </a:xfrm>
        </p:grpSpPr>
        <p:pic>
          <p:nvPicPr>
            <p:cNvPr id="67" name="Graphic 66" descr="Flip calendar">
              <a:extLst>
                <a:ext uri="{FF2B5EF4-FFF2-40B4-BE49-F238E27FC236}">
                  <a16:creationId xmlns:a16="http://schemas.microsoft.com/office/drawing/2014/main" id="{804B3F7D-33DA-4498-A3D0-FB6D2FD9592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856899" y="1640580"/>
              <a:ext cx="748970" cy="748970"/>
            </a:xfrm>
            <a:prstGeom prst="rect">
              <a:avLst/>
            </a:prstGeom>
          </p:spPr>
        </p:pic>
        <p:sp>
          <p:nvSpPr>
            <p:cNvPr id="68" name="TextBox 67">
              <a:extLst>
                <a:ext uri="{FF2B5EF4-FFF2-40B4-BE49-F238E27FC236}">
                  <a16:creationId xmlns:a16="http://schemas.microsoft.com/office/drawing/2014/main" id="{6ABD8713-2D6F-4FD8-B4AB-E944DAC2B687}"/>
                </a:ext>
              </a:extLst>
            </p:cNvPr>
            <p:cNvSpPr txBox="1"/>
            <p:nvPr/>
          </p:nvSpPr>
          <p:spPr>
            <a:xfrm>
              <a:off x="6890601" y="1911299"/>
              <a:ext cx="7025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Tue</a:t>
              </a:r>
            </a:p>
          </p:txBody>
        </p:sp>
      </p:grpSp>
      <p:grpSp>
        <p:nvGrpSpPr>
          <p:cNvPr id="12" name="Group 11">
            <a:extLst>
              <a:ext uri="{FF2B5EF4-FFF2-40B4-BE49-F238E27FC236}">
                <a16:creationId xmlns:a16="http://schemas.microsoft.com/office/drawing/2014/main" id="{2A32A8AF-5A23-4799-B5EE-39C04428DAD5}"/>
              </a:ext>
            </a:extLst>
          </p:cNvPr>
          <p:cNvGrpSpPr/>
          <p:nvPr/>
        </p:nvGrpSpPr>
        <p:grpSpPr>
          <a:xfrm>
            <a:off x="7801744" y="3256899"/>
            <a:ext cx="747383" cy="744096"/>
            <a:chOff x="4600927" y="4225169"/>
            <a:chExt cx="2068913" cy="2361611"/>
          </a:xfrm>
        </p:grpSpPr>
        <p:pic>
          <p:nvPicPr>
            <p:cNvPr id="69" name="Picture 68">
              <a:extLst>
                <a:ext uri="{FF2B5EF4-FFF2-40B4-BE49-F238E27FC236}">
                  <a16:creationId xmlns:a16="http://schemas.microsoft.com/office/drawing/2014/main" id="{3F4FA4CC-AFAD-4395-B0EC-8A2AD6621DC5}"/>
                </a:ext>
              </a:extLst>
            </p:cNvPr>
            <p:cNvPicPr>
              <a:picLocks noChangeAspect="1"/>
            </p:cNvPicPr>
            <p:nvPr/>
          </p:nvPicPr>
          <p:blipFill>
            <a:blip r:embed="rId25"/>
            <a:stretch>
              <a:fillRect/>
            </a:stretch>
          </p:blipFill>
          <p:spPr>
            <a:xfrm>
              <a:off x="4600927" y="5009246"/>
              <a:ext cx="2068913" cy="1577534"/>
            </a:xfrm>
            <a:prstGeom prst="rect">
              <a:avLst/>
            </a:prstGeom>
          </p:spPr>
        </p:pic>
        <p:pic>
          <p:nvPicPr>
            <p:cNvPr id="70" name="Picture 69" descr="A picture containing umbrella, accessory&#10;&#10;Description automatically generated">
              <a:extLst>
                <a:ext uri="{FF2B5EF4-FFF2-40B4-BE49-F238E27FC236}">
                  <a16:creationId xmlns:a16="http://schemas.microsoft.com/office/drawing/2014/main" id="{76F41372-1A17-42EC-BB7C-12E6A45D81BC}"/>
                </a:ext>
              </a:extLst>
            </p:cNvPr>
            <p:cNvPicPr>
              <a:picLocks noChangeAspect="1"/>
            </p:cNvPicPr>
            <p:nvPr/>
          </p:nvPicPr>
          <p:blipFill>
            <a:blip r:embed="rId26"/>
            <a:stretch>
              <a:fillRect/>
            </a:stretch>
          </p:blipFill>
          <p:spPr>
            <a:xfrm rot="20833869">
              <a:off x="4973461" y="4225169"/>
              <a:ext cx="1199859" cy="1334335"/>
            </a:xfrm>
            <a:prstGeom prst="rect">
              <a:avLst/>
            </a:prstGeom>
          </p:spPr>
        </p:pic>
      </p:grpSp>
      <p:pic>
        <p:nvPicPr>
          <p:cNvPr id="71" name="Picture 70">
            <a:extLst>
              <a:ext uri="{FF2B5EF4-FFF2-40B4-BE49-F238E27FC236}">
                <a16:creationId xmlns:a16="http://schemas.microsoft.com/office/drawing/2014/main" id="{74184EDB-735C-4FF8-979B-4D9489CBD9BB}"/>
              </a:ext>
            </a:extLst>
          </p:cNvPr>
          <p:cNvPicPr>
            <a:picLocks noChangeAspect="1"/>
          </p:cNvPicPr>
          <p:nvPr/>
        </p:nvPicPr>
        <p:blipFill>
          <a:blip r:embed="rId27"/>
          <a:stretch>
            <a:fillRect/>
          </a:stretch>
        </p:blipFill>
        <p:spPr>
          <a:xfrm>
            <a:off x="6280141" y="3176260"/>
            <a:ext cx="1093544" cy="840662"/>
          </a:xfrm>
          <a:prstGeom prst="rect">
            <a:avLst/>
          </a:prstGeom>
        </p:spPr>
      </p:pic>
      <p:sp>
        <p:nvSpPr>
          <p:cNvPr id="77" name="TextBox 76">
            <a:extLst>
              <a:ext uri="{FF2B5EF4-FFF2-40B4-BE49-F238E27FC236}">
                <a16:creationId xmlns:a16="http://schemas.microsoft.com/office/drawing/2014/main" id="{E650E250-F907-44BC-BE31-6640F99DA993}"/>
              </a:ext>
            </a:extLst>
          </p:cNvPr>
          <p:cNvSpPr txBox="1"/>
          <p:nvPr/>
        </p:nvSpPr>
        <p:spPr>
          <a:xfrm>
            <a:off x="7745350" y="4479672"/>
            <a:ext cx="2306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indépendant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8" name="Picture 77" descr="A picture containing icon&#10;&#10;Description automatically generated">
            <a:extLst>
              <a:ext uri="{FF2B5EF4-FFF2-40B4-BE49-F238E27FC236}">
                <a16:creationId xmlns:a16="http://schemas.microsoft.com/office/drawing/2014/main" id="{2423890F-6FDB-4821-8957-49DC786F4932}"/>
              </a:ext>
            </a:extLst>
          </p:cNvPr>
          <p:cNvPicPr>
            <a:picLocks noChangeAspect="1"/>
          </p:cNvPicPr>
          <p:nvPr/>
        </p:nvPicPr>
        <p:blipFill>
          <a:blip r:embed="rId28"/>
          <a:stretch>
            <a:fillRect/>
          </a:stretch>
        </p:blipFill>
        <p:spPr>
          <a:xfrm>
            <a:off x="6365990" y="4034019"/>
            <a:ext cx="653677" cy="574067"/>
          </a:xfrm>
          <a:prstGeom prst="rect">
            <a:avLst/>
          </a:prstGeom>
        </p:spPr>
      </p:pic>
      <p:pic>
        <p:nvPicPr>
          <p:cNvPr id="79" name="Picture 78" descr="Shape, circle&#10;&#10;Description automatically generated">
            <a:extLst>
              <a:ext uri="{FF2B5EF4-FFF2-40B4-BE49-F238E27FC236}">
                <a16:creationId xmlns:a16="http://schemas.microsoft.com/office/drawing/2014/main" id="{0DA056AE-4333-4508-801F-10B0A48DF9F3}"/>
              </a:ext>
            </a:extLst>
          </p:cNvPr>
          <p:cNvPicPr>
            <a:picLocks noChangeAspect="1"/>
          </p:cNvPicPr>
          <p:nvPr/>
        </p:nvPicPr>
        <p:blipFill>
          <a:blip r:embed="rId29"/>
          <a:stretch>
            <a:fillRect/>
          </a:stretch>
        </p:blipFill>
        <p:spPr>
          <a:xfrm>
            <a:off x="8346783" y="4002419"/>
            <a:ext cx="701958" cy="585126"/>
          </a:xfrm>
          <a:prstGeom prst="rect">
            <a:avLst/>
          </a:prstGeom>
        </p:spPr>
      </p:pic>
      <p:grpSp>
        <p:nvGrpSpPr>
          <p:cNvPr id="15" name="Group 14">
            <a:extLst>
              <a:ext uri="{FF2B5EF4-FFF2-40B4-BE49-F238E27FC236}">
                <a16:creationId xmlns:a16="http://schemas.microsoft.com/office/drawing/2014/main" id="{B454B0A3-FAE9-47D2-B019-DF956740A8A0}"/>
              </a:ext>
            </a:extLst>
          </p:cNvPr>
          <p:cNvGrpSpPr/>
          <p:nvPr/>
        </p:nvGrpSpPr>
        <p:grpSpPr>
          <a:xfrm>
            <a:off x="6053553" y="4952065"/>
            <a:ext cx="1262741" cy="480024"/>
            <a:chOff x="4675765" y="4975361"/>
            <a:chExt cx="2064324" cy="829730"/>
          </a:xfrm>
        </p:grpSpPr>
        <p:pic>
          <p:nvPicPr>
            <p:cNvPr id="80" name="Picture 79">
              <a:extLst>
                <a:ext uri="{FF2B5EF4-FFF2-40B4-BE49-F238E27FC236}">
                  <a16:creationId xmlns:a16="http://schemas.microsoft.com/office/drawing/2014/main" id="{C2215E08-375B-4229-B791-B491753551A6}"/>
                </a:ext>
              </a:extLst>
            </p:cNvPr>
            <p:cNvPicPr>
              <a:picLocks noChangeAspect="1"/>
            </p:cNvPicPr>
            <p:nvPr/>
          </p:nvPicPr>
          <p:blipFill>
            <a:blip r:embed="rId30"/>
            <a:stretch>
              <a:fillRect/>
            </a:stretch>
          </p:blipFill>
          <p:spPr>
            <a:xfrm rot="20840927">
              <a:off x="4675765" y="4975361"/>
              <a:ext cx="622298" cy="829730"/>
            </a:xfrm>
            <a:prstGeom prst="rect">
              <a:avLst/>
            </a:prstGeom>
            <a:effectLst>
              <a:outerShdw blurRad="50800" dist="38100" dir="5400000" algn="t" rotWithShape="0">
                <a:prstClr val="black">
                  <a:alpha val="40000"/>
                </a:prstClr>
              </a:outerShdw>
            </a:effectLst>
          </p:spPr>
        </p:pic>
        <p:pic>
          <p:nvPicPr>
            <p:cNvPr id="81" name="Picture 80" descr="A picture containing circle&#10;&#10;Description automatically generated">
              <a:extLst>
                <a:ext uri="{FF2B5EF4-FFF2-40B4-BE49-F238E27FC236}">
                  <a16:creationId xmlns:a16="http://schemas.microsoft.com/office/drawing/2014/main" id="{A4175B93-FBE3-40E5-965F-80204AC33002}"/>
                </a:ext>
              </a:extLst>
            </p:cNvPr>
            <p:cNvPicPr>
              <a:picLocks noChangeAspect="1"/>
            </p:cNvPicPr>
            <p:nvPr/>
          </p:nvPicPr>
          <p:blipFill>
            <a:blip r:embed="rId31"/>
            <a:stretch>
              <a:fillRect/>
            </a:stretch>
          </p:blipFill>
          <p:spPr>
            <a:xfrm rot="647008">
              <a:off x="6143873" y="4995147"/>
              <a:ext cx="596216" cy="771645"/>
            </a:xfrm>
            <a:prstGeom prst="rect">
              <a:avLst/>
            </a:prstGeom>
            <a:effectLst>
              <a:outerShdw blurRad="50800" dist="38100" dir="5400000" algn="t" rotWithShape="0">
                <a:prstClr val="black">
                  <a:alpha val="40000"/>
                </a:prstClr>
              </a:outerShdw>
            </a:effectLst>
          </p:spPr>
        </p:pic>
        <p:pic>
          <p:nvPicPr>
            <p:cNvPr id="82" name="Picture 81" descr="Text&#10;&#10;Description automatically generated">
              <a:extLst>
                <a:ext uri="{FF2B5EF4-FFF2-40B4-BE49-F238E27FC236}">
                  <a16:creationId xmlns:a16="http://schemas.microsoft.com/office/drawing/2014/main" id="{2F24A552-359C-4713-836E-E89A16B353F8}"/>
                </a:ext>
              </a:extLst>
            </p:cNvPr>
            <p:cNvPicPr>
              <a:picLocks noChangeAspect="1"/>
            </p:cNvPicPr>
            <p:nvPr/>
          </p:nvPicPr>
          <p:blipFill>
            <a:blip r:embed="rId32"/>
            <a:stretch>
              <a:fillRect/>
            </a:stretch>
          </p:blipFill>
          <p:spPr>
            <a:xfrm>
              <a:off x="5307390" y="5001087"/>
              <a:ext cx="778278" cy="778278"/>
            </a:xfrm>
            <a:prstGeom prst="rect">
              <a:avLst/>
            </a:prstGeom>
            <a:effectLst>
              <a:outerShdw blurRad="50800" dist="38100" dir="5400000" algn="t" rotWithShape="0">
                <a:prstClr val="black">
                  <a:alpha val="40000"/>
                </a:prstClr>
              </a:outerShdw>
            </a:effectLst>
          </p:spPr>
        </p:pic>
      </p:grpSp>
      <p:pic>
        <p:nvPicPr>
          <p:cNvPr id="83" name="Picture 82" descr="A picture containing logo&#10;&#10;Description automatically generated">
            <a:extLst>
              <a:ext uri="{FF2B5EF4-FFF2-40B4-BE49-F238E27FC236}">
                <a16:creationId xmlns:a16="http://schemas.microsoft.com/office/drawing/2014/main" id="{44F3B856-BD7F-467E-BA07-B8DFE78BCBC7}"/>
              </a:ext>
            </a:extLst>
          </p:cNvPr>
          <p:cNvPicPr>
            <a:picLocks noChangeAspect="1"/>
          </p:cNvPicPr>
          <p:nvPr/>
        </p:nvPicPr>
        <p:blipFill>
          <a:blip r:embed="rId33"/>
          <a:stretch>
            <a:fillRect/>
          </a:stretch>
        </p:blipFill>
        <p:spPr>
          <a:xfrm>
            <a:off x="7775549" y="4951177"/>
            <a:ext cx="499427" cy="552146"/>
          </a:xfrm>
          <a:prstGeom prst="rect">
            <a:avLst/>
          </a:prstGeom>
        </p:spPr>
      </p:pic>
      <p:sp>
        <p:nvSpPr>
          <p:cNvPr id="84" name="TextBox 83">
            <a:extLst>
              <a:ext uri="{FF2B5EF4-FFF2-40B4-BE49-F238E27FC236}">
                <a16:creationId xmlns:a16="http://schemas.microsoft.com/office/drawing/2014/main" id="{808AC54F-3152-4C9A-A8E4-7201ED18A49C}"/>
              </a:ext>
            </a:extLst>
          </p:cNvPr>
          <p:cNvSpPr txBox="1"/>
          <p:nvPr/>
        </p:nvSpPr>
        <p:spPr>
          <a:xfrm>
            <a:off x="8192374" y="4986667"/>
            <a:ext cx="2306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[young]</a:t>
            </a:r>
          </a:p>
        </p:txBody>
      </p:sp>
      <p:pic>
        <p:nvPicPr>
          <p:cNvPr id="85" name="Picture 84">
            <a:extLst>
              <a:ext uri="{FF2B5EF4-FFF2-40B4-BE49-F238E27FC236}">
                <a16:creationId xmlns:a16="http://schemas.microsoft.com/office/drawing/2014/main" id="{F339FA53-93C3-41E4-B4AE-348941141C53}"/>
              </a:ext>
            </a:extLst>
          </p:cNvPr>
          <p:cNvPicPr>
            <a:picLocks noChangeAspect="1"/>
          </p:cNvPicPr>
          <p:nvPr/>
        </p:nvPicPr>
        <p:blipFill>
          <a:blip r:embed="rId34"/>
          <a:stretch>
            <a:fillRect/>
          </a:stretch>
        </p:blipFill>
        <p:spPr>
          <a:xfrm>
            <a:off x="7774920" y="5767038"/>
            <a:ext cx="544707" cy="628799"/>
          </a:xfrm>
          <a:prstGeom prst="rect">
            <a:avLst/>
          </a:prstGeom>
        </p:spPr>
      </p:pic>
      <p:sp>
        <p:nvSpPr>
          <p:cNvPr id="86" name="TextBox 85">
            <a:extLst>
              <a:ext uri="{FF2B5EF4-FFF2-40B4-BE49-F238E27FC236}">
                <a16:creationId xmlns:a16="http://schemas.microsoft.com/office/drawing/2014/main" id="{5DE01384-12BE-444E-A584-37D85A0E264C}"/>
              </a:ext>
            </a:extLst>
          </p:cNvPr>
          <p:cNvSpPr txBox="1"/>
          <p:nvPr/>
        </p:nvSpPr>
        <p:spPr>
          <a:xfrm>
            <a:off x="8250435" y="5803719"/>
            <a:ext cx="2306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[difficult]</a:t>
            </a:r>
          </a:p>
        </p:txBody>
      </p:sp>
      <p:pic>
        <p:nvPicPr>
          <p:cNvPr id="87" name="Picture 86" descr="A picture containing text, clipart&#10;&#10;Description automatically generated">
            <a:extLst>
              <a:ext uri="{FF2B5EF4-FFF2-40B4-BE49-F238E27FC236}">
                <a16:creationId xmlns:a16="http://schemas.microsoft.com/office/drawing/2014/main" id="{6054622A-C4B1-49AA-918E-B53FD32A59E2}"/>
              </a:ext>
            </a:extLst>
          </p:cNvPr>
          <p:cNvPicPr>
            <a:picLocks noChangeAspect="1"/>
          </p:cNvPicPr>
          <p:nvPr/>
        </p:nvPicPr>
        <p:blipFill>
          <a:blip r:embed="rId35"/>
          <a:stretch>
            <a:fillRect/>
          </a:stretch>
        </p:blipFill>
        <p:spPr>
          <a:xfrm>
            <a:off x="6272213" y="5687204"/>
            <a:ext cx="899054" cy="507123"/>
          </a:xfrm>
          <a:prstGeom prst="rect">
            <a:avLst/>
          </a:prstGeom>
        </p:spPr>
      </p:pic>
    </p:spTree>
    <p:extLst>
      <p:ext uri="{BB962C8B-B14F-4D97-AF65-F5344CB8AC3E}">
        <p14:creationId xmlns:p14="http://schemas.microsoft.com/office/powerpoint/2010/main" val="38773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832779" y="752648"/>
            <a:ext cx="4559446"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13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un</a:t>
            </a:r>
            <a:endParaRPr kumimoji="0" sz="138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6">
            <a:alphaModFix/>
          </a:blip>
          <a:srcRect/>
          <a:stretch/>
        </p:blipFill>
        <p:spPr>
          <a:xfrm>
            <a:off x="11013341" y="152021"/>
            <a:ext cx="776168" cy="776168"/>
          </a:xfrm>
          <a:prstGeom prst="rect">
            <a:avLst/>
          </a:prstGeom>
          <a:noFill/>
          <a:ln>
            <a:noFill/>
          </a:ln>
        </p:spPr>
      </p:pic>
      <p:sp>
        <p:nvSpPr>
          <p:cNvPr id="112" name="Google Shape;112;p3"/>
          <p:cNvSpPr txBox="1"/>
          <p:nvPr/>
        </p:nvSpPr>
        <p:spPr>
          <a:xfrm>
            <a:off x="10610850" y="1039118"/>
            <a:ext cx="1581150"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[un]</a:t>
            </a:r>
            <a:endParaRPr lang="en-GB" sz="9600" dirty="0"/>
          </a:p>
        </p:txBody>
      </p:sp>
      <p:pic>
        <p:nvPicPr>
          <p:cNvPr id="27" name="Picture 26" descr="Icon&#10;&#10;Description automatically generated">
            <a:extLst>
              <a:ext uri="{FF2B5EF4-FFF2-40B4-BE49-F238E27FC236}">
                <a16:creationId xmlns:a16="http://schemas.microsoft.com/office/drawing/2014/main" id="{8A1A7135-529B-488A-A070-74910AB3A901}"/>
              </a:ext>
            </a:extLst>
          </p:cNvPr>
          <p:cNvPicPr>
            <a:picLocks noChangeAspect="1"/>
          </p:cNvPicPr>
          <p:nvPr/>
        </p:nvPicPr>
        <p:blipFill>
          <a:blip r:embed="rId7"/>
          <a:stretch>
            <a:fillRect/>
          </a:stretch>
        </p:blipFill>
        <p:spPr>
          <a:xfrm>
            <a:off x="4990375" y="3098833"/>
            <a:ext cx="1714500" cy="3429000"/>
          </a:xfrm>
          <a:prstGeom prst="rect">
            <a:avLst/>
          </a:prstGeom>
        </p:spPr>
      </p:pic>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[a/an, one]</a:t>
            </a:r>
          </a:p>
        </p:txBody>
      </p:sp>
      <p:sp>
        <p:nvSpPr>
          <p:cNvPr id="36" name="CustomShape 14">
            <a:extLst>
              <a:ext uri="{FF2B5EF4-FFF2-40B4-BE49-F238E27FC236}">
                <a16:creationId xmlns:a16="http://schemas.microsoft.com/office/drawing/2014/main" id="{1A8D730E-B593-40A2-9755-F6A39BC5103B}"/>
              </a:ext>
            </a:extLst>
          </p:cNvPr>
          <p:cNvSpPr/>
          <p:nvPr/>
        </p:nvSpPr>
        <p:spPr>
          <a:xfrm>
            <a:off x="187229" y="2284368"/>
            <a:ext cx="4803146" cy="2357459"/>
          </a:xfrm>
          <a:prstGeom prst="wedgeEllipseCallout">
            <a:avLst>
              <a:gd name="adj1" fmla="val -13923"/>
              <a:gd name="adj2" fmla="val -80569"/>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7BA5260-03B3-4092-99ED-215F0B20A985}"/>
              </a:ext>
            </a:extLst>
          </p:cNvPr>
          <p:cNvSpPr txBox="1"/>
          <p:nvPr/>
        </p:nvSpPr>
        <p:spPr>
          <a:xfrm>
            <a:off x="686850" y="2770599"/>
            <a:ext cx="3803904" cy="1384995"/>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is nasal before a consonant and at the end of words.</a:t>
            </a:r>
          </a:p>
        </p:txBody>
      </p:sp>
      <p:pic>
        <p:nvPicPr>
          <p:cNvPr id="32" name="Picture 2" descr="Alphabet Word Images, Face, Human">
            <a:extLst>
              <a:ext uri="{FF2B5EF4-FFF2-40B4-BE49-F238E27FC236}">
                <a16:creationId xmlns:a16="http://schemas.microsoft.com/office/drawing/2014/main" id="{2DF7A56B-5DE3-42D7-9756-9C96F38B1D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8549" y="1933144"/>
            <a:ext cx="741629" cy="869497"/>
          </a:xfrm>
          <a:prstGeom prst="rect">
            <a:avLst/>
          </a:prstGeom>
          <a:noFill/>
          <a:extLst>
            <a:ext uri="{909E8E84-426E-40DD-AFC4-6F175D3DCCD1}">
              <a14:hiddenFill xmlns:a14="http://schemas.microsoft.com/office/drawing/2010/main">
                <a:solidFill>
                  <a:srgbClr val="FFFFFF"/>
                </a:solidFill>
              </a14:hiddenFill>
            </a:ext>
          </a:extLst>
        </p:spPr>
      </p:pic>
      <p:pic>
        <p:nvPicPr>
          <p:cNvPr id="3" name="un">
            <a:hlinkClick r:id="" action="ppaction://media"/>
            <a:extLst>
              <a:ext uri="{FF2B5EF4-FFF2-40B4-BE49-F238E27FC236}">
                <a16:creationId xmlns:a16="http://schemas.microsoft.com/office/drawing/2014/main" id="{560F4974-6445-4B69-AE28-A100E3BEB0F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601139" y="1975178"/>
            <a:ext cx="4384763" cy="3288572"/>
          </a:xfrm>
          <a:prstGeom prst="rect">
            <a:avLst/>
          </a:prstGeom>
        </p:spPr>
      </p:pic>
    </p:spTree>
    <p:extLst>
      <p:ext uri="{BB962C8B-B14F-4D97-AF65-F5344CB8AC3E}">
        <p14:creationId xmlns:p14="http://schemas.microsoft.com/office/powerpoint/2010/main" val="1907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s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63"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s3_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s3_1.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3"/>
                </p:tgtEl>
              </p:cMediaNode>
            </p:video>
          </p:childTnLst>
        </p:cTn>
      </p:par>
    </p:tnLst>
    <p:bldLst>
      <p:bldP spid="2" grpId="0"/>
      <p:bldP spid="31" grpId="0"/>
      <p:bldP spid="36"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832779" y="752648"/>
            <a:ext cx="4559446"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13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un</a:t>
            </a:r>
            <a:endParaRPr kumimoji="0" sz="138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8">
            <a:alphaModFix/>
          </a:blip>
          <a:srcRect/>
          <a:stretch/>
        </p:blipFill>
        <p:spPr>
          <a:xfrm>
            <a:off x="11085730" y="59505"/>
            <a:ext cx="776168" cy="776168"/>
          </a:xfrm>
          <a:prstGeom prst="rect">
            <a:avLst/>
          </a:prstGeom>
          <a:noFill/>
          <a:ln>
            <a:noFill/>
          </a:ln>
        </p:spPr>
      </p:pic>
      <p:sp>
        <p:nvSpPr>
          <p:cNvPr id="112" name="Google Shape;112;p3"/>
          <p:cNvSpPr txBox="1"/>
          <p:nvPr/>
        </p:nvSpPr>
        <p:spPr>
          <a:xfrm>
            <a:off x="10610850" y="928190"/>
            <a:ext cx="1581150"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0" y="59505"/>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[un]</a:t>
            </a:r>
            <a:endParaRPr lang="en-GB" sz="9600" dirty="0"/>
          </a:p>
        </p:txBody>
      </p:sp>
      <p:sp>
        <p:nvSpPr>
          <p:cNvPr id="17" name="CustomShape 2">
            <a:extLst>
              <a:ext uri="{FF2B5EF4-FFF2-40B4-BE49-F238E27FC236}">
                <a16:creationId xmlns:a16="http://schemas.microsoft.com/office/drawing/2014/main" id="{D4E9E0D3-FDDE-40D3-AD58-F03C5D4B4F29}"/>
              </a:ext>
            </a:extLst>
          </p:cNvPr>
          <p:cNvSpPr/>
          <p:nvPr/>
        </p:nvSpPr>
        <p:spPr>
          <a:xfrm>
            <a:off x="558236" y="1504077"/>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di</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
            <a:extLst>
              <a:ext uri="{FF2B5EF4-FFF2-40B4-BE49-F238E27FC236}">
                <a16:creationId xmlns:a16="http://schemas.microsoft.com/office/drawing/2014/main" id="{78EC3994-AA6B-4D67-8D71-6B9B0BA1E43F}"/>
              </a:ext>
            </a:extLst>
          </p:cNvPr>
          <p:cNvSpPr/>
          <p:nvPr/>
        </p:nvSpPr>
        <p:spPr>
          <a:xfrm>
            <a:off x="8685780" y="1504077"/>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un</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gle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
            <a:extLst>
              <a:ext uri="{FF2B5EF4-FFF2-40B4-BE49-F238E27FC236}">
                <a16:creationId xmlns:a16="http://schemas.microsoft.com/office/drawing/2014/main" id="{3D6717DF-F708-4FCB-BA45-A64309E9CEB6}"/>
              </a:ext>
            </a:extLst>
          </p:cNvPr>
          <p:cNvSpPr/>
          <p:nvPr/>
        </p:nvSpPr>
        <p:spPr>
          <a:xfrm>
            <a:off x="536023" y="4374024"/>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51813908-BC35-4D75-820C-1DA22AF6BB40}"/>
              </a:ext>
            </a:extLst>
          </p:cNvPr>
          <p:cNvSpPr/>
          <p:nvPr/>
        </p:nvSpPr>
        <p:spPr>
          <a:xfrm>
            <a:off x="7142268" y="4440330"/>
            <a:ext cx="4781557"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comm</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8" name="Picture 7" descr="A picture containing tree, silhouette&#10;&#10;Description automatically generated">
            <a:extLst>
              <a:ext uri="{FF2B5EF4-FFF2-40B4-BE49-F238E27FC236}">
                <a16:creationId xmlns:a16="http://schemas.microsoft.com/office/drawing/2014/main" id="{48CCB82E-DD83-463B-8604-B281CC5F88FE}"/>
              </a:ext>
            </a:extLst>
          </p:cNvPr>
          <p:cNvPicPr>
            <a:picLocks noChangeAspect="1"/>
          </p:cNvPicPr>
          <p:nvPr/>
        </p:nvPicPr>
        <p:blipFill>
          <a:blip r:embed="rId9"/>
          <a:stretch>
            <a:fillRect/>
          </a:stretch>
        </p:blipFill>
        <p:spPr>
          <a:xfrm>
            <a:off x="8978441" y="2810992"/>
            <a:ext cx="2627376" cy="1477899"/>
          </a:xfrm>
          <a:prstGeom prst="rect">
            <a:avLst/>
          </a:prstGeom>
        </p:spPr>
      </p:pic>
      <p:grpSp>
        <p:nvGrpSpPr>
          <p:cNvPr id="21" name="Group 20">
            <a:extLst>
              <a:ext uri="{FF2B5EF4-FFF2-40B4-BE49-F238E27FC236}">
                <a16:creationId xmlns:a16="http://schemas.microsoft.com/office/drawing/2014/main" id="{D6AC435C-A1AF-4BEA-B4F5-BD8D7A87518D}"/>
              </a:ext>
            </a:extLst>
          </p:cNvPr>
          <p:cNvGrpSpPr/>
          <p:nvPr/>
        </p:nvGrpSpPr>
        <p:grpSpPr>
          <a:xfrm>
            <a:off x="1151059" y="2493634"/>
            <a:ext cx="2050183" cy="2050183"/>
            <a:chOff x="1127534" y="2900047"/>
            <a:chExt cx="2050183" cy="2050183"/>
          </a:xfrm>
        </p:grpSpPr>
        <p:pic>
          <p:nvPicPr>
            <p:cNvPr id="23" name="Graphic 22" descr="Flip calendar">
              <a:extLst>
                <a:ext uri="{FF2B5EF4-FFF2-40B4-BE49-F238E27FC236}">
                  <a16:creationId xmlns:a16="http://schemas.microsoft.com/office/drawing/2014/main" id="{72792C4F-4F9C-4BB9-8F3C-835C433538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7534" y="2900047"/>
              <a:ext cx="2050183" cy="2050183"/>
            </a:xfrm>
            <a:prstGeom prst="rect">
              <a:avLst/>
            </a:prstGeom>
          </p:spPr>
        </p:pic>
        <p:sp>
          <p:nvSpPr>
            <p:cNvPr id="15" name="TextBox 14">
              <a:extLst>
                <a:ext uri="{FF2B5EF4-FFF2-40B4-BE49-F238E27FC236}">
                  <a16:creationId xmlns:a16="http://schemas.microsoft.com/office/drawing/2014/main" id="{B6BF17FD-BA64-4615-BAA6-4EFC9278A748}"/>
                </a:ext>
              </a:extLst>
            </p:cNvPr>
            <p:cNvSpPr txBox="1"/>
            <p:nvPr/>
          </p:nvSpPr>
          <p:spPr>
            <a:xfrm>
              <a:off x="1521689" y="3852787"/>
              <a:ext cx="1261872" cy="646331"/>
            </a:xfrm>
            <a:prstGeom prst="rect">
              <a:avLst/>
            </a:prstGeom>
            <a:noFill/>
          </p:spPr>
          <p:txBody>
            <a:bodyPr wrap="square" rtlCol="0">
              <a:spAutoFit/>
            </a:bodyPr>
            <a:lstStyle/>
            <a:p>
              <a:pPr algn="ctr"/>
              <a:r>
                <a:rPr lang="en-GB" sz="3600" b="1" dirty="0">
                  <a:solidFill>
                    <a:srgbClr val="0070C0"/>
                  </a:solidFill>
                  <a:latin typeface="Century Gothic" panose="020B0502020202020204" pitchFamily="34" charset="0"/>
                </a:rPr>
                <a:t>Mon</a:t>
              </a:r>
            </a:p>
          </p:txBody>
        </p:sp>
      </p:grpSp>
      <p:pic>
        <p:nvPicPr>
          <p:cNvPr id="24" name="Picture 23" descr="A picture containing icon&#10;&#10;Description automatically generated">
            <a:extLst>
              <a:ext uri="{FF2B5EF4-FFF2-40B4-BE49-F238E27FC236}">
                <a16:creationId xmlns:a16="http://schemas.microsoft.com/office/drawing/2014/main" id="{4223C85D-80D0-4E85-AD44-1707D2F3E0E9}"/>
              </a:ext>
            </a:extLst>
          </p:cNvPr>
          <p:cNvPicPr>
            <a:picLocks noChangeAspect="1"/>
          </p:cNvPicPr>
          <p:nvPr/>
        </p:nvPicPr>
        <p:blipFill>
          <a:blip r:embed="rId12"/>
          <a:stretch>
            <a:fillRect/>
          </a:stretch>
        </p:blipFill>
        <p:spPr>
          <a:xfrm>
            <a:off x="1484269" y="5546228"/>
            <a:ext cx="1322817" cy="1252267"/>
          </a:xfrm>
          <a:prstGeom prst="rect">
            <a:avLst/>
          </a:prstGeom>
        </p:spPr>
      </p:pic>
      <p:sp>
        <p:nvSpPr>
          <p:cNvPr id="25" name="TextBox 24">
            <a:extLst>
              <a:ext uri="{FF2B5EF4-FFF2-40B4-BE49-F238E27FC236}">
                <a16:creationId xmlns:a16="http://schemas.microsoft.com/office/drawing/2014/main" id="{CBB59FBA-DE17-4313-AEFD-8C7F70AE5075}"/>
              </a:ext>
            </a:extLst>
          </p:cNvPr>
          <p:cNvSpPr txBox="1"/>
          <p:nvPr/>
        </p:nvSpPr>
        <p:spPr>
          <a:xfrm>
            <a:off x="7801913" y="5526030"/>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[common]</a:t>
            </a:r>
          </a:p>
        </p:txBody>
      </p:sp>
      <p:pic>
        <p:nvPicPr>
          <p:cNvPr id="27" name="Picture 26" descr="Icon&#10;&#10;Description automatically generated">
            <a:extLst>
              <a:ext uri="{FF2B5EF4-FFF2-40B4-BE49-F238E27FC236}">
                <a16:creationId xmlns:a16="http://schemas.microsoft.com/office/drawing/2014/main" id="{8A1A7135-529B-488A-A070-74910AB3A901}"/>
              </a:ext>
            </a:extLst>
          </p:cNvPr>
          <p:cNvPicPr>
            <a:picLocks noChangeAspect="1"/>
          </p:cNvPicPr>
          <p:nvPr/>
        </p:nvPicPr>
        <p:blipFill>
          <a:blip r:embed="rId13"/>
          <a:stretch>
            <a:fillRect/>
          </a:stretch>
        </p:blipFill>
        <p:spPr>
          <a:xfrm>
            <a:off x="4990375" y="3098833"/>
            <a:ext cx="1714500" cy="3429000"/>
          </a:xfrm>
          <a:prstGeom prst="rect">
            <a:avLst/>
          </a:prstGeom>
        </p:spPr>
      </p:pic>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[a/an, one]</a:t>
            </a:r>
          </a:p>
        </p:txBody>
      </p:sp>
    </p:spTree>
    <p:extLst>
      <p:ext uri="{BB962C8B-B14F-4D97-AF65-F5344CB8AC3E}">
        <p14:creationId xmlns:p14="http://schemas.microsoft.com/office/powerpoint/2010/main" val="22941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3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s3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3_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s3_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s3_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s3_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s3_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s3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Gender in French</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Indefinite articles: a/an</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74554" y="1456697"/>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In French,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things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as well as people and animals, are either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We say that they have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gender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2240606" y="4335717"/>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44546A"/>
                </a:solidFill>
                <a:effectLst>
                  <a:innerShdw blurRad="63500" dist="50800" dir="13500000">
                    <a:srgbClr val="000000">
                      <a:alpha val="50000"/>
                    </a:srgbClr>
                  </a:innerShdw>
                </a:effectLst>
                <a:uLnTx/>
                <a:uFillTx/>
                <a:latin typeface="Century Gothic" panose="020B0502020202020204" pitchFamily="34" charset="0"/>
                <a:ea typeface="+mn-ea"/>
                <a:cs typeface="Arial"/>
                <a:sym typeface="Arial"/>
              </a:rPr>
              <a:t>Masculine</a:t>
            </a:r>
            <a:endParaRPr kumimoji="0" lang="en-US" sz="3000" b="1" i="0" u="none" strike="noStrike" kern="1200" cap="none" spc="0" normalizeH="0" baseline="0" noProof="0" dirty="0">
              <a:ln w="9525">
                <a:solidFill>
                  <a:prstClr val="white"/>
                </a:solidFill>
                <a:prstDash val="solid"/>
              </a:ln>
              <a:solidFill>
                <a:srgbClr val="002060"/>
              </a:solidFill>
              <a:effectLst/>
              <a:uLnTx/>
              <a:uFillTx/>
              <a:latin typeface="Century Gothic" panose="020B0502020202020204" pitchFamily="34" charset="0"/>
              <a:ea typeface="+mn-ea"/>
              <a:cs typeface="Arial"/>
              <a:sym typeface="Arial"/>
            </a:endParaRPr>
          </a:p>
        </p:txBody>
      </p:sp>
      <p:sp>
        <p:nvSpPr>
          <p:cNvPr id="55" name="TextBox 54">
            <a:extLst>
              <a:ext uri="{FF2B5EF4-FFF2-40B4-BE49-F238E27FC236}">
                <a16:creationId xmlns:a16="http://schemas.microsoft.com/office/drawing/2014/main" id="{89EAE7C2-F637-454A-8493-C0E1BF163299}"/>
              </a:ext>
            </a:extLst>
          </p:cNvPr>
          <p:cNvSpPr txBox="1"/>
          <p:nvPr/>
        </p:nvSpPr>
        <p:spPr>
          <a:xfrm>
            <a:off x="508791" y="4764336"/>
            <a:ext cx="2507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univers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508791" y="543415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cheval</a:t>
            </a:r>
          </a:p>
        </p:txBody>
      </p:sp>
      <p:sp>
        <p:nvSpPr>
          <p:cNvPr id="57" name="TextBox 56">
            <a:extLst>
              <a:ext uri="{FF2B5EF4-FFF2-40B4-BE49-F238E27FC236}">
                <a16:creationId xmlns:a16="http://schemas.microsoft.com/office/drawing/2014/main" id="{FDD8633B-0242-4DA2-86FE-824B2F4B73DA}"/>
              </a:ext>
            </a:extLst>
          </p:cNvPr>
          <p:cNvSpPr txBox="1"/>
          <p:nvPr/>
        </p:nvSpPr>
        <p:spPr>
          <a:xfrm>
            <a:off x="462455" y="617774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lit</a:t>
            </a:r>
          </a:p>
        </p:txBody>
      </p:sp>
      <p:sp>
        <p:nvSpPr>
          <p:cNvPr id="58" name="TextBox 57">
            <a:extLst>
              <a:ext uri="{FF2B5EF4-FFF2-40B4-BE49-F238E27FC236}">
                <a16:creationId xmlns:a16="http://schemas.microsoft.com/office/drawing/2014/main" id="{76C7F20A-B802-4532-99B9-895A8AD06B08}"/>
              </a:ext>
            </a:extLst>
          </p:cNvPr>
          <p:cNvSpPr txBox="1"/>
          <p:nvPr/>
        </p:nvSpPr>
        <p:spPr>
          <a:xfrm>
            <a:off x="6131159" y="4782837"/>
            <a:ext cx="32869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banane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6131159" y="5514718"/>
            <a:ext cx="2395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table</a:t>
            </a:r>
          </a:p>
        </p:txBody>
      </p:sp>
      <p:sp>
        <p:nvSpPr>
          <p:cNvPr id="60" name="Rectangle 59">
            <a:extLst>
              <a:ext uri="{FF2B5EF4-FFF2-40B4-BE49-F238E27FC236}">
                <a16:creationId xmlns:a16="http://schemas.microsoft.com/office/drawing/2014/main" id="{D14743D7-B2B9-4654-9C27-7C8D8E734E4F}"/>
              </a:ext>
            </a:extLst>
          </p:cNvPr>
          <p:cNvSpPr/>
          <p:nvPr/>
        </p:nvSpPr>
        <p:spPr>
          <a:xfrm>
            <a:off x="7401897" y="4431254"/>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Arial"/>
                <a:sym typeface="Arial"/>
              </a:rPr>
              <a:t>Feminine</a:t>
            </a:r>
          </a:p>
        </p:txBody>
      </p:sp>
      <p:sp>
        <p:nvSpPr>
          <p:cNvPr id="61" name="TextBox 60">
            <a:extLst>
              <a:ext uri="{FF2B5EF4-FFF2-40B4-BE49-F238E27FC236}">
                <a16:creationId xmlns:a16="http://schemas.microsoft.com/office/drawing/2014/main" id="{7D85322B-28A9-48E8-ABD0-ECD25F7BA6C7}"/>
              </a:ext>
            </a:extLst>
          </p:cNvPr>
          <p:cNvSpPr txBox="1"/>
          <p:nvPr/>
        </p:nvSpPr>
        <p:spPr>
          <a:xfrm>
            <a:off x="6131160" y="6160576"/>
            <a:ext cx="2395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idée</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532E39CC-3DFE-45F7-8B23-9BC65B1938EC}"/>
              </a:ext>
            </a:extLst>
          </p:cNvPr>
          <p:cNvSpPr txBox="1"/>
          <p:nvPr/>
        </p:nvSpPr>
        <p:spPr>
          <a:xfrm>
            <a:off x="490089" y="4764335"/>
            <a:ext cx="6645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B6537967-FDF7-4722-8A0E-83429F855E90}"/>
              </a:ext>
            </a:extLst>
          </p:cNvPr>
          <p:cNvSpPr txBox="1"/>
          <p:nvPr/>
        </p:nvSpPr>
        <p:spPr>
          <a:xfrm>
            <a:off x="462455" y="5413349"/>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19476" y="6160576"/>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089274" y="47764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76574" y="549755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06627AB6-99FF-48DE-8988-FE7D4F48B2E2}"/>
              </a:ext>
            </a:extLst>
          </p:cNvPr>
          <p:cNvSpPr txBox="1"/>
          <p:nvPr/>
        </p:nvSpPr>
        <p:spPr>
          <a:xfrm>
            <a:off x="6092128" y="616057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AFA73843-7770-48F0-8E5A-D3F70106DADF}"/>
              </a:ext>
            </a:extLst>
          </p:cNvPr>
          <p:cNvSpPr txBox="1"/>
          <p:nvPr/>
        </p:nvSpPr>
        <p:spPr>
          <a:xfrm>
            <a:off x="3049281" y="4785140"/>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universe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43303" y="5477267"/>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horse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70117" y="613887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bed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9150792" y="480320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banane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9150792" y="5477006"/>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table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35D8F9A2-A91B-4320-BF83-27A117671BC0}"/>
              </a:ext>
            </a:extLst>
          </p:cNvPr>
          <p:cNvSpPr txBox="1"/>
          <p:nvPr/>
        </p:nvSpPr>
        <p:spPr>
          <a:xfrm>
            <a:off x="9177573" y="6128551"/>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an 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74554" y="2599044"/>
            <a:ext cx="1137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French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before a masculine noun and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before a feminine noun.</a:t>
            </a:r>
          </a:p>
        </p:txBody>
      </p:sp>
      <p:sp>
        <p:nvSpPr>
          <p:cNvPr id="75" name="Speech Bubble: Rectangle with Corners Rounded 74">
            <a:extLst>
              <a:ext uri="{FF2B5EF4-FFF2-40B4-BE49-F238E27FC236}">
                <a16:creationId xmlns:a16="http://schemas.microsoft.com/office/drawing/2014/main" id="{D07D06A3-CAA1-4848-B4F3-8C81645CDF00}"/>
              </a:ext>
            </a:extLst>
          </p:cNvPr>
          <p:cNvSpPr/>
          <p:nvPr/>
        </p:nvSpPr>
        <p:spPr>
          <a:xfrm>
            <a:off x="93832" y="3573016"/>
            <a:ext cx="12004335" cy="819372"/>
          </a:xfrm>
          <a:prstGeom prst="wedgeRoundRectCallout">
            <a:avLst>
              <a:gd name="adj1" fmla="val 13990"/>
              <a:gd name="adj2" fmla="val 489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Many </a:t>
            </a:r>
            <a:r>
              <a:rPr kumimoji="0" lang="en-GB"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Arial"/>
              </a:rPr>
              <a:t>feminine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nouns end in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 </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but you</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have to learn the gender of each noun when you learn the word</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5320617" y="76217"/>
            <a:ext cx="5272352"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This is </a:t>
            </a:r>
            <a:r>
              <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grammatical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not biological gender! A table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table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is not female, it is a </a:t>
            </a:r>
            <a:r>
              <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feminine noun.</a:t>
            </a:r>
          </a:p>
        </p:txBody>
      </p:sp>
      <p:sp>
        <p:nvSpPr>
          <p:cNvPr id="29" name="CustomShape 14">
            <a:extLst>
              <a:ext uri="{FF2B5EF4-FFF2-40B4-BE49-F238E27FC236}">
                <a16:creationId xmlns:a16="http://schemas.microsoft.com/office/drawing/2014/main" id="{A7C9328C-E5EA-4386-B7CC-A91C276B2745}"/>
              </a:ext>
            </a:extLst>
          </p:cNvPr>
          <p:cNvSpPr/>
          <p:nvPr/>
        </p:nvSpPr>
        <p:spPr>
          <a:xfrm>
            <a:off x="7350229" y="1805500"/>
            <a:ext cx="4803146" cy="2357459"/>
          </a:xfrm>
          <a:prstGeom prst="wedgeEllipseCallout">
            <a:avLst>
              <a:gd name="adj1" fmla="val -60375"/>
              <a:gd name="adj2" fmla="val 81563"/>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6C225A0-7515-4299-A63D-A2EDF1EE4158}"/>
              </a:ext>
            </a:extLst>
          </p:cNvPr>
          <p:cNvSpPr txBox="1"/>
          <p:nvPr/>
        </p:nvSpPr>
        <p:spPr>
          <a:xfrm>
            <a:off x="8039921" y="1993653"/>
            <a:ext cx="3643288" cy="1815882"/>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is oral before a vowel. Practise the different sounds: </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 </a:t>
            </a:r>
            <a:r>
              <a:rPr lang="en-GB" sz="2800" b="1" dirty="0" err="1">
                <a:solidFill>
                  <a:schemeClr val="bg1"/>
                </a:solidFill>
                <a:latin typeface="Century Gothic" panose="020B0502020202020204" pitchFamily="34" charset="0"/>
              </a:rPr>
              <a:t>une</a:t>
            </a:r>
            <a:r>
              <a:rPr lang="en-GB" sz="2800" dirty="0">
                <a:solidFill>
                  <a:schemeClr val="bg1"/>
                </a:solidFill>
                <a:latin typeface="Century Gothic" panose="020B0502020202020204" pitchFamily="34" charset="0"/>
              </a:rPr>
              <a:t> – </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 </a:t>
            </a:r>
            <a:r>
              <a:rPr lang="en-GB" sz="2800" b="1" dirty="0" err="1">
                <a:solidFill>
                  <a:schemeClr val="bg1"/>
                </a:solidFill>
                <a:latin typeface="Century Gothic" panose="020B0502020202020204" pitchFamily="34" charset="0"/>
              </a:rPr>
              <a:t>une</a:t>
            </a:r>
            <a:endParaRPr lang="en-GB" sz="2800" b="1" dirty="0">
              <a:solidFill>
                <a:schemeClr val="bg1"/>
              </a:solidFill>
              <a:latin typeface="Century Gothic" panose="020B0502020202020204" pitchFamily="34" charset="0"/>
            </a:endParaRPr>
          </a:p>
        </p:txBody>
      </p:sp>
      <p:pic>
        <p:nvPicPr>
          <p:cNvPr id="31" name="Picture 4" descr="Lips, Sexy, Mouth, Kiss, Passion, Teeth, Gloss">
            <a:extLst>
              <a:ext uri="{FF2B5EF4-FFF2-40B4-BE49-F238E27FC236}">
                <a16:creationId xmlns:a16="http://schemas.microsoft.com/office/drawing/2014/main" id="{82530D0B-D9FD-4993-8DAA-8D8FF18F32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69755" y="2630161"/>
            <a:ext cx="663922" cy="4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4_1.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4_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4_3.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4_4.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4_5.wav"/>
                                        </p:tgtEl>
                                      </p:cMediaNode>
                                    </p:audio>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8" name="4_6.wav"/>
                                        </p:tgtEl>
                                      </p:cMediaNode>
                                    </p:audio>
                                  </p:sub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500" fill="hold"/>
                                        <p:tgtEl>
                                          <p:spTgt spid="75"/>
                                        </p:tgtEl>
                                        <p:attrNameLst>
                                          <p:attrName>ppt_x</p:attrName>
                                        </p:attrNameLst>
                                      </p:cBhvr>
                                      <p:tavLst>
                                        <p:tav tm="0">
                                          <p:val>
                                            <p:strVal val="#ppt_x"/>
                                          </p:val>
                                        </p:tav>
                                        <p:tav tm="100000">
                                          <p:val>
                                            <p:strVal val="#ppt_x"/>
                                          </p:val>
                                        </p:tav>
                                      </p:tavLst>
                                    </p:anim>
                                    <p:anim calcmode="lin" valueType="num">
                                      <p:cBhvr additive="base">
                                        <p:cTn id="10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animBg="1"/>
      <p:bldP spid="28" grpId="0" animBg="1"/>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D16283C8-FD50-4079-A099-775BC4E2DEF6}"/>
              </a:ext>
            </a:extLst>
          </p:cNvPr>
          <p:cNvSpPr/>
          <p:nvPr/>
        </p:nvSpPr>
        <p:spPr>
          <a:xfrm>
            <a:off x="336712" y="658388"/>
            <a:ext cx="7885747" cy="547644"/>
          </a:xfrm>
          <a:prstGeom prst="wedgeRoundRectCallout">
            <a:avLst>
              <a:gd name="adj1" fmla="val -51627"/>
              <a:gd name="adj2" fmla="val -4812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762971275"/>
              </p:ext>
            </p:extLst>
          </p:nvPr>
        </p:nvGraphicFramePr>
        <p:xfrm>
          <a:off x="1654458" y="1427469"/>
          <a:ext cx="7885748" cy="4900680"/>
        </p:xfrm>
        <a:graphic>
          <a:graphicData uri="http://schemas.openxmlformats.org/drawingml/2006/table">
            <a:tbl>
              <a:tblPr/>
              <a:tblGrid>
                <a:gridCol w="784463">
                  <a:extLst>
                    <a:ext uri="{9D8B030D-6E8A-4147-A177-3AD203B41FA5}">
                      <a16:colId xmlns:a16="http://schemas.microsoft.com/office/drawing/2014/main" val="20000"/>
                    </a:ext>
                  </a:extLst>
                </a:gridCol>
                <a:gridCol w="1547978">
                  <a:extLst>
                    <a:ext uri="{9D8B030D-6E8A-4147-A177-3AD203B41FA5}">
                      <a16:colId xmlns:a16="http://schemas.microsoft.com/office/drawing/2014/main" val="20001"/>
                    </a:ext>
                  </a:extLst>
                </a:gridCol>
                <a:gridCol w="2626888">
                  <a:extLst>
                    <a:ext uri="{9D8B030D-6E8A-4147-A177-3AD203B41FA5}">
                      <a16:colId xmlns:a16="http://schemas.microsoft.com/office/drawing/2014/main" val="2536548653"/>
                    </a:ext>
                  </a:extLst>
                </a:gridCol>
                <a:gridCol w="2926419">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un / </a:t>
                      </a:r>
                      <a:r>
                        <a:rPr lang="en-US" sz="2400" b="1" dirty="0" err="1">
                          <a:solidFill>
                            <a:srgbClr val="002060"/>
                          </a:solidFill>
                          <a:latin typeface="Century Gothic" panose="020B0502020202020204" pitchFamily="34" charset="0"/>
                        </a:rPr>
                        <a:t>une</a:t>
                      </a: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err="1">
                          <a:solidFill>
                            <a:srgbClr val="002060"/>
                          </a:solidFill>
                          <a:latin typeface="Century Gothic" panose="020B0502020202020204" pitchFamily="34" charset="0"/>
                        </a:rPr>
                        <a:t>français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b="1" dirty="0" err="1">
                          <a:solidFill>
                            <a:srgbClr val="002060"/>
                          </a:solidFill>
                          <a:latin typeface="Century Gothic" panose="020B0502020202020204" pitchFamily="34" charset="0"/>
                        </a:rPr>
                        <a:t>anglais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b u r e a u</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desk</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c h e v a l</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horse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c h a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s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chair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c h a m b r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bedroom</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i</a:t>
                      </a:r>
                      <a:r>
                        <a:rPr lang="en-GB" sz="2400" b="1" strike="noStrike" spc="-1" dirty="0">
                          <a:solidFill>
                            <a:srgbClr val="002060"/>
                          </a:solidFill>
                          <a:latin typeface="Century gothic"/>
                        </a:rPr>
                        <a:t> d é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idea</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l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t</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bed</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m o t o</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motorbike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a f </a:t>
                      </a:r>
                      <a:r>
                        <a:rPr lang="en-GB" sz="2400" b="1" strike="noStrike" spc="-1" dirty="0" err="1">
                          <a:solidFill>
                            <a:srgbClr val="002060"/>
                          </a:solidFill>
                          <a:latin typeface="Century gothic"/>
                        </a:rPr>
                        <a:t>f</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c h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poster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sp>
        <p:nvSpPr>
          <p:cNvPr id="16" name="CustomShape 23">
            <a:hlinkClick r:id="" action="ppaction://noaction">
              <a:snd r:embed="rId4" name="5_3.wav"/>
            </a:hlinkClick>
            <a:extLst>
              <a:ext uri="{FF2B5EF4-FFF2-40B4-BE49-F238E27FC236}">
                <a16:creationId xmlns:a16="http://schemas.microsoft.com/office/drawing/2014/main" id="{3AD5864B-E328-4811-82EC-A3D77BDC6BF2}"/>
              </a:ext>
            </a:extLst>
          </p:cNvPr>
          <p:cNvSpPr/>
          <p:nvPr/>
        </p:nvSpPr>
        <p:spPr>
          <a:xfrm>
            <a:off x="1770740" y="24233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5_4.wav"/>
            </a:hlinkClick>
            <a:extLst>
              <a:ext uri="{FF2B5EF4-FFF2-40B4-BE49-F238E27FC236}">
                <a16:creationId xmlns:a16="http://schemas.microsoft.com/office/drawing/2014/main" id="{F2DAD2AC-ADD2-4480-845B-008BBA9A5F70}"/>
              </a:ext>
            </a:extLst>
          </p:cNvPr>
          <p:cNvSpPr/>
          <p:nvPr/>
        </p:nvSpPr>
        <p:spPr>
          <a:xfrm>
            <a:off x="1770740" y="292163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5_5.wav"/>
            </a:hlinkClick>
            <a:extLst>
              <a:ext uri="{FF2B5EF4-FFF2-40B4-BE49-F238E27FC236}">
                <a16:creationId xmlns:a16="http://schemas.microsoft.com/office/drawing/2014/main" id="{E47FAB46-1A11-4EF4-B700-EF919D0338F8}"/>
              </a:ext>
            </a:extLst>
          </p:cNvPr>
          <p:cNvSpPr/>
          <p:nvPr/>
        </p:nvSpPr>
        <p:spPr>
          <a:xfrm>
            <a:off x="1770740" y="340476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5_6.wav"/>
            </a:hlinkClick>
            <a:extLst>
              <a:ext uri="{FF2B5EF4-FFF2-40B4-BE49-F238E27FC236}">
                <a16:creationId xmlns:a16="http://schemas.microsoft.com/office/drawing/2014/main" id="{1ECA2C39-8E1B-46F9-B4CE-5D69DA706F12}"/>
              </a:ext>
            </a:extLst>
          </p:cNvPr>
          <p:cNvSpPr/>
          <p:nvPr/>
        </p:nvSpPr>
        <p:spPr>
          <a:xfrm>
            <a:off x="1770740" y="387424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5_7.wav"/>
            </a:hlinkClick>
            <a:extLst>
              <a:ext uri="{FF2B5EF4-FFF2-40B4-BE49-F238E27FC236}">
                <a16:creationId xmlns:a16="http://schemas.microsoft.com/office/drawing/2014/main" id="{B06E6BFD-FB69-40F9-9653-301D379E5A17}"/>
              </a:ext>
            </a:extLst>
          </p:cNvPr>
          <p:cNvSpPr/>
          <p:nvPr/>
        </p:nvSpPr>
        <p:spPr>
          <a:xfrm>
            <a:off x="1770740" y="436373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9" name="5_8.wav"/>
            </a:hlinkClick>
            <a:extLst>
              <a:ext uri="{FF2B5EF4-FFF2-40B4-BE49-F238E27FC236}">
                <a16:creationId xmlns:a16="http://schemas.microsoft.com/office/drawing/2014/main" id="{757AD432-994C-4145-896A-72706F3636E2}"/>
              </a:ext>
            </a:extLst>
          </p:cNvPr>
          <p:cNvSpPr/>
          <p:nvPr/>
        </p:nvSpPr>
        <p:spPr>
          <a:xfrm>
            <a:off x="1770740" y="484339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7" name="CustomShape 14">
            <a:hlinkClick r:id="" action="ppaction://noaction">
              <a:snd r:embed="rId10" name="5_2.wav"/>
            </a:hlinkClick>
            <a:extLst>
              <a:ext uri="{FF2B5EF4-FFF2-40B4-BE49-F238E27FC236}">
                <a16:creationId xmlns:a16="http://schemas.microsoft.com/office/drawing/2014/main" id="{ABB87B27-0474-43D4-A868-EC684F2884CE}"/>
              </a:ext>
            </a:extLst>
          </p:cNvPr>
          <p:cNvSpPr/>
          <p:nvPr/>
        </p:nvSpPr>
        <p:spPr>
          <a:xfrm>
            <a:off x="372527" y="695641"/>
            <a:ext cx="7609423" cy="4211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de 1 à 8 ‘un’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une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Puis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complète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le mot.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1" name="5_9.wav"/>
            </a:hlinkClick>
            <a:extLst>
              <a:ext uri="{FF2B5EF4-FFF2-40B4-BE49-F238E27FC236}">
                <a16:creationId xmlns:a16="http://schemas.microsoft.com/office/drawing/2014/main" id="{430E1732-DA2F-427C-BFA2-C625F7920D59}"/>
              </a:ext>
            </a:extLst>
          </p:cNvPr>
          <p:cNvSpPr/>
          <p:nvPr/>
        </p:nvSpPr>
        <p:spPr>
          <a:xfrm>
            <a:off x="1777038" y="53602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2" name="5_10.wav"/>
            </a:hlinkClick>
            <a:extLst>
              <a:ext uri="{FF2B5EF4-FFF2-40B4-BE49-F238E27FC236}">
                <a16:creationId xmlns:a16="http://schemas.microsoft.com/office/drawing/2014/main" id="{A9408E12-481B-4C71-BDF0-9BE776B3C359}"/>
              </a:ext>
            </a:extLst>
          </p:cNvPr>
          <p:cNvSpPr/>
          <p:nvPr/>
        </p:nvSpPr>
        <p:spPr>
          <a:xfrm>
            <a:off x="1777038" y="58399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 name="Rectangle: Rounded Corners 4">
            <a:extLst>
              <a:ext uri="{FF2B5EF4-FFF2-40B4-BE49-F238E27FC236}">
                <a16:creationId xmlns:a16="http://schemas.microsoft.com/office/drawing/2014/main" id="{8404A308-4ECD-42D8-8B4C-07393D4047CD}"/>
              </a:ext>
            </a:extLst>
          </p:cNvPr>
          <p:cNvSpPr/>
          <p:nvPr/>
        </p:nvSpPr>
        <p:spPr>
          <a:xfrm>
            <a:off x="4776795" y="2466195"/>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9" name="Rectangle: Rounded Corners 8">
            <a:extLst>
              <a:ext uri="{FF2B5EF4-FFF2-40B4-BE49-F238E27FC236}">
                <a16:creationId xmlns:a16="http://schemas.microsoft.com/office/drawing/2014/main" id="{4D0EAFA3-FE8A-4005-A1EB-95726D8EAFC2}"/>
              </a:ext>
            </a:extLst>
          </p:cNvPr>
          <p:cNvSpPr/>
          <p:nvPr/>
        </p:nvSpPr>
        <p:spPr>
          <a:xfrm>
            <a:off x="2921619" y="2509024"/>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72" name="Rectangle: Rounded Corners 71">
            <a:extLst>
              <a:ext uri="{FF2B5EF4-FFF2-40B4-BE49-F238E27FC236}">
                <a16:creationId xmlns:a16="http://schemas.microsoft.com/office/drawing/2014/main" id="{07A59700-632F-4E03-825A-42569FD34306}"/>
              </a:ext>
            </a:extLst>
          </p:cNvPr>
          <p:cNvSpPr/>
          <p:nvPr/>
        </p:nvSpPr>
        <p:spPr>
          <a:xfrm>
            <a:off x="2917307" y="2995118"/>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73" name="Rectangle: Rounded Corners 72">
            <a:extLst>
              <a:ext uri="{FF2B5EF4-FFF2-40B4-BE49-F238E27FC236}">
                <a16:creationId xmlns:a16="http://schemas.microsoft.com/office/drawing/2014/main" id="{4B6DD742-9F66-4074-ADC5-75EC52B8FC05}"/>
              </a:ext>
            </a:extLst>
          </p:cNvPr>
          <p:cNvSpPr/>
          <p:nvPr/>
        </p:nvSpPr>
        <p:spPr>
          <a:xfrm>
            <a:off x="4475712" y="3447589"/>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74" name="Rectangle: Rounded Corners 73">
            <a:extLst>
              <a:ext uri="{FF2B5EF4-FFF2-40B4-BE49-F238E27FC236}">
                <a16:creationId xmlns:a16="http://schemas.microsoft.com/office/drawing/2014/main" id="{D38EFDCA-6909-4B78-97B3-A2E7AF17FB2E}"/>
              </a:ext>
            </a:extLst>
          </p:cNvPr>
          <p:cNvSpPr/>
          <p:nvPr/>
        </p:nvSpPr>
        <p:spPr>
          <a:xfrm>
            <a:off x="5049084" y="2964464"/>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85" name="Rectangle: Rounded Corners 84">
            <a:extLst>
              <a:ext uri="{FF2B5EF4-FFF2-40B4-BE49-F238E27FC236}">
                <a16:creationId xmlns:a16="http://schemas.microsoft.com/office/drawing/2014/main" id="{12A52EFC-5C5A-4966-8308-A76EA45BBAD4}"/>
              </a:ext>
            </a:extLst>
          </p:cNvPr>
          <p:cNvSpPr/>
          <p:nvPr/>
        </p:nvSpPr>
        <p:spPr>
          <a:xfrm>
            <a:off x="2917239" y="3481212"/>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6" name="Rectangle: Rounded Corners 85">
            <a:extLst>
              <a:ext uri="{FF2B5EF4-FFF2-40B4-BE49-F238E27FC236}">
                <a16:creationId xmlns:a16="http://schemas.microsoft.com/office/drawing/2014/main" id="{BC8998DD-E709-4C7D-95CB-93E29876A039}"/>
              </a:ext>
            </a:extLst>
          </p:cNvPr>
          <p:cNvSpPr/>
          <p:nvPr/>
        </p:nvSpPr>
        <p:spPr>
          <a:xfrm>
            <a:off x="2917239" y="3943426"/>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7" name="Rectangle: Rounded Corners 86">
            <a:extLst>
              <a:ext uri="{FF2B5EF4-FFF2-40B4-BE49-F238E27FC236}">
                <a16:creationId xmlns:a16="http://schemas.microsoft.com/office/drawing/2014/main" id="{7740FA72-D795-4BD9-AA44-D57A664EC117}"/>
              </a:ext>
            </a:extLst>
          </p:cNvPr>
          <p:cNvSpPr/>
          <p:nvPr/>
        </p:nvSpPr>
        <p:spPr>
          <a:xfrm>
            <a:off x="2917239" y="440656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8" name="Rectangle: Rounded Corners 87">
            <a:extLst>
              <a:ext uri="{FF2B5EF4-FFF2-40B4-BE49-F238E27FC236}">
                <a16:creationId xmlns:a16="http://schemas.microsoft.com/office/drawing/2014/main" id="{A0178CF2-1BFF-40A8-94B8-9825B573FA81}"/>
              </a:ext>
            </a:extLst>
          </p:cNvPr>
          <p:cNvSpPr/>
          <p:nvPr/>
        </p:nvSpPr>
        <p:spPr>
          <a:xfrm>
            <a:off x="2917239" y="491834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9" name="Rectangle: Rounded Corners 88">
            <a:extLst>
              <a:ext uri="{FF2B5EF4-FFF2-40B4-BE49-F238E27FC236}">
                <a16:creationId xmlns:a16="http://schemas.microsoft.com/office/drawing/2014/main" id="{FEBF388C-5EC7-40BB-8B83-0AE3716CE436}"/>
              </a:ext>
            </a:extLst>
          </p:cNvPr>
          <p:cNvSpPr/>
          <p:nvPr/>
        </p:nvSpPr>
        <p:spPr>
          <a:xfrm>
            <a:off x="2913148" y="546789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90" name="Rectangle: Rounded Corners 89">
            <a:extLst>
              <a:ext uri="{FF2B5EF4-FFF2-40B4-BE49-F238E27FC236}">
                <a16:creationId xmlns:a16="http://schemas.microsoft.com/office/drawing/2014/main" id="{9AAF669F-8E1D-4984-BD3B-485CD49E8AFE}"/>
              </a:ext>
            </a:extLst>
          </p:cNvPr>
          <p:cNvSpPr/>
          <p:nvPr/>
        </p:nvSpPr>
        <p:spPr>
          <a:xfrm>
            <a:off x="2909731" y="5944464"/>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pic>
        <p:nvPicPr>
          <p:cNvPr id="37" name="Graphic 36" descr="Teacher">
            <a:extLst>
              <a:ext uri="{FF2B5EF4-FFF2-40B4-BE49-F238E27FC236}">
                <a16:creationId xmlns:a16="http://schemas.microsoft.com/office/drawing/2014/main" id="{3C8B8602-BCCE-49CF-84DB-C9885A3A26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070" y="-136693"/>
            <a:ext cx="914400" cy="914400"/>
          </a:xfrm>
          <a:prstGeom prst="rect">
            <a:avLst/>
          </a:prstGeom>
        </p:spPr>
      </p:pic>
      <p:sp>
        <p:nvSpPr>
          <p:cNvPr id="38" name="Speech Bubble: Rectangle with Corners Rounded 37">
            <a:extLst>
              <a:ext uri="{FF2B5EF4-FFF2-40B4-BE49-F238E27FC236}">
                <a16:creationId xmlns:a16="http://schemas.microsoft.com/office/drawing/2014/main" id="{5B8EA538-6A1B-4B6E-BA48-3A32F9B887D2}"/>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9" name="CustomShape 7">
            <a:hlinkClick r:id="" action="ppaction://noaction">
              <a:snd r:embed="rId15" name="5_1.wav"/>
            </a:hlinkClick>
            <a:extLst>
              <a:ext uri="{FF2B5EF4-FFF2-40B4-BE49-F238E27FC236}">
                <a16:creationId xmlns:a16="http://schemas.microsoft.com/office/drawing/2014/main" id="{73CF752C-F001-4320-BF06-367E4CB49BA7}"/>
              </a:ext>
            </a:extLst>
          </p:cNvPr>
          <p:cNvSpPr/>
          <p:nvPr/>
        </p:nvSpPr>
        <p:spPr>
          <a:xfrm>
            <a:off x="1227709" y="11535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un ou une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2" name="Rectangle: Rounded Corners 41">
            <a:extLst>
              <a:ext uri="{FF2B5EF4-FFF2-40B4-BE49-F238E27FC236}">
                <a16:creationId xmlns:a16="http://schemas.microsoft.com/office/drawing/2014/main" id="{F543155E-CA2E-4894-A001-D6C1CF3FAF47}"/>
              </a:ext>
            </a:extLst>
          </p:cNvPr>
          <p:cNvSpPr/>
          <p:nvPr/>
        </p:nvSpPr>
        <p:spPr>
          <a:xfrm>
            <a:off x="4776795" y="3447588"/>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4" name="Rectangle: Rounded Corners 43">
            <a:extLst>
              <a:ext uri="{FF2B5EF4-FFF2-40B4-BE49-F238E27FC236}">
                <a16:creationId xmlns:a16="http://schemas.microsoft.com/office/drawing/2014/main" id="{436904BA-7235-41A4-8377-2448E232B8AB}"/>
              </a:ext>
            </a:extLst>
          </p:cNvPr>
          <p:cNvSpPr/>
          <p:nvPr/>
        </p:nvSpPr>
        <p:spPr>
          <a:xfrm>
            <a:off x="4271173" y="3917074"/>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5" name="Rectangle: Rounded Corners 44">
            <a:extLst>
              <a:ext uri="{FF2B5EF4-FFF2-40B4-BE49-F238E27FC236}">
                <a16:creationId xmlns:a16="http://schemas.microsoft.com/office/drawing/2014/main" id="{DF2A5A7A-479F-4D25-9830-6409E90A996B}"/>
              </a:ext>
            </a:extLst>
          </p:cNvPr>
          <p:cNvSpPr/>
          <p:nvPr/>
        </p:nvSpPr>
        <p:spPr>
          <a:xfrm>
            <a:off x="4568213" y="3908752"/>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6" name="Rectangle: Rounded Corners 45">
            <a:extLst>
              <a:ext uri="{FF2B5EF4-FFF2-40B4-BE49-F238E27FC236}">
                <a16:creationId xmlns:a16="http://schemas.microsoft.com/office/drawing/2014/main" id="{D7E74920-8C46-46F8-846F-2EAA60AD1842}"/>
              </a:ext>
            </a:extLst>
          </p:cNvPr>
          <p:cNvSpPr/>
          <p:nvPr/>
        </p:nvSpPr>
        <p:spPr>
          <a:xfrm>
            <a:off x="4664756" y="4406565"/>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8" name="Rectangle: Rounded Corners 47">
            <a:extLst>
              <a:ext uri="{FF2B5EF4-FFF2-40B4-BE49-F238E27FC236}">
                <a16:creationId xmlns:a16="http://schemas.microsoft.com/office/drawing/2014/main" id="{7D6963C4-0BD5-4CC8-BE32-FDCB8E3EF71E}"/>
              </a:ext>
            </a:extLst>
          </p:cNvPr>
          <p:cNvSpPr/>
          <p:nvPr/>
        </p:nvSpPr>
        <p:spPr>
          <a:xfrm>
            <a:off x="5140713" y="4918345"/>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49" name="Rectangle: Rounded Corners 48">
            <a:extLst>
              <a:ext uri="{FF2B5EF4-FFF2-40B4-BE49-F238E27FC236}">
                <a16:creationId xmlns:a16="http://schemas.microsoft.com/office/drawing/2014/main" id="{701D1B2C-9971-4FE7-B8B4-D632AC51D7AF}"/>
              </a:ext>
            </a:extLst>
          </p:cNvPr>
          <p:cNvSpPr/>
          <p:nvPr/>
        </p:nvSpPr>
        <p:spPr>
          <a:xfrm>
            <a:off x="5109348" y="5430531"/>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50" name="Rectangle: Rounded Corners 49">
            <a:extLst>
              <a:ext uri="{FF2B5EF4-FFF2-40B4-BE49-F238E27FC236}">
                <a16:creationId xmlns:a16="http://schemas.microsoft.com/office/drawing/2014/main" id="{FF55F0DA-2085-49AD-984C-4B3F39313B91}"/>
              </a:ext>
            </a:extLst>
          </p:cNvPr>
          <p:cNvSpPr/>
          <p:nvPr/>
        </p:nvSpPr>
        <p:spPr>
          <a:xfrm>
            <a:off x="5587234" y="5437609"/>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51" name="Rectangle: Rounded Corners 50">
            <a:extLst>
              <a:ext uri="{FF2B5EF4-FFF2-40B4-BE49-F238E27FC236}">
                <a16:creationId xmlns:a16="http://schemas.microsoft.com/office/drawing/2014/main" id="{72744AA8-4943-4A48-B2F6-F9EAFAF95185}"/>
              </a:ext>
            </a:extLst>
          </p:cNvPr>
          <p:cNvSpPr/>
          <p:nvPr/>
        </p:nvSpPr>
        <p:spPr>
          <a:xfrm>
            <a:off x="4363673" y="5900013"/>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52" name="Rectangle: Rounded Corners 51">
            <a:extLst>
              <a:ext uri="{FF2B5EF4-FFF2-40B4-BE49-F238E27FC236}">
                <a16:creationId xmlns:a16="http://schemas.microsoft.com/office/drawing/2014/main" id="{8A409515-4961-4202-A406-C36CE621D6D1}"/>
              </a:ext>
            </a:extLst>
          </p:cNvPr>
          <p:cNvSpPr/>
          <p:nvPr/>
        </p:nvSpPr>
        <p:spPr>
          <a:xfrm>
            <a:off x="5036118" y="5905893"/>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Tree>
    <p:extLst>
      <p:ext uri="{BB962C8B-B14F-4D97-AF65-F5344CB8AC3E}">
        <p14:creationId xmlns:p14="http://schemas.microsoft.com/office/powerpoint/2010/main" val="1196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2" grpId="0" animBg="1"/>
      <p:bldP spid="73" grpId="0" animBg="1"/>
      <p:bldP spid="74" grpId="0" animBg="1"/>
      <p:bldP spid="85" grpId="0" animBg="1"/>
      <p:bldP spid="86" grpId="0" animBg="1"/>
      <p:bldP spid="87" grpId="0" animBg="1"/>
      <p:bldP spid="88" grpId="0" animBg="1"/>
      <p:bldP spid="89" grpId="0" animBg="1"/>
      <p:bldP spid="90" grpId="0" animBg="1"/>
      <p:bldP spid="42" grpId="0" animBg="1"/>
      <p:bldP spid="44" grpId="0" animBg="1"/>
      <p:bldP spid="45" grpId="0" animBg="1"/>
      <p:bldP spid="46" grpId="0" animBg="1"/>
      <p:bldP spid="48" grpId="0"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477421"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C9607C-C7E0-4007-A9D9-6CF914307EA1}"/>
              </a:ext>
            </a:extLst>
          </p:cNvPr>
          <p:cNvSpPr/>
          <p:nvPr/>
        </p:nvSpPr>
        <p:spPr>
          <a:xfrm>
            <a:off x="3073272"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7DA26D-CEEB-464A-A1E8-282C9C0698E9}"/>
              </a:ext>
            </a:extLst>
          </p:cNvPr>
          <p:cNvSpPr/>
          <p:nvPr/>
        </p:nvSpPr>
        <p:spPr>
          <a:xfrm>
            <a:off x="5705637"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8BF37EB-5C10-4D5C-B82D-EDFB6147595E}"/>
              </a:ext>
            </a:extLst>
          </p:cNvPr>
          <p:cNvSpPr/>
          <p:nvPr/>
        </p:nvSpPr>
        <p:spPr>
          <a:xfrm>
            <a:off x="8301488"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13B74CE-2932-4D53-9D09-FBF5A7F77B39}"/>
              </a:ext>
            </a:extLst>
          </p:cNvPr>
          <p:cNvSpPr/>
          <p:nvPr/>
        </p:nvSpPr>
        <p:spPr>
          <a:xfrm>
            <a:off x="472851"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9501690-AEBC-494F-A56C-B45CE0FC6B33}"/>
              </a:ext>
            </a:extLst>
          </p:cNvPr>
          <p:cNvSpPr/>
          <p:nvPr/>
        </p:nvSpPr>
        <p:spPr>
          <a:xfrm>
            <a:off x="3068702"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D2498CF-8132-4502-8B7F-3FF8B297438E}"/>
              </a:ext>
            </a:extLst>
          </p:cNvPr>
          <p:cNvSpPr/>
          <p:nvPr/>
        </p:nvSpPr>
        <p:spPr>
          <a:xfrm>
            <a:off x="5701067"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4D55D9C-2584-46A5-85EC-5C9B0869F9B5}"/>
              </a:ext>
            </a:extLst>
          </p:cNvPr>
          <p:cNvSpPr/>
          <p:nvPr/>
        </p:nvSpPr>
        <p:spPr>
          <a:xfrm>
            <a:off x="8296918"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3B771EF-0A7A-4787-86A1-8DA66423F2A2}"/>
              </a:ext>
            </a:extLst>
          </p:cNvPr>
          <p:cNvSpPr txBox="1"/>
          <p:nvPr/>
        </p:nvSpPr>
        <p:spPr>
          <a:xfrm>
            <a:off x="672456" y="1117070"/>
            <a:ext cx="1980533"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idée</a:t>
            </a:r>
          </a:p>
        </p:txBody>
      </p:sp>
      <p:sp>
        <p:nvSpPr>
          <p:cNvPr id="29" name="TextBox 28">
            <a:extLst>
              <a:ext uri="{FF2B5EF4-FFF2-40B4-BE49-F238E27FC236}">
                <a16:creationId xmlns:a16="http://schemas.microsoft.com/office/drawing/2014/main" id="{B57BDC1D-ACEF-4729-9FBF-14BBA62ABAE2}"/>
              </a:ext>
            </a:extLst>
          </p:cNvPr>
          <p:cNvSpPr txBox="1"/>
          <p:nvPr/>
        </p:nvSpPr>
        <p:spPr>
          <a:xfrm>
            <a:off x="3149105" y="1097053"/>
            <a:ext cx="217829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moto</a:t>
            </a:r>
          </a:p>
        </p:txBody>
      </p:sp>
      <p:sp>
        <p:nvSpPr>
          <p:cNvPr id="30" name="TextBox 29">
            <a:extLst>
              <a:ext uri="{FF2B5EF4-FFF2-40B4-BE49-F238E27FC236}">
                <a16:creationId xmlns:a16="http://schemas.microsoft.com/office/drawing/2014/main" id="{86A8A3E9-3A3A-4098-8473-2442E4EA36DE}"/>
              </a:ext>
            </a:extLst>
          </p:cNvPr>
          <p:cNvSpPr txBox="1"/>
          <p:nvPr/>
        </p:nvSpPr>
        <p:spPr>
          <a:xfrm>
            <a:off x="5880350" y="1134384"/>
            <a:ext cx="1980533"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chaise</a:t>
            </a:r>
          </a:p>
        </p:txBody>
      </p:sp>
      <p:sp>
        <p:nvSpPr>
          <p:cNvPr id="31" name="TextBox 30">
            <a:extLst>
              <a:ext uri="{FF2B5EF4-FFF2-40B4-BE49-F238E27FC236}">
                <a16:creationId xmlns:a16="http://schemas.microsoft.com/office/drawing/2014/main" id="{2704D500-F582-44E8-B480-9234A516CB62}"/>
              </a:ext>
            </a:extLst>
          </p:cNvPr>
          <p:cNvSpPr txBox="1"/>
          <p:nvPr/>
        </p:nvSpPr>
        <p:spPr>
          <a:xfrm>
            <a:off x="8317459" y="1109235"/>
            <a:ext cx="2298018"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chambre</a:t>
            </a:r>
          </a:p>
        </p:txBody>
      </p:sp>
      <p:sp>
        <p:nvSpPr>
          <p:cNvPr id="32" name="TextBox 31">
            <a:extLst>
              <a:ext uri="{FF2B5EF4-FFF2-40B4-BE49-F238E27FC236}">
                <a16:creationId xmlns:a16="http://schemas.microsoft.com/office/drawing/2014/main" id="{3B54A7D4-777E-43E5-972C-91FFB2BFFB68}"/>
              </a:ext>
            </a:extLst>
          </p:cNvPr>
          <p:cNvSpPr txBox="1"/>
          <p:nvPr/>
        </p:nvSpPr>
        <p:spPr>
          <a:xfrm>
            <a:off x="684197" y="2817098"/>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lit</a:t>
            </a:r>
          </a:p>
        </p:txBody>
      </p:sp>
      <p:sp>
        <p:nvSpPr>
          <p:cNvPr id="33" name="TextBox 32">
            <a:extLst>
              <a:ext uri="{FF2B5EF4-FFF2-40B4-BE49-F238E27FC236}">
                <a16:creationId xmlns:a16="http://schemas.microsoft.com/office/drawing/2014/main" id="{50B7578F-2BDA-4BE8-82C9-3972BB75732C}"/>
              </a:ext>
            </a:extLst>
          </p:cNvPr>
          <p:cNvSpPr txBox="1"/>
          <p:nvPr/>
        </p:nvSpPr>
        <p:spPr>
          <a:xfrm>
            <a:off x="3210871" y="2832762"/>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bureau</a:t>
            </a:r>
          </a:p>
        </p:txBody>
      </p:sp>
      <p:sp>
        <p:nvSpPr>
          <p:cNvPr id="34" name="TextBox 33">
            <a:extLst>
              <a:ext uri="{FF2B5EF4-FFF2-40B4-BE49-F238E27FC236}">
                <a16:creationId xmlns:a16="http://schemas.microsoft.com/office/drawing/2014/main" id="{A6679D28-3A29-49BD-AB9A-1931BB72F93F}"/>
              </a:ext>
            </a:extLst>
          </p:cNvPr>
          <p:cNvSpPr txBox="1"/>
          <p:nvPr/>
        </p:nvSpPr>
        <p:spPr>
          <a:xfrm>
            <a:off x="5771262" y="2828212"/>
            <a:ext cx="221537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affiche</a:t>
            </a:r>
          </a:p>
        </p:txBody>
      </p:sp>
      <p:sp>
        <p:nvSpPr>
          <p:cNvPr id="35" name="TextBox 34">
            <a:extLst>
              <a:ext uri="{FF2B5EF4-FFF2-40B4-BE49-F238E27FC236}">
                <a16:creationId xmlns:a16="http://schemas.microsoft.com/office/drawing/2014/main" id="{CDD5FCD2-9B2E-4078-BD6E-0D0ED6866180}"/>
              </a:ext>
            </a:extLst>
          </p:cNvPr>
          <p:cNvSpPr txBox="1"/>
          <p:nvPr/>
        </p:nvSpPr>
        <p:spPr>
          <a:xfrm>
            <a:off x="8403674" y="2831357"/>
            <a:ext cx="2125589"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cheval</a:t>
            </a: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413067" y="4745915"/>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BC840E71-1556-464A-BD95-208F398CE58B}"/>
                </a:ext>
              </a:extLst>
            </p:cNvPr>
            <p:cNvSpPr txBox="1"/>
            <p:nvPr/>
          </p:nvSpPr>
          <p:spPr>
            <a:xfrm>
              <a:off x="4449975" y="5139449"/>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 horse</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413067" y="4745915"/>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78B257D8-6432-4B38-B849-A7666BB0F297}"/>
                </a:ext>
              </a:extLst>
            </p:cNvPr>
            <p:cNvSpPr txBox="1"/>
            <p:nvPr/>
          </p:nvSpPr>
          <p:spPr>
            <a:xfrm>
              <a:off x="15455213" y="1289272"/>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bed</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432888" y="4745915"/>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a:t>
              </a:r>
              <a:r>
                <a:rPr lang="en-GB" sz="2400" b="1" dirty="0" err="1">
                  <a:solidFill>
                    <a:srgbClr val="002060"/>
                  </a:solidFill>
                  <a:latin typeface="Century Gothic" panose="020B0502020202020204" pitchFamily="34" charset="0"/>
                </a:rPr>
                <a:t>motobike</a:t>
              </a:r>
              <a:endParaRPr lang="en-GB" sz="2400" b="1" dirty="0">
                <a:solidFill>
                  <a:srgbClr val="002060"/>
                </a:solidFill>
                <a:latin typeface="Century Gothic" panose="020B0502020202020204" pitchFamily="34" charset="0"/>
              </a:endParaRP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31654" y="4739412"/>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an idea</a:t>
              </a:r>
            </a:p>
          </p:txBody>
        </p:sp>
      </p:grpSp>
      <p:grpSp>
        <p:nvGrpSpPr>
          <p:cNvPr id="57" name="Group 56">
            <a:extLst>
              <a:ext uri="{FF2B5EF4-FFF2-40B4-BE49-F238E27FC236}">
                <a16:creationId xmlns:a16="http://schemas.microsoft.com/office/drawing/2014/main" id="{B348C286-D8E9-4AB6-83C5-FFEFDD1725FC}"/>
              </a:ext>
            </a:extLst>
          </p:cNvPr>
          <p:cNvGrpSpPr/>
          <p:nvPr/>
        </p:nvGrpSpPr>
        <p:grpSpPr>
          <a:xfrm>
            <a:off x="4421606" y="4745914"/>
            <a:ext cx="2339102" cy="1438908"/>
            <a:chOff x="15674711" y="5153268"/>
            <a:chExt cx="2339102" cy="1438908"/>
          </a:xfrm>
        </p:grpSpPr>
        <p:sp>
          <p:nvSpPr>
            <p:cNvPr id="58" name="Rectangle 57">
              <a:extLst>
                <a:ext uri="{FF2B5EF4-FFF2-40B4-BE49-F238E27FC236}">
                  <a16:creationId xmlns:a16="http://schemas.microsoft.com/office/drawing/2014/main" id="{AD73A0ED-6ED7-42FB-9E66-0674F9B199AE}"/>
                </a:ext>
              </a:extLst>
            </p:cNvPr>
            <p:cNvSpPr/>
            <p:nvPr/>
          </p:nvSpPr>
          <p:spPr>
            <a:xfrm>
              <a:off x="15674711" y="515326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B6204E6F-A4C9-4C8B-ABE5-6282652AB77A}"/>
                </a:ext>
              </a:extLst>
            </p:cNvPr>
            <p:cNvSpPr txBox="1"/>
            <p:nvPr/>
          </p:nvSpPr>
          <p:spPr>
            <a:xfrm>
              <a:off x="15863288" y="5603541"/>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poster</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20372" y="4753364"/>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chair</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413067" y="4739411"/>
            <a:ext cx="2339102" cy="1438908"/>
            <a:chOff x="6922028" y="5320178"/>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84B6C227-4AAF-4269-B223-48E8031A6265}"/>
                </a:ext>
              </a:extLst>
            </p:cNvPr>
            <p:cNvSpPr txBox="1"/>
            <p:nvPr/>
          </p:nvSpPr>
          <p:spPr>
            <a:xfrm>
              <a:off x="7084368" y="5780033"/>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desk</a:t>
              </a:r>
            </a:p>
          </p:txBody>
        </p:sp>
      </p:grpSp>
      <p:grpSp>
        <p:nvGrpSpPr>
          <p:cNvPr id="69" name="Group 68">
            <a:extLst>
              <a:ext uri="{FF2B5EF4-FFF2-40B4-BE49-F238E27FC236}">
                <a16:creationId xmlns:a16="http://schemas.microsoft.com/office/drawing/2014/main" id="{56D70FEC-365F-4A70-AC7D-816AEC696571}"/>
              </a:ext>
            </a:extLst>
          </p:cNvPr>
          <p:cNvGrpSpPr/>
          <p:nvPr/>
        </p:nvGrpSpPr>
        <p:grpSpPr>
          <a:xfrm>
            <a:off x="4420097" y="4742369"/>
            <a:ext cx="2339102" cy="1438908"/>
            <a:chOff x="3862164" y="5176698"/>
            <a:chExt cx="2339102" cy="1438908"/>
          </a:xfrm>
        </p:grpSpPr>
        <p:sp>
          <p:nvSpPr>
            <p:cNvPr id="70" name="Rectangle 69">
              <a:extLst>
                <a:ext uri="{FF2B5EF4-FFF2-40B4-BE49-F238E27FC236}">
                  <a16:creationId xmlns:a16="http://schemas.microsoft.com/office/drawing/2014/main" id="{623E023B-87F8-4820-AA9B-A0DD2DEE6AB5}"/>
                </a:ext>
              </a:extLst>
            </p:cNvPr>
            <p:cNvSpPr/>
            <p:nvPr/>
          </p:nvSpPr>
          <p:spPr>
            <a:xfrm>
              <a:off x="3862164" y="517669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190FED71-467F-4BE9-B92C-CBF9E704E7CA}"/>
                </a:ext>
              </a:extLst>
            </p:cNvPr>
            <p:cNvSpPr txBox="1"/>
            <p:nvPr/>
          </p:nvSpPr>
          <p:spPr>
            <a:xfrm>
              <a:off x="4068529" y="5624740"/>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bedroom</a:t>
              </a:r>
            </a:p>
          </p:txBody>
        </p:sp>
      </p:grpSp>
      <p:pic>
        <p:nvPicPr>
          <p:cNvPr id="5" name="Picture 4">
            <a:extLst>
              <a:ext uri="{FF2B5EF4-FFF2-40B4-BE49-F238E27FC236}">
                <a16:creationId xmlns:a16="http://schemas.microsoft.com/office/drawing/2014/main" id="{C30D3F6A-79B3-46B9-8020-8D756E2E6FD1}"/>
              </a:ext>
            </a:extLst>
          </p:cNvPr>
          <p:cNvPicPr>
            <a:picLocks noChangeAspect="1"/>
          </p:cNvPicPr>
          <p:nvPr/>
        </p:nvPicPr>
        <p:blipFill>
          <a:blip r:embed="rId13"/>
          <a:stretch>
            <a:fillRect/>
          </a:stretch>
        </p:blipFill>
        <p:spPr>
          <a:xfrm>
            <a:off x="9021830" y="3316595"/>
            <a:ext cx="1093544" cy="840662"/>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D62DB94-3AFA-4135-BA14-BCFEE04F5B65}"/>
              </a:ext>
            </a:extLst>
          </p:cNvPr>
          <p:cNvPicPr>
            <a:picLocks noChangeAspect="1"/>
          </p:cNvPicPr>
          <p:nvPr/>
        </p:nvPicPr>
        <p:blipFill>
          <a:blip r:embed="rId14"/>
          <a:stretch>
            <a:fillRect/>
          </a:stretch>
        </p:blipFill>
        <p:spPr>
          <a:xfrm>
            <a:off x="894550" y="3246789"/>
            <a:ext cx="1512906" cy="853374"/>
          </a:xfrm>
          <a:prstGeom prst="rect">
            <a:avLst/>
          </a:prstGeom>
        </p:spPr>
      </p:pic>
      <p:sp>
        <p:nvSpPr>
          <p:cNvPr id="48" name="Rectangle 47">
            <a:extLst>
              <a:ext uri="{FF2B5EF4-FFF2-40B4-BE49-F238E27FC236}">
                <a16:creationId xmlns:a16="http://schemas.microsoft.com/office/drawing/2014/main" id="{33F9418D-ED68-4CC9-90E6-87B03060EA48}"/>
              </a:ext>
            </a:extLst>
          </p:cNvPr>
          <p:cNvSpPr/>
          <p:nvPr/>
        </p:nvSpPr>
        <p:spPr>
          <a:xfrm>
            <a:off x="464835" y="279068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Logo&#10;&#10;Description automatically generated">
            <a:extLst>
              <a:ext uri="{FF2B5EF4-FFF2-40B4-BE49-F238E27FC236}">
                <a16:creationId xmlns:a16="http://schemas.microsoft.com/office/drawing/2014/main" id="{7C233F13-9D33-4FFB-B28F-B4BB3CADE10E}"/>
              </a:ext>
            </a:extLst>
          </p:cNvPr>
          <p:cNvPicPr>
            <a:picLocks noChangeAspect="1"/>
          </p:cNvPicPr>
          <p:nvPr/>
        </p:nvPicPr>
        <p:blipFill>
          <a:blip r:embed="rId15"/>
          <a:stretch>
            <a:fillRect/>
          </a:stretch>
        </p:blipFill>
        <p:spPr>
          <a:xfrm>
            <a:off x="3804014" y="1584453"/>
            <a:ext cx="868476" cy="706994"/>
          </a:xfrm>
          <a:prstGeom prst="rect">
            <a:avLst/>
          </a:prstGeom>
        </p:spPr>
      </p:pic>
      <p:pic>
        <p:nvPicPr>
          <p:cNvPr id="81" name="Picture 80" descr="Logo&#10;&#10;Description automatically generated with low confidence">
            <a:extLst>
              <a:ext uri="{FF2B5EF4-FFF2-40B4-BE49-F238E27FC236}">
                <a16:creationId xmlns:a16="http://schemas.microsoft.com/office/drawing/2014/main" id="{03B56CB9-F51F-44D5-A820-028A6C5840D8}"/>
              </a:ext>
            </a:extLst>
          </p:cNvPr>
          <p:cNvPicPr>
            <a:picLocks noChangeAspect="1"/>
          </p:cNvPicPr>
          <p:nvPr/>
        </p:nvPicPr>
        <p:blipFill>
          <a:blip r:embed="rId16"/>
          <a:stretch>
            <a:fillRect/>
          </a:stretch>
        </p:blipFill>
        <p:spPr>
          <a:xfrm>
            <a:off x="1222698" y="1542537"/>
            <a:ext cx="763021" cy="930159"/>
          </a:xfrm>
          <a:prstGeom prst="rect">
            <a:avLst/>
          </a:prstGeom>
        </p:spPr>
      </p:pic>
      <p:pic>
        <p:nvPicPr>
          <p:cNvPr id="85" name="Picture 84">
            <a:extLst>
              <a:ext uri="{FF2B5EF4-FFF2-40B4-BE49-F238E27FC236}">
                <a16:creationId xmlns:a16="http://schemas.microsoft.com/office/drawing/2014/main" id="{92EF292B-BC55-45E2-84AE-10633EBC7ABA}"/>
              </a:ext>
            </a:extLst>
          </p:cNvPr>
          <p:cNvPicPr>
            <a:picLocks noChangeAspect="1"/>
          </p:cNvPicPr>
          <p:nvPr/>
        </p:nvPicPr>
        <p:blipFill>
          <a:blip r:embed="rId17"/>
          <a:stretch>
            <a:fillRect/>
          </a:stretch>
        </p:blipFill>
        <p:spPr>
          <a:xfrm rot="20840927">
            <a:off x="5895157" y="3290432"/>
            <a:ext cx="622298" cy="829730"/>
          </a:xfrm>
          <a:prstGeom prst="rect">
            <a:avLst/>
          </a:prstGeom>
          <a:effectLst>
            <a:outerShdw blurRad="50800" dist="38100" dir="5400000" algn="t" rotWithShape="0">
              <a:prstClr val="black">
                <a:alpha val="40000"/>
              </a:prstClr>
            </a:outerShdw>
          </a:effectLst>
        </p:spPr>
      </p:pic>
      <p:pic>
        <p:nvPicPr>
          <p:cNvPr id="87" name="Picture 86" descr="A picture containing circle&#10;&#10;Description automatically generated">
            <a:extLst>
              <a:ext uri="{FF2B5EF4-FFF2-40B4-BE49-F238E27FC236}">
                <a16:creationId xmlns:a16="http://schemas.microsoft.com/office/drawing/2014/main" id="{2D757E49-85F8-4AA6-8596-0824BAC9D674}"/>
              </a:ext>
            </a:extLst>
          </p:cNvPr>
          <p:cNvPicPr>
            <a:picLocks noChangeAspect="1"/>
          </p:cNvPicPr>
          <p:nvPr/>
        </p:nvPicPr>
        <p:blipFill>
          <a:blip r:embed="rId18"/>
          <a:stretch>
            <a:fillRect/>
          </a:stretch>
        </p:blipFill>
        <p:spPr>
          <a:xfrm rot="647008">
            <a:off x="7245128" y="3313456"/>
            <a:ext cx="596216" cy="771645"/>
          </a:xfrm>
          <a:prstGeom prst="rect">
            <a:avLst/>
          </a:prstGeom>
          <a:effectLst>
            <a:outerShdw blurRad="50800" dist="38100" dir="5400000" algn="t" rotWithShape="0">
              <a:prstClr val="black">
                <a:alpha val="40000"/>
              </a:prstClr>
            </a:outerShdw>
          </a:effectLst>
        </p:spPr>
      </p:pic>
      <p:pic>
        <p:nvPicPr>
          <p:cNvPr id="83" name="Picture 82" descr="Text&#10;&#10;Description automatically generated">
            <a:extLst>
              <a:ext uri="{FF2B5EF4-FFF2-40B4-BE49-F238E27FC236}">
                <a16:creationId xmlns:a16="http://schemas.microsoft.com/office/drawing/2014/main" id="{6E1F502A-1E89-427D-8F6E-0033450356A4}"/>
              </a:ext>
            </a:extLst>
          </p:cNvPr>
          <p:cNvPicPr>
            <a:picLocks noChangeAspect="1"/>
          </p:cNvPicPr>
          <p:nvPr/>
        </p:nvPicPr>
        <p:blipFill>
          <a:blip r:embed="rId19"/>
          <a:stretch>
            <a:fillRect/>
          </a:stretch>
        </p:blipFill>
        <p:spPr>
          <a:xfrm>
            <a:off x="6452982" y="3319397"/>
            <a:ext cx="778278" cy="778278"/>
          </a:xfrm>
          <a:prstGeom prst="rect">
            <a:avLst/>
          </a:prstGeom>
          <a:effectLst>
            <a:outerShdw blurRad="50800" dist="38100" dir="5400000" algn="t" rotWithShape="0">
              <a:prstClr val="black">
                <a:alpha val="40000"/>
              </a:prstClr>
            </a:outerShdw>
          </a:effectLst>
        </p:spPr>
      </p:pic>
      <p:sp>
        <p:nvSpPr>
          <p:cNvPr id="60" name="Rectangle 59">
            <a:extLst>
              <a:ext uri="{FF2B5EF4-FFF2-40B4-BE49-F238E27FC236}">
                <a16:creationId xmlns:a16="http://schemas.microsoft.com/office/drawing/2014/main" id="{05E6CAB8-F185-4093-8A7B-67D50B8E0D92}"/>
              </a:ext>
            </a:extLst>
          </p:cNvPr>
          <p:cNvSpPr/>
          <p:nvPr/>
        </p:nvSpPr>
        <p:spPr>
          <a:xfrm>
            <a:off x="5680586" y="279790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Picture 88" descr="A picture containing text&#10;&#10;Description automatically generated">
            <a:extLst>
              <a:ext uri="{FF2B5EF4-FFF2-40B4-BE49-F238E27FC236}">
                <a16:creationId xmlns:a16="http://schemas.microsoft.com/office/drawing/2014/main" id="{6E7F13C9-B0B9-4726-BDC8-F947E0C69631}"/>
              </a:ext>
            </a:extLst>
          </p:cNvPr>
          <p:cNvPicPr>
            <a:picLocks noChangeAspect="1"/>
          </p:cNvPicPr>
          <p:nvPr/>
        </p:nvPicPr>
        <p:blipFill>
          <a:blip r:embed="rId20"/>
          <a:stretch>
            <a:fillRect/>
          </a:stretch>
        </p:blipFill>
        <p:spPr>
          <a:xfrm>
            <a:off x="8763592" y="1602238"/>
            <a:ext cx="1405751" cy="798167"/>
          </a:xfrm>
          <a:prstGeom prst="rect">
            <a:avLst/>
          </a:prstGeom>
        </p:spPr>
      </p:pic>
      <p:pic>
        <p:nvPicPr>
          <p:cNvPr id="91" name="Picture 90" descr="A picture containing text, furniture, seat, stool&#10;&#10;Description automatically generated">
            <a:extLst>
              <a:ext uri="{FF2B5EF4-FFF2-40B4-BE49-F238E27FC236}">
                <a16:creationId xmlns:a16="http://schemas.microsoft.com/office/drawing/2014/main" id="{C3149634-D0CC-4282-958A-655390DB083B}"/>
              </a:ext>
            </a:extLst>
          </p:cNvPr>
          <p:cNvPicPr>
            <a:picLocks noChangeAspect="1"/>
          </p:cNvPicPr>
          <p:nvPr/>
        </p:nvPicPr>
        <p:blipFill>
          <a:blip r:embed="rId21"/>
          <a:stretch>
            <a:fillRect/>
          </a:stretch>
        </p:blipFill>
        <p:spPr>
          <a:xfrm>
            <a:off x="6564600" y="1482545"/>
            <a:ext cx="719713" cy="990151"/>
          </a:xfrm>
          <a:prstGeom prst="rect">
            <a:avLst/>
          </a:prstGeom>
        </p:spPr>
      </p:pic>
      <p:sp>
        <p:nvSpPr>
          <p:cNvPr id="64" name="Rectangle 63">
            <a:extLst>
              <a:ext uri="{FF2B5EF4-FFF2-40B4-BE49-F238E27FC236}">
                <a16:creationId xmlns:a16="http://schemas.microsoft.com/office/drawing/2014/main" id="{478A5428-351A-4E23-9EA5-CE9DE3FBD8A6}"/>
              </a:ext>
            </a:extLst>
          </p:cNvPr>
          <p:cNvSpPr/>
          <p:nvPr/>
        </p:nvSpPr>
        <p:spPr>
          <a:xfrm>
            <a:off x="5710556" y="1096797"/>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2315F45-2DFF-4C7E-BC33-42F57F56989D}"/>
              </a:ext>
            </a:extLst>
          </p:cNvPr>
          <p:cNvSpPr/>
          <p:nvPr/>
        </p:nvSpPr>
        <p:spPr>
          <a:xfrm>
            <a:off x="3083527" y="1070117"/>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260F463B-4BD9-4072-9387-C61CD6694886}"/>
              </a:ext>
            </a:extLst>
          </p:cNvPr>
          <p:cNvSpPr/>
          <p:nvPr/>
        </p:nvSpPr>
        <p:spPr>
          <a:xfrm>
            <a:off x="467166" y="109802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104AA30E-52A1-4710-A223-97D9310A209A}"/>
              </a:ext>
            </a:extLst>
          </p:cNvPr>
          <p:cNvSpPr/>
          <p:nvPr/>
        </p:nvSpPr>
        <p:spPr>
          <a:xfrm>
            <a:off x="8276437" y="281492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79D32D88-B372-4483-A996-D23B881A503C}"/>
              </a:ext>
            </a:extLst>
          </p:cNvPr>
          <p:cNvSpPr/>
          <p:nvPr/>
        </p:nvSpPr>
        <p:spPr>
          <a:xfrm>
            <a:off x="8305307" y="109435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3" name="Picture 92" descr="A picture containing text, furniture, table&#10;&#10;Description automatically generated">
            <a:extLst>
              <a:ext uri="{FF2B5EF4-FFF2-40B4-BE49-F238E27FC236}">
                <a16:creationId xmlns:a16="http://schemas.microsoft.com/office/drawing/2014/main" id="{BDF1F4FF-35A6-4329-A4A9-532E619E930D}"/>
              </a:ext>
            </a:extLst>
          </p:cNvPr>
          <p:cNvPicPr>
            <a:picLocks noChangeAspect="1"/>
          </p:cNvPicPr>
          <p:nvPr/>
        </p:nvPicPr>
        <p:blipFill>
          <a:blip r:embed="rId22"/>
          <a:stretch>
            <a:fillRect/>
          </a:stretch>
        </p:blipFill>
        <p:spPr>
          <a:xfrm>
            <a:off x="3721157" y="3300196"/>
            <a:ext cx="1099561" cy="798163"/>
          </a:xfrm>
          <a:prstGeom prst="rect">
            <a:avLst/>
          </a:prstGeom>
        </p:spPr>
      </p:pic>
      <p:sp>
        <p:nvSpPr>
          <p:cNvPr id="68" name="Rectangle 67">
            <a:extLst>
              <a:ext uri="{FF2B5EF4-FFF2-40B4-BE49-F238E27FC236}">
                <a16:creationId xmlns:a16="http://schemas.microsoft.com/office/drawing/2014/main" id="{8EE9C8A3-4F94-4BF4-80C9-528445FFB183}"/>
              </a:ext>
            </a:extLst>
          </p:cNvPr>
          <p:cNvSpPr/>
          <p:nvPr/>
        </p:nvSpPr>
        <p:spPr>
          <a:xfrm>
            <a:off x="3078943" y="2821343"/>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5" name="Graphic 94" descr="Teacher">
            <a:extLst>
              <a:ext uri="{FF2B5EF4-FFF2-40B4-BE49-F238E27FC236}">
                <a16:creationId xmlns:a16="http://schemas.microsoft.com/office/drawing/2014/main" id="{23134605-BE14-4752-B93D-34FB82F5E7E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5070" y="-136693"/>
            <a:ext cx="914400" cy="914400"/>
          </a:xfrm>
          <a:prstGeom prst="rect">
            <a:avLst/>
          </a:prstGeom>
        </p:spPr>
      </p:pic>
      <p:sp>
        <p:nvSpPr>
          <p:cNvPr id="96" name="Speech Bubble: Rectangle with Corners Rounded 95">
            <a:extLst>
              <a:ext uri="{FF2B5EF4-FFF2-40B4-BE49-F238E27FC236}">
                <a16:creationId xmlns:a16="http://schemas.microsoft.com/office/drawing/2014/main" id="{7F1562EF-5101-4F3F-9DA1-C1F4009BEFE2}"/>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7" name="CustomShape 7">
            <a:hlinkClick r:id="" action="ppaction://noaction">
              <a:snd r:embed="rId25" name="6_1.wav"/>
            </a:hlinkClick>
            <a:extLst>
              <a:ext uri="{FF2B5EF4-FFF2-40B4-BE49-F238E27FC236}">
                <a16:creationId xmlns:a16="http://schemas.microsoft.com/office/drawing/2014/main" id="{C83D11B6-81BB-4F47-9796-47B7B9905C0C}"/>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subTnLst>
                                    <p:audio>
                                      <p:cMediaNode>
                                        <p:cTn display="0" masterRel="sameClick">
                                          <p:stCondLst>
                                            <p:cond evt="begin" delay="0">
                                              <p:tn val="12"/>
                                            </p:cond>
                                          </p:stCondLst>
                                          <p:endCondLst>
                                            <p:cond evt="onStopAudio" delay="0">
                                              <p:tgtEl>
                                                <p:sldTgt/>
                                              </p:tgtEl>
                                            </p:cond>
                                          </p:endCondLst>
                                        </p:cTn>
                                        <p:tgtEl>
                                          <p:sndTgt r:embed="rId3" name="5_4.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subTnLst>
                                    <p:audio>
                                      <p:cMediaNode>
                                        <p:cTn display="0" masterRel="sameClick">
                                          <p:stCondLst>
                                            <p:cond evt="begin" delay="0">
                                              <p:tn val="24"/>
                                            </p:cond>
                                          </p:stCondLst>
                                          <p:endCondLst>
                                            <p:cond evt="onStopAudio" delay="0">
                                              <p:tgtEl>
                                                <p:sldTgt/>
                                              </p:tgtEl>
                                            </p:cond>
                                          </p:endCondLst>
                                        </p:cTn>
                                        <p:tgtEl>
                                          <p:sndTgt r:embed="rId4" name="5_8.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subTnLst>
                                    <p:audio>
                                      <p:cMediaNode>
                                        <p:cTn display="0" masterRel="sameClick">
                                          <p:stCondLst>
                                            <p:cond evt="begin" delay="0">
                                              <p:tn val="36"/>
                                            </p:cond>
                                          </p:stCondLst>
                                          <p:endCondLst>
                                            <p:cond evt="onStopAudio" delay="0">
                                              <p:tgtEl>
                                                <p:sldTgt/>
                                              </p:tgtEl>
                                            </p:cond>
                                          </p:endCondLst>
                                        </p:cTn>
                                        <p:tgtEl>
                                          <p:sndTgt r:embed="rId5" name="5_9.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6" name="5_7.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out)">
                                      <p:cBhvr>
                                        <p:cTn id="62" dur="2000"/>
                                        <p:tgtEl>
                                          <p:spTgt spid="60"/>
                                        </p:tgtEl>
                                      </p:cBhvr>
                                    </p:animEffect>
                                  </p:childTnLst>
                                  <p:subTnLst>
                                    <p:audio>
                                      <p:cMediaNode>
                                        <p:cTn display="0" masterRel="sameClick">
                                          <p:stCondLst>
                                            <p:cond evt="begin" delay="0">
                                              <p:tn val="60"/>
                                            </p:cond>
                                          </p:stCondLst>
                                          <p:endCondLst>
                                            <p:cond evt="onStopAudio" delay="0">
                                              <p:tgtEl>
                                                <p:sldTgt/>
                                              </p:tgtEl>
                                            </p:cond>
                                          </p:endCondLst>
                                        </p:cTn>
                                        <p:tgtEl>
                                          <p:sndTgt r:embed="rId7" name="5_10.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ircle(out)">
                                      <p:cBhvr>
                                        <p:cTn id="74" dur="2000"/>
                                        <p:tgtEl>
                                          <p:spTgt spid="64"/>
                                        </p:tgtEl>
                                      </p:cBhvr>
                                    </p:animEffect>
                                  </p:childTnLst>
                                  <p:subTnLst>
                                    <p:audio>
                                      <p:cMediaNode>
                                        <p:cTn display="0" masterRel="sameClick">
                                          <p:stCondLst>
                                            <p:cond evt="begin" delay="0">
                                              <p:tn val="72"/>
                                            </p:cond>
                                          </p:stCondLst>
                                          <p:endCondLst>
                                            <p:cond evt="onStopAudio" delay="0">
                                              <p:tgtEl>
                                                <p:sldTgt/>
                                              </p:tgtEl>
                                            </p:cond>
                                          </p:endCondLst>
                                        </p:cTn>
                                        <p:tgtEl>
                                          <p:sndTgt r:embed="rId8" name="5_5.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circle(out)">
                                      <p:cBhvr>
                                        <p:cTn id="86" dur="2000"/>
                                        <p:tgtEl>
                                          <p:spTgt spid="68"/>
                                        </p:tgtEl>
                                      </p:cBhvr>
                                    </p:animEffect>
                                  </p:childTnLst>
                                  <p:subTnLst>
                                    <p:audio>
                                      <p:cMediaNode>
                                        <p:cTn display="0" masterRel="sameClick">
                                          <p:stCondLst>
                                            <p:cond evt="begin" delay="0">
                                              <p:tn val="84"/>
                                            </p:cond>
                                          </p:stCondLst>
                                          <p:endCondLst>
                                            <p:cond evt="onStopAudio" delay="0">
                                              <p:tgtEl>
                                                <p:sldTgt/>
                                              </p:tgtEl>
                                            </p:cond>
                                          </p:endCondLst>
                                        </p:cTn>
                                        <p:tgtEl>
                                          <p:sndTgt r:embed="rId9" name="5_3.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p:cTn id="91" dur="500" fill="hold"/>
                                        <p:tgtEl>
                                          <p:spTgt spid="69"/>
                                        </p:tgtEl>
                                        <p:attrNameLst>
                                          <p:attrName>ppt_w</p:attrName>
                                        </p:attrNameLst>
                                      </p:cBhvr>
                                      <p:tavLst>
                                        <p:tav tm="0">
                                          <p:val>
                                            <p:fltVal val="0"/>
                                          </p:val>
                                        </p:tav>
                                        <p:tav tm="100000">
                                          <p:val>
                                            <p:strVal val="#ppt_w"/>
                                          </p:val>
                                        </p:tav>
                                      </p:tavLst>
                                    </p:anim>
                                    <p:anim calcmode="lin" valueType="num">
                                      <p:cBhvr>
                                        <p:cTn id="92" dur="500" fill="hold"/>
                                        <p:tgtEl>
                                          <p:spTgt spid="69"/>
                                        </p:tgtEl>
                                        <p:attrNameLst>
                                          <p:attrName>ppt_h</p:attrName>
                                        </p:attrNameLst>
                                      </p:cBhvr>
                                      <p:tavLst>
                                        <p:tav tm="0">
                                          <p:val>
                                            <p:fltVal val="0"/>
                                          </p:val>
                                        </p:tav>
                                        <p:tav tm="100000">
                                          <p:val>
                                            <p:strVal val="#ppt_h"/>
                                          </p:val>
                                        </p:tav>
                                      </p:tavLst>
                                    </p:anim>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circle(out)">
                                      <p:cBhvr>
                                        <p:cTn id="98" dur="2000"/>
                                        <p:tgtEl>
                                          <p:spTgt spid="72"/>
                                        </p:tgtEl>
                                      </p:cBhvr>
                                    </p:animEffect>
                                  </p:childTnLst>
                                  <p:subTnLst>
                                    <p:audio>
                                      <p:cMediaNode>
                                        <p:cTn display="0" masterRel="sameClick">
                                          <p:stCondLst>
                                            <p:cond evt="begin" delay="0">
                                              <p:tn val="96"/>
                                            </p:cond>
                                          </p:stCondLst>
                                          <p:endCondLst>
                                            <p:cond evt="onStopAudio" delay="0">
                                              <p:tgtEl>
                                                <p:sldTgt/>
                                              </p:tgtEl>
                                            </p:cond>
                                          </p:endCondLst>
                                        </p:cTn>
                                        <p:tgtEl>
                                          <p:sndTgt r:embed="rId10" name="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0" grpId="0" animBg="1"/>
      <p:bldP spid="64" grpId="0" animBg="1"/>
      <p:bldP spid="52" grpId="0" animBg="1"/>
      <p:bldP spid="56" grpId="0" animBg="1"/>
      <p:bldP spid="44" grpId="0" animBg="1"/>
      <p:bldP spid="72" grpId="0"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6921908B-DC84-4691-9BC5-CDDD38063D11}"/>
              </a:ext>
            </a:extLst>
          </p:cNvPr>
          <p:cNvSpPr/>
          <p:nvPr/>
        </p:nvSpPr>
        <p:spPr>
          <a:xfrm>
            <a:off x="1717760" y="3832334"/>
            <a:ext cx="2990349"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830028F7-6F61-4817-9592-4489735A6641}"/>
              </a:ext>
            </a:extLst>
          </p:cNvPr>
          <p:cNvSpPr/>
          <p:nvPr/>
        </p:nvSpPr>
        <p:spPr>
          <a:xfrm>
            <a:off x="1651000" y="1692000"/>
            <a:ext cx="2590800"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Liaison</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886823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As you know </a:t>
            </a:r>
            <a:r>
              <a:rPr kumimoji="0" lang="en-GB" sz="28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c’est</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means it is or it’s.</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04236" y="3167390"/>
            <a:ext cx="186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3180590" y="2333551"/>
            <a:ext cx="2104765" cy="1095449"/>
          </a:xfrm>
          <a:prstGeom prst="wedgeRoundRectCallout">
            <a:avLst>
              <a:gd name="adj1" fmla="val -66965"/>
              <a:gd name="adj2" fmla="val -6588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The ‘t’ is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ilent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inal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C</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onsonant.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781590" y="1655635"/>
            <a:ext cx="23670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28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cs typeface="Arial"/>
                <a:sym typeface="Arial"/>
              </a:rPr>
              <a:t>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drôle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3" name="Google Shape;169;p8">
            <a:extLst>
              <a:ext uri="{FF2B5EF4-FFF2-40B4-BE49-F238E27FC236}">
                <a16:creationId xmlns:a16="http://schemas.microsoft.com/office/drawing/2014/main" id="{B7CDF728-76E6-4CD6-BAEE-239B2920C33B}"/>
              </a:ext>
            </a:extLst>
          </p:cNvPr>
          <p:cNvSpPr txBox="1"/>
          <p:nvPr/>
        </p:nvSpPr>
        <p:spPr>
          <a:xfrm>
            <a:off x="4945940" y="1692000"/>
            <a:ext cx="21047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It’s funny!</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4" name="Picture 2" descr="Quiet Sign Clip Art">
            <a:extLst>
              <a:ext uri="{FF2B5EF4-FFF2-40B4-BE49-F238E27FC236}">
                <a16:creationId xmlns:a16="http://schemas.microsoft.com/office/drawing/2014/main" id="{65029967-A343-4749-9BCA-9170782BEF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807" y="2220010"/>
            <a:ext cx="299939" cy="424200"/>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171;p8">
            <a:extLst>
              <a:ext uri="{FF2B5EF4-FFF2-40B4-BE49-F238E27FC236}">
                <a16:creationId xmlns:a16="http://schemas.microsoft.com/office/drawing/2014/main" id="{4ACB2391-53D9-492C-9420-C7F707FD1231}"/>
              </a:ext>
            </a:extLst>
          </p:cNvPr>
          <p:cNvSpPr txBox="1"/>
          <p:nvPr/>
        </p:nvSpPr>
        <p:spPr>
          <a:xfrm>
            <a:off x="1651000" y="3760813"/>
            <a:ext cx="30571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n bureau.</a:t>
            </a:r>
          </a:p>
        </p:txBody>
      </p:sp>
      <p:sp>
        <p:nvSpPr>
          <p:cNvPr id="38" name="Google Shape;169;p8">
            <a:extLst>
              <a:ext uri="{FF2B5EF4-FFF2-40B4-BE49-F238E27FC236}">
                <a16:creationId xmlns:a16="http://schemas.microsoft.com/office/drawing/2014/main" id="{D897FA79-363E-4A93-9063-0D3F07D81B16}"/>
              </a:ext>
            </a:extLst>
          </p:cNvPr>
          <p:cNvSpPr txBox="1"/>
          <p:nvPr/>
        </p:nvSpPr>
        <p:spPr>
          <a:xfrm>
            <a:off x="5043618" y="3791663"/>
            <a:ext cx="21047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It’s a desk.</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 name="Picture 3" descr="Logo&#10;&#10;Description automatically generated">
            <a:extLst>
              <a:ext uri="{FF2B5EF4-FFF2-40B4-BE49-F238E27FC236}">
                <a16:creationId xmlns:a16="http://schemas.microsoft.com/office/drawing/2014/main" id="{EA894CEB-B577-400A-BE1A-86B4AAF23775}"/>
              </a:ext>
            </a:extLst>
          </p:cNvPr>
          <p:cNvPicPr>
            <a:picLocks noChangeAspect="1"/>
          </p:cNvPicPr>
          <p:nvPr/>
        </p:nvPicPr>
        <p:blipFill>
          <a:blip r:embed="rId7"/>
          <a:stretch>
            <a:fillRect/>
          </a:stretch>
        </p:blipFill>
        <p:spPr>
          <a:xfrm>
            <a:off x="7181804" y="1295318"/>
            <a:ext cx="1614457" cy="1373892"/>
          </a:xfrm>
          <a:prstGeom prst="rect">
            <a:avLst/>
          </a:prstGeom>
        </p:spPr>
      </p:pic>
      <p:sp>
        <p:nvSpPr>
          <p:cNvPr id="42" name="Arc 41">
            <a:extLst>
              <a:ext uri="{FF2B5EF4-FFF2-40B4-BE49-F238E27FC236}">
                <a16:creationId xmlns:a16="http://schemas.microsoft.com/office/drawing/2014/main" id="{03BA024A-57AF-40FF-8C98-5AAF77BF1DCB}"/>
              </a:ext>
            </a:extLst>
          </p:cNvPr>
          <p:cNvSpPr/>
          <p:nvPr/>
        </p:nvSpPr>
        <p:spPr>
          <a:xfrm rot="7925323">
            <a:off x="2503420" y="3847122"/>
            <a:ext cx="392711" cy="429831"/>
          </a:xfrm>
          <a:prstGeom prst="arc">
            <a:avLst>
              <a:gd name="adj1" fmla="val 16485859"/>
              <a:gd name="adj2" fmla="val 0"/>
            </a:avLst>
          </a:prstGeom>
          <a:ln w="5715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43" name="Google Shape;169;p8">
            <a:extLst>
              <a:ext uri="{FF2B5EF4-FFF2-40B4-BE49-F238E27FC236}">
                <a16:creationId xmlns:a16="http://schemas.microsoft.com/office/drawing/2014/main" id="{D296AE95-7028-4376-94E6-8AD0A1247B70}"/>
              </a:ext>
            </a:extLst>
          </p:cNvPr>
          <p:cNvSpPr txBox="1"/>
          <p:nvPr/>
        </p:nvSpPr>
        <p:spPr>
          <a:xfrm>
            <a:off x="282562" y="4789425"/>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Because the ‘t’ is followed by a </a:t>
            </a:r>
            <a:r>
              <a:rPr kumimoji="0" lang="en-GB" sz="2800" b="0" i="0" u="sng" strike="noStrike" kern="0" cap="none" spc="0" normalizeH="0" baseline="0" noProof="0" dirty="0">
                <a:ln>
                  <a:noFill/>
                </a:ln>
                <a:solidFill>
                  <a:srgbClr val="1E4E79"/>
                </a:solidFill>
                <a:effectLst/>
                <a:uLnTx/>
                <a:uFillTx/>
                <a:latin typeface="Century Gothic"/>
                <a:ea typeface="Century Gothic"/>
                <a:cs typeface="Century Gothic"/>
                <a:sym typeface="Century Gothic"/>
              </a:rPr>
              <a:t>vowel</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you pronounce it.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69;p8">
            <a:extLst>
              <a:ext uri="{FF2B5EF4-FFF2-40B4-BE49-F238E27FC236}">
                <a16:creationId xmlns:a16="http://schemas.microsoft.com/office/drawing/2014/main" id="{6B024C5B-6B12-4327-89B9-6431CC35B0F8}"/>
              </a:ext>
            </a:extLst>
          </p:cNvPr>
          <p:cNvSpPr txBox="1"/>
          <p:nvPr/>
        </p:nvSpPr>
        <p:spPr>
          <a:xfrm>
            <a:off x="282562" y="5527961"/>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This is called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liaison</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 name="Action Button: Sound 5">
            <a:hlinkClick r:id="" action="ppaction://noaction" highlightClick="1">
              <a:snd r:embed="rId8" name="s7_1.wav"/>
            </a:hlinkClick>
            <a:extLst>
              <a:ext uri="{FF2B5EF4-FFF2-40B4-BE49-F238E27FC236}">
                <a16:creationId xmlns:a16="http://schemas.microsoft.com/office/drawing/2014/main" id="{7284A3FB-D9ED-4B20-931C-ECACCA6BC76E}"/>
              </a:ext>
            </a:extLst>
          </p:cNvPr>
          <p:cNvSpPr/>
          <p:nvPr/>
        </p:nvSpPr>
        <p:spPr>
          <a:xfrm>
            <a:off x="901700" y="1655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Action Button: Sound 47">
            <a:hlinkClick r:id="" action="ppaction://noaction" highlightClick="1">
              <a:snd r:embed="rId9" name="s7_2.wav"/>
            </a:hlinkClick>
            <a:extLst>
              <a:ext uri="{FF2B5EF4-FFF2-40B4-BE49-F238E27FC236}">
                <a16:creationId xmlns:a16="http://schemas.microsoft.com/office/drawing/2014/main" id="{487A7D40-E4B0-4DDB-AD13-14CEFDE6FC11}"/>
              </a:ext>
            </a:extLst>
          </p:cNvPr>
          <p:cNvSpPr/>
          <p:nvPr/>
        </p:nvSpPr>
        <p:spPr>
          <a:xfrm>
            <a:off x="943728" y="3813646"/>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A picture containing text, furniture, table&#10;&#10;Description automatically generated">
            <a:extLst>
              <a:ext uri="{FF2B5EF4-FFF2-40B4-BE49-F238E27FC236}">
                <a16:creationId xmlns:a16="http://schemas.microsoft.com/office/drawing/2014/main" id="{D94F8706-9010-48B7-8E7B-262B43F5FC5D}"/>
              </a:ext>
            </a:extLst>
          </p:cNvPr>
          <p:cNvPicPr>
            <a:picLocks noChangeAspect="1"/>
          </p:cNvPicPr>
          <p:nvPr/>
        </p:nvPicPr>
        <p:blipFill>
          <a:blip r:embed="rId10"/>
          <a:stretch>
            <a:fillRect/>
          </a:stretch>
        </p:blipFill>
        <p:spPr>
          <a:xfrm>
            <a:off x="7181804" y="3408029"/>
            <a:ext cx="1450752" cy="1053090"/>
          </a:xfrm>
          <a:prstGeom prst="rect">
            <a:avLst/>
          </a:prstGeom>
        </p:spPr>
      </p:pic>
    </p:spTree>
    <p:extLst>
      <p:ext uri="{BB962C8B-B14F-4D97-AF65-F5344CB8AC3E}">
        <p14:creationId xmlns:p14="http://schemas.microsoft.com/office/powerpoint/2010/main" val="23798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7_1.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7_2.wav"/>
                                        </p:tgtEl>
                                      </p:cMediaNode>
                                    </p:audio>
                                  </p:sub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animBg="1"/>
      <p:bldP spid="16" grpId="0" animBg="1"/>
      <p:bldP spid="74" grpId="0"/>
      <p:bldP spid="28" grpId="0" animBg="1"/>
      <p:bldP spid="17" grpId="0"/>
      <p:bldP spid="33" grpId="0" animBg="1"/>
      <p:bldP spid="36" grpId="0"/>
      <p:bldP spid="38" grpId="0" animBg="1"/>
      <p:bldP spid="42" grpId="0" animBg="1"/>
      <p:bldP spid="43" grpId="0" animBg="1"/>
      <p:bldP spid="44" grpId="0" animBg="1"/>
      <p:bldP spid="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2.wav"/>
            </a:hlinkClick>
            <a:extLst>
              <a:ext uri="{FF2B5EF4-FFF2-40B4-BE49-F238E27FC236}">
                <a16:creationId xmlns:a16="http://schemas.microsoft.com/office/drawing/2014/main" id="{6FADB2DB-3B0A-4F06-BCBF-5CF452FA729B}"/>
              </a:ext>
            </a:extLst>
          </p:cNvPr>
          <p:cNvSpPr/>
          <p:nvPr/>
        </p:nvSpPr>
        <p:spPr>
          <a:xfrm>
            <a:off x="1271047"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Saturday.</a:t>
            </a:r>
          </a:p>
        </p:txBody>
      </p:sp>
      <p:grpSp>
        <p:nvGrpSpPr>
          <p:cNvPr id="13" name="Group 12">
            <a:extLst>
              <a:ext uri="{FF2B5EF4-FFF2-40B4-BE49-F238E27FC236}">
                <a16:creationId xmlns:a16="http://schemas.microsoft.com/office/drawing/2014/main" id="{461810BC-007A-4350-9599-77EE6C71C78D}"/>
              </a:ext>
            </a:extLst>
          </p:cNvPr>
          <p:cNvGrpSpPr/>
          <p:nvPr/>
        </p:nvGrpSpPr>
        <p:grpSpPr>
          <a:xfrm>
            <a:off x="4779677" y="4108328"/>
            <a:ext cx="2050183" cy="2050183"/>
            <a:chOff x="1127534" y="2900047"/>
            <a:chExt cx="2050183" cy="2050183"/>
          </a:xfrm>
        </p:grpSpPr>
        <p:pic>
          <p:nvPicPr>
            <p:cNvPr id="14" name="Graphic 13" descr="Flip calendar">
              <a:extLst>
                <a:ext uri="{FF2B5EF4-FFF2-40B4-BE49-F238E27FC236}">
                  <a16:creationId xmlns:a16="http://schemas.microsoft.com/office/drawing/2014/main" id="{4A357032-7613-41E1-8347-A5205E1564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7534" y="2900047"/>
              <a:ext cx="2050183" cy="2050183"/>
            </a:xfrm>
            <a:prstGeom prst="rect">
              <a:avLst/>
            </a:prstGeom>
          </p:spPr>
        </p:pic>
        <p:sp>
          <p:nvSpPr>
            <p:cNvPr id="16" name="TextBox 15">
              <a:extLst>
                <a:ext uri="{FF2B5EF4-FFF2-40B4-BE49-F238E27FC236}">
                  <a16:creationId xmlns:a16="http://schemas.microsoft.com/office/drawing/2014/main" id="{4C650D2D-14E4-4467-9D44-5F8E1129311A}"/>
                </a:ext>
              </a:extLst>
            </p:cNvPr>
            <p:cNvSpPr txBox="1"/>
            <p:nvPr/>
          </p:nvSpPr>
          <p:spPr>
            <a:xfrm>
              <a:off x="1521689" y="3852787"/>
              <a:ext cx="1261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Sat</a:t>
              </a:r>
            </a:p>
          </p:txBody>
        </p:sp>
      </p:grpSp>
      <p:pic>
        <p:nvPicPr>
          <p:cNvPr id="19" name="Graphic 18" descr="Teacher">
            <a:extLst>
              <a:ext uri="{FF2B5EF4-FFF2-40B4-BE49-F238E27FC236}">
                <a16:creationId xmlns:a16="http://schemas.microsoft.com/office/drawing/2014/main" id="{9DBBCE0F-1127-44D7-869D-4B540FD2F0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070" y="-136693"/>
            <a:ext cx="914400" cy="914400"/>
          </a:xfrm>
          <a:prstGeom prst="rect">
            <a:avLst/>
          </a:prstGeom>
        </p:spPr>
      </p:pic>
      <p:sp>
        <p:nvSpPr>
          <p:cNvPr id="20" name="Speech Bubble: Rectangle with Corners Rounded 19">
            <a:hlinkClick r:id="" action="ppaction://noaction">
              <a:snd r:embed="rId10" name="8-16_1.wav"/>
            </a:hlinkClick>
            <a:extLst>
              <a:ext uri="{FF2B5EF4-FFF2-40B4-BE49-F238E27FC236}">
                <a16:creationId xmlns:a16="http://schemas.microsoft.com/office/drawing/2014/main" id="{0176252F-571B-49F5-B1F7-FAFB71E6EFB3}"/>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 name="CustomShape 7">
            <a:hlinkClick r:id="" action="ppaction://noaction">
              <a:snd r:embed="rId10" name="8-16_1.wav"/>
            </a:hlinkClick>
            <a:extLst>
              <a:ext uri="{FF2B5EF4-FFF2-40B4-BE49-F238E27FC236}">
                <a16:creationId xmlns:a16="http://schemas.microsoft.com/office/drawing/2014/main" id="{8F0A25B4-5870-4E22-BAA1-222B5137827B}"/>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1796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608476" y="221283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lit.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16_3.wav"/>
            </a:hlinkClick>
            <a:extLst>
              <a:ext uri="{FF2B5EF4-FFF2-40B4-BE49-F238E27FC236}">
                <a16:creationId xmlns:a16="http://schemas.microsoft.com/office/drawing/2014/main" id="{6FADB2DB-3B0A-4F06-BCBF-5CF452FA729B}"/>
              </a:ext>
            </a:extLst>
          </p:cNvPr>
          <p:cNvSpPr/>
          <p:nvPr/>
        </p:nvSpPr>
        <p:spPr>
          <a:xfrm>
            <a:off x="1178560" y="290752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bed.</a:t>
            </a:r>
          </a:p>
        </p:txBody>
      </p:sp>
      <p:sp>
        <p:nvSpPr>
          <p:cNvPr id="13" name="Arc 12">
            <a:extLst>
              <a:ext uri="{FF2B5EF4-FFF2-40B4-BE49-F238E27FC236}">
                <a16:creationId xmlns:a16="http://schemas.microsoft.com/office/drawing/2014/main" id="{3D142CB4-C445-42B0-A212-9B8B310380EC}"/>
              </a:ext>
            </a:extLst>
          </p:cNvPr>
          <p:cNvSpPr/>
          <p:nvPr/>
        </p:nvSpPr>
        <p:spPr>
          <a:xfrm rot="7925323">
            <a:off x="5601290" y="2454534"/>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8" name="Picture 17" descr="A picture containing text, clipart&#10;&#10;Description automatically generated">
            <a:extLst>
              <a:ext uri="{FF2B5EF4-FFF2-40B4-BE49-F238E27FC236}">
                <a16:creationId xmlns:a16="http://schemas.microsoft.com/office/drawing/2014/main" id="{843BED42-A8B2-40CD-9ADC-ACC99F3F3070}"/>
              </a:ext>
            </a:extLst>
          </p:cNvPr>
          <p:cNvPicPr>
            <a:picLocks noChangeAspect="1"/>
          </p:cNvPicPr>
          <p:nvPr/>
        </p:nvPicPr>
        <p:blipFill>
          <a:blip r:embed="rId6"/>
          <a:stretch>
            <a:fillRect/>
          </a:stretch>
        </p:blipFill>
        <p:spPr>
          <a:xfrm>
            <a:off x="4709419" y="4538977"/>
            <a:ext cx="2190700" cy="1235692"/>
          </a:xfrm>
          <a:prstGeom prst="rect">
            <a:avLst/>
          </a:prstGeom>
        </p:spPr>
      </p:pic>
      <p:pic>
        <p:nvPicPr>
          <p:cNvPr id="16" name="Graphic 15" descr="Teacher">
            <a:extLst>
              <a:ext uri="{FF2B5EF4-FFF2-40B4-BE49-F238E27FC236}">
                <a16:creationId xmlns:a16="http://schemas.microsoft.com/office/drawing/2014/main" id="{8EC68281-79A7-487F-9404-563207732E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7" name="Speech Bubble: Rectangle with Corners Rounded 16">
            <a:hlinkClick r:id="" action="ppaction://noaction">
              <a:snd r:embed="rId9" name="8-16_1.wav"/>
            </a:hlinkClick>
            <a:extLst>
              <a:ext uri="{FF2B5EF4-FFF2-40B4-BE49-F238E27FC236}">
                <a16:creationId xmlns:a16="http://schemas.microsoft.com/office/drawing/2014/main" id="{97A77781-3320-4BC6-AAE4-FB3C41C159C6}"/>
              </a:ext>
            </a:extLst>
          </p:cNvPr>
          <p:cNvSpPr/>
          <p:nvPr/>
        </p:nvSpPr>
        <p:spPr>
          <a:xfrm>
            <a:off x="1227709" y="44457"/>
            <a:ext cx="3913004" cy="547644"/>
          </a:xfrm>
          <a:prstGeom prst="wedgeRoundRectCallout">
            <a:avLst>
              <a:gd name="adj1" fmla="val -60752"/>
              <a:gd name="adj2" fmla="val -141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3" name="CustomShape 7">
            <a:hlinkClick r:id="" action="ppaction://noaction">
              <a:snd r:embed="rId9" name="8-16_1.wav"/>
            </a:hlinkClick>
            <a:extLst>
              <a:ext uri="{FF2B5EF4-FFF2-40B4-BE49-F238E27FC236}">
                <a16:creationId xmlns:a16="http://schemas.microsoft.com/office/drawing/2014/main" id="{FF92D718-7FDF-4163-A0C6-1A28969D30CB}"/>
              </a:ext>
            </a:extLst>
          </p:cNvPr>
          <p:cNvSpPr/>
          <p:nvPr/>
        </p:nvSpPr>
        <p:spPr>
          <a:xfrm>
            <a:off x="1242174" y="7710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429496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11367</TotalTime>
  <Words>1944</Words>
  <Application>Microsoft Office PowerPoint</Application>
  <PresentationFormat>Widescreen</PresentationFormat>
  <Paragraphs>384</Paragraphs>
  <Slides>18</Slides>
  <Notes>18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Modern Love</vt:lpstr>
      <vt:lpstr>Times New Roman</vt:lpstr>
      <vt:lpstr>Tw Cen MT</vt:lpstr>
      <vt:lpstr>Century Gothic</vt:lpstr>
      <vt:lpstr>Wingdings</vt:lpstr>
      <vt:lpstr>Eras Demi ITC</vt:lpstr>
      <vt:lpstr>Century Gothic</vt:lpstr>
      <vt:lpstr>Symbol</vt:lpstr>
      <vt:lpstr>Calibri</vt:lpstr>
      <vt:lpstr>Arial</vt:lpstr>
      <vt:lpstr>1_Office Theme</vt:lpstr>
      <vt:lpstr>2_Office Theme</vt:lpstr>
      <vt:lpstr>Saying what I and others have</vt:lpstr>
      <vt:lpstr> [un]</vt:lpstr>
      <vt:lpstr> [un]</vt:lpstr>
      <vt:lpstr>Gender in French</vt:lpstr>
      <vt:lpstr>écouter</vt:lpstr>
      <vt:lpstr>vocabulaire</vt:lpstr>
      <vt:lpstr>Liaison</vt:lpstr>
      <vt:lpstr>vocabulaire</vt:lpstr>
      <vt:lpstr>vocabulaire</vt:lpstr>
      <vt:lpstr>vocabulaire</vt:lpstr>
      <vt:lpstr>vocabulaire</vt:lpstr>
      <vt:lpstr>vocabulaire</vt:lpstr>
      <vt:lpstr>vocabulaire</vt:lpstr>
      <vt:lpstr>vocabulaire</vt:lpstr>
      <vt:lpstr>vocabulaire</vt:lpstr>
      <vt:lpstr>vocabulaire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205</cp:revision>
  <cp:lastPrinted>2021-04-22T10:33:41Z</cp:lastPrinted>
  <dcterms:created xsi:type="dcterms:W3CDTF">2021-07-13T11:51:54Z</dcterms:created>
  <dcterms:modified xsi:type="dcterms:W3CDTF">2023-11-14T06:40:43Z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