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87" r:id="rId2"/>
  </p:sldMasterIdLst>
  <p:notesMasterIdLst>
    <p:notesMasterId r:id="rId21"/>
  </p:notesMasterIdLst>
  <p:sldIdLst>
    <p:sldId id="256" r:id="rId3"/>
    <p:sldId id="370" r:id="rId4"/>
    <p:sldId id="384" r:id="rId5"/>
    <p:sldId id="486" r:id="rId6"/>
    <p:sldId id="497" r:id="rId7"/>
    <p:sldId id="374" r:id="rId8"/>
    <p:sldId id="498" r:id="rId9"/>
    <p:sldId id="502" r:id="rId10"/>
    <p:sldId id="500" r:id="rId11"/>
    <p:sldId id="499" r:id="rId12"/>
    <p:sldId id="501" r:id="rId13"/>
    <p:sldId id="503" r:id="rId14"/>
    <p:sldId id="504" r:id="rId15"/>
    <p:sldId id="505" r:id="rId16"/>
    <p:sldId id="506" r:id="rId17"/>
    <p:sldId id="507" r:id="rId18"/>
    <p:sldId id="508" r:id="rId19"/>
    <p:sldId id="291" r:id="rId20"/>
  </p:sldIdLst>
  <p:sldSz cx="12192000" cy="6858000"/>
  <p:notesSz cx="6797675" cy="9926638"/>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Century Gothic" panose="020B0502020202020204" pitchFamily="34" charset="0"/>
      <p:regular r:id="rId26"/>
      <p:bold r:id="rId27"/>
      <p:italic r:id="rId28"/>
      <p:boldItalic r:id="rId29"/>
    </p:embeddedFont>
    <p:embeddedFont>
      <p:font typeface="Eras Demi ITC" panose="020B0805030504020804" pitchFamily="34" charset="0"/>
      <p:regular r:id="rId30"/>
    </p:embeddedFont>
    <p:embeddedFont>
      <p:font typeface="Modern Love" panose="04090805081005020601" pitchFamily="82" charset="0"/>
      <p:regular r:id="rId31"/>
    </p:embeddedFont>
    <p:embeddedFont>
      <p:font typeface="Tw Cen MT" panose="020B0602020104020603"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 id="2" name="Marie-Odile Guillou" initials="MOG" lastIdx="1" clrIdx="1">
    <p:extLst>
      <p:ext uri="{19B8F6BF-5375-455C-9EA6-DF929625EA0E}">
        <p15:presenceInfo xmlns:p15="http://schemas.microsoft.com/office/powerpoint/2012/main" userId="d8fb4f9aa2ddc9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6E6E6"/>
    <a:srgbClr val="C5D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7E394-4AD2-4CA4-A48A-172A6ED11523}" v="4" dt="2022-09-09T18:13:01.479"/>
  </p1510:revLst>
</p1510:revInfo>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5" autoAdjust="0"/>
    <p:restoredTop sz="57935" autoAdjust="0"/>
  </p:normalViewPr>
  <p:slideViewPr>
    <p:cSldViewPr snapToGrid="0" showGuides="1">
      <p:cViewPr varScale="1">
        <p:scale>
          <a:sx n="62" d="100"/>
          <a:sy n="62" d="100"/>
        </p:scale>
        <p:origin x="2394"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49"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[un] </a:t>
            </a:r>
            <a:r>
              <a:rPr lang="en-GB" sz="1200" b="1" i="1" strike="noStrike" spc="-1" dirty="0">
                <a:solidFill>
                  <a:srgbClr val="002060"/>
                </a:solidFill>
                <a:latin typeface="Century Gothic"/>
                <a:ea typeface="Century Gothic"/>
              </a:rPr>
              <a:t>un </a:t>
            </a:r>
            <a:r>
              <a:rPr lang="fr-FR" sz="1200" b="0" i="1" strike="noStrike" spc="-1" dirty="0">
                <a:solidFill>
                  <a:srgbClr val="002060"/>
                </a:solidFill>
                <a:latin typeface="Century Gothic"/>
                <a:ea typeface="Century Gothic"/>
              </a:rPr>
              <a:t>[3] </a:t>
            </a:r>
            <a:r>
              <a:rPr lang="fr-FR" sz="1200" b="1" i="1" strike="noStrike" spc="-1" dirty="0">
                <a:solidFill>
                  <a:srgbClr val="002060"/>
                </a:solidFill>
                <a:latin typeface="Century Gothic"/>
                <a:ea typeface="Century Gothic"/>
              </a:rPr>
              <a:t>lundi </a:t>
            </a:r>
            <a:r>
              <a:rPr lang="fr-FR" sz="1200" b="0" i="1" strike="noStrike" spc="-1" dirty="0">
                <a:solidFill>
                  <a:srgbClr val="002060"/>
                </a:solidFill>
                <a:latin typeface="Century Gothic"/>
                <a:ea typeface="Century Gothic"/>
              </a:rPr>
              <a:t>[1091] </a:t>
            </a:r>
            <a:r>
              <a:rPr lang="fr-FR" sz="1200" b="1" i="1" strike="noStrike" spc="-1" dirty="0">
                <a:solidFill>
                  <a:srgbClr val="002060"/>
                </a:solidFill>
                <a:latin typeface="Century Gothic"/>
                <a:ea typeface="Century Gothic"/>
              </a:rPr>
              <a:t>jungle</a:t>
            </a:r>
            <a:r>
              <a:rPr lang="fr-FR" sz="1200" b="0" i="1" strike="noStrike" spc="-1" dirty="0">
                <a:solidFill>
                  <a:srgbClr val="002060"/>
                </a:solidFill>
                <a:latin typeface="Century Gothic"/>
                <a:ea typeface="Century Gothic"/>
              </a:rPr>
              <a:t> [4891] </a:t>
            </a:r>
            <a:r>
              <a:rPr lang="fr-FR" sz="1200" b="1" i="1" strike="noStrike" spc="-1" dirty="0">
                <a:solidFill>
                  <a:srgbClr val="002060"/>
                </a:solidFill>
                <a:latin typeface="Century Gothic"/>
                <a:ea typeface="Century Gothic"/>
              </a:rPr>
              <a:t>brun</a:t>
            </a:r>
            <a:r>
              <a:rPr lang="fr-FR" sz="1200" b="0" i="1" strike="noStrike" spc="-1" dirty="0">
                <a:solidFill>
                  <a:srgbClr val="002060"/>
                </a:solidFill>
                <a:latin typeface="Century Gothic"/>
                <a:ea typeface="Century Gothic"/>
              </a:rPr>
              <a:t> [&gt;5000] </a:t>
            </a:r>
            <a:r>
              <a:rPr lang="fr-FR" sz="1200" b="1" i="1" strike="noStrike" spc="-1" dirty="0">
                <a:solidFill>
                  <a:srgbClr val="002060"/>
                </a:solidFill>
                <a:latin typeface="Century Gothic"/>
                <a:ea typeface="Century Gothic"/>
              </a:rPr>
              <a:t>commun </a:t>
            </a:r>
            <a:r>
              <a:rPr lang="fr-FR" sz="1200" b="0" i="1" strike="noStrike" spc="-1" dirty="0">
                <a:solidFill>
                  <a:srgbClr val="002060"/>
                </a:solidFill>
                <a:latin typeface="Century Gothic"/>
                <a:ea typeface="Century Gothic"/>
              </a:rPr>
              <a:t>[780]</a:t>
            </a:r>
            <a:endParaRPr lang="it-IT" sz="1200" b="0" i="1" strike="noStrike" spc="-1" dirty="0">
              <a:solidFill>
                <a:srgbClr val="002060"/>
              </a:solidFill>
              <a:latin typeface="Century Gothic"/>
              <a:ea typeface="Century Gothic"/>
            </a:endParaRPr>
          </a:p>
          <a:p>
            <a:pPr marL="216000" indent="-216000" algn="l">
              <a:lnSpc>
                <a:spcPct val="100000"/>
              </a:lnSpc>
            </a:pPr>
            <a:r>
              <a:rPr lang="fr-FR" sz="1200" b="1" dirty="0">
                <a:solidFill>
                  <a:srgbClr val="002060"/>
                </a:solidFill>
                <a:latin typeface="Century Gothic"/>
                <a:ea typeface="Century Gothic"/>
                <a:cs typeface="Century Gothic"/>
                <a:sym typeface="Century Gothic"/>
              </a:rPr>
              <a:t>[un] vs. [une]</a:t>
            </a:r>
          </a:p>
          <a:p>
            <a:pPr marL="216000" indent="-216000" algn="l">
              <a:lnSpc>
                <a:spcPct val="100000"/>
              </a:lnSpc>
            </a:pPr>
            <a:r>
              <a:rPr lang="fr-FR" sz="1200" b="1" dirty="0">
                <a:solidFill>
                  <a:srgbClr val="002060"/>
                </a:solidFill>
                <a:latin typeface="Century Gothic"/>
                <a:ea typeface="Century Gothic"/>
                <a:cs typeface="Century Gothic"/>
                <a:sym typeface="Century Gothic"/>
              </a:rPr>
              <a:t>liaison - c'es</a:t>
            </a:r>
            <a:r>
              <a:rPr lang="fr-FR" sz="1200" b="1" u="sng" dirty="0">
                <a:solidFill>
                  <a:srgbClr val="002060"/>
                </a:solidFill>
                <a:latin typeface="Century Gothic"/>
                <a:ea typeface="Century Gothic"/>
                <a:cs typeface="Century Gothic"/>
                <a:sym typeface="Century Gothic"/>
              </a:rPr>
              <a:t>t</a:t>
            </a:r>
            <a:r>
              <a:rPr lang="fr-FR" sz="1200" b="1" dirty="0">
                <a:solidFill>
                  <a:srgbClr val="002060"/>
                </a:solidFill>
                <a:latin typeface="Century Gothic"/>
                <a:ea typeface="Century Gothic"/>
                <a:cs typeface="Century Gothic"/>
                <a:sym typeface="Century Gothic"/>
              </a:rPr>
              <a:t> un/une</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affiche </a:t>
            </a:r>
            <a:r>
              <a:rPr lang="fr-FR" sz="1200" b="0" strike="noStrike" spc="-1" dirty="0">
                <a:solidFill>
                  <a:srgbClr val="002060"/>
                </a:solidFill>
                <a:latin typeface="Century Gothic"/>
                <a:ea typeface="Century Gothic"/>
              </a:rPr>
              <a:t>[2886] </a:t>
            </a:r>
            <a:r>
              <a:rPr lang="fr-FR" sz="1200" b="1" strike="noStrike" spc="-1" dirty="0">
                <a:solidFill>
                  <a:srgbClr val="002060"/>
                </a:solidFill>
                <a:latin typeface="Century Gothic"/>
                <a:ea typeface="Century Gothic"/>
              </a:rPr>
              <a:t>bureau</a:t>
            </a:r>
            <a:r>
              <a:rPr lang="fr-FR" sz="1200" b="0" strike="noStrike" spc="-1" dirty="0">
                <a:solidFill>
                  <a:srgbClr val="002060"/>
                </a:solidFill>
                <a:latin typeface="Century Gothic"/>
                <a:ea typeface="Century Gothic"/>
              </a:rPr>
              <a:t> [273] </a:t>
            </a:r>
            <a:r>
              <a:rPr lang="fr-FR" sz="1200" b="1" strike="noStrike" spc="-1" dirty="0">
                <a:solidFill>
                  <a:srgbClr val="002060"/>
                </a:solidFill>
                <a:latin typeface="Century Gothic"/>
                <a:ea typeface="Century Gothic"/>
              </a:rPr>
              <a:t>chaise</a:t>
            </a:r>
            <a:r>
              <a:rPr lang="fr-FR" sz="1200" b="0" strike="noStrike" spc="-1" dirty="0">
                <a:solidFill>
                  <a:srgbClr val="002060"/>
                </a:solidFill>
                <a:latin typeface="Century Gothic"/>
                <a:ea typeface="Century Gothic"/>
              </a:rPr>
              <a:t> [3419] </a:t>
            </a:r>
            <a:r>
              <a:rPr lang="fr-FR" sz="1200" b="1" strike="noStrike" spc="-1" dirty="0">
                <a:solidFill>
                  <a:srgbClr val="002060"/>
                </a:solidFill>
                <a:latin typeface="Century Gothic"/>
                <a:ea typeface="Century Gothic"/>
              </a:rPr>
              <a:t>chambre</a:t>
            </a:r>
            <a:r>
              <a:rPr lang="fr-FR" sz="1200" b="0" strike="noStrike" spc="-1" dirty="0">
                <a:solidFill>
                  <a:srgbClr val="002060"/>
                </a:solidFill>
                <a:latin typeface="Century Gothic"/>
                <a:ea typeface="Century Gothic"/>
              </a:rPr>
              <a:t> [633] </a:t>
            </a:r>
            <a:r>
              <a:rPr lang="fr-FR" sz="1200" b="1" strike="noStrike" spc="-1" dirty="0">
                <a:solidFill>
                  <a:srgbClr val="002060"/>
                </a:solidFill>
                <a:latin typeface="Century Gothic"/>
                <a:ea typeface="Century Gothic"/>
              </a:rPr>
              <a:t>idée</a:t>
            </a:r>
            <a:r>
              <a:rPr lang="fr-FR" sz="1200" b="0" strike="noStrike" spc="-1" dirty="0">
                <a:solidFill>
                  <a:srgbClr val="002060"/>
                </a:solidFill>
                <a:latin typeface="Century Gothic"/>
                <a:ea typeface="Century Gothic"/>
              </a:rPr>
              <a:t> [239] </a:t>
            </a:r>
            <a:r>
              <a:rPr lang="fr-FR" sz="1200" b="1" strike="noStrike" spc="-1" dirty="0">
                <a:solidFill>
                  <a:srgbClr val="002060"/>
                </a:solidFill>
                <a:latin typeface="Century Gothic"/>
                <a:ea typeface="Century Gothic"/>
              </a:rPr>
              <a:t>lit</a:t>
            </a:r>
            <a:r>
              <a:rPr lang="fr-FR" sz="1200" b="0" strike="noStrike" spc="-1" dirty="0">
                <a:solidFill>
                  <a:srgbClr val="002060"/>
                </a:solidFill>
                <a:latin typeface="Century Gothic"/>
                <a:ea typeface="Century Gothic"/>
              </a:rPr>
              <a:t> [1837] </a:t>
            </a:r>
            <a:r>
              <a:rPr lang="fr-FR" sz="1200" b="1" strike="noStrike" spc="-1" dirty="0">
                <a:solidFill>
                  <a:srgbClr val="002060"/>
                </a:solidFill>
                <a:latin typeface="Century Gothic"/>
                <a:ea typeface="Century Gothic"/>
              </a:rPr>
              <a:t>un</a:t>
            </a:r>
            <a:r>
              <a:rPr lang="fr-FR" sz="1200" b="0" strike="noStrike" spc="-1" dirty="0">
                <a:solidFill>
                  <a:srgbClr val="002060"/>
                </a:solidFill>
                <a:latin typeface="Century Gothic"/>
                <a:ea typeface="Century Gothic"/>
              </a:rPr>
              <a:t> [3] </a:t>
            </a:r>
            <a:r>
              <a:rPr lang="fr-FR" sz="1200" b="1" strike="noStrike" spc="-1" dirty="0">
                <a:solidFill>
                  <a:srgbClr val="002060"/>
                </a:solidFill>
                <a:latin typeface="Century Gothic"/>
                <a:ea typeface="Century Gothic"/>
              </a:rPr>
              <a:t>une</a:t>
            </a:r>
            <a:r>
              <a:rPr lang="fr-FR" sz="1200" b="0" strike="noStrike" spc="-1" dirty="0">
                <a:solidFill>
                  <a:srgbClr val="002060"/>
                </a:solidFill>
                <a:latin typeface="Century Gothic"/>
                <a:ea typeface="Century Gothic"/>
              </a:rPr>
              <a:t> [3] </a:t>
            </a:r>
          </a:p>
          <a:p>
            <a:pPr marL="216000" indent="-216000">
              <a:lnSpc>
                <a:spcPct val="100000"/>
              </a:lnSpc>
            </a:pPr>
            <a:r>
              <a:rPr lang="fr-FR" sz="1200" b="0" strike="noStrike" spc="-1" dirty="0">
                <a:solidFill>
                  <a:srgbClr val="002060"/>
                </a:solidFill>
                <a:latin typeface="Century Gothic"/>
                <a:ea typeface="Century Gothic"/>
              </a:rPr>
              <a:t>(revisit moto, cheval)</a:t>
            </a:r>
            <a:endParaRPr lang="it-IT" sz="1200" b="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jeune [152] joli [2398] drôle [2166] difficile [296]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[3/9]</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difficile.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[3/9]</a:t>
            </a:r>
          </a:p>
          <a:p>
            <a:pPr marL="216000" indent="-215280">
              <a:lnSpc>
                <a:spcPct val="100000"/>
              </a:lnSpc>
            </a:pPr>
            <a:endParaRPr lang="en-GB" sz="1200" b="1" strike="noStrike" spc="-1" dirty="0">
              <a:solidFill>
                <a:srgbClr val="000000"/>
              </a:solidFill>
              <a:latin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affiche.</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19084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chambre.</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4240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un bureau.</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50846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[7/9]</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a:t>
            </a:r>
            <a:r>
              <a:rPr lang="en-GB" sz="1200" b="0" strike="noStrike" spc="-1" dirty="0" err="1">
                <a:latin typeface="Arial"/>
              </a:rPr>
              <a:t>différent</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7470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[8/9]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chaise.</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05187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[9/9]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idée.</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58158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solidFill>
                  <a:srgbClr val="000000"/>
                </a:solidFill>
                <a:latin typeface="Calibri"/>
                <a:ea typeface="Calibri"/>
              </a:rPr>
              <a:t>Aim: </a:t>
            </a:r>
            <a:r>
              <a:rPr lang="en-GB" b="0" i="0" baseline="0" dirty="0"/>
              <a:t>to detect the presence or absence of a t-liaison with </a:t>
            </a:r>
            <a:r>
              <a:rPr lang="en-GB" b="0" i="1" baseline="0" dirty="0" err="1"/>
              <a:t>c’est</a:t>
            </a:r>
            <a:r>
              <a:rPr lang="en-GB" b="0" i="0" baseline="0" dirty="0"/>
              <a:t>, and connect this with meaning.</a:t>
            </a:r>
            <a:endParaRPr lang="en-GB" b="1" i="0" baseline="0" dirty="0"/>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Students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on a button to hear a form of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c’est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followed by a beep. </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Based on the presence or absence of a liaison, students decide what comes next. Remind them it is the presence or absence of a -t- sound that will give them this information – they won’t be able to tell the answer from the picture!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to bring up a 2</a:t>
            </a:r>
            <a:r>
              <a:rPr kumimoji="0" lang="en-GB" sz="1200" b="0" i="0" u="none" strike="noStrike" kern="1200" cap="none" spc="0" normalizeH="0" baseline="30000" noProof="0" dirty="0">
                <a:ln>
                  <a:noFill/>
                </a:ln>
                <a:solidFill>
                  <a:srgbClr val="4472C4">
                    <a:lumMod val="50000"/>
                  </a:srgbClr>
                </a:solidFill>
                <a:effectLst/>
                <a:uLnTx/>
                <a:uFillTx/>
                <a:latin typeface="Century Gothic" panose="020B0502020202020204" pitchFamily="34" charset="0"/>
                <a:ea typeface="Calibri"/>
                <a:cs typeface="Calibri"/>
                <a:sym typeface="Calibri"/>
              </a:rPr>
              <a:t>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set of audio buttons to check answers.</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to reveal 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mardi</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une</a:t>
            </a:r>
            <a:r>
              <a:rPr lang="en-GB" sz="1200" b="0" strike="noStrike" spc="-1" dirty="0">
                <a:solidFill>
                  <a:srgbClr val="000000"/>
                </a:solidFill>
                <a:latin typeface="Calibri"/>
              </a:rPr>
              <a:t> chambre].</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différent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indépendant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une</a:t>
            </a:r>
            <a:r>
              <a:rPr lang="en-GB" sz="1200" b="0" strike="noStrike" spc="-1" dirty="0">
                <a:solidFill>
                  <a:srgbClr val="000000"/>
                </a:solidFill>
                <a:latin typeface="Calibri"/>
              </a:rPr>
              <a:t> affiche].</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[un lit].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un</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un</a:t>
            </a:r>
            <a:r>
              <a:rPr lang="en-GB" dirty="0"/>
              <a:t>]. Repeat the SSC [</a:t>
            </a:r>
            <a:r>
              <a:rPr lang="en-GB" b="1" dirty="0"/>
              <a:t>un</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callout about nasal vowels.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the pronunciation of nasal [un] in four cluster words.</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un</a:t>
            </a:r>
            <a:r>
              <a:rPr lang="en-GB" dirty="0"/>
              <a:t>]. Repeat the SSC [</a:t>
            </a:r>
            <a:r>
              <a:rPr lang="en-GB" b="1" dirty="0"/>
              <a:t>un</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each cluster word in turn: </a:t>
            </a:r>
            <a:r>
              <a:rPr lang="en-GB" dirty="0" err="1"/>
              <a:t>lundi</a:t>
            </a:r>
            <a:r>
              <a:rPr lang="en-GB" dirty="0"/>
              <a:t>, jungle, </a:t>
            </a:r>
            <a:r>
              <a:rPr lang="en-GB" dirty="0" err="1"/>
              <a:t>brun</a:t>
            </a:r>
            <a:r>
              <a:rPr lang="en-GB" dirty="0"/>
              <a:t>, </a:t>
            </a:r>
            <a:r>
              <a:rPr lang="en-GB" dirty="0" err="1"/>
              <a:t>commun</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 pictures appear after the words to give a further opportunity for word repetition.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95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grammatical gender and singular indefinite articles (un/</a:t>
            </a:r>
            <a:r>
              <a:rPr lang="en-GB" b="0" dirty="0" err="1"/>
              <a:t>une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gender and indefinite articles in French.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masculine nouns with their indefinite article ‘un’.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feminine nouns with their indefinite article ‘</a:t>
            </a:r>
            <a:r>
              <a:rPr lang="en-GB" dirty="0" err="1"/>
              <a:t>une</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provide one pattern (feminine nouns often end in –e) but reinforce the fact that there are exceptions and in French you need to learn the gender of each noun when you learn the word.</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These example</a:t>
            </a:r>
            <a:r>
              <a:rPr lang="en-GB" baseline="0" dirty="0"/>
              <a:t> nouns are all taken from the SSC source/cluster words from weeks 1-8 except </a:t>
            </a:r>
            <a:r>
              <a:rPr lang="en-GB" b="1" baseline="0" dirty="0"/>
              <a:t>table </a:t>
            </a:r>
            <a:r>
              <a:rPr lang="en-GB" b="0" baseline="0" dirty="0"/>
              <a:t>[866] and </a:t>
            </a:r>
            <a:r>
              <a:rPr lang="en-GB" b="1" baseline="0" dirty="0"/>
              <a:t>idée</a:t>
            </a:r>
            <a:r>
              <a:rPr lang="en-GB" b="0" baseline="0" dirty="0"/>
              <a:t> [239] and </a:t>
            </a:r>
            <a:r>
              <a:rPr lang="en-GB" b="1" baseline="0" dirty="0"/>
              <a:t>lit</a:t>
            </a:r>
            <a:r>
              <a:rPr lang="en-GB" b="0" baseline="0" dirty="0"/>
              <a:t> [1837]. </a:t>
            </a:r>
            <a:r>
              <a:rPr lang="en-GB" baseline="0" dirty="0"/>
              <a:t>Table is a cognate, idée and lit are part of the new vocabulary for this week.</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table </a:t>
            </a:r>
            <a:r>
              <a:rPr lang="fr-FR" sz="1200" b="0" strike="noStrike" spc="-1" dirty="0">
                <a:solidFill>
                  <a:srgbClr val="002060"/>
                </a:solidFill>
                <a:latin typeface="Century Gothic"/>
                <a:ea typeface="Century Gothic"/>
              </a:rPr>
              <a:t>[1019]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recognition of singular indefinite articles un and </a:t>
            </a:r>
            <a:r>
              <a:rPr lang="en-GB" sz="1200" b="0" strike="noStrike" spc="-1" dirty="0" err="1">
                <a:solidFill>
                  <a:srgbClr val="000000"/>
                </a:solidFill>
                <a:latin typeface="Calibri"/>
                <a:ea typeface="Calibri"/>
              </a:rPr>
              <a:t>une</a:t>
            </a:r>
            <a:r>
              <a:rPr lang="en-GB" sz="1200" b="0" strike="noStrike" spc="-1" dirty="0">
                <a:solidFill>
                  <a:srgbClr val="000000"/>
                </a:solidFill>
                <a:latin typeface="Calibri"/>
                <a:ea typeface="Calibri"/>
              </a:rPr>
              <a:t>, and several familiar SSC (a, u, o, </a:t>
            </a:r>
            <a:r>
              <a:rPr lang="en-GB" sz="1200" b="0" strike="noStrike" spc="-1" dirty="0" err="1">
                <a:solidFill>
                  <a:srgbClr val="000000"/>
                </a:solidFill>
                <a:latin typeface="Calibri"/>
                <a:ea typeface="Calibri"/>
              </a:rPr>
              <a:t>i</a:t>
            </a:r>
            <a:r>
              <a:rPr lang="en-GB" sz="1200" b="0" strike="noStrike" spc="-1" dirty="0">
                <a:solidFill>
                  <a:srgbClr val="000000"/>
                </a:solidFill>
                <a:latin typeface="Calibri"/>
                <a:ea typeface="Calibri"/>
              </a:rPr>
              <a:t>, e); to introduce the new vocabulary for this week.</a:t>
            </a:r>
          </a:p>
          <a:p>
            <a:pPr marL="0" indent="0">
              <a:lnSpc>
                <a:spcPct val="100000"/>
              </a:lnSpc>
              <a:buNone/>
            </a:pPr>
            <a:r>
              <a:rPr lang="en-GB" sz="1200" b="1" strike="noStrike" spc="-1" dirty="0">
                <a:latin typeface="Arial"/>
              </a:rPr>
              <a:t>NB: Note that pupils have not yet been introduced to the SSC [</a:t>
            </a:r>
            <a:r>
              <a:rPr lang="en-GB" sz="1200" b="1" strike="noStrike" spc="-1" dirty="0" err="1">
                <a:latin typeface="Arial"/>
              </a:rPr>
              <a:t>ch</a:t>
            </a:r>
            <a:r>
              <a:rPr lang="en-GB" sz="1200" b="1" strike="noStrike" spc="-1" dirty="0">
                <a:latin typeface="Arial"/>
              </a:rPr>
              <a:t>]. However, they have practised the word ‘cheval’ and it is provided here, before chaise and chambre to help pupils connect the sound and spelling of ‘</a:t>
            </a:r>
            <a:r>
              <a:rPr lang="en-GB" sz="1200" b="1" strike="noStrike" spc="-1" dirty="0" err="1">
                <a:latin typeface="Arial"/>
              </a:rPr>
              <a:t>ch</a:t>
            </a:r>
            <a:r>
              <a:rPr lang="en-GB" sz="1200" b="1" strike="noStrike" spc="-1" dirty="0">
                <a:latin typeface="Arial"/>
              </a:rPr>
              <a:t>’.</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the article un or </a:t>
            </a:r>
            <a:r>
              <a:rPr lang="en-GB" sz="1200" b="0" strike="noStrike" spc="-1" dirty="0" err="1">
                <a:solidFill>
                  <a:srgbClr val="000000"/>
                </a:solidFill>
                <a:latin typeface="Calibri"/>
              </a:rPr>
              <a:t>une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Repeat for items 2-8.</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Click to listen again.</a:t>
            </a:r>
          </a:p>
          <a:p>
            <a:pPr marL="228600" indent="-228600">
              <a:lnSpc>
                <a:spcPct val="100000"/>
              </a:lnSpc>
              <a:buAutoNum type="arabicPeriod"/>
            </a:pPr>
            <a:r>
              <a:rPr lang="en-GB" sz="1200" b="0" strike="noStrike" spc="-1" dirty="0">
                <a:solidFill>
                  <a:srgbClr val="000000"/>
                </a:solidFill>
                <a:latin typeface="Calibri"/>
              </a:rPr>
              <a:t>This time pupils write the words (or just the missing letters).</a:t>
            </a:r>
          </a:p>
          <a:p>
            <a:pPr marL="228600" indent="-228600">
              <a:lnSpc>
                <a:spcPct val="100000"/>
              </a:lnSpc>
              <a:buAutoNum type="arabicPeriod"/>
            </a:pPr>
            <a:r>
              <a:rPr lang="en-GB" sz="1200" b="0" strike="noStrike" spc="-1" dirty="0">
                <a:solidFill>
                  <a:srgbClr val="000000"/>
                </a:solidFill>
                <a:latin typeface="Calibri"/>
              </a:rPr>
              <a:t>Click to check answers.</a:t>
            </a:r>
          </a:p>
          <a:p>
            <a:pPr marL="0" indent="0">
              <a:lnSpc>
                <a:spcPct val="100000"/>
              </a:lnSpc>
              <a:buNone/>
            </a:pPr>
            <a:br>
              <a:rPr lang="en-GB" sz="1200" b="1" strike="noStrike" spc="-1" dirty="0">
                <a:latin typeface="Arial"/>
              </a:rPr>
            </a:br>
            <a:r>
              <a:rPr lang="en-GB" sz="1200" b="1" strike="noStrike" spc="-1" dirty="0">
                <a:latin typeface="Arial"/>
              </a:rPr>
              <a:t>Transcript:</a:t>
            </a:r>
          </a:p>
          <a:p>
            <a:pPr marL="0" indent="0">
              <a:lnSpc>
                <a:spcPct val="100000"/>
              </a:lnSpc>
              <a:buNone/>
            </a:pPr>
            <a:r>
              <a:rPr lang="en-GB" sz="1200" b="0" strike="noStrike" spc="-1" dirty="0">
                <a:latin typeface="Arial"/>
              </a:rPr>
              <a:t>un bureau</a:t>
            </a:r>
          </a:p>
          <a:p>
            <a:pPr marL="0" indent="0">
              <a:lnSpc>
                <a:spcPct val="100000"/>
              </a:lnSpc>
              <a:buNone/>
            </a:pPr>
            <a:r>
              <a:rPr lang="en-GB" sz="1200" b="0" strike="noStrike" spc="-1" dirty="0">
                <a:latin typeface="Arial"/>
              </a:rPr>
              <a:t>un cheval</a:t>
            </a:r>
          </a:p>
          <a:p>
            <a:pPr marL="0" indent="0">
              <a:lnSpc>
                <a:spcPct val="100000"/>
              </a:lnSpc>
              <a:buNone/>
            </a:pPr>
            <a:r>
              <a:rPr lang="en-GB" sz="1200" b="0" strike="noStrike" spc="-1" dirty="0" err="1">
                <a:latin typeface="Arial"/>
              </a:rPr>
              <a:t>une</a:t>
            </a:r>
            <a:r>
              <a:rPr lang="en-GB" sz="1200" b="0" strike="noStrike" spc="-1" dirty="0">
                <a:latin typeface="Arial"/>
              </a:rPr>
              <a:t> chaise</a:t>
            </a:r>
          </a:p>
          <a:p>
            <a:pPr marL="0" indent="0">
              <a:lnSpc>
                <a:spcPct val="100000"/>
              </a:lnSpc>
              <a:buNone/>
            </a:pPr>
            <a:r>
              <a:rPr lang="en-GB" sz="1200" b="0" strike="noStrike" spc="-1" dirty="0" err="1">
                <a:latin typeface="Arial"/>
              </a:rPr>
              <a:t>une</a:t>
            </a:r>
            <a:r>
              <a:rPr lang="en-GB" sz="1200" b="0" strike="noStrike" spc="-1" dirty="0">
                <a:latin typeface="Arial"/>
              </a:rPr>
              <a:t> chambre</a:t>
            </a:r>
          </a:p>
          <a:p>
            <a:pPr marL="0" indent="0">
              <a:lnSpc>
                <a:spcPct val="100000"/>
              </a:lnSpc>
              <a:buNone/>
            </a:pPr>
            <a:r>
              <a:rPr lang="en-GB" sz="1200" b="0" strike="noStrike" spc="-1" dirty="0" err="1">
                <a:latin typeface="Arial"/>
              </a:rPr>
              <a:t>une</a:t>
            </a:r>
            <a:r>
              <a:rPr lang="en-GB" sz="1200" b="0" strike="noStrike" spc="-1" dirty="0">
                <a:latin typeface="Arial"/>
              </a:rPr>
              <a:t> idée</a:t>
            </a:r>
          </a:p>
          <a:p>
            <a:pPr marL="0" indent="0">
              <a:lnSpc>
                <a:spcPct val="100000"/>
              </a:lnSpc>
              <a:buNone/>
            </a:pPr>
            <a:r>
              <a:rPr lang="en-GB" sz="1200" b="0" strike="noStrike" spc="-1" dirty="0">
                <a:latin typeface="Arial"/>
              </a:rPr>
              <a:t>un lit</a:t>
            </a:r>
          </a:p>
          <a:p>
            <a:pPr marL="0" indent="0">
              <a:lnSpc>
                <a:spcPct val="100000"/>
              </a:lnSpc>
              <a:buNone/>
            </a:pPr>
            <a:r>
              <a:rPr lang="en-GB" sz="1200" b="0" strike="noStrike" spc="-1" dirty="0" err="1">
                <a:latin typeface="Arial"/>
              </a:rPr>
              <a:t>une</a:t>
            </a:r>
            <a:r>
              <a:rPr lang="en-GB" sz="1200" b="0" strike="noStrike" spc="-1" dirty="0">
                <a:latin typeface="Arial"/>
              </a:rPr>
              <a:t> moto</a:t>
            </a:r>
          </a:p>
          <a:p>
            <a:pPr marL="0" indent="0">
              <a:lnSpc>
                <a:spcPct val="100000"/>
              </a:lnSpc>
              <a:buNone/>
            </a:pPr>
            <a:r>
              <a:rPr lang="en-GB" sz="1200" b="0" strike="noStrike" spc="-1" dirty="0" err="1">
                <a:latin typeface="Arial"/>
              </a:rPr>
              <a:t>une</a:t>
            </a:r>
            <a:r>
              <a:rPr lang="en-GB" sz="1200" b="0" strike="noStrike" spc="-1" dirty="0">
                <a:latin typeface="Arial"/>
              </a:rPr>
              <a:t> affiche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article from pupils (un or </a:t>
            </a:r>
            <a:r>
              <a:rPr lang="en-GB" b="0" dirty="0" err="1"/>
              <a:t>une</a:t>
            </a:r>
            <a:r>
              <a:rPr lang="en-GB" b="0" dirty="0"/>
              <a:t>) and say the French word for pupils to repeat. In some cases, pupils will be able to read the new word aloud themselves.</a:t>
            </a:r>
            <a:br>
              <a:rPr lang="en-GB" b="0" dirty="0"/>
            </a:br>
            <a:r>
              <a:rPr lang="en-GB" b="0" dirty="0"/>
              <a:t>Note that they haven’t yet learnt enough SSC to be able to be confident about pronouncing all of these words from the written form. However, they should be able to do cheval, moto, lit, idée. They may need some support with the other words, even though they have just heard them in the previous activity.</a:t>
            </a:r>
            <a:br>
              <a:rPr lang="en-GB" b="0" dirty="0"/>
            </a:br>
            <a:r>
              <a:rPr lang="en-GB" b="0" dirty="0"/>
              <a:t>3. Continue until all 8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t-liaison with </a:t>
            </a:r>
            <a:r>
              <a:rPr lang="en-GB" b="0" dirty="0" err="1"/>
              <a:t>c’est</a:t>
            </a:r>
            <a:r>
              <a:rPr lang="en-GB" b="0" dirty="0"/>
              <a:t> before a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liaison.</a:t>
            </a:r>
          </a:p>
          <a:p>
            <a:pPr marL="0" marR="0" lvl="0" indent="0" algn="l" rtl="0">
              <a:lnSpc>
                <a:spcPct val="100000"/>
              </a:lnSpc>
              <a:spcBef>
                <a:spcPts val="0"/>
              </a:spcBef>
              <a:spcAft>
                <a:spcPts val="0"/>
              </a:spcAft>
              <a:buClr>
                <a:schemeClr val="dk1"/>
              </a:buClr>
              <a:buSzPts val="1200"/>
              <a:buFont typeface="Calibri"/>
              <a:buNone/>
            </a:pPr>
            <a:r>
              <a:rPr lang="en-GB" dirty="0"/>
              <a:t>2.   Elicit the English for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9086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(nine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SFC ‘t’ before a consonant and t-liaison before a vowel (the indefinite article </a:t>
            </a:r>
            <a:r>
              <a:rPr lang="en-GB" sz="1200" b="1" strike="noStrike" spc="-1" dirty="0">
                <a:solidFill>
                  <a:srgbClr val="000000"/>
                </a:solidFill>
                <a:latin typeface="Calibri"/>
                <a:ea typeface="Calibri"/>
              </a:rPr>
              <a:t>u</a:t>
            </a:r>
            <a:r>
              <a:rPr lang="en-GB" sz="1200" b="0" strike="noStrike" spc="-1" dirty="0">
                <a:solidFill>
                  <a:srgbClr val="000000"/>
                </a:solidFill>
                <a:latin typeface="Calibri"/>
                <a:ea typeface="Calibri"/>
              </a:rPr>
              <a:t>n/</a:t>
            </a:r>
            <a:r>
              <a:rPr lang="en-GB" sz="1200" b="1" strike="noStrike" spc="-1" dirty="0" err="1">
                <a:solidFill>
                  <a:srgbClr val="000000"/>
                </a:solidFill>
                <a:latin typeface="Calibri"/>
                <a:ea typeface="Calibri"/>
              </a:rPr>
              <a:t>u</a:t>
            </a:r>
            <a:r>
              <a:rPr lang="en-GB" sz="1200" b="0" strike="noStrike" spc="-1" dirty="0" err="1">
                <a:solidFill>
                  <a:srgbClr val="000000"/>
                </a:solidFill>
                <a:latin typeface="Calibri"/>
                <a:ea typeface="Calibri"/>
              </a:rPr>
              <a:t>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the audio button to hear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English meaning and click to reveal English and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seven slides.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a:t>
            </a:r>
            <a:r>
              <a:rPr lang="en-GB" sz="1200" b="0" strike="noStrike" spc="-1" dirty="0" err="1">
                <a:latin typeface="Arial"/>
              </a:rPr>
              <a:t>samedi</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54810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un lit.</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36527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46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853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012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38888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3121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0375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9742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728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18353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3282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3885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13089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46581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3789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34116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5990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62613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6056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26310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4362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81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6311688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996323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9.gif"/><Relationship Id="rId5" Type="http://schemas.openxmlformats.org/officeDocument/2006/relationships/audio" Target="../media/audio14.wav"/><Relationship Id="rId4" Type="http://schemas.openxmlformats.org/officeDocument/2006/relationships/image" Target="../media/image16.png"/><Relationship Id="rId9" Type="http://schemas.openxmlformats.org/officeDocument/2006/relationships/audio" Target="../media/audio12.wav"/></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audio" Target="../media/audio15.wav"/><Relationship Id="rId11" Type="http://schemas.openxmlformats.org/officeDocument/2006/relationships/audio" Target="../media/audio12.wav"/><Relationship Id="rId5" Type="http://schemas.openxmlformats.org/officeDocument/2006/relationships/image" Target="../media/image16.png"/><Relationship Id="rId10" Type="http://schemas.openxmlformats.org/officeDocument/2006/relationships/image" Target="../media/image14.svg"/><Relationship Id="rId4" Type="http://schemas.openxmlformats.org/officeDocument/2006/relationships/image" Target="../media/image15.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4.gif"/><Relationship Id="rId5" Type="http://schemas.openxmlformats.org/officeDocument/2006/relationships/audio" Target="../media/audio16.wav"/><Relationship Id="rId4" Type="http://schemas.openxmlformats.org/officeDocument/2006/relationships/image" Target="../media/image16.png"/><Relationship Id="rId9" Type="http://schemas.openxmlformats.org/officeDocument/2006/relationships/audio" Target="../media/audio12.wav"/></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audio" Target="../media/audio17.wav"/><Relationship Id="rId4" Type="http://schemas.openxmlformats.org/officeDocument/2006/relationships/image" Target="../media/image16.png"/><Relationship Id="rId9" Type="http://schemas.openxmlformats.org/officeDocument/2006/relationships/audio" Target="../media/audio12.wav"/></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0.gif"/><Relationship Id="rId5" Type="http://schemas.openxmlformats.org/officeDocument/2006/relationships/audio" Target="../media/audio18.wav"/><Relationship Id="rId10" Type="http://schemas.openxmlformats.org/officeDocument/2006/relationships/audio" Target="../media/audio12.wav"/><Relationship Id="rId4" Type="http://schemas.openxmlformats.org/officeDocument/2006/relationships/image" Target="../media/image16.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audio" Target="../media/audio19.wav"/><Relationship Id="rId4" Type="http://schemas.openxmlformats.org/officeDocument/2006/relationships/image" Target="../media/image16.png"/><Relationship Id="rId9" Type="http://schemas.openxmlformats.org/officeDocument/2006/relationships/audio" Target="../media/audio12.wav"/></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audio" Target="../media/audio20.wav"/><Relationship Id="rId4" Type="http://schemas.openxmlformats.org/officeDocument/2006/relationships/image" Target="../media/image16.png"/><Relationship Id="rId9" Type="http://schemas.openxmlformats.org/officeDocument/2006/relationships/audio" Target="../media/audio12.wav"/></Relationships>
</file>

<file path=ppt/slides/_rels/slide17.xml.rels><?xml version="1.0" encoding="UTF-8" standalone="yes"?>
<Relationships xmlns="http://schemas.openxmlformats.org/package/2006/relationships"><Relationship Id="rId13" Type="http://schemas.openxmlformats.org/officeDocument/2006/relationships/audio" Target="../media/audio30.wav"/><Relationship Id="rId18" Type="http://schemas.openxmlformats.org/officeDocument/2006/relationships/image" Target="../media/image14.svg"/><Relationship Id="rId26" Type="http://schemas.openxmlformats.org/officeDocument/2006/relationships/image" Target="../media/image31.png"/><Relationship Id="rId3" Type="http://schemas.openxmlformats.org/officeDocument/2006/relationships/image" Target="../media/image12.png"/><Relationship Id="rId21" Type="http://schemas.openxmlformats.org/officeDocument/2006/relationships/image" Target="../media/image25.gif"/><Relationship Id="rId34" Type="http://schemas.openxmlformats.org/officeDocument/2006/relationships/image" Target="../media/image29.gif"/><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13.png"/><Relationship Id="rId25" Type="http://schemas.openxmlformats.org/officeDocument/2006/relationships/image" Target="../media/image30.gif"/><Relationship Id="rId33" Type="http://schemas.openxmlformats.org/officeDocument/2006/relationships/image" Target="../media/image36.gif"/><Relationship Id="rId2" Type="http://schemas.openxmlformats.org/officeDocument/2006/relationships/notesSlide" Target="../notesSlides/notesSlide17.xml"/><Relationship Id="rId16" Type="http://schemas.openxmlformats.org/officeDocument/2006/relationships/image" Target="../media/image32.gif"/><Relationship Id="rId20" Type="http://schemas.openxmlformats.org/officeDocument/2006/relationships/image" Target="../media/image33.gif"/><Relationship Id="rId29" Type="http://schemas.openxmlformats.org/officeDocument/2006/relationships/image" Target="../media/image35.gif"/><Relationship Id="rId1" Type="http://schemas.openxmlformats.org/officeDocument/2006/relationships/slideLayout" Target="../slideLayouts/slideLayout17.xml"/><Relationship Id="rId6" Type="http://schemas.openxmlformats.org/officeDocument/2006/relationships/audio" Target="../media/audio23.wav"/><Relationship Id="rId11" Type="http://schemas.openxmlformats.org/officeDocument/2006/relationships/audio" Target="../media/audio28.wav"/><Relationship Id="rId24" Type="http://schemas.openxmlformats.org/officeDocument/2006/relationships/image" Target="../media/image8.svg"/><Relationship Id="rId32" Type="http://schemas.openxmlformats.org/officeDocument/2006/relationships/image" Target="../media/image23.png"/><Relationship Id="rId5" Type="http://schemas.openxmlformats.org/officeDocument/2006/relationships/audio" Target="../media/audio22.wav"/><Relationship Id="rId15" Type="http://schemas.openxmlformats.org/officeDocument/2006/relationships/audio" Target="../media/audio32.wav"/><Relationship Id="rId23" Type="http://schemas.openxmlformats.org/officeDocument/2006/relationships/image" Target="../media/image7.png"/><Relationship Id="rId28" Type="http://schemas.openxmlformats.org/officeDocument/2006/relationships/image" Target="../media/image34.gif"/><Relationship Id="rId10" Type="http://schemas.openxmlformats.org/officeDocument/2006/relationships/audio" Target="../media/audio27.wav"/><Relationship Id="rId19" Type="http://schemas.openxmlformats.org/officeDocument/2006/relationships/audio" Target="../media/audio33.wav"/><Relationship Id="rId31" Type="http://schemas.openxmlformats.org/officeDocument/2006/relationships/image" Target="../media/image22.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 Id="rId22" Type="http://schemas.openxmlformats.org/officeDocument/2006/relationships/image" Target="../media/image24.gif"/><Relationship Id="rId27" Type="http://schemas.openxmlformats.org/officeDocument/2006/relationships/image" Target="../media/image17.png"/><Relationship Id="rId30" Type="http://schemas.openxmlformats.org/officeDocument/2006/relationships/image" Target="../media/image21.png"/><Relationship Id="rId35" Type="http://schemas.openxmlformats.org/officeDocument/2006/relationships/image" Target="../media/image18.png"/><Relationship Id="rId8" Type="http://schemas.openxmlformats.org/officeDocument/2006/relationships/audio" Target="../media/audio25.wav"/></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0.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gif"/><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gif"/><Relationship Id="rId2" Type="http://schemas.openxmlformats.org/officeDocument/2006/relationships/notesSlide" Target="../notesSlides/notesSlide6.xml"/><Relationship Id="rId16" Type="http://schemas.openxmlformats.org/officeDocument/2006/relationships/image" Target="../media/image14.svg"/><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8.gif"/><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audio" Target="../media/audio11.wav"/><Relationship Id="rId10" Type="http://schemas.openxmlformats.org/officeDocument/2006/relationships/audio" Target="../media/audio12.wav"/><Relationship Id="rId4" Type="http://schemas.openxmlformats.org/officeDocument/2006/relationships/image" Target="../media/image16.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audio" Target="../media/audio13.wav"/><Relationship Id="rId4" Type="http://schemas.openxmlformats.org/officeDocument/2006/relationships/image" Target="../media/image16.png"/><Relationship Id="rId9"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651115"/>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indent="-457200">
              <a:buClrTx/>
              <a:buFont typeface="Wingdings" panose="05000000000000000000" pitchFamily="2" charset="2"/>
              <a:buChar char="§"/>
              <a:defRPr/>
            </a:pPr>
            <a:r>
              <a:rPr lang="fr-FR" sz="2400" b="1" kern="1200" spc="-1" dirty="0">
                <a:solidFill>
                  <a:schemeClr val="bg2">
                    <a:lumMod val="25000"/>
                  </a:schemeClr>
                </a:solidFill>
                <a:latin typeface="Century Gothic" panose="020B0502020202020204" pitchFamily="34" charset="0"/>
              </a:rPr>
              <a:t>Gender &amp; indefinite articles un / une</a:t>
            </a:r>
          </a:p>
          <a:p>
            <a:pPr marL="457920" indent="-457200">
              <a:buClrTx/>
              <a:buFont typeface="Wingdings" panose="05000000000000000000" pitchFamily="2" charset="2"/>
              <a:buChar char="§"/>
              <a:defRPr/>
            </a:pP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rPr>
              <a:t>Liaison : c’es</a:t>
            </a:r>
            <a:r>
              <a:rPr kumimoji="0" lang="fr-FR" sz="2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a:t>
            </a: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rPr>
              <a:t> </a:t>
            </a:r>
            <a:r>
              <a:rPr kumimoji="0" lang="fr-FR" sz="2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u</a:t>
            </a: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rPr>
              <a:t>n / </a:t>
            </a:r>
            <a:r>
              <a:rPr kumimoji="0" lang="fr-FR" sz="2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u</a:t>
            </a: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rPr>
              <a:t>ne</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me and others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6">
            <a:extLst>
              <a:ext uri="{FF2B5EF4-FFF2-40B4-BE49-F238E27FC236}">
                <a16:creationId xmlns:a16="http://schemas.microsoft.com/office/drawing/2014/main" id="{7E3AB414-44F9-4C19-AD6A-E21F93F84BB2}"/>
              </a:ext>
            </a:extLst>
          </p:cNvPr>
          <p:cNvPicPr>
            <a:picLocks noChangeAspect="1"/>
          </p:cNvPicPr>
          <p:nvPr/>
        </p:nvPicPr>
        <p:blipFill>
          <a:blip r:embed="rId4"/>
          <a:stretch>
            <a:fillRect/>
          </a:stretch>
        </p:blipFill>
        <p:spPr>
          <a:xfrm>
            <a:off x="172410" y="1953949"/>
            <a:ext cx="4005419" cy="2432515"/>
          </a:xfrm>
          <a:prstGeom prst="rect">
            <a:avLst/>
          </a:prstGeom>
        </p:spPr>
      </p:pic>
      <p:sp>
        <p:nvSpPr>
          <p:cNvPr id="8" name="Speech Bubble: Oval 7">
            <a:extLst>
              <a:ext uri="{FF2B5EF4-FFF2-40B4-BE49-F238E27FC236}">
                <a16:creationId xmlns:a16="http://schemas.microsoft.com/office/drawing/2014/main" id="{CCA34567-C020-423D-BD6B-64C45E2A244E}"/>
              </a:ext>
            </a:extLst>
          </p:cNvPr>
          <p:cNvSpPr/>
          <p:nvPr/>
        </p:nvSpPr>
        <p:spPr>
          <a:xfrm>
            <a:off x="1155940" y="3571336"/>
            <a:ext cx="1846052" cy="1214036"/>
          </a:xfrm>
          <a:prstGeom prst="wedgeEllipseCallout">
            <a:avLst>
              <a:gd name="adj1" fmla="val -63824"/>
              <a:gd name="adj2" fmla="val 55394"/>
            </a:avLst>
          </a:prstGeom>
          <a:solidFill>
            <a:srgbClr val="002060"/>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D3B771FF-E5EF-45B7-B506-92AA5FA30D79}"/>
              </a:ext>
            </a:extLst>
          </p:cNvPr>
          <p:cNvSpPr txBox="1"/>
          <p:nvPr/>
        </p:nvSpPr>
        <p:spPr>
          <a:xfrm>
            <a:off x="961994" y="3844674"/>
            <a:ext cx="22831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C’es</a:t>
            </a:r>
            <a:r>
              <a:rPr kumimoji="0" lang="en-GB" sz="20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20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chambre.</a:t>
            </a:r>
          </a:p>
        </p:txBody>
      </p:sp>
      <p:sp>
        <p:nvSpPr>
          <p:cNvPr id="11" name="Arc 10">
            <a:extLst>
              <a:ext uri="{FF2B5EF4-FFF2-40B4-BE49-F238E27FC236}">
                <a16:creationId xmlns:a16="http://schemas.microsoft.com/office/drawing/2014/main" id="{76671517-87EA-48FC-A843-E86BF465636C}"/>
              </a:ext>
            </a:extLst>
          </p:cNvPr>
          <p:cNvSpPr/>
          <p:nvPr/>
        </p:nvSpPr>
        <p:spPr>
          <a:xfrm rot="7925323">
            <a:off x="1841731" y="3539625"/>
            <a:ext cx="612073" cy="706587"/>
          </a:xfrm>
          <a:prstGeom prst="arc">
            <a:avLst>
              <a:gd name="adj1" fmla="val 16860445"/>
              <a:gd name="adj2" fmla="val 20177665"/>
            </a:avLst>
          </a:prstGeom>
          <a:ln w="28575">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 b="0" i="0" u="none" strike="noStrike" kern="0" cap="none" spc="0" normalizeH="0" baseline="0" noProof="0" dirty="0">
              <a:ln>
                <a:noFill/>
              </a:ln>
              <a:solidFill>
                <a:srgbClr val="FF0066"/>
              </a:solidFill>
              <a:effectLst/>
              <a:uLnTx/>
              <a:uFillTx/>
              <a:latin typeface="Tw Cen MT" panose="020B0602020104020603"/>
              <a:ea typeface="+mn-ea"/>
              <a:cs typeface="+mn-cs"/>
              <a:sym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difficile.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4.wav"/>
            </a:hlinkClick>
            <a:extLst>
              <a:ext uri="{FF2B5EF4-FFF2-40B4-BE49-F238E27FC236}">
                <a16:creationId xmlns:a16="http://schemas.microsoft.com/office/drawing/2014/main" id="{6FADB2DB-3B0A-4F06-BCBF-5CF452FA729B}"/>
              </a:ext>
            </a:extLst>
          </p:cNvPr>
          <p:cNvSpPr/>
          <p:nvPr/>
        </p:nvSpPr>
        <p:spPr>
          <a:xfrm>
            <a:off x="1300480" y="289007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563760"/>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difficult.</a:t>
            </a:r>
          </a:p>
        </p:txBody>
      </p:sp>
      <p:pic>
        <p:nvPicPr>
          <p:cNvPr id="18" name="Picture 17">
            <a:extLst>
              <a:ext uri="{FF2B5EF4-FFF2-40B4-BE49-F238E27FC236}">
                <a16:creationId xmlns:a16="http://schemas.microsoft.com/office/drawing/2014/main" id="{6C9BB8C0-F093-4F56-B187-1FB19A65A9B3}"/>
              </a:ext>
            </a:extLst>
          </p:cNvPr>
          <p:cNvPicPr>
            <a:picLocks noChangeAspect="1"/>
          </p:cNvPicPr>
          <p:nvPr/>
        </p:nvPicPr>
        <p:blipFill>
          <a:blip r:embed="rId6"/>
          <a:stretch>
            <a:fillRect/>
          </a:stretch>
        </p:blipFill>
        <p:spPr>
          <a:xfrm>
            <a:off x="4556581" y="4146731"/>
            <a:ext cx="2355974" cy="2719692"/>
          </a:xfrm>
          <a:prstGeom prst="rect">
            <a:avLst/>
          </a:prstGeom>
        </p:spPr>
      </p:pic>
      <p:pic>
        <p:nvPicPr>
          <p:cNvPr id="16" name="Graphic 15" descr="Teacher">
            <a:extLst>
              <a:ext uri="{FF2B5EF4-FFF2-40B4-BE49-F238E27FC236}">
                <a16:creationId xmlns:a16="http://schemas.microsoft.com/office/drawing/2014/main" id="{2607CACE-AA7D-4FD7-82DF-6AD17297B8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20" name="Speech Bubble: Rectangle with Corners Rounded 19">
            <a:hlinkClick r:id="" action="ppaction://noaction">
              <a:snd r:embed="rId9" name="8-16_1.wav"/>
            </a:hlinkClick>
            <a:extLst>
              <a:ext uri="{FF2B5EF4-FFF2-40B4-BE49-F238E27FC236}">
                <a16:creationId xmlns:a16="http://schemas.microsoft.com/office/drawing/2014/main" id="{9A264524-5485-4C2E-9CCB-75AE37DDFE97}"/>
              </a:ext>
            </a:extLst>
          </p:cNvPr>
          <p:cNvSpPr/>
          <p:nvPr/>
        </p:nvSpPr>
        <p:spPr>
          <a:xfrm>
            <a:off x="1227709" y="44457"/>
            <a:ext cx="3913004" cy="547644"/>
          </a:xfrm>
          <a:prstGeom prst="wedgeRoundRectCallout">
            <a:avLst>
              <a:gd name="adj1" fmla="val -59481"/>
              <a:gd name="adj2" fmla="val 171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 name="CustomShape 7">
            <a:hlinkClick r:id="" action="ppaction://noaction">
              <a:snd r:embed="rId9" name="8-16_1.wav"/>
            </a:hlinkClick>
            <a:extLst>
              <a:ext uri="{FF2B5EF4-FFF2-40B4-BE49-F238E27FC236}">
                <a16:creationId xmlns:a16="http://schemas.microsoft.com/office/drawing/2014/main" id="{6833E2FF-48F1-4A14-B961-26E7539B7242}"/>
              </a:ext>
            </a:extLst>
          </p:cNvPr>
          <p:cNvSpPr/>
          <p:nvPr/>
        </p:nvSpPr>
        <p:spPr>
          <a:xfrm>
            <a:off x="1242174" y="4445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7699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0BC02F6-3C49-43AC-865A-5AE7389E3451}"/>
              </a:ext>
            </a:extLst>
          </p:cNvPr>
          <p:cNvPicPr>
            <a:picLocks noChangeAspect="1"/>
          </p:cNvPicPr>
          <p:nvPr/>
        </p:nvPicPr>
        <p:blipFill>
          <a:blip r:embed="rId3"/>
          <a:stretch>
            <a:fillRect/>
          </a:stretch>
        </p:blipFill>
        <p:spPr>
          <a:xfrm rot="20840927">
            <a:off x="4675765" y="4975361"/>
            <a:ext cx="622298" cy="829730"/>
          </a:xfrm>
          <a:prstGeom prst="rect">
            <a:avLst/>
          </a:prstGeom>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1F9AAB91-8CC0-464F-A2C0-283CEBFA64FF}"/>
              </a:ext>
            </a:extLst>
          </p:cNvPr>
          <p:cNvSpPr txBox="1"/>
          <p:nvPr/>
        </p:nvSpPr>
        <p:spPr>
          <a:xfrm>
            <a:off x="355601" y="2201705"/>
            <a:ext cx="114427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affiche.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6" name="8-16_5.wav"/>
            </a:hlinkClick>
            <a:extLst>
              <a:ext uri="{FF2B5EF4-FFF2-40B4-BE49-F238E27FC236}">
                <a16:creationId xmlns:a16="http://schemas.microsoft.com/office/drawing/2014/main" id="{6FADB2DB-3B0A-4F06-BCBF-5CF452FA729B}"/>
              </a:ext>
            </a:extLst>
          </p:cNvPr>
          <p:cNvSpPr/>
          <p:nvPr/>
        </p:nvSpPr>
        <p:spPr>
          <a:xfrm>
            <a:off x="393699" y="3622256"/>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poster.</a:t>
            </a:r>
          </a:p>
        </p:txBody>
      </p:sp>
      <p:sp>
        <p:nvSpPr>
          <p:cNvPr id="13" name="Arc 12">
            <a:extLst>
              <a:ext uri="{FF2B5EF4-FFF2-40B4-BE49-F238E27FC236}">
                <a16:creationId xmlns:a16="http://schemas.microsoft.com/office/drawing/2014/main" id="{3D142CB4-C445-42B0-A212-9B8B310380EC}"/>
              </a:ext>
            </a:extLst>
          </p:cNvPr>
          <p:cNvSpPr/>
          <p:nvPr/>
        </p:nvSpPr>
        <p:spPr>
          <a:xfrm rot="7925323">
            <a:off x="3452679" y="2472308"/>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A picture containing circle&#10;&#10;Description automatically generated">
            <a:extLst>
              <a:ext uri="{FF2B5EF4-FFF2-40B4-BE49-F238E27FC236}">
                <a16:creationId xmlns:a16="http://schemas.microsoft.com/office/drawing/2014/main" id="{90CBDAFA-81DC-42DE-B5B6-AD8AFB857FB2}"/>
              </a:ext>
            </a:extLst>
          </p:cNvPr>
          <p:cNvPicPr>
            <a:picLocks noChangeAspect="1"/>
          </p:cNvPicPr>
          <p:nvPr/>
        </p:nvPicPr>
        <p:blipFill>
          <a:blip r:embed="rId7"/>
          <a:stretch>
            <a:fillRect/>
          </a:stretch>
        </p:blipFill>
        <p:spPr>
          <a:xfrm rot="647008">
            <a:off x="6143873" y="4995147"/>
            <a:ext cx="596216" cy="771645"/>
          </a:xfrm>
          <a:prstGeom prst="rect">
            <a:avLst/>
          </a:prstGeom>
          <a:effectLst>
            <a:outerShdw blurRad="50800" dist="38100" dir="5400000" algn="t" rotWithShape="0">
              <a:prstClr val="black">
                <a:alpha val="40000"/>
              </a:prstClr>
            </a:outerShdw>
          </a:effectLst>
        </p:spPr>
      </p:pic>
      <p:pic>
        <p:nvPicPr>
          <p:cNvPr id="19" name="Picture 18" descr="Text&#10;&#10;Description automatically generated">
            <a:extLst>
              <a:ext uri="{FF2B5EF4-FFF2-40B4-BE49-F238E27FC236}">
                <a16:creationId xmlns:a16="http://schemas.microsoft.com/office/drawing/2014/main" id="{27AE2632-53A0-4A90-8F81-3656651A464E}"/>
              </a:ext>
            </a:extLst>
          </p:cNvPr>
          <p:cNvPicPr>
            <a:picLocks noChangeAspect="1"/>
          </p:cNvPicPr>
          <p:nvPr/>
        </p:nvPicPr>
        <p:blipFill>
          <a:blip r:embed="rId8"/>
          <a:stretch>
            <a:fillRect/>
          </a:stretch>
        </p:blipFill>
        <p:spPr>
          <a:xfrm>
            <a:off x="5307390" y="5001087"/>
            <a:ext cx="778278" cy="778278"/>
          </a:xfrm>
          <a:prstGeom prst="rect">
            <a:avLst/>
          </a:prstGeom>
          <a:effectLst>
            <a:outerShdw blurRad="50800" dist="38100" dir="5400000" algn="t" rotWithShape="0">
              <a:prstClr val="black">
                <a:alpha val="40000"/>
              </a:prstClr>
            </a:outerShdw>
          </a:effectLst>
        </p:spPr>
      </p:pic>
      <p:pic>
        <p:nvPicPr>
          <p:cNvPr id="25" name="Graphic 24" descr="Teacher">
            <a:extLst>
              <a:ext uri="{FF2B5EF4-FFF2-40B4-BE49-F238E27FC236}">
                <a16:creationId xmlns:a16="http://schemas.microsoft.com/office/drawing/2014/main" id="{9F0611C3-191F-4011-B1EF-CE341D7121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070" y="-136693"/>
            <a:ext cx="914400" cy="914400"/>
          </a:xfrm>
          <a:prstGeom prst="rect">
            <a:avLst/>
          </a:prstGeom>
        </p:spPr>
      </p:pic>
      <p:sp>
        <p:nvSpPr>
          <p:cNvPr id="26" name="Speech Bubble: Rectangle with Corners Rounded 25">
            <a:hlinkClick r:id="" action="ppaction://noaction">
              <a:snd r:embed="rId11" name="8-16_1.wav"/>
            </a:hlinkClick>
            <a:extLst>
              <a:ext uri="{FF2B5EF4-FFF2-40B4-BE49-F238E27FC236}">
                <a16:creationId xmlns:a16="http://schemas.microsoft.com/office/drawing/2014/main" id="{C8A4038A-16A3-4460-A62A-6A8E67D83609}"/>
              </a:ext>
            </a:extLst>
          </p:cNvPr>
          <p:cNvSpPr/>
          <p:nvPr/>
        </p:nvSpPr>
        <p:spPr>
          <a:xfrm>
            <a:off x="1227709" y="44457"/>
            <a:ext cx="3913004" cy="547644"/>
          </a:xfrm>
          <a:prstGeom prst="wedgeRoundRectCallout">
            <a:avLst>
              <a:gd name="adj1" fmla="val -59481"/>
              <a:gd name="adj2" fmla="val 171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7" name="CustomShape 7">
            <a:hlinkClick r:id="" action="ppaction://noaction">
              <a:snd r:embed="rId11" name="8-16_1.wav"/>
            </a:hlinkClick>
            <a:extLst>
              <a:ext uri="{FF2B5EF4-FFF2-40B4-BE49-F238E27FC236}">
                <a16:creationId xmlns:a16="http://schemas.microsoft.com/office/drawing/2014/main" id="{50486018-8628-4C58-BD3C-D5E7F3ACA133}"/>
              </a:ext>
            </a:extLst>
          </p:cNvPr>
          <p:cNvSpPr/>
          <p:nvPr/>
        </p:nvSpPr>
        <p:spPr>
          <a:xfrm>
            <a:off x="1242174" y="4445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89041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115070" y="2224576"/>
            <a:ext cx="1209894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chambre.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6.wav"/>
            </a:hlinkClick>
            <a:extLst>
              <a:ext uri="{FF2B5EF4-FFF2-40B4-BE49-F238E27FC236}">
                <a16:creationId xmlns:a16="http://schemas.microsoft.com/office/drawing/2014/main" id="{6FADB2DB-3B0A-4F06-BCBF-5CF452FA729B}"/>
              </a:ext>
            </a:extLst>
          </p:cNvPr>
          <p:cNvSpPr/>
          <p:nvPr/>
        </p:nvSpPr>
        <p:spPr>
          <a:xfrm>
            <a:off x="858520" y="3837993"/>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bedroom.</a:t>
            </a:r>
          </a:p>
        </p:txBody>
      </p:sp>
      <p:sp>
        <p:nvSpPr>
          <p:cNvPr id="13" name="Arc 12">
            <a:extLst>
              <a:ext uri="{FF2B5EF4-FFF2-40B4-BE49-F238E27FC236}">
                <a16:creationId xmlns:a16="http://schemas.microsoft.com/office/drawing/2014/main" id="{3D142CB4-C445-42B0-A212-9B8B310380EC}"/>
              </a:ext>
            </a:extLst>
          </p:cNvPr>
          <p:cNvSpPr/>
          <p:nvPr/>
        </p:nvSpPr>
        <p:spPr>
          <a:xfrm rot="7925323">
            <a:off x="2819102" y="2437276"/>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A picture containing text&#10;&#10;Description automatically generated">
            <a:extLst>
              <a:ext uri="{FF2B5EF4-FFF2-40B4-BE49-F238E27FC236}">
                <a16:creationId xmlns:a16="http://schemas.microsoft.com/office/drawing/2014/main" id="{50339E98-BC43-40DD-AE5E-52298B6F797B}"/>
              </a:ext>
            </a:extLst>
          </p:cNvPr>
          <p:cNvPicPr>
            <a:picLocks noChangeAspect="1"/>
          </p:cNvPicPr>
          <p:nvPr/>
        </p:nvPicPr>
        <p:blipFill>
          <a:blip r:embed="rId6"/>
          <a:stretch>
            <a:fillRect/>
          </a:stretch>
        </p:blipFill>
        <p:spPr>
          <a:xfrm>
            <a:off x="4767251" y="4615232"/>
            <a:ext cx="2266113" cy="1286669"/>
          </a:xfrm>
          <a:prstGeom prst="rect">
            <a:avLst/>
          </a:prstGeom>
        </p:spPr>
      </p:pic>
      <p:pic>
        <p:nvPicPr>
          <p:cNvPr id="16" name="Graphic 15" descr="Teacher">
            <a:extLst>
              <a:ext uri="{FF2B5EF4-FFF2-40B4-BE49-F238E27FC236}">
                <a16:creationId xmlns:a16="http://schemas.microsoft.com/office/drawing/2014/main" id="{B4661051-310F-4A8F-BF2A-56F893B1DF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9" name="8-16_1.wav"/>
            </a:hlinkClick>
            <a:extLst>
              <a:ext uri="{FF2B5EF4-FFF2-40B4-BE49-F238E27FC236}">
                <a16:creationId xmlns:a16="http://schemas.microsoft.com/office/drawing/2014/main" id="{22353055-468A-4196-81AB-4D8F35C692FB}"/>
              </a:ext>
            </a:extLst>
          </p:cNvPr>
          <p:cNvSpPr/>
          <p:nvPr/>
        </p:nvSpPr>
        <p:spPr>
          <a:xfrm>
            <a:off x="1227709" y="44457"/>
            <a:ext cx="3913004" cy="547644"/>
          </a:xfrm>
          <a:prstGeom prst="wedgeRoundRectCallout">
            <a:avLst>
              <a:gd name="adj1" fmla="val -59481"/>
              <a:gd name="adj2" fmla="val 171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3" name="CustomShape 7">
            <a:hlinkClick r:id="" action="ppaction://noaction">
              <a:snd r:embed="rId9" name="8-16_1.wav"/>
            </a:hlinkClick>
            <a:extLst>
              <a:ext uri="{FF2B5EF4-FFF2-40B4-BE49-F238E27FC236}">
                <a16:creationId xmlns:a16="http://schemas.microsoft.com/office/drawing/2014/main" id="{20B2077A-6720-4676-814E-D31BAE665C4B}"/>
              </a:ext>
            </a:extLst>
          </p:cNvPr>
          <p:cNvSpPr/>
          <p:nvPr/>
        </p:nvSpPr>
        <p:spPr>
          <a:xfrm>
            <a:off x="1242174" y="4445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0177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bureau.</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7.wav"/>
            </a:hlinkClick>
            <a:extLst>
              <a:ext uri="{FF2B5EF4-FFF2-40B4-BE49-F238E27FC236}">
                <a16:creationId xmlns:a16="http://schemas.microsoft.com/office/drawing/2014/main" id="{6FADB2DB-3B0A-4F06-BCBF-5CF452FA729B}"/>
              </a:ext>
            </a:extLst>
          </p:cNvPr>
          <p:cNvSpPr/>
          <p:nvPr/>
        </p:nvSpPr>
        <p:spPr>
          <a:xfrm>
            <a:off x="766790" y="2836562"/>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desk.</a:t>
            </a:r>
          </a:p>
        </p:txBody>
      </p:sp>
      <p:sp>
        <p:nvSpPr>
          <p:cNvPr id="13" name="Arc 12">
            <a:extLst>
              <a:ext uri="{FF2B5EF4-FFF2-40B4-BE49-F238E27FC236}">
                <a16:creationId xmlns:a16="http://schemas.microsoft.com/office/drawing/2014/main" id="{3D142CB4-C445-42B0-A212-9B8B310380EC}"/>
              </a:ext>
            </a:extLst>
          </p:cNvPr>
          <p:cNvSpPr/>
          <p:nvPr/>
        </p:nvSpPr>
        <p:spPr>
          <a:xfrm rot="7925323">
            <a:off x="4098814" y="2518268"/>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A picture containing text, furniture, table&#10;&#10;Description automatically generated">
            <a:extLst>
              <a:ext uri="{FF2B5EF4-FFF2-40B4-BE49-F238E27FC236}">
                <a16:creationId xmlns:a16="http://schemas.microsoft.com/office/drawing/2014/main" id="{46BE2A6B-CB3B-48F0-9D7B-7BAC2E090F51}"/>
              </a:ext>
            </a:extLst>
          </p:cNvPr>
          <p:cNvPicPr>
            <a:picLocks noChangeAspect="1"/>
          </p:cNvPicPr>
          <p:nvPr/>
        </p:nvPicPr>
        <p:blipFill>
          <a:blip r:embed="rId6"/>
          <a:stretch>
            <a:fillRect/>
          </a:stretch>
        </p:blipFill>
        <p:spPr>
          <a:xfrm>
            <a:off x="4897464" y="4589685"/>
            <a:ext cx="1794811" cy="1302840"/>
          </a:xfrm>
          <a:prstGeom prst="rect">
            <a:avLst/>
          </a:prstGeom>
        </p:spPr>
      </p:pic>
      <p:pic>
        <p:nvPicPr>
          <p:cNvPr id="16" name="Graphic 15" descr="Teacher">
            <a:extLst>
              <a:ext uri="{FF2B5EF4-FFF2-40B4-BE49-F238E27FC236}">
                <a16:creationId xmlns:a16="http://schemas.microsoft.com/office/drawing/2014/main" id="{33D23672-C596-4993-B996-F9AC9B1F94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9" name="8-16_1.wav"/>
            </a:hlinkClick>
            <a:extLst>
              <a:ext uri="{FF2B5EF4-FFF2-40B4-BE49-F238E27FC236}">
                <a16:creationId xmlns:a16="http://schemas.microsoft.com/office/drawing/2014/main" id="{BE0AC1EF-B26B-4394-986A-CDF3D41B3FE0}"/>
              </a:ext>
            </a:extLst>
          </p:cNvPr>
          <p:cNvSpPr/>
          <p:nvPr/>
        </p:nvSpPr>
        <p:spPr>
          <a:xfrm>
            <a:off x="1227709" y="44457"/>
            <a:ext cx="3913004" cy="547644"/>
          </a:xfrm>
          <a:prstGeom prst="wedgeRoundRectCallout">
            <a:avLst>
              <a:gd name="adj1" fmla="val -59481"/>
              <a:gd name="adj2" fmla="val 171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3" name="CustomShape 7">
            <a:hlinkClick r:id="" action="ppaction://noaction">
              <a:snd r:embed="rId9" name="8-16_1.wav"/>
            </a:hlinkClick>
            <a:extLst>
              <a:ext uri="{FF2B5EF4-FFF2-40B4-BE49-F238E27FC236}">
                <a16:creationId xmlns:a16="http://schemas.microsoft.com/office/drawing/2014/main" id="{1863215C-BA28-4AA9-BFC9-656D4DCF673B}"/>
              </a:ext>
            </a:extLst>
          </p:cNvPr>
          <p:cNvSpPr/>
          <p:nvPr/>
        </p:nvSpPr>
        <p:spPr>
          <a:xfrm>
            <a:off x="1242174" y="4445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70130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différent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8.wav"/>
            </a:hlinkClick>
            <a:extLst>
              <a:ext uri="{FF2B5EF4-FFF2-40B4-BE49-F238E27FC236}">
                <a16:creationId xmlns:a16="http://schemas.microsoft.com/office/drawing/2014/main" id="{6FADB2DB-3B0A-4F06-BCBF-5CF452FA729B}"/>
              </a:ext>
            </a:extLst>
          </p:cNvPr>
          <p:cNvSpPr/>
          <p:nvPr/>
        </p:nvSpPr>
        <p:spPr>
          <a:xfrm>
            <a:off x="959925"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47296" y="3470404"/>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different.</a:t>
            </a:r>
          </a:p>
        </p:txBody>
      </p:sp>
      <p:pic>
        <p:nvPicPr>
          <p:cNvPr id="20" name="Picture 19">
            <a:extLst>
              <a:ext uri="{FF2B5EF4-FFF2-40B4-BE49-F238E27FC236}">
                <a16:creationId xmlns:a16="http://schemas.microsoft.com/office/drawing/2014/main" id="{A0EEFCA9-3BBD-422C-A012-B2E24896101E}"/>
              </a:ext>
            </a:extLst>
          </p:cNvPr>
          <p:cNvPicPr>
            <a:picLocks noChangeAspect="1"/>
          </p:cNvPicPr>
          <p:nvPr/>
        </p:nvPicPr>
        <p:blipFill>
          <a:blip r:embed="rId6"/>
          <a:stretch>
            <a:fillRect/>
          </a:stretch>
        </p:blipFill>
        <p:spPr>
          <a:xfrm>
            <a:off x="4600927" y="5009246"/>
            <a:ext cx="2068913" cy="1577534"/>
          </a:xfrm>
          <a:prstGeom prst="rect">
            <a:avLst/>
          </a:prstGeom>
        </p:spPr>
      </p:pic>
      <p:pic>
        <p:nvPicPr>
          <p:cNvPr id="21" name="Picture 20" descr="A picture containing umbrella, accessory&#10;&#10;Description automatically generated">
            <a:extLst>
              <a:ext uri="{FF2B5EF4-FFF2-40B4-BE49-F238E27FC236}">
                <a16:creationId xmlns:a16="http://schemas.microsoft.com/office/drawing/2014/main" id="{D7D7ED91-8686-4686-B7DB-5BB9ED5BB2E6}"/>
              </a:ext>
            </a:extLst>
          </p:cNvPr>
          <p:cNvPicPr>
            <a:picLocks noChangeAspect="1"/>
          </p:cNvPicPr>
          <p:nvPr/>
        </p:nvPicPr>
        <p:blipFill>
          <a:blip r:embed="rId7"/>
          <a:stretch>
            <a:fillRect/>
          </a:stretch>
        </p:blipFill>
        <p:spPr>
          <a:xfrm rot="20833869">
            <a:off x="4973461" y="4225169"/>
            <a:ext cx="1199859" cy="1334335"/>
          </a:xfrm>
          <a:prstGeom prst="rect">
            <a:avLst/>
          </a:prstGeom>
        </p:spPr>
      </p:pic>
      <p:pic>
        <p:nvPicPr>
          <p:cNvPr id="16" name="Graphic 15" descr="Teacher">
            <a:extLst>
              <a:ext uri="{FF2B5EF4-FFF2-40B4-BE49-F238E27FC236}">
                <a16:creationId xmlns:a16="http://schemas.microsoft.com/office/drawing/2014/main" id="{17F43EC0-3600-45A9-A457-C5C4BA0823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10" name="8-16_1.wav"/>
            </a:hlinkClick>
            <a:extLst>
              <a:ext uri="{FF2B5EF4-FFF2-40B4-BE49-F238E27FC236}">
                <a16:creationId xmlns:a16="http://schemas.microsoft.com/office/drawing/2014/main" id="{23A48880-1469-4F30-AE90-B6113BD69730}"/>
              </a:ext>
            </a:extLst>
          </p:cNvPr>
          <p:cNvSpPr/>
          <p:nvPr/>
        </p:nvSpPr>
        <p:spPr>
          <a:xfrm>
            <a:off x="1227709" y="44457"/>
            <a:ext cx="3913004" cy="547644"/>
          </a:xfrm>
          <a:prstGeom prst="wedgeRoundRectCallout">
            <a:avLst>
              <a:gd name="adj1" fmla="val -59481"/>
              <a:gd name="adj2" fmla="val 171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9" name="CustomShape 7">
            <a:hlinkClick r:id="" action="ppaction://noaction">
              <a:snd r:embed="rId10" name="8-16_1.wav"/>
            </a:hlinkClick>
            <a:extLst>
              <a:ext uri="{FF2B5EF4-FFF2-40B4-BE49-F238E27FC236}">
                <a16:creationId xmlns:a16="http://schemas.microsoft.com/office/drawing/2014/main" id="{70306907-C7FB-4930-BC60-3915BE8C62C6}"/>
              </a:ext>
            </a:extLst>
          </p:cNvPr>
          <p:cNvSpPr/>
          <p:nvPr/>
        </p:nvSpPr>
        <p:spPr>
          <a:xfrm>
            <a:off x="1242174" y="4445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05269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chaise.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9.wav"/>
            </a:hlinkClick>
            <a:extLst>
              <a:ext uri="{FF2B5EF4-FFF2-40B4-BE49-F238E27FC236}">
                <a16:creationId xmlns:a16="http://schemas.microsoft.com/office/drawing/2014/main" id="{6FADB2DB-3B0A-4F06-BCBF-5CF452FA729B}"/>
              </a:ext>
            </a:extLst>
          </p:cNvPr>
          <p:cNvSpPr/>
          <p:nvPr/>
        </p:nvSpPr>
        <p:spPr>
          <a:xfrm>
            <a:off x="441278"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chair.</a:t>
            </a:r>
          </a:p>
        </p:txBody>
      </p:sp>
      <p:sp>
        <p:nvSpPr>
          <p:cNvPr id="13" name="Arc 12">
            <a:extLst>
              <a:ext uri="{FF2B5EF4-FFF2-40B4-BE49-F238E27FC236}">
                <a16:creationId xmlns:a16="http://schemas.microsoft.com/office/drawing/2014/main" id="{3D142CB4-C445-42B0-A212-9B8B310380EC}"/>
              </a:ext>
            </a:extLst>
          </p:cNvPr>
          <p:cNvSpPr/>
          <p:nvPr/>
        </p:nvSpPr>
        <p:spPr>
          <a:xfrm rot="7925323">
            <a:off x="3839746" y="2460996"/>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A picture containing text, furniture, seat, stool&#10;&#10;Description automatically generated">
            <a:extLst>
              <a:ext uri="{FF2B5EF4-FFF2-40B4-BE49-F238E27FC236}">
                <a16:creationId xmlns:a16="http://schemas.microsoft.com/office/drawing/2014/main" id="{5F09A78E-DF86-4153-B037-AAF93297FE57}"/>
              </a:ext>
            </a:extLst>
          </p:cNvPr>
          <p:cNvPicPr>
            <a:picLocks noChangeAspect="1"/>
          </p:cNvPicPr>
          <p:nvPr/>
        </p:nvPicPr>
        <p:blipFill>
          <a:blip r:embed="rId6"/>
          <a:stretch>
            <a:fillRect/>
          </a:stretch>
        </p:blipFill>
        <p:spPr>
          <a:xfrm>
            <a:off x="5302608" y="4253640"/>
            <a:ext cx="1731329" cy="2381890"/>
          </a:xfrm>
          <a:prstGeom prst="rect">
            <a:avLst/>
          </a:prstGeom>
        </p:spPr>
      </p:pic>
      <p:pic>
        <p:nvPicPr>
          <p:cNvPr id="16" name="Graphic 15" descr="Teacher">
            <a:extLst>
              <a:ext uri="{FF2B5EF4-FFF2-40B4-BE49-F238E27FC236}">
                <a16:creationId xmlns:a16="http://schemas.microsoft.com/office/drawing/2014/main" id="{F6FA8537-928A-43DF-ADBB-C16A699071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9" name="8-16_1.wav"/>
            </a:hlinkClick>
            <a:extLst>
              <a:ext uri="{FF2B5EF4-FFF2-40B4-BE49-F238E27FC236}">
                <a16:creationId xmlns:a16="http://schemas.microsoft.com/office/drawing/2014/main" id="{490DB67B-46F0-4523-8BC7-93F67EFFFFA0}"/>
              </a:ext>
            </a:extLst>
          </p:cNvPr>
          <p:cNvSpPr/>
          <p:nvPr/>
        </p:nvSpPr>
        <p:spPr>
          <a:xfrm>
            <a:off x="1227709" y="44457"/>
            <a:ext cx="3913004" cy="547644"/>
          </a:xfrm>
          <a:prstGeom prst="wedgeRoundRectCallout">
            <a:avLst>
              <a:gd name="adj1" fmla="val -59481"/>
              <a:gd name="adj2" fmla="val 171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3" name="CustomShape 7">
            <a:hlinkClick r:id="" action="ppaction://noaction">
              <a:snd r:embed="rId9" name="8-16_1.wav"/>
            </a:hlinkClick>
            <a:extLst>
              <a:ext uri="{FF2B5EF4-FFF2-40B4-BE49-F238E27FC236}">
                <a16:creationId xmlns:a16="http://schemas.microsoft.com/office/drawing/2014/main" id="{EC3C9D6D-3BB9-4C18-9466-4CB02D479FEF}"/>
              </a:ext>
            </a:extLst>
          </p:cNvPr>
          <p:cNvSpPr/>
          <p:nvPr/>
        </p:nvSpPr>
        <p:spPr>
          <a:xfrm>
            <a:off x="1242174" y="4445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9184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idée.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10.wav"/>
            </a:hlinkClick>
            <a:extLst>
              <a:ext uri="{FF2B5EF4-FFF2-40B4-BE49-F238E27FC236}">
                <a16:creationId xmlns:a16="http://schemas.microsoft.com/office/drawing/2014/main" id="{6FADB2DB-3B0A-4F06-BCBF-5CF452FA729B}"/>
              </a:ext>
            </a:extLst>
          </p:cNvPr>
          <p:cNvSpPr/>
          <p:nvPr/>
        </p:nvSpPr>
        <p:spPr>
          <a:xfrm>
            <a:off x="954774" y="28938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2785503" y="3793626"/>
            <a:ext cx="61525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an idea.</a:t>
            </a:r>
          </a:p>
        </p:txBody>
      </p:sp>
      <p:sp>
        <p:nvSpPr>
          <p:cNvPr id="13" name="Arc 12">
            <a:extLst>
              <a:ext uri="{FF2B5EF4-FFF2-40B4-BE49-F238E27FC236}">
                <a16:creationId xmlns:a16="http://schemas.microsoft.com/office/drawing/2014/main" id="{3D142CB4-C445-42B0-A212-9B8B310380EC}"/>
              </a:ext>
            </a:extLst>
          </p:cNvPr>
          <p:cNvSpPr/>
          <p:nvPr/>
        </p:nvSpPr>
        <p:spPr>
          <a:xfrm rot="7925323">
            <a:off x="4560317" y="2473034"/>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Logo&#10;&#10;Description automatically generated with low confidence">
            <a:extLst>
              <a:ext uri="{FF2B5EF4-FFF2-40B4-BE49-F238E27FC236}">
                <a16:creationId xmlns:a16="http://schemas.microsoft.com/office/drawing/2014/main" id="{C28007A2-C179-4E93-A5A4-F5BAB6779626}"/>
              </a:ext>
            </a:extLst>
          </p:cNvPr>
          <p:cNvPicPr>
            <a:picLocks noChangeAspect="1"/>
          </p:cNvPicPr>
          <p:nvPr/>
        </p:nvPicPr>
        <p:blipFill>
          <a:blip r:embed="rId6"/>
          <a:stretch>
            <a:fillRect/>
          </a:stretch>
        </p:blipFill>
        <p:spPr>
          <a:xfrm>
            <a:off x="4864800" y="4371424"/>
            <a:ext cx="1731329" cy="2110573"/>
          </a:xfrm>
          <a:prstGeom prst="rect">
            <a:avLst/>
          </a:prstGeom>
        </p:spPr>
      </p:pic>
      <p:pic>
        <p:nvPicPr>
          <p:cNvPr id="16" name="Graphic 15" descr="Teacher">
            <a:extLst>
              <a:ext uri="{FF2B5EF4-FFF2-40B4-BE49-F238E27FC236}">
                <a16:creationId xmlns:a16="http://schemas.microsoft.com/office/drawing/2014/main" id="{CB4BE8C9-DEE0-4801-A32C-B556EADBF6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9" name="8-16_1.wav"/>
            </a:hlinkClick>
            <a:extLst>
              <a:ext uri="{FF2B5EF4-FFF2-40B4-BE49-F238E27FC236}">
                <a16:creationId xmlns:a16="http://schemas.microsoft.com/office/drawing/2014/main" id="{6BFEE9E8-4F80-4BCB-A149-0F081F534A3C}"/>
              </a:ext>
            </a:extLst>
          </p:cNvPr>
          <p:cNvSpPr/>
          <p:nvPr/>
        </p:nvSpPr>
        <p:spPr>
          <a:xfrm>
            <a:off x="1227709" y="44457"/>
            <a:ext cx="3913004" cy="547644"/>
          </a:xfrm>
          <a:prstGeom prst="wedgeRoundRectCallout">
            <a:avLst>
              <a:gd name="adj1" fmla="val -59481"/>
              <a:gd name="adj2" fmla="val 171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3" name="CustomShape 7">
            <a:hlinkClick r:id="" action="ppaction://noaction">
              <a:snd r:embed="rId9" name="8-16_1.wav"/>
            </a:hlinkClick>
            <a:extLst>
              <a:ext uri="{FF2B5EF4-FFF2-40B4-BE49-F238E27FC236}">
                <a16:creationId xmlns:a16="http://schemas.microsoft.com/office/drawing/2014/main" id="{DB8C04A8-457B-44FF-A3B9-C6BCD635B775}"/>
              </a:ext>
            </a:extLst>
          </p:cNvPr>
          <p:cNvSpPr/>
          <p:nvPr/>
        </p:nvSpPr>
        <p:spPr>
          <a:xfrm>
            <a:off x="1242174" y="4445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02112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E22149F-8F83-4BA6-B7C5-9FAB973C87E1}"/>
              </a:ext>
            </a:extLst>
          </p:cNvPr>
          <p:cNvSpPr/>
          <p:nvPr/>
        </p:nvSpPr>
        <p:spPr>
          <a:xfrm>
            <a:off x="3387517" y="1698887"/>
            <a:ext cx="7196667" cy="4843494"/>
          </a:xfrm>
          <a:prstGeom prst="wedgeRoundRectCallout">
            <a:avLst>
              <a:gd name="adj1" fmla="val -68362"/>
              <a:gd name="adj2" fmla="val -24902"/>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8-16_12.wav"/>
            </a:hlinkClick>
            <a:extLst>
              <a:ext uri="{FF2B5EF4-FFF2-40B4-BE49-F238E27FC236}">
                <a16:creationId xmlns:a16="http://schemas.microsoft.com/office/drawing/2014/main" id="{3AD5864B-E328-4811-82EC-A3D77BDC6BF2}"/>
              </a:ext>
            </a:extLst>
          </p:cNvPr>
          <p:cNvSpPr/>
          <p:nvPr/>
        </p:nvSpPr>
        <p:spPr>
          <a:xfrm>
            <a:off x="3704035" y="193170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8-16_13.wav"/>
            </a:hlinkClick>
            <a:extLst>
              <a:ext uri="{FF2B5EF4-FFF2-40B4-BE49-F238E27FC236}">
                <a16:creationId xmlns:a16="http://schemas.microsoft.com/office/drawing/2014/main" id="{F2DAD2AC-ADD2-4480-845B-008BBA9A5F70}"/>
              </a:ext>
            </a:extLst>
          </p:cNvPr>
          <p:cNvSpPr/>
          <p:nvPr/>
        </p:nvSpPr>
        <p:spPr>
          <a:xfrm>
            <a:off x="3704035" y="272009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6" name="8-16_14.wav"/>
            </a:hlinkClick>
            <a:extLst>
              <a:ext uri="{FF2B5EF4-FFF2-40B4-BE49-F238E27FC236}">
                <a16:creationId xmlns:a16="http://schemas.microsoft.com/office/drawing/2014/main" id="{E47FAB46-1A11-4EF4-B700-EF919D0338F8}"/>
              </a:ext>
            </a:extLst>
          </p:cNvPr>
          <p:cNvSpPr/>
          <p:nvPr/>
        </p:nvSpPr>
        <p:spPr>
          <a:xfrm>
            <a:off x="3704035" y="350848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7" name="8-16_15.wav"/>
            </a:hlinkClick>
            <a:extLst>
              <a:ext uri="{FF2B5EF4-FFF2-40B4-BE49-F238E27FC236}">
                <a16:creationId xmlns:a16="http://schemas.microsoft.com/office/drawing/2014/main" id="{1ECA2C39-8E1B-46F9-B4CE-5D69DA706F12}"/>
              </a:ext>
            </a:extLst>
          </p:cNvPr>
          <p:cNvSpPr/>
          <p:nvPr/>
        </p:nvSpPr>
        <p:spPr>
          <a:xfrm>
            <a:off x="3704035" y="41759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8" name="8-16_16.wav"/>
            </a:hlinkClick>
            <a:extLst>
              <a:ext uri="{FF2B5EF4-FFF2-40B4-BE49-F238E27FC236}">
                <a16:creationId xmlns:a16="http://schemas.microsoft.com/office/drawing/2014/main" id="{B06E6BFD-FB69-40F9-9653-301D379E5A17}"/>
              </a:ext>
            </a:extLst>
          </p:cNvPr>
          <p:cNvSpPr/>
          <p:nvPr/>
        </p:nvSpPr>
        <p:spPr>
          <a:xfrm>
            <a:off x="3704035" y="492870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160199" y="577259"/>
            <a:ext cx="10436820" cy="787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sym typeface="Arial"/>
              </a:rPr>
              <a:t>What is Pierre saying about these things?</a:t>
            </a:r>
            <a:endParaRPr kumimoji="0" lang="en-GB" sz="2200" b="0" i="0" u="none" strike="noStrike" kern="1200" cap="none" spc="-1" normalizeH="0" baseline="0" noProof="0" dirty="0">
              <a:ln>
                <a:noFill/>
              </a:ln>
              <a:solidFill>
                <a:prstClr val="black"/>
              </a:solidFill>
              <a:effectLst/>
              <a:uLnTx/>
              <a:uFillTx/>
              <a:latin typeface="Arial"/>
              <a:sym typeface="Arial"/>
            </a:endParaRPr>
          </a:p>
        </p:txBody>
      </p:sp>
      <p:sp>
        <p:nvSpPr>
          <p:cNvPr id="43" name="CustomShape 27">
            <a:hlinkClick r:id="" action="ppaction://noaction">
              <a:snd r:embed="rId9" name="8-16_17.wav"/>
            </a:hlinkClick>
            <a:extLst>
              <a:ext uri="{FF2B5EF4-FFF2-40B4-BE49-F238E27FC236}">
                <a16:creationId xmlns:a16="http://schemas.microsoft.com/office/drawing/2014/main" id="{757AD432-994C-4145-896A-72706F3636E2}"/>
              </a:ext>
            </a:extLst>
          </p:cNvPr>
          <p:cNvSpPr/>
          <p:nvPr/>
        </p:nvSpPr>
        <p:spPr>
          <a:xfrm>
            <a:off x="3704035" y="57277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7" name="CustomShape 14">
            <a:extLst>
              <a:ext uri="{FF2B5EF4-FFF2-40B4-BE49-F238E27FC236}">
                <a16:creationId xmlns:a16="http://schemas.microsoft.com/office/drawing/2014/main" id="{ABB87B27-0474-43D4-A868-EC684F2884CE}"/>
              </a:ext>
            </a:extLst>
          </p:cNvPr>
          <p:cNvSpPr/>
          <p:nvPr/>
        </p:nvSpPr>
        <p:spPr>
          <a:xfrm>
            <a:off x="160199" y="882701"/>
            <a:ext cx="10436820" cy="787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Write 1 – 8 and the correct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6" name="CustomShape 23">
            <a:hlinkClick r:id="" action="ppaction://noaction">
              <a:snd r:embed="rId10" name="8-16_18.wav"/>
            </a:hlinkClick>
            <a:extLst>
              <a:ext uri="{FF2B5EF4-FFF2-40B4-BE49-F238E27FC236}">
                <a16:creationId xmlns:a16="http://schemas.microsoft.com/office/drawing/2014/main" id="{6DC3C8EF-C671-46DF-93E6-818380F2E25D}"/>
              </a:ext>
            </a:extLst>
          </p:cNvPr>
          <p:cNvSpPr/>
          <p:nvPr/>
        </p:nvSpPr>
        <p:spPr>
          <a:xfrm>
            <a:off x="10376781" y="1967873"/>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4">
            <a:hlinkClick r:id="" action="ppaction://noaction">
              <a:snd r:embed="rId11" name="8-16_19.wav"/>
            </a:hlinkClick>
            <a:extLst>
              <a:ext uri="{FF2B5EF4-FFF2-40B4-BE49-F238E27FC236}">
                <a16:creationId xmlns:a16="http://schemas.microsoft.com/office/drawing/2014/main" id="{45FA0F5B-F12D-4A79-8EE8-3431CB56455D}"/>
              </a:ext>
            </a:extLst>
          </p:cNvPr>
          <p:cNvSpPr/>
          <p:nvPr/>
        </p:nvSpPr>
        <p:spPr>
          <a:xfrm>
            <a:off x="10376781" y="2739567"/>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9" name="CustomShape 25">
            <a:hlinkClick r:id="" action="ppaction://noaction">
              <a:snd r:embed="rId12" name="8-16_20.wav"/>
            </a:hlinkClick>
            <a:extLst>
              <a:ext uri="{FF2B5EF4-FFF2-40B4-BE49-F238E27FC236}">
                <a16:creationId xmlns:a16="http://schemas.microsoft.com/office/drawing/2014/main" id="{A453DA7C-C2B7-4137-8DA8-23C42484EEB4}"/>
              </a:ext>
            </a:extLst>
          </p:cNvPr>
          <p:cNvSpPr/>
          <p:nvPr/>
        </p:nvSpPr>
        <p:spPr>
          <a:xfrm>
            <a:off x="10376781" y="3508480"/>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0" name="CustomShape 26">
            <a:hlinkClick r:id="" action="ppaction://noaction">
              <a:snd r:embed="rId13" name="8-16_21.wav"/>
            </a:hlinkClick>
            <a:extLst>
              <a:ext uri="{FF2B5EF4-FFF2-40B4-BE49-F238E27FC236}">
                <a16:creationId xmlns:a16="http://schemas.microsoft.com/office/drawing/2014/main" id="{F14A3702-21C9-4072-A870-41EB877B225F}"/>
              </a:ext>
            </a:extLst>
          </p:cNvPr>
          <p:cNvSpPr/>
          <p:nvPr/>
        </p:nvSpPr>
        <p:spPr>
          <a:xfrm>
            <a:off x="10376781" y="418406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1" name="CustomShape 27">
            <a:hlinkClick r:id="" action="ppaction://noaction">
              <a:snd r:embed="rId14" name="8-16_22.wav"/>
            </a:hlinkClick>
            <a:extLst>
              <a:ext uri="{FF2B5EF4-FFF2-40B4-BE49-F238E27FC236}">
                <a16:creationId xmlns:a16="http://schemas.microsoft.com/office/drawing/2014/main" id="{7FD93ED6-BDA3-4686-88A8-E65B7A446E75}"/>
              </a:ext>
            </a:extLst>
          </p:cNvPr>
          <p:cNvSpPr/>
          <p:nvPr/>
        </p:nvSpPr>
        <p:spPr>
          <a:xfrm>
            <a:off x="10399414" y="491645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2" name="CustomShape 27">
            <a:hlinkClick r:id="" action="ppaction://noaction">
              <a:snd r:embed="rId15" name="8-16_23.wav"/>
            </a:hlinkClick>
            <a:extLst>
              <a:ext uri="{FF2B5EF4-FFF2-40B4-BE49-F238E27FC236}">
                <a16:creationId xmlns:a16="http://schemas.microsoft.com/office/drawing/2014/main" id="{20893E07-E350-45E9-8986-9DEB347C21AD}"/>
              </a:ext>
            </a:extLst>
          </p:cNvPr>
          <p:cNvSpPr/>
          <p:nvPr/>
        </p:nvSpPr>
        <p:spPr>
          <a:xfrm>
            <a:off x="10395442" y="570917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4" name="TextBox 13">
            <a:extLst>
              <a:ext uri="{FF2B5EF4-FFF2-40B4-BE49-F238E27FC236}">
                <a16:creationId xmlns:a16="http://schemas.microsoft.com/office/drawing/2014/main" id="{D906ABF7-C9FB-4CD8-91D5-6A5CAF94F568}"/>
              </a:ext>
            </a:extLst>
          </p:cNvPr>
          <p:cNvSpPr txBox="1"/>
          <p:nvPr/>
        </p:nvSpPr>
        <p:spPr>
          <a:xfrm>
            <a:off x="4259583" y="1841013"/>
            <a:ext cx="2073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72" name="TextBox 71">
            <a:extLst>
              <a:ext uri="{FF2B5EF4-FFF2-40B4-BE49-F238E27FC236}">
                <a16:creationId xmlns:a16="http://schemas.microsoft.com/office/drawing/2014/main" id="{68A8141B-43F7-41B8-97A4-4BDAD8C29A9A}"/>
              </a:ext>
            </a:extLst>
          </p:cNvPr>
          <p:cNvSpPr txBox="1"/>
          <p:nvPr/>
        </p:nvSpPr>
        <p:spPr>
          <a:xfrm>
            <a:off x="4301067" y="2614582"/>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3" name="TextBox 72">
            <a:extLst>
              <a:ext uri="{FF2B5EF4-FFF2-40B4-BE49-F238E27FC236}">
                <a16:creationId xmlns:a16="http://schemas.microsoft.com/office/drawing/2014/main" id="{7044B7FB-AA2A-46CB-920B-B4C9528AD2D0}"/>
              </a:ext>
            </a:extLst>
          </p:cNvPr>
          <p:cNvSpPr txBox="1"/>
          <p:nvPr/>
        </p:nvSpPr>
        <p:spPr>
          <a:xfrm>
            <a:off x="4301067" y="3426602"/>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4" name="TextBox 73">
            <a:extLst>
              <a:ext uri="{FF2B5EF4-FFF2-40B4-BE49-F238E27FC236}">
                <a16:creationId xmlns:a16="http://schemas.microsoft.com/office/drawing/2014/main" id="{AF5B72A6-1EBB-4080-99C5-CAA0C447D430}"/>
              </a:ext>
            </a:extLst>
          </p:cNvPr>
          <p:cNvSpPr txBox="1"/>
          <p:nvPr/>
        </p:nvSpPr>
        <p:spPr>
          <a:xfrm>
            <a:off x="4301067" y="4120634"/>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5" name="TextBox 74">
            <a:extLst>
              <a:ext uri="{FF2B5EF4-FFF2-40B4-BE49-F238E27FC236}">
                <a16:creationId xmlns:a16="http://schemas.microsoft.com/office/drawing/2014/main" id="{5D0AE104-04E9-4DDF-A9A3-015738463E5B}"/>
              </a:ext>
            </a:extLst>
          </p:cNvPr>
          <p:cNvSpPr txBox="1"/>
          <p:nvPr/>
        </p:nvSpPr>
        <p:spPr>
          <a:xfrm>
            <a:off x="4301067" y="4865277"/>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6" name="TextBox 75">
            <a:extLst>
              <a:ext uri="{FF2B5EF4-FFF2-40B4-BE49-F238E27FC236}">
                <a16:creationId xmlns:a16="http://schemas.microsoft.com/office/drawing/2014/main" id="{0AC25F50-836D-47AE-B61C-2313C0725260}"/>
              </a:ext>
            </a:extLst>
          </p:cNvPr>
          <p:cNvSpPr txBox="1"/>
          <p:nvPr/>
        </p:nvSpPr>
        <p:spPr>
          <a:xfrm>
            <a:off x="4259584" y="5664300"/>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cxnSp>
        <p:nvCxnSpPr>
          <p:cNvPr id="7" name="Straight Connector 6">
            <a:extLst>
              <a:ext uri="{FF2B5EF4-FFF2-40B4-BE49-F238E27FC236}">
                <a16:creationId xmlns:a16="http://schemas.microsoft.com/office/drawing/2014/main" id="{4A2E2EEE-F557-4ACB-99A4-C4DF0191236F}"/>
              </a:ext>
            </a:extLst>
          </p:cNvPr>
          <p:cNvCxnSpPr/>
          <p:nvPr/>
        </p:nvCxnSpPr>
        <p:spPr>
          <a:xfrm>
            <a:off x="7552267" y="189162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1B6D47D-09E1-449E-B602-18357072F17A}"/>
              </a:ext>
            </a:extLst>
          </p:cNvPr>
          <p:cNvCxnSpPr/>
          <p:nvPr/>
        </p:nvCxnSpPr>
        <p:spPr>
          <a:xfrm>
            <a:off x="7552267" y="261049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19" descr="Logo&#10;&#10;Description automatically generated">
            <a:extLst>
              <a:ext uri="{FF2B5EF4-FFF2-40B4-BE49-F238E27FC236}">
                <a16:creationId xmlns:a16="http://schemas.microsoft.com/office/drawing/2014/main" id="{2DE9F2CE-352E-4196-9CB1-416CBAEFAC00}"/>
              </a:ext>
            </a:extLst>
          </p:cNvPr>
          <p:cNvPicPr>
            <a:picLocks noChangeAspect="1"/>
          </p:cNvPicPr>
          <p:nvPr/>
        </p:nvPicPr>
        <p:blipFill>
          <a:blip r:embed="rId16"/>
          <a:stretch>
            <a:fillRect/>
          </a:stretch>
        </p:blipFill>
        <p:spPr>
          <a:xfrm>
            <a:off x="7889853" y="2456782"/>
            <a:ext cx="859549" cy="731471"/>
          </a:xfrm>
          <a:prstGeom prst="rect">
            <a:avLst/>
          </a:prstGeom>
        </p:spPr>
      </p:pic>
      <p:cxnSp>
        <p:nvCxnSpPr>
          <p:cNvPr id="39" name="Straight Connector 38">
            <a:extLst>
              <a:ext uri="{FF2B5EF4-FFF2-40B4-BE49-F238E27FC236}">
                <a16:creationId xmlns:a16="http://schemas.microsoft.com/office/drawing/2014/main" id="{002831DC-5844-4BDB-BD55-07616A2E2AD4}"/>
              </a:ext>
            </a:extLst>
          </p:cNvPr>
          <p:cNvCxnSpPr/>
          <p:nvPr/>
        </p:nvCxnSpPr>
        <p:spPr>
          <a:xfrm>
            <a:off x="7552267" y="337075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10F815-5AC2-4A82-B39D-8645E2D1AB50}"/>
              </a:ext>
            </a:extLst>
          </p:cNvPr>
          <p:cNvCxnSpPr/>
          <p:nvPr/>
        </p:nvCxnSpPr>
        <p:spPr>
          <a:xfrm>
            <a:off x="7552267" y="4244409"/>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6971887-A4B9-41B3-AA91-C02FC9F4EA4F}"/>
              </a:ext>
            </a:extLst>
          </p:cNvPr>
          <p:cNvCxnSpPr/>
          <p:nvPr/>
        </p:nvCxnSpPr>
        <p:spPr>
          <a:xfrm>
            <a:off x="7552267" y="4928707"/>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8A6877-638D-4F58-A663-2C3D6B39973D}"/>
              </a:ext>
            </a:extLst>
          </p:cNvPr>
          <p:cNvCxnSpPr/>
          <p:nvPr/>
        </p:nvCxnSpPr>
        <p:spPr>
          <a:xfrm>
            <a:off x="7552267" y="5649837"/>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8B6BB4E-4CD7-48F1-9A6C-69815F7D6C17}"/>
              </a:ext>
            </a:extLst>
          </p:cNvPr>
          <p:cNvSpPr txBox="1"/>
          <p:nvPr/>
        </p:nvSpPr>
        <p:spPr>
          <a:xfrm>
            <a:off x="5670030" y="1927253"/>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[Tuesday]</a:t>
            </a:r>
          </a:p>
        </p:txBody>
      </p:sp>
      <p:sp>
        <p:nvSpPr>
          <p:cNvPr id="61" name="TextBox 60">
            <a:extLst>
              <a:ext uri="{FF2B5EF4-FFF2-40B4-BE49-F238E27FC236}">
                <a16:creationId xmlns:a16="http://schemas.microsoft.com/office/drawing/2014/main" id="{AAE8FDED-1771-456A-81FE-4D3CA43A28C8}"/>
              </a:ext>
            </a:extLst>
          </p:cNvPr>
          <p:cNvSpPr txBox="1"/>
          <p:nvPr/>
        </p:nvSpPr>
        <p:spPr>
          <a:xfrm>
            <a:off x="8645405" y="2583778"/>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[funny]</a:t>
            </a:r>
          </a:p>
        </p:txBody>
      </p:sp>
      <p:sp>
        <p:nvSpPr>
          <p:cNvPr id="62" name="TextBox 61">
            <a:extLst>
              <a:ext uri="{FF2B5EF4-FFF2-40B4-BE49-F238E27FC236}">
                <a16:creationId xmlns:a16="http://schemas.microsoft.com/office/drawing/2014/main" id="{01148414-1BD9-4A7A-AB6E-17957951D90E}"/>
              </a:ext>
            </a:extLst>
          </p:cNvPr>
          <p:cNvSpPr txBox="1"/>
          <p:nvPr/>
        </p:nvSpPr>
        <p:spPr>
          <a:xfrm>
            <a:off x="8527145" y="3453276"/>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[different]</a:t>
            </a:r>
          </a:p>
        </p:txBody>
      </p:sp>
      <p:sp>
        <p:nvSpPr>
          <p:cNvPr id="63" name="TextBox 62">
            <a:extLst>
              <a:ext uri="{FF2B5EF4-FFF2-40B4-BE49-F238E27FC236}">
                <a16:creationId xmlns:a16="http://schemas.microsoft.com/office/drawing/2014/main" id="{0865B9C8-E72E-4738-A785-8A6EB0ABD4B3}"/>
              </a:ext>
            </a:extLst>
          </p:cNvPr>
          <p:cNvSpPr txBox="1"/>
          <p:nvPr/>
        </p:nvSpPr>
        <p:spPr>
          <a:xfrm>
            <a:off x="6225151" y="4497864"/>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[pretty]</a:t>
            </a:r>
          </a:p>
        </p:txBody>
      </p:sp>
      <p:pic>
        <p:nvPicPr>
          <p:cNvPr id="54" name="Graphic 53" descr="Teacher">
            <a:extLst>
              <a:ext uri="{FF2B5EF4-FFF2-40B4-BE49-F238E27FC236}">
                <a16:creationId xmlns:a16="http://schemas.microsoft.com/office/drawing/2014/main" id="{60A369E8-9C46-4D4B-95D2-98EDBDC8B1E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0176" y="-138921"/>
            <a:ext cx="914400" cy="914400"/>
          </a:xfrm>
          <a:prstGeom prst="rect">
            <a:avLst/>
          </a:prstGeom>
        </p:spPr>
      </p:pic>
      <p:sp>
        <p:nvSpPr>
          <p:cNvPr id="57" name="Speech Bubble: Rectangle with Corners Rounded 56">
            <a:hlinkClick r:id="" action="ppaction://noaction">
              <a:snd r:embed="rId19" name="8-16_11.wav"/>
            </a:hlinkClick>
            <a:extLst>
              <a:ext uri="{FF2B5EF4-FFF2-40B4-BE49-F238E27FC236}">
                <a16:creationId xmlns:a16="http://schemas.microsoft.com/office/drawing/2014/main" id="{946FD479-8B46-49D1-B17F-09E9F833ECD3}"/>
              </a:ext>
            </a:extLst>
          </p:cNvPr>
          <p:cNvSpPr/>
          <p:nvPr/>
        </p:nvSpPr>
        <p:spPr>
          <a:xfrm>
            <a:off x="1227709" y="44457"/>
            <a:ext cx="1918447" cy="547644"/>
          </a:xfrm>
          <a:prstGeom prst="wedgeRoundRectCallout">
            <a:avLst>
              <a:gd name="adj1" fmla="val -72517"/>
              <a:gd name="adj2" fmla="val 454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CustomShape 7">
            <a:hlinkClick r:id="" action="ppaction://noaction">
              <a:snd r:embed="rId19" name="8-16_11.wav"/>
            </a:hlinkClick>
            <a:extLst>
              <a:ext uri="{FF2B5EF4-FFF2-40B4-BE49-F238E27FC236}">
                <a16:creationId xmlns:a16="http://schemas.microsoft.com/office/drawing/2014/main" id="{A4801959-813F-4653-AC59-98274B00545D}"/>
              </a:ext>
            </a:extLst>
          </p:cNvPr>
          <p:cNvSpPr/>
          <p:nvPr/>
        </p:nvSpPr>
        <p:spPr>
          <a:xfrm>
            <a:off x="1222605" y="56894"/>
            <a:ext cx="1598087"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6" name="Picture 5" descr="A picture containing toy, doll&#10;&#10;Description automatically generated">
            <a:extLst>
              <a:ext uri="{FF2B5EF4-FFF2-40B4-BE49-F238E27FC236}">
                <a16:creationId xmlns:a16="http://schemas.microsoft.com/office/drawing/2014/main" id="{D0C81F1C-265C-4A91-89E7-4F1BC90C671D}"/>
              </a:ext>
            </a:extLst>
          </p:cNvPr>
          <p:cNvPicPr>
            <a:picLocks noChangeAspect="1"/>
          </p:cNvPicPr>
          <p:nvPr/>
        </p:nvPicPr>
        <p:blipFill>
          <a:blip r:embed="rId20"/>
          <a:stretch>
            <a:fillRect/>
          </a:stretch>
        </p:blipFill>
        <p:spPr>
          <a:xfrm>
            <a:off x="577376" y="2267849"/>
            <a:ext cx="1500868" cy="4208817"/>
          </a:xfrm>
          <a:prstGeom prst="rect">
            <a:avLst/>
          </a:prstGeom>
        </p:spPr>
      </p:pic>
      <p:pic>
        <p:nvPicPr>
          <p:cNvPr id="65" name="Picture 64" descr="A picture containing text, furniture, seat, stool&#10;&#10;Description automatically generated">
            <a:extLst>
              <a:ext uri="{FF2B5EF4-FFF2-40B4-BE49-F238E27FC236}">
                <a16:creationId xmlns:a16="http://schemas.microsoft.com/office/drawing/2014/main" id="{54512027-4243-4709-890D-8AE56A0991E7}"/>
              </a:ext>
            </a:extLst>
          </p:cNvPr>
          <p:cNvPicPr>
            <a:picLocks noChangeAspect="1"/>
          </p:cNvPicPr>
          <p:nvPr/>
        </p:nvPicPr>
        <p:blipFill>
          <a:blip r:embed="rId21"/>
          <a:stretch>
            <a:fillRect/>
          </a:stretch>
        </p:blipFill>
        <p:spPr>
          <a:xfrm>
            <a:off x="7939083" y="1743167"/>
            <a:ext cx="491833" cy="676643"/>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46467597-AA10-426B-94A1-CAE9DEA97422}"/>
              </a:ext>
            </a:extLst>
          </p:cNvPr>
          <p:cNvPicPr>
            <a:picLocks noChangeAspect="1"/>
          </p:cNvPicPr>
          <p:nvPr/>
        </p:nvPicPr>
        <p:blipFill>
          <a:blip r:embed="rId22"/>
          <a:stretch>
            <a:fillRect/>
          </a:stretch>
        </p:blipFill>
        <p:spPr>
          <a:xfrm>
            <a:off x="6283718" y="2510581"/>
            <a:ext cx="921508" cy="523220"/>
          </a:xfrm>
          <a:prstGeom prst="rect">
            <a:avLst/>
          </a:prstGeom>
        </p:spPr>
      </p:pic>
      <p:grpSp>
        <p:nvGrpSpPr>
          <p:cNvPr id="8" name="Group 7">
            <a:extLst>
              <a:ext uri="{FF2B5EF4-FFF2-40B4-BE49-F238E27FC236}">
                <a16:creationId xmlns:a16="http://schemas.microsoft.com/office/drawing/2014/main" id="{35167344-E0A3-4F18-A025-62623CA2CEA5}"/>
              </a:ext>
            </a:extLst>
          </p:cNvPr>
          <p:cNvGrpSpPr/>
          <p:nvPr/>
        </p:nvGrpSpPr>
        <p:grpSpPr>
          <a:xfrm>
            <a:off x="6856899" y="1640580"/>
            <a:ext cx="748970" cy="748970"/>
            <a:chOff x="6856899" y="1640580"/>
            <a:chExt cx="748970" cy="748970"/>
          </a:xfrm>
        </p:grpSpPr>
        <p:pic>
          <p:nvPicPr>
            <p:cNvPr id="67" name="Graphic 66" descr="Flip calendar">
              <a:extLst>
                <a:ext uri="{FF2B5EF4-FFF2-40B4-BE49-F238E27FC236}">
                  <a16:creationId xmlns:a16="http://schemas.microsoft.com/office/drawing/2014/main" id="{804B3F7D-33DA-4498-A3D0-FB6D2FD9592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856899" y="1640580"/>
              <a:ext cx="748970" cy="748970"/>
            </a:xfrm>
            <a:prstGeom prst="rect">
              <a:avLst/>
            </a:prstGeom>
          </p:spPr>
        </p:pic>
        <p:sp>
          <p:nvSpPr>
            <p:cNvPr id="68" name="TextBox 67">
              <a:extLst>
                <a:ext uri="{FF2B5EF4-FFF2-40B4-BE49-F238E27FC236}">
                  <a16:creationId xmlns:a16="http://schemas.microsoft.com/office/drawing/2014/main" id="{6ABD8713-2D6F-4FD8-B4AB-E944DAC2B687}"/>
                </a:ext>
              </a:extLst>
            </p:cNvPr>
            <p:cNvSpPr txBox="1"/>
            <p:nvPr/>
          </p:nvSpPr>
          <p:spPr>
            <a:xfrm>
              <a:off x="6890601" y="1911299"/>
              <a:ext cx="7025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Tue</a:t>
              </a:r>
            </a:p>
          </p:txBody>
        </p:sp>
      </p:grpSp>
      <p:grpSp>
        <p:nvGrpSpPr>
          <p:cNvPr id="12" name="Group 11">
            <a:extLst>
              <a:ext uri="{FF2B5EF4-FFF2-40B4-BE49-F238E27FC236}">
                <a16:creationId xmlns:a16="http://schemas.microsoft.com/office/drawing/2014/main" id="{2A32A8AF-5A23-4799-B5EE-39C04428DAD5}"/>
              </a:ext>
            </a:extLst>
          </p:cNvPr>
          <p:cNvGrpSpPr/>
          <p:nvPr/>
        </p:nvGrpSpPr>
        <p:grpSpPr>
          <a:xfrm>
            <a:off x="7801744" y="3256899"/>
            <a:ext cx="747383" cy="744096"/>
            <a:chOff x="4600927" y="4225169"/>
            <a:chExt cx="2068913" cy="2361611"/>
          </a:xfrm>
        </p:grpSpPr>
        <p:pic>
          <p:nvPicPr>
            <p:cNvPr id="69" name="Picture 68">
              <a:extLst>
                <a:ext uri="{FF2B5EF4-FFF2-40B4-BE49-F238E27FC236}">
                  <a16:creationId xmlns:a16="http://schemas.microsoft.com/office/drawing/2014/main" id="{3F4FA4CC-AFAD-4395-B0EC-8A2AD6621DC5}"/>
                </a:ext>
              </a:extLst>
            </p:cNvPr>
            <p:cNvPicPr>
              <a:picLocks noChangeAspect="1"/>
            </p:cNvPicPr>
            <p:nvPr/>
          </p:nvPicPr>
          <p:blipFill>
            <a:blip r:embed="rId25"/>
            <a:stretch>
              <a:fillRect/>
            </a:stretch>
          </p:blipFill>
          <p:spPr>
            <a:xfrm>
              <a:off x="4600927" y="5009246"/>
              <a:ext cx="2068913" cy="1577534"/>
            </a:xfrm>
            <a:prstGeom prst="rect">
              <a:avLst/>
            </a:prstGeom>
          </p:spPr>
        </p:pic>
        <p:pic>
          <p:nvPicPr>
            <p:cNvPr id="70" name="Picture 69" descr="A picture containing umbrella, accessory&#10;&#10;Description automatically generated">
              <a:extLst>
                <a:ext uri="{FF2B5EF4-FFF2-40B4-BE49-F238E27FC236}">
                  <a16:creationId xmlns:a16="http://schemas.microsoft.com/office/drawing/2014/main" id="{76F41372-1A17-42EC-BB7C-12E6A45D81BC}"/>
                </a:ext>
              </a:extLst>
            </p:cNvPr>
            <p:cNvPicPr>
              <a:picLocks noChangeAspect="1"/>
            </p:cNvPicPr>
            <p:nvPr/>
          </p:nvPicPr>
          <p:blipFill>
            <a:blip r:embed="rId26"/>
            <a:stretch>
              <a:fillRect/>
            </a:stretch>
          </p:blipFill>
          <p:spPr>
            <a:xfrm rot="20833869">
              <a:off x="4973461" y="4225169"/>
              <a:ext cx="1199859" cy="1334335"/>
            </a:xfrm>
            <a:prstGeom prst="rect">
              <a:avLst/>
            </a:prstGeom>
          </p:spPr>
        </p:pic>
      </p:grpSp>
      <p:pic>
        <p:nvPicPr>
          <p:cNvPr id="71" name="Picture 70">
            <a:extLst>
              <a:ext uri="{FF2B5EF4-FFF2-40B4-BE49-F238E27FC236}">
                <a16:creationId xmlns:a16="http://schemas.microsoft.com/office/drawing/2014/main" id="{74184EDB-735C-4FF8-979B-4D9489CBD9BB}"/>
              </a:ext>
            </a:extLst>
          </p:cNvPr>
          <p:cNvPicPr>
            <a:picLocks noChangeAspect="1"/>
          </p:cNvPicPr>
          <p:nvPr/>
        </p:nvPicPr>
        <p:blipFill>
          <a:blip r:embed="rId27"/>
          <a:stretch>
            <a:fillRect/>
          </a:stretch>
        </p:blipFill>
        <p:spPr>
          <a:xfrm>
            <a:off x="6280141" y="3176260"/>
            <a:ext cx="1093544" cy="840662"/>
          </a:xfrm>
          <a:prstGeom prst="rect">
            <a:avLst/>
          </a:prstGeom>
        </p:spPr>
      </p:pic>
      <p:sp>
        <p:nvSpPr>
          <p:cNvPr id="77" name="TextBox 76">
            <a:extLst>
              <a:ext uri="{FF2B5EF4-FFF2-40B4-BE49-F238E27FC236}">
                <a16:creationId xmlns:a16="http://schemas.microsoft.com/office/drawing/2014/main" id="{E650E250-F907-44BC-BE31-6640F99DA993}"/>
              </a:ext>
            </a:extLst>
          </p:cNvPr>
          <p:cNvSpPr txBox="1"/>
          <p:nvPr/>
        </p:nvSpPr>
        <p:spPr>
          <a:xfrm>
            <a:off x="7745350" y="4479672"/>
            <a:ext cx="2306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indépendant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8" name="Picture 77" descr="A picture containing icon&#10;&#10;Description automatically generated">
            <a:extLst>
              <a:ext uri="{FF2B5EF4-FFF2-40B4-BE49-F238E27FC236}">
                <a16:creationId xmlns:a16="http://schemas.microsoft.com/office/drawing/2014/main" id="{2423890F-6FDB-4821-8957-49DC786F4932}"/>
              </a:ext>
            </a:extLst>
          </p:cNvPr>
          <p:cNvPicPr>
            <a:picLocks noChangeAspect="1"/>
          </p:cNvPicPr>
          <p:nvPr/>
        </p:nvPicPr>
        <p:blipFill>
          <a:blip r:embed="rId28"/>
          <a:stretch>
            <a:fillRect/>
          </a:stretch>
        </p:blipFill>
        <p:spPr>
          <a:xfrm>
            <a:off x="6365990" y="4034019"/>
            <a:ext cx="653677" cy="574067"/>
          </a:xfrm>
          <a:prstGeom prst="rect">
            <a:avLst/>
          </a:prstGeom>
        </p:spPr>
      </p:pic>
      <p:pic>
        <p:nvPicPr>
          <p:cNvPr id="79" name="Picture 78" descr="Shape, circle&#10;&#10;Description automatically generated">
            <a:extLst>
              <a:ext uri="{FF2B5EF4-FFF2-40B4-BE49-F238E27FC236}">
                <a16:creationId xmlns:a16="http://schemas.microsoft.com/office/drawing/2014/main" id="{0DA056AE-4333-4508-801F-10B0A48DF9F3}"/>
              </a:ext>
            </a:extLst>
          </p:cNvPr>
          <p:cNvPicPr>
            <a:picLocks noChangeAspect="1"/>
          </p:cNvPicPr>
          <p:nvPr/>
        </p:nvPicPr>
        <p:blipFill>
          <a:blip r:embed="rId29"/>
          <a:stretch>
            <a:fillRect/>
          </a:stretch>
        </p:blipFill>
        <p:spPr>
          <a:xfrm>
            <a:off x="8346783" y="4002419"/>
            <a:ext cx="701958" cy="585126"/>
          </a:xfrm>
          <a:prstGeom prst="rect">
            <a:avLst/>
          </a:prstGeom>
        </p:spPr>
      </p:pic>
      <p:grpSp>
        <p:nvGrpSpPr>
          <p:cNvPr id="15" name="Group 14">
            <a:extLst>
              <a:ext uri="{FF2B5EF4-FFF2-40B4-BE49-F238E27FC236}">
                <a16:creationId xmlns:a16="http://schemas.microsoft.com/office/drawing/2014/main" id="{B454B0A3-FAE9-47D2-B019-DF956740A8A0}"/>
              </a:ext>
            </a:extLst>
          </p:cNvPr>
          <p:cNvGrpSpPr/>
          <p:nvPr/>
        </p:nvGrpSpPr>
        <p:grpSpPr>
          <a:xfrm>
            <a:off x="6053553" y="4952065"/>
            <a:ext cx="1262741" cy="480024"/>
            <a:chOff x="4675765" y="4975361"/>
            <a:chExt cx="2064324" cy="829730"/>
          </a:xfrm>
        </p:grpSpPr>
        <p:pic>
          <p:nvPicPr>
            <p:cNvPr id="80" name="Picture 79">
              <a:extLst>
                <a:ext uri="{FF2B5EF4-FFF2-40B4-BE49-F238E27FC236}">
                  <a16:creationId xmlns:a16="http://schemas.microsoft.com/office/drawing/2014/main" id="{C2215E08-375B-4229-B791-B491753551A6}"/>
                </a:ext>
              </a:extLst>
            </p:cNvPr>
            <p:cNvPicPr>
              <a:picLocks noChangeAspect="1"/>
            </p:cNvPicPr>
            <p:nvPr/>
          </p:nvPicPr>
          <p:blipFill>
            <a:blip r:embed="rId30"/>
            <a:stretch>
              <a:fillRect/>
            </a:stretch>
          </p:blipFill>
          <p:spPr>
            <a:xfrm rot="20840927">
              <a:off x="4675765" y="4975361"/>
              <a:ext cx="622298" cy="829730"/>
            </a:xfrm>
            <a:prstGeom prst="rect">
              <a:avLst/>
            </a:prstGeom>
            <a:effectLst>
              <a:outerShdw blurRad="50800" dist="38100" dir="5400000" algn="t" rotWithShape="0">
                <a:prstClr val="black">
                  <a:alpha val="40000"/>
                </a:prstClr>
              </a:outerShdw>
            </a:effectLst>
          </p:spPr>
        </p:pic>
        <p:pic>
          <p:nvPicPr>
            <p:cNvPr id="81" name="Picture 80" descr="A picture containing circle&#10;&#10;Description automatically generated">
              <a:extLst>
                <a:ext uri="{FF2B5EF4-FFF2-40B4-BE49-F238E27FC236}">
                  <a16:creationId xmlns:a16="http://schemas.microsoft.com/office/drawing/2014/main" id="{A4175B93-FBE3-40E5-965F-80204AC33002}"/>
                </a:ext>
              </a:extLst>
            </p:cNvPr>
            <p:cNvPicPr>
              <a:picLocks noChangeAspect="1"/>
            </p:cNvPicPr>
            <p:nvPr/>
          </p:nvPicPr>
          <p:blipFill>
            <a:blip r:embed="rId31"/>
            <a:stretch>
              <a:fillRect/>
            </a:stretch>
          </p:blipFill>
          <p:spPr>
            <a:xfrm rot="647008">
              <a:off x="6143873" y="4995147"/>
              <a:ext cx="596216" cy="771645"/>
            </a:xfrm>
            <a:prstGeom prst="rect">
              <a:avLst/>
            </a:prstGeom>
            <a:effectLst>
              <a:outerShdw blurRad="50800" dist="38100" dir="5400000" algn="t" rotWithShape="0">
                <a:prstClr val="black">
                  <a:alpha val="40000"/>
                </a:prstClr>
              </a:outerShdw>
            </a:effectLst>
          </p:spPr>
        </p:pic>
        <p:pic>
          <p:nvPicPr>
            <p:cNvPr id="82" name="Picture 81" descr="Text&#10;&#10;Description automatically generated">
              <a:extLst>
                <a:ext uri="{FF2B5EF4-FFF2-40B4-BE49-F238E27FC236}">
                  <a16:creationId xmlns:a16="http://schemas.microsoft.com/office/drawing/2014/main" id="{2F24A552-359C-4713-836E-E89A16B353F8}"/>
                </a:ext>
              </a:extLst>
            </p:cNvPr>
            <p:cNvPicPr>
              <a:picLocks noChangeAspect="1"/>
            </p:cNvPicPr>
            <p:nvPr/>
          </p:nvPicPr>
          <p:blipFill>
            <a:blip r:embed="rId32"/>
            <a:stretch>
              <a:fillRect/>
            </a:stretch>
          </p:blipFill>
          <p:spPr>
            <a:xfrm>
              <a:off x="5307390" y="5001087"/>
              <a:ext cx="778278" cy="778278"/>
            </a:xfrm>
            <a:prstGeom prst="rect">
              <a:avLst/>
            </a:prstGeom>
            <a:effectLst>
              <a:outerShdw blurRad="50800" dist="38100" dir="5400000" algn="t" rotWithShape="0">
                <a:prstClr val="black">
                  <a:alpha val="40000"/>
                </a:prstClr>
              </a:outerShdw>
            </a:effectLst>
          </p:spPr>
        </p:pic>
      </p:grpSp>
      <p:pic>
        <p:nvPicPr>
          <p:cNvPr id="83" name="Picture 82" descr="A picture containing logo&#10;&#10;Description automatically generated">
            <a:extLst>
              <a:ext uri="{FF2B5EF4-FFF2-40B4-BE49-F238E27FC236}">
                <a16:creationId xmlns:a16="http://schemas.microsoft.com/office/drawing/2014/main" id="{44F3B856-BD7F-467E-BA07-B8DFE78BCBC7}"/>
              </a:ext>
            </a:extLst>
          </p:cNvPr>
          <p:cNvPicPr>
            <a:picLocks noChangeAspect="1"/>
          </p:cNvPicPr>
          <p:nvPr/>
        </p:nvPicPr>
        <p:blipFill>
          <a:blip r:embed="rId33"/>
          <a:stretch>
            <a:fillRect/>
          </a:stretch>
        </p:blipFill>
        <p:spPr>
          <a:xfrm>
            <a:off x="7775549" y="4951177"/>
            <a:ext cx="499427" cy="552146"/>
          </a:xfrm>
          <a:prstGeom prst="rect">
            <a:avLst/>
          </a:prstGeom>
        </p:spPr>
      </p:pic>
      <p:sp>
        <p:nvSpPr>
          <p:cNvPr id="84" name="TextBox 83">
            <a:extLst>
              <a:ext uri="{FF2B5EF4-FFF2-40B4-BE49-F238E27FC236}">
                <a16:creationId xmlns:a16="http://schemas.microsoft.com/office/drawing/2014/main" id="{808AC54F-3152-4C9A-A8E4-7201ED18A49C}"/>
              </a:ext>
            </a:extLst>
          </p:cNvPr>
          <p:cNvSpPr txBox="1"/>
          <p:nvPr/>
        </p:nvSpPr>
        <p:spPr>
          <a:xfrm>
            <a:off x="8192374" y="4986667"/>
            <a:ext cx="2306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[young]</a:t>
            </a:r>
          </a:p>
        </p:txBody>
      </p:sp>
      <p:pic>
        <p:nvPicPr>
          <p:cNvPr id="85" name="Picture 84">
            <a:extLst>
              <a:ext uri="{FF2B5EF4-FFF2-40B4-BE49-F238E27FC236}">
                <a16:creationId xmlns:a16="http://schemas.microsoft.com/office/drawing/2014/main" id="{F339FA53-93C3-41E4-B4AE-348941141C53}"/>
              </a:ext>
            </a:extLst>
          </p:cNvPr>
          <p:cNvPicPr>
            <a:picLocks noChangeAspect="1"/>
          </p:cNvPicPr>
          <p:nvPr/>
        </p:nvPicPr>
        <p:blipFill>
          <a:blip r:embed="rId34"/>
          <a:stretch>
            <a:fillRect/>
          </a:stretch>
        </p:blipFill>
        <p:spPr>
          <a:xfrm>
            <a:off x="7774920" y="5767038"/>
            <a:ext cx="544707" cy="628799"/>
          </a:xfrm>
          <a:prstGeom prst="rect">
            <a:avLst/>
          </a:prstGeom>
        </p:spPr>
      </p:pic>
      <p:sp>
        <p:nvSpPr>
          <p:cNvPr id="86" name="TextBox 85">
            <a:extLst>
              <a:ext uri="{FF2B5EF4-FFF2-40B4-BE49-F238E27FC236}">
                <a16:creationId xmlns:a16="http://schemas.microsoft.com/office/drawing/2014/main" id="{5DE01384-12BE-444E-A584-37D85A0E264C}"/>
              </a:ext>
            </a:extLst>
          </p:cNvPr>
          <p:cNvSpPr txBox="1"/>
          <p:nvPr/>
        </p:nvSpPr>
        <p:spPr>
          <a:xfrm>
            <a:off x="8250435" y="5803719"/>
            <a:ext cx="2306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[difficult]</a:t>
            </a:r>
          </a:p>
        </p:txBody>
      </p:sp>
      <p:pic>
        <p:nvPicPr>
          <p:cNvPr id="87" name="Picture 86" descr="A picture containing text, clipart&#10;&#10;Description automatically generated">
            <a:extLst>
              <a:ext uri="{FF2B5EF4-FFF2-40B4-BE49-F238E27FC236}">
                <a16:creationId xmlns:a16="http://schemas.microsoft.com/office/drawing/2014/main" id="{6054622A-C4B1-49AA-918E-B53FD32A59E2}"/>
              </a:ext>
            </a:extLst>
          </p:cNvPr>
          <p:cNvPicPr>
            <a:picLocks noChangeAspect="1"/>
          </p:cNvPicPr>
          <p:nvPr/>
        </p:nvPicPr>
        <p:blipFill>
          <a:blip r:embed="rId35"/>
          <a:stretch>
            <a:fillRect/>
          </a:stretch>
        </p:blipFill>
        <p:spPr>
          <a:xfrm>
            <a:off x="6272213" y="5687204"/>
            <a:ext cx="899054" cy="507123"/>
          </a:xfrm>
          <a:prstGeom prst="rect">
            <a:avLst/>
          </a:prstGeom>
        </p:spPr>
      </p:pic>
    </p:spTree>
    <p:extLst>
      <p:ext uri="{BB962C8B-B14F-4D97-AF65-F5344CB8AC3E}">
        <p14:creationId xmlns:p14="http://schemas.microsoft.com/office/powerpoint/2010/main" val="38773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832779" y="752648"/>
            <a:ext cx="4559446"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13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un</a:t>
            </a:r>
            <a:endParaRPr kumimoji="0" sz="138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406743" y="971171"/>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[un]</a:t>
            </a:r>
            <a:endParaRPr lang="en-GB" sz="9600" dirty="0"/>
          </a:p>
        </p:txBody>
      </p:sp>
      <p:pic>
        <p:nvPicPr>
          <p:cNvPr id="27" name="Picture 26" descr="Icon&#10;&#10;Description automatically generated">
            <a:extLst>
              <a:ext uri="{FF2B5EF4-FFF2-40B4-BE49-F238E27FC236}">
                <a16:creationId xmlns:a16="http://schemas.microsoft.com/office/drawing/2014/main" id="{8A1A7135-529B-488A-A070-74910AB3A901}"/>
              </a:ext>
            </a:extLst>
          </p:cNvPr>
          <p:cNvPicPr>
            <a:picLocks noChangeAspect="1"/>
          </p:cNvPicPr>
          <p:nvPr/>
        </p:nvPicPr>
        <p:blipFill>
          <a:blip r:embed="rId4"/>
          <a:stretch>
            <a:fillRect/>
          </a:stretch>
        </p:blipFill>
        <p:spPr>
          <a:xfrm>
            <a:off x="4990375" y="3098833"/>
            <a:ext cx="1714500" cy="3429000"/>
          </a:xfrm>
          <a:prstGeom prst="rect">
            <a:avLst/>
          </a:prstGeom>
        </p:spPr>
      </p:pic>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[a/an, one]</a:t>
            </a:r>
          </a:p>
        </p:txBody>
      </p:sp>
      <p:sp>
        <p:nvSpPr>
          <p:cNvPr id="36" name="CustomShape 14">
            <a:extLst>
              <a:ext uri="{FF2B5EF4-FFF2-40B4-BE49-F238E27FC236}">
                <a16:creationId xmlns:a16="http://schemas.microsoft.com/office/drawing/2014/main" id="{1A8D730E-B593-40A2-9755-F6A39BC5103B}"/>
              </a:ext>
            </a:extLst>
          </p:cNvPr>
          <p:cNvSpPr/>
          <p:nvPr/>
        </p:nvSpPr>
        <p:spPr>
          <a:xfrm>
            <a:off x="187229" y="2284368"/>
            <a:ext cx="4803146" cy="2357459"/>
          </a:xfrm>
          <a:prstGeom prst="wedgeEllipseCallout">
            <a:avLst>
              <a:gd name="adj1" fmla="val -13923"/>
              <a:gd name="adj2" fmla="val -80569"/>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7BA5260-03B3-4092-99ED-215F0B20A985}"/>
              </a:ext>
            </a:extLst>
          </p:cNvPr>
          <p:cNvSpPr txBox="1"/>
          <p:nvPr/>
        </p:nvSpPr>
        <p:spPr>
          <a:xfrm>
            <a:off x="686850" y="2770599"/>
            <a:ext cx="3803904" cy="1384995"/>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is nasal before a consonant and at the end of words.</a:t>
            </a:r>
          </a:p>
        </p:txBody>
      </p:sp>
      <p:pic>
        <p:nvPicPr>
          <p:cNvPr id="32" name="Picture 2" descr="Alphabet Word Images, Face, Human">
            <a:extLst>
              <a:ext uri="{FF2B5EF4-FFF2-40B4-BE49-F238E27FC236}">
                <a16:creationId xmlns:a16="http://schemas.microsoft.com/office/drawing/2014/main" id="{2DF7A56B-5DE3-42D7-9756-9C96F38B1D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8549" y="1933144"/>
            <a:ext cx="741629" cy="869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7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6"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832779" y="752648"/>
            <a:ext cx="4559446"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13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un</a:t>
            </a:r>
            <a:endParaRPr kumimoji="0" sz="138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84971" y="971171"/>
            <a:ext cx="1538854"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[un]</a:t>
            </a:r>
            <a:endParaRPr lang="en-GB" sz="9600" dirty="0"/>
          </a:p>
        </p:txBody>
      </p:sp>
      <p:sp>
        <p:nvSpPr>
          <p:cNvPr id="17" name="CustomShape 2">
            <a:extLst>
              <a:ext uri="{FF2B5EF4-FFF2-40B4-BE49-F238E27FC236}">
                <a16:creationId xmlns:a16="http://schemas.microsoft.com/office/drawing/2014/main" id="{D4E9E0D3-FDDE-40D3-AD58-F03C5D4B4F29}"/>
              </a:ext>
            </a:extLst>
          </p:cNvPr>
          <p:cNvSpPr/>
          <p:nvPr/>
        </p:nvSpPr>
        <p:spPr>
          <a:xfrm>
            <a:off x="558236" y="1504077"/>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di</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
            <a:extLst>
              <a:ext uri="{FF2B5EF4-FFF2-40B4-BE49-F238E27FC236}">
                <a16:creationId xmlns:a16="http://schemas.microsoft.com/office/drawing/2014/main" id="{78EC3994-AA6B-4D67-8D71-6B9B0BA1E43F}"/>
              </a:ext>
            </a:extLst>
          </p:cNvPr>
          <p:cNvSpPr/>
          <p:nvPr/>
        </p:nvSpPr>
        <p:spPr>
          <a:xfrm>
            <a:off x="8685780" y="1504077"/>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un</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gle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
            <a:extLst>
              <a:ext uri="{FF2B5EF4-FFF2-40B4-BE49-F238E27FC236}">
                <a16:creationId xmlns:a16="http://schemas.microsoft.com/office/drawing/2014/main" id="{3D6717DF-F708-4FCB-BA45-A64309E9CEB6}"/>
              </a:ext>
            </a:extLst>
          </p:cNvPr>
          <p:cNvSpPr/>
          <p:nvPr/>
        </p:nvSpPr>
        <p:spPr>
          <a:xfrm>
            <a:off x="536023" y="4374024"/>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51813908-BC35-4D75-820C-1DA22AF6BB40}"/>
              </a:ext>
            </a:extLst>
          </p:cNvPr>
          <p:cNvSpPr/>
          <p:nvPr/>
        </p:nvSpPr>
        <p:spPr>
          <a:xfrm>
            <a:off x="7142268" y="4440330"/>
            <a:ext cx="4781557"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comm</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8" name="Picture 7" descr="A picture containing tree, silhouette&#10;&#10;Description automatically generated">
            <a:extLst>
              <a:ext uri="{FF2B5EF4-FFF2-40B4-BE49-F238E27FC236}">
                <a16:creationId xmlns:a16="http://schemas.microsoft.com/office/drawing/2014/main" id="{48CCB82E-DD83-463B-8604-B281CC5F88FE}"/>
              </a:ext>
            </a:extLst>
          </p:cNvPr>
          <p:cNvPicPr>
            <a:picLocks noChangeAspect="1"/>
          </p:cNvPicPr>
          <p:nvPr/>
        </p:nvPicPr>
        <p:blipFill>
          <a:blip r:embed="rId4"/>
          <a:stretch>
            <a:fillRect/>
          </a:stretch>
        </p:blipFill>
        <p:spPr>
          <a:xfrm>
            <a:off x="8978441" y="2810992"/>
            <a:ext cx="2627376" cy="1477899"/>
          </a:xfrm>
          <a:prstGeom prst="rect">
            <a:avLst/>
          </a:prstGeom>
        </p:spPr>
      </p:pic>
      <p:grpSp>
        <p:nvGrpSpPr>
          <p:cNvPr id="21" name="Group 20">
            <a:extLst>
              <a:ext uri="{FF2B5EF4-FFF2-40B4-BE49-F238E27FC236}">
                <a16:creationId xmlns:a16="http://schemas.microsoft.com/office/drawing/2014/main" id="{D6AC435C-A1AF-4BEA-B4F5-BD8D7A87518D}"/>
              </a:ext>
            </a:extLst>
          </p:cNvPr>
          <p:cNvGrpSpPr/>
          <p:nvPr/>
        </p:nvGrpSpPr>
        <p:grpSpPr>
          <a:xfrm>
            <a:off x="1151059" y="2493634"/>
            <a:ext cx="2050183" cy="2050183"/>
            <a:chOff x="1127534" y="2900047"/>
            <a:chExt cx="2050183" cy="2050183"/>
          </a:xfrm>
        </p:grpSpPr>
        <p:pic>
          <p:nvPicPr>
            <p:cNvPr id="23" name="Graphic 22" descr="Flip calendar">
              <a:extLst>
                <a:ext uri="{FF2B5EF4-FFF2-40B4-BE49-F238E27FC236}">
                  <a16:creationId xmlns:a16="http://schemas.microsoft.com/office/drawing/2014/main" id="{72792C4F-4F9C-4BB9-8F3C-835C433538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534" y="2900047"/>
              <a:ext cx="2050183" cy="2050183"/>
            </a:xfrm>
            <a:prstGeom prst="rect">
              <a:avLst/>
            </a:prstGeom>
          </p:spPr>
        </p:pic>
        <p:sp>
          <p:nvSpPr>
            <p:cNvPr id="15" name="TextBox 14">
              <a:extLst>
                <a:ext uri="{FF2B5EF4-FFF2-40B4-BE49-F238E27FC236}">
                  <a16:creationId xmlns:a16="http://schemas.microsoft.com/office/drawing/2014/main" id="{B6BF17FD-BA64-4615-BAA6-4EFC9278A748}"/>
                </a:ext>
              </a:extLst>
            </p:cNvPr>
            <p:cNvSpPr txBox="1"/>
            <p:nvPr/>
          </p:nvSpPr>
          <p:spPr>
            <a:xfrm>
              <a:off x="1521689" y="3852787"/>
              <a:ext cx="1261872" cy="646331"/>
            </a:xfrm>
            <a:prstGeom prst="rect">
              <a:avLst/>
            </a:prstGeom>
            <a:noFill/>
          </p:spPr>
          <p:txBody>
            <a:bodyPr wrap="square" rtlCol="0">
              <a:spAutoFit/>
            </a:bodyPr>
            <a:lstStyle/>
            <a:p>
              <a:pPr algn="ctr"/>
              <a:r>
                <a:rPr lang="en-GB" sz="3600" b="1" dirty="0">
                  <a:solidFill>
                    <a:srgbClr val="0070C0"/>
                  </a:solidFill>
                  <a:latin typeface="Century Gothic" panose="020B0502020202020204" pitchFamily="34" charset="0"/>
                </a:rPr>
                <a:t>Mon</a:t>
              </a:r>
            </a:p>
          </p:txBody>
        </p:sp>
      </p:grpSp>
      <p:pic>
        <p:nvPicPr>
          <p:cNvPr id="24" name="Picture 23" descr="A picture containing icon&#10;&#10;Description automatically generated">
            <a:extLst>
              <a:ext uri="{FF2B5EF4-FFF2-40B4-BE49-F238E27FC236}">
                <a16:creationId xmlns:a16="http://schemas.microsoft.com/office/drawing/2014/main" id="{4223C85D-80D0-4E85-AD44-1707D2F3E0E9}"/>
              </a:ext>
            </a:extLst>
          </p:cNvPr>
          <p:cNvPicPr>
            <a:picLocks noChangeAspect="1"/>
          </p:cNvPicPr>
          <p:nvPr/>
        </p:nvPicPr>
        <p:blipFill>
          <a:blip r:embed="rId7"/>
          <a:stretch>
            <a:fillRect/>
          </a:stretch>
        </p:blipFill>
        <p:spPr>
          <a:xfrm>
            <a:off x="1484269" y="5546228"/>
            <a:ext cx="1322817" cy="1252267"/>
          </a:xfrm>
          <a:prstGeom prst="rect">
            <a:avLst/>
          </a:prstGeom>
        </p:spPr>
      </p:pic>
      <p:sp>
        <p:nvSpPr>
          <p:cNvPr id="25" name="TextBox 24">
            <a:extLst>
              <a:ext uri="{FF2B5EF4-FFF2-40B4-BE49-F238E27FC236}">
                <a16:creationId xmlns:a16="http://schemas.microsoft.com/office/drawing/2014/main" id="{CBB59FBA-DE17-4313-AEFD-8C7F70AE5075}"/>
              </a:ext>
            </a:extLst>
          </p:cNvPr>
          <p:cNvSpPr txBox="1"/>
          <p:nvPr/>
        </p:nvSpPr>
        <p:spPr>
          <a:xfrm>
            <a:off x="7801913" y="5526030"/>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[common]</a:t>
            </a:r>
          </a:p>
        </p:txBody>
      </p:sp>
      <p:pic>
        <p:nvPicPr>
          <p:cNvPr id="27" name="Picture 26" descr="Icon&#10;&#10;Description automatically generated">
            <a:extLst>
              <a:ext uri="{FF2B5EF4-FFF2-40B4-BE49-F238E27FC236}">
                <a16:creationId xmlns:a16="http://schemas.microsoft.com/office/drawing/2014/main" id="{8A1A7135-529B-488A-A070-74910AB3A901}"/>
              </a:ext>
            </a:extLst>
          </p:cNvPr>
          <p:cNvPicPr>
            <a:picLocks noChangeAspect="1"/>
          </p:cNvPicPr>
          <p:nvPr/>
        </p:nvPicPr>
        <p:blipFill>
          <a:blip r:embed="rId8"/>
          <a:stretch>
            <a:fillRect/>
          </a:stretch>
        </p:blipFill>
        <p:spPr>
          <a:xfrm>
            <a:off x="4990375" y="3098833"/>
            <a:ext cx="1714500" cy="3429000"/>
          </a:xfrm>
          <a:prstGeom prst="rect">
            <a:avLst/>
          </a:prstGeom>
        </p:spPr>
      </p:pic>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[a/an, one]</a:t>
            </a:r>
          </a:p>
        </p:txBody>
      </p:sp>
    </p:spTree>
    <p:extLst>
      <p:ext uri="{BB962C8B-B14F-4D97-AF65-F5344CB8AC3E}">
        <p14:creationId xmlns:p14="http://schemas.microsoft.com/office/powerpoint/2010/main" val="229412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Gender in French</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Indefinite articles: a/an</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74554" y="1456697"/>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In French,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things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as well as people and animals, are either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feminine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We say that they have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gender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2240606" y="4335717"/>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44546A"/>
                </a:solidFill>
                <a:effectLst>
                  <a:innerShdw blurRad="63500" dist="50800" dir="13500000">
                    <a:srgbClr val="000000">
                      <a:alpha val="50000"/>
                    </a:srgbClr>
                  </a:innerShdw>
                </a:effectLst>
                <a:uLnTx/>
                <a:uFillTx/>
                <a:latin typeface="Century Gothic" panose="020B0502020202020204" pitchFamily="34" charset="0"/>
                <a:ea typeface="+mn-ea"/>
                <a:cs typeface="Arial"/>
                <a:sym typeface="Arial"/>
              </a:rPr>
              <a:t>Masculine</a:t>
            </a:r>
            <a:endParaRPr kumimoji="0" lang="en-US" sz="3000" b="1" i="0" u="none" strike="noStrike" kern="1200" cap="none" spc="0" normalizeH="0" baseline="0" noProof="0" dirty="0">
              <a:ln w="9525">
                <a:solidFill>
                  <a:prstClr val="white"/>
                </a:solidFill>
                <a:prstDash val="solid"/>
              </a:ln>
              <a:solidFill>
                <a:srgbClr val="002060"/>
              </a:solidFill>
              <a:effectLst/>
              <a:uLnTx/>
              <a:uFillTx/>
              <a:latin typeface="Century Gothic" panose="020B0502020202020204" pitchFamily="34" charset="0"/>
              <a:ea typeface="+mn-ea"/>
              <a:cs typeface="Arial"/>
              <a:sym typeface="Arial"/>
            </a:endParaRPr>
          </a:p>
        </p:txBody>
      </p:sp>
      <p:sp>
        <p:nvSpPr>
          <p:cNvPr id="55" name="TextBox 54">
            <a:extLst>
              <a:ext uri="{FF2B5EF4-FFF2-40B4-BE49-F238E27FC236}">
                <a16:creationId xmlns:a16="http://schemas.microsoft.com/office/drawing/2014/main" id="{89EAE7C2-F637-454A-8493-C0E1BF163299}"/>
              </a:ext>
            </a:extLst>
          </p:cNvPr>
          <p:cNvSpPr txBox="1"/>
          <p:nvPr/>
        </p:nvSpPr>
        <p:spPr>
          <a:xfrm>
            <a:off x="508791" y="4764336"/>
            <a:ext cx="25073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univers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508791" y="543415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cheval</a:t>
            </a:r>
          </a:p>
        </p:txBody>
      </p:sp>
      <p:sp>
        <p:nvSpPr>
          <p:cNvPr id="57" name="TextBox 56">
            <a:extLst>
              <a:ext uri="{FF2B5EF4-FFF2-40B4-BE49-F238E27FC236}">
                <a16:creationId xmlns:a16="http://schemas.microsoft.com/office/drawing/2014/main" id="{FDD8633B-0242-4DA2-86FE-824B2F4B73DA}"/>
              </a:ext>
            </a:extLst>
          </p:cNvPr>
          <p:cNvSpPr txBox="1"/>
          <p:nvPr/>
        </p:nvSpPr>
        <p:spPr>
          <a:xfrm>
            <a:off x="462455" y="617774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lit</a:t>
            </a:r>
          </a:p>
        </p:txBody>
      </p:sp>
      <p:sp>
        <p:nvSpPr>
          <p:cNvPr id="58" name="TextBox 57">
            <a:extLst>
              <a:ext uri="{FF2B5EF4-FFF2-40B4-BE49-F238E27FC236}">
                <a16:creationId xmlns:a16="http://schemas.microsoft.com/office/drawing/2014/main" id="{76C7F20A-B802-4532-99B9-895A8AD06B08}"/>
              </a:ext>
            </a:extLst>
          </p:cNvPr>
          <p:cNvSpPr txBox="1"/>
          <p:nvPr/>
        </p:nvSpPr>
        <p:spPr>
          <a:xfrm>
            <a:off x="6131159" y="4782837"/>
            <a:ext cx="32869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banane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4B186702-B248-494E-B7D0-58BC34944536}"/>
              </a:ext>
            </a:extLst>
          </p:cNvPr>
          <p:cNvSpPr txBox="1"/>
          <p:nvPr/>
        </p:nvSpPr>
        <p:spPr>
          <a:xfrm>
            <a:off x="6131159" y="5514718"/>
            <a:ext cx="2395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table</a:t>
            </a:r>
          </a:p>
        </p:txBody>
      </p:sp>
      <p:sp>
        <p:nvSpPr>
          <p:cNvPr id="60" name="Rectangle 59">
            <a:extLst>
              <a:ext uri="{FF2B5EF4-FFF2-40B4-BE49-F238E27FC236}">
                <a16:creationId xmlns:a16="http://schemas.microsoft.com/office/drawing/2014/main" id="{D14743D7-B2B9-4654-9C27-7C8D8E734E4F}"/>
              </a:ext>
            </a:extLst>
          </p:cNvPr>
          <p:cNvSpPr/>
          <p:nvPr/>
        </p:nvSpPr>
        <p:spPr>
          <a:xfrm>
            <a:off x="7401897" y="4431254"/>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Arial"/>
                <a:sym typeface="Arial"/>
              </a:rPr>
              <a:t>Feminine</a:t>
            </a:r>
          </a:p>
        </p:txBody>
      </p:sp>
      <p:sp>
        <p:nvSpPr>
          <p:cNvPr id="61" name="TextBox 60">
            <a:extLst>
              <a:ext uri="{FF2B5EF4-FFF2-40B4-BE49-F238E27FC236}">
                <a16:creationId xmlns:a16="http://schemas.microsoft.com/office/drawing/2014/main" id="{7D85322B-28A9-48E8-ABD0-ECD25F7BA6C7}"/>
              </a:ext>
            </a:extLst>
          </p:cNvPr>
          <p:cNvSpPr txBox="1"/>
          <p:nvPr/>
        </p:nvSpPr>
        <p:spPr>
          <a:xfrm>
            <a:off x="6131160" y="6160576"/>
            <a:ext cx="23958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idée</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532E39CC-3DFE-45F7-8B23-9BC65B1938EC}"/>
              </a:ext>
            </a:extLst>
          </p:cNvPr>
          <p:cNvSpPr txBox="1"/>
          <p:nvPr/>
        </p:nvSpPr>
        <p:spPr>
          <a:xfrm>
            <a:off x="490089" y="4764335"/>
            <a:ext cx="6645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B6537967-FDF7-4722-8A0E-83429F855E90}"/>
              </a:ext>
            </a:extLst>
          </p:cNvPr>
          <p:cNvSpPr txBox="1"/>
          <p:nvPr/>
        </p:nvSpPr>
        <p:spPr>
          <a:xfrm>
            <a:off x="462455" y="5413349"/>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19476" y="6160576"/>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6089274" y="47764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076574" y="549755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06627AB6-99FF-48DE-8988-FE7D4F48B2E2}"/>
              </a:ext>
            </a:extLst>
          </p:cNvPr>
          <p:cNvSpPr txBox="1"/>
          <p:nvPr/>
        </p:nvSpPr>
        <p:spPr>
          <a:xfrm>
            <a:off x="6092128" y="616057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AFA73843-7770-48F0-8E5A-D3F70106DADF}"/>
              </a:ext>
            </a:extLst>
          </p:cNvPr>
          <p:cNvSpPr txBox="1"/>
          <p:nvPr/>
        </p:nvSpPr>
        <p:spPr>
          <a:xfrm>
            <a:off x="3049281" y="4785140"/>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universe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43303" y="5477267"/>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horse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70117" y="613887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bed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9150792" y="4803202"/>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banane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9150792" y="5477006"/>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table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35D8F9A2-A91B-4320-BF83-27A117671BC0}"/>
              </a:ext>
            </a:extLst>
          </p:cNvPr>
          <p:cNvSpPr txBox="1"/>
          <p:nvPr/>
        </p:nvSpPr>
        <p:spPr>
          <a:xfrm>
            <a:off x="9177573" y="6128551"/>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an idea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74554" y="2599044"/>
            <a:ext cx="1137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in French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before a masculine noun and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before a feminine noun.</a:t>
            </a:r>
          </a:p>
        </p:txBody>
      </p:sp>
      <p:sp>
        <p:nvSpPr>
          <p:cNvPr id="75" name="Speech Bubble: Rectangle with Corners Rounded 74">
            <a:extLst>
              <a:ext uri="{FF2B5EF4-FFF2-40B4-BE49-F238E27FC236}">
                <a16:creationId xmlns:a16="http://schemas.microsoft.com/office/drawing/2014/main" id="{D07D06A3-CAA1-4848-B4F3-8C81645CDF00}"/>
              </a:ext>
            </a:extLst>
          </p:cNvPr>
          <p:cNvSpPr/>
          <p:nvPr/>
        </p:nvSpPr>
        <p:spPr>
          <a:xfrm>
            <a:off x="93832" y="3573016"/>
            <a:ext cx="12004335" cy="819372"/>
          </a:xfrm>
          <a:prstGeom prst="wedgeRoundRectCallout">
            <a:avLst>
              <a:gd name="adj1" fmla="val 13990"/>
              <a:gd name="adj2" fmla="val 489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Many </a:t>
            </a:r>
            <a:r>
              <a:rPr kumimoji="0" lang="en-GB"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Arial"/>
              </a:rPr>
              <a:t>feminine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nouns end in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 </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but you</a:t>
            </a:r>
            <a:r>
              <a:rPr kumimoji="0" lang="en-GB" sz="28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have to learn the gender of each noun when you learn the word</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5320617" y="76217"/>
            <a:ext cx="5272352"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This is </a:t>
            </a:r>
            <a:r>
              <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grammatical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not biological gender! A table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table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is not female, it is a </a:t>
            </a:r>
            <a:r>
              <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feminine noun.</a:t>
            </a:r>
          </a:p>
        </p:txBody>
      </p:sp>
      <p:sp>
        <p:nvSpPr>
          <p:cNvPr id="29" name="CustomShape 14">
            <a:extLst>
              <a:ext uri="{FF2B5EF4-FFF2-40B4-BE49-F238E27FC236}">
                <a16:creationId xmlns:a16="http://schemas.microsoft.com/office/drawing/2014/main" id="{A7C9328C-E5EA-4386-B7CC-A91C276B2745}"/>
              </a:ext>
            </a:extLst>
          </p:cNvPr>
          <p:cNvSpPr/>
          <p:nvPr/>
        </p:nvSpPr>
        <p:spPr>
          <a:xfrm>
            <a:off x="7350229" y="1805500"/>
            <a:ext cx="4803146" cy="2357459"/>
          </a:xfrm>
          <a:prstGeom prst="wedgeEllipseCallout">
            <a:avLst>
              <a:gd name="adj1" fmla="val -60375"/>
              <a:gd name="adj2" fmla="val 81563"/>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B6C225A0-7515-4299-A63D-A2EDF1EE4158}"/>
              </a:ext>
            </a:extLst>
          </p:cNvPr>
          <p:cNvSpPr txBox="1"/>
          <p:nvPr/>
        </p:nvSpPr>
        <p:spPr>
          <a:xfrm>
            <a:off x="8039921" y="1993653"/>
            <a:ext cx="3643288" cy="1815882"/>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is oral before a vowel. Practise the different sounds: </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 </a:t>
            </a:r>
            <a:r>
              <a:rPr lang="en-GB" sz="2800" b="1" dirty="0" err="1">
                <a:solidFill>
                  <a:schemeClr val="bg1"/>
                </a:solidFill>
                <a:latin typeface="Century Gothic" panose="020B0502020202020204" pitchFamily="34" charset="0"/>
              </a:rPr>
              <a:t>une</a:t>
            </a:r>
            <a:r>
              <a:rPr lang="en-GB" sz="2800" dirty="0">
                <a:solidFill>
                  <a:schemeClr val="bg1"/>
                </a:solidFill>
                <a:latin typeface="Century Gothic" panose="020B0502020202020204" pitchFamily="34" charset="0"/>
              </a:rPr>
              <a:t> – </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 </a:t>
            </a:r>
            <a:r>
              <a:rPr lang="en-GB" sz="2800" b="1" dirty="0" err="1">
                <a:solidFill>
                  <a:schemeClr val="bg1"/>
                </a:solidFill>
                <a:latin typeface="Century Gothic" panose="020B0502020202020204" pitchFamily="34" charset="0"/>
              </a:rPr>
              <a:t>une</a:t>
            </a:r>
            <a:endParaRPr lang="en-GB" sz="2800" b="1" dirty="0">
              <a:solidFill>
                <a:schemeClr val="bg1"/>
              </a:solidFill>
              <a:latin typeface="Century Gothic" panose="020B0502020202020204" pitchFamily="34" charset="0"/>
            </a:endParaRPr>
          </a:p>
        </p:txBody>
      </p:sp>
      <p:pic>
        <p:nvPicPr>
          <p:cNvPr id="31" name="Picture 4" descr="Lips, Sexy, Mouth, Kiss, Passion, Teeth, Gloss">
            <a:extLst>
              <a:ext uri="{FF2B5EF4-FFF2-40B4-BE49-F238E27FC236}">
                <a16:creationId xmlns:a16="http://schemas.microsoft.com/office/drawing/2014/main" id="{82530D0B-D9FD-4993-8DAA-8D8FF18F3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9755" y="2630161"/>
            <a:ext cx="663922" cy="48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cBhvr additive="base">
                                        <p:cTn id="102" dur="500" fill="hold"/>
                                        <p:tgtEl>
                                          <p:spTgt spid="75"/>
                                        </p:tgtEl>
                                        <p:attrNameLst>
                                          <p:attrName>ppt_x</p:attrName>
                                        </p:attrNameLst>
                                      </p:cBhvr>
                                      <p:tavLst>
                                        <p:tav tm="0">
                                          <p:val>
                                            <p:strVal val="#ppt_x"/>
                                          </p:val>
                                        </p:tav>
                                        <p:tav tm="100000">
                                          <p:val>
                                            <p:strVal val="#ppt_x"/>
                                          </p:val>
                                        </p:tav>
                                      </p:tavLst>
                                    </p:anim>
                                    <p:anim calcmode="lin" valueType="num">
                                      <p:cBhvr additive="base">
                                        <p:cTn id="10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animBg="1"/>
      <p:bldP spid="28" grpId="0" animBg="1"/>
      <p:bldP spid="29"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peech Bubble: Rectangle with Corners Rounded 39">
            <a:extLst>
              <a:ext uri="{FF2B5EF4-FFF2-40B4-BE49-F238E27FC236}">
                <a16:creationId xmlns:a16="http://schemas.microsoft.com/office/drawing/2014/main" id="{D16283C8-FD50-4079-A099-775BC4E2DEF6}"/>
              </a:ext>
            </a:extLst>
          </p:cNvPr>
          <p:cNvSpPr/>
          <p:nvPr/>
        </p:nvSpPr>
        <p:spPr>
          <a:xfrm>
            <a:off x="112426" y="673958"/>
            <a:ext cx="7404252" cy="547644"/>
          </a:xfrm>
          <a:prstGeom prst="wedgeRoundRectCallout">
            <a:avLst>
              <a:gd name="adj1" fmla="val -51627"/>
              <a:gd name="adj2" fmla="val -4812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1654458" y="1427469"/>
          <a:ext cx="7885748" cy="4900680"/>
        </p:xfrm>
        <a:graphic>
          <a:graphicData uri="http://schemas.openxmlformats.org/drawingml/2006/table">
            <a:tbl>
              <a:tblPr/>
              <a:tblGrid>
                <a:gridCol w="784463">
                  <a:extLst>
                    <a:ext uri="{9D8B030D-6E8A-4147-A177-3AD203B41FA5}">
                      <a16:colId xmlns:a16="http://schemas.microsoft.com/office/drawing/2014/main" val="20000"/>
                    </a:ext>
                  </a:extLst>
                </a:gridCol>
                <a:gridCol w="1547978">
                  <a:extLst>
                    <a:ext uri="{9D8B030D-6E8A-4147-A177-3AD203B41FA5}">
                      <a16:colId xmlns:a16="http://schemas.microsoft.com/office/drawing/2014/main" val="20001"/>
                    </a:ext>
                  </a:extLst>
                </a:gridCol>
                <a:gridCol w="2626888">
                  <a:extLst>
                    <a:ext uri="{9D8B030D-6E8A-4147-A177-3AD203B41FA5}">
                      <a16:colId xmlns:a16="http://schemas.microsoft.com/office/drawing/2014/main" val="2536548653"/>
                    </a:ext>
                  </a:extLst>
                </a:gridCol>
                <a:gridCol w="2926419">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un / </a:t>
                      </a:r>
                      <a:r>
                        <a:rPr lang="en-US" sz="2400" b="1" dirty="0" err="1">
                          <a:solidFill>
                            <a:srgbClr val="002060"/>
                          </a:solidFill>
                          <a:latin typeface="Century Gothic" panose="020B0502020202020204" pitchFamily="34" charset="0"/>
                        </a:rPr>
                        <a:t>une</a:t>
                      </a: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err="1">
                          <a:solidFill>
                            <a:srgbClr val="002060"/>
                          </a:solidFill>
                          <a:latin typeface="Century Gothic" panose="020B0502020202020204" pitchFamily="34" charset="0"/>
                        </a:rPr>
                        <a:t>français</a:t>
                      </a:r>
                      <a:endParaRPr lang="en-US" sz="2400" b="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b="1" dirty="0" err="1">
                          <a:solidFill>
                            <a:srgbClr val="002060"/>
                          </a:solidFill>
                          <a:latin typeface="Century Gothic" panose="020B0502020202020204" pitchFamily="34" charset="0"/>
                        </a:rPr>
                        <a:t>anglais</a:t>
                      </a:r>
                      <a:endParaRPr lang="en-US" sz="2400" b="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b u r e a u</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desk</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c h e v a l</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horse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c h a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s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chair</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c h a m b r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bedroom</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i</a:t>
                      </a:r>
                      <a:r>
                        <a:rPr lang="en-GB" sz="2400" b="1" strike="noStrike" spc="-1" dirty="0">
                          <a:solidFill>
                            <a:srgbClr val="002060"/>
                          </a:solidFill>
                          <a:latin typeface="Century gothic"/>
                        </a:rPr>
                        <a:t> d é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idea</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l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t</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bed</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m o t o</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motorbike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a f </a:t>
                      </a:r>
                      <a:r>
                        <a:rPr lang="en-GB" sz="2400" b="1" strike="noStrike" spc="-1" dirty="0" err="1">
                          <a:solidFill>
                            <a:srgbClr val="002060"/>
                          </a:solidFill>
                          <a:latin typeface="Century gothic"/>
                        </a:rPr>
                        <a:t>f</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c h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poster</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sp>
        <p:nvSpPr>
          <p:cNvPr id="16" name="CustomShape 23">
            <a:hlinkClick r:id="" action="ppaction://noaction">
              <a:snd r:embed="rId4" name="5_3.wav"/>
            </a:hlinkClick>
            <a:extLst>
              <a:ext uri="{FF2B5EF4-FFF2-40B4-BE49-F238E27FC236}">
                <a16:creationId xmlns:a16="http://schemas.microsoft.com/office/drawing/2014/main" id="{3AD5864B-E328-4811-82EC-A3D77BDC6BF2}"/>
              </a:ext>
            </a:extLst>
          </p:cNvPr>
          <p:cNvSpPr/>
          <p:nvPr/>
        </p:nvSpPr>
        <p:spPr>
          <a:xfrm>
            <a:off x="1770740" y="24233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5_4.wav"/>
            </a:hlinkClick>
            <a:extLst>
              <a:ext uri="{FF2B5EF4-FFF2-40B4-BE49-F238E27FC236}">
                <a16:creationId xmlns:a16="http://schemas.microsoft.com/office/drawing/2014/main" id="{F2DAD2AC-ADD2-4480-845B-008BBA9A5F70}"/>
              </a:ext>
            </a:extLst>
          </p:cNvPr>
          <p:cNvSpPr/>
          <p:nvPr/>
        </p:nvSpPr>
        <p:spPr>
          <a:xfrm>
            <a:off x="1770740" y="292163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6" name="5_5.wav"/>
            </a:hlinkClick>
            <a:extLst>
              <a:ext uri="{FF2B5EF4-FFF2-40B4-BE49-F238E27FC236}">
                <a16:creationId xmlns:a16="http://schemas.microsoft.com/office/drawing/2014/main" id="{E47FAB46-1A11-4EF4-B700-EF919D0338F8}"/>
              </a:ext>
            </a:extLst>
          </p:cNvPr>
          <p:cNvSpPr/>
          <p:nvPr/>
        </p:nvSpPr>
        <p:spPr>
          <a:xfrm>
            <a:off x="1770740" y="340476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7" name="5_6.wav"/>
            </a:hlinkClick>
            <a:extLst>
              <a:ext uri="{FF2B5EF4-FFF2-40B4-BE49-F238E27FC236}">
                <a16:creationId xmlns:a16="http://schemas.microsoft.com/office/drawing/2014/main" id="{1ECA2C39-8E1B-46F9-B4CE-5D69DA706F12}"/>
              </a:ext>
            </a:extLst>
          </p:cNvPr>
          <p:cNvSpPr/>
          <p:nvPr/>
        </p:nvSpPr>
        <p:spPr>
          <a:xfrm>
            <a:off x="1770740" y="387424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8" name="5_7.wav"/>
            </a:hlinkClick>
            <a:extLst>
              <a:ext uri="{FF2B5EF4-FFF2-40B4-BE49-F238E27FC236}">
                <a16:creationId xmlns:a16="http://schemas.microsoft.com/office/drawing/2014/main" id="{B06E6BFD-FB69-40F9-9653-301D379E5A17}"/>
              </a:ext>
            </a:extLst>
          </p:cNvPr>
          <p:cNvSpPr/>
          <p:nvPr/>
        </p:nvSpPr>
        <p:spPr>
          <a:xfrm>
            <a:off x="1770740" y="436373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3" name="CustomShape 27">
            <a:hlinkClick r:id="" action="ppaction://noaction">
              <a:snd r:embed="rId9" name="5_8.wav"/>
            </a:hlinkClick>
            <a:extLst>
              <a:ext uri="{FF2B5EF4-FFF2-40B4-BE49-F238E27FC236}">
                <a16:creationId xmlns:a16="http://schemas.microsoft.com/office/drawing/2014/main" id="{757AD432-994C-4145-896A-72706F3636E2}"/>
              </a:ext>
            </a:extLst>
          </p:cNvPr>
          <p:cNvSpPr/>
          <p:nvPr/>
        </p:nvSpPr>
        <p:spPr>
          <a:xfrm>
            <a:off x="1770740" y="484339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7" name="CustomShape 14">
            <a:hlinkClick r:id="" action="ppaction://noaction">
              <a:snd r:embed="rId10" name="5_2.wav"/>
            </a:hlinkClick>
            <a:extLst>
              <a:ext uri="{FF2B5EF4-FFF2-40B4-BE49-F238E27FC236}">
                <a16:creationId xmlns:a16="http://schemas.microsoft.com/office/drawing/2014/main" id="{ABB87B27-0474-43D4-A868-EC684F2884CE}"/>
              </a:ext>
            </a:extLst>
          </p:cNvPr>
          <p:cNvSpPr/>
          <p:nvPr/>
        </p:nvSpPr>
        <p:spPr>
          <a:xfrm>
            <a:off x="148240" y="715492"/>
            <a:ext cx="7073970" cy="439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1-8 et ‘un’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une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Puis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complète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le mot.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11" name="5_9.wav"/>
            </a:hlinkClick>
            <a:extLst>
              <a:ext uri="{FF2B5EF4-FFF2-40B4-BE49-F238E27FC236}">
                <a16:creationId xmlns:a16="http://schemas.microsoft.com/office/drawing/2014/main" id="{430E1732-DA2F-427C-BFA2-C625F7920D59}"/>
              </a:ext>
            </a:extLst>
          </p:cNvPr>
          <p:cNvSpPr/>
          <p:nvPr/>
        </p:nvSpPr>
        <p:spPr>
          <a:xfrm>
            <a:off x="1777038" y="536027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12" name="5_10.wav"/>
            </a:hlinkClick>
            <a:extLst>
              <a:ext uri="{FF2B5EF4-FFF2-40B4-BE49-F238E27FC236}">
                <a16:creationId xmlns:a16="http://schemas.microsoft.com/office/drawing/2014/main" id="{A9408E12-481B-4C71-BDF0-9BE776B3C359}"/>
              </a:ext>
            </a:extLst>
          </p:cNvPr>
          <p:cNvSpPr/>
          <p:nvPr/>
        </p:nvSpPr>
        <p:spPr>
          <a:xfrm>
            <a:off x="1777038" y="583993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 name="Rectangle: Rounded Corners 4">
            <a:extLst>
              <a:ext uri="{FF2B5EF4-FFF2-40B4-BE49-F238E27FC236}">
                <a16:creationId xmlns:a16="http://schemas.microsoft.com/office/drawing/2014/main" id="{8404A308-4ECD-42D8-8B4C-07393D4047CD}"/>
              </a:ext>
            </a:extLst>
          </p:cNvPr>
          <p:cNvSpPr/>
          <p:nvPr/>
        </p:nvSpPr>
        <p:spPr>
          <a:xfrm>
            <a:off x="4776795" y="2466195"/>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9" name="Rectangle: Rounded Corners 8">
            <a:extLst>
              <a:ext uri="{FF2B5EF4-FFF2-40B4-BE49-F238E27FC236}">
                <a16:creationId xmlns:a16="http://schemas.microsoft.com/office/drawing/2014/main" id="{4D0EAFA3-FE8A-4005-A1EB-95726D8EAFC2}"/>
              </a:ext>
            </a:extLst>
          </p:cNvPr>
          <p:cNvSpPr/>
          <p:nvPr/>
        </p:nvSpPr>
        <p:spPr>
          <a:xfrm>
            <a:off x="2921619" y="2509024"/>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72" name="Rectangle: Rounded Corners 71">
            <a:extLst>
              <a:ext uri="{FF2B5EF4-FFF2-40B4-BE49-F238E27FC236}">
                <a16:creationId xmlns:a16="http://schemas.microsoft.com/office/drawing/2014/main" id="{07A59700-632F-4E03-825A-42569FD34306}"/>
              </a:ext>
            </a:extLst>
          </p:cNvPr>
          <p:cNvSpPr/>
          <p:nvPr/>
        </p:nvSpPr>
        <p:spPr>
          <a:xfrm>
            <a:off x="2917307" y="2995118"/>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73" name="Rectangle: Rounded Corners 72">
            <a:extLst>
              <a:ext uri="{FF2B5EF4-FFF2-40B4-BE49-F238E27FC236}">
                <a16:creationId xmlns:a16="http://schemas.microsoft.com/office/drawing/2014/main" id="{4B6DD742-9F66-4074-ADC5-75EC52B8FC05}"/>
              </a:ext>
            </a:extLst>
          </p:cNvPr>
          <p:cNvSpPr/>
          <p:nvPr/>
        </p:nvSpPr>
        <p:spPr>
          <a:xfrm>
            <a:off x="4475712" y="3447589"/>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74" name="Rectangle: Rounded Corners 73">
            <a:extLst>
              <a:ext uri="{FF2B5EF4-FFF2-40B4-BE49-F238E27FC236}">
                <a16:creationId xmlns:a16="http://schemas.microsoft.com/office/drawing/2014/main" id="{D38EFDCA-6909-4B78-97B3-A2E7AF17FB2E}"/>
              </a:ext>
            </a:extLst>
          </p:cNvPr>
          <p:cNvSpPr/>
          <p:nvPr/>
        </p:nvSpPr>
        <p:spPr>
          <a:xfrm>
            <a:off x="5049084" y="2964464"/>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85" name="Rectangle: Rounded Corners 84">
            <a:extLst>
              <a:ext uri="{FF2B5EF4-FFF2-40B4-BE49-F238E27FC236}">
                <a16:creationId xmlns:a16="http://schemas.microsoft.com/office/drawing/2014/main" id="{12A52EFC-5C5A-4966-8308-A76EA45BBAD4}"/>
              </a:ext>
            </a:extLst>
          </p:cNvPr>
          <p:cNvSpPr/>
          <p:nvPr/>
        </p:nvSpPr>
        <p:spPr>
          <a:xfrm>
            <a:off x="2917239" y="3481212"/>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6" name="Rectangle: Rounded Corners 85">
            <a:extLst>
              <a:ext uri="{FF2B5EF4-FFF2-40B4-BE49-F238E27FC236}">
                <a16:creationId xmlns:a16="http://schemas.microsoft.com/office/drawing/2014/main" id="{BC8998DD-E709-4C7D-95CB-93E29876A039}"/>
              </a:ext>
            </a:extLst>
          </p:cNvPr>
          <p:cNvSpPr/>
          <p:nvPr/>
        </p:nvSpPr>
        <p:spPr>
          <a:xfrm>
            <a:off x="2917239" y="3943426"/>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7" name="Rectangle: Rounded Corners 86">
            <a:extLst>
              <a:ext uri="{FF2B5EF4-FFF2-40B4-BE49-F238E27FC236}">
                <a16:creationId xmlns:a16="http://schemas.microsoft.com/office/drawing/2014/main" id="{7740FA72-D795-4BD9-AA44-D57A664EC117}"/>
              </a:ext>
            </a:extLst>
          </p:cNvPr>
          <p:cNvSpPr/>
          <p:nvPr/>
        </p:nvSpPr>
        <p:spPr>
          <a:xfrm>
            <a:off x="2917239" y="440656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8" name="Rectangle: Rounded Corners 87">
            <a:extLst>
              <a:ext uri="{FF2B5EF4-FFF2-40B4-BE49-F238E27FC236}">
                <a16:creationId xmlns:a16="http://schemas.microsoft.com/office/drawing/2014/main" id="{A0178CF2-1BFF-40A8-94B8-9825B573FA81}"/>
              </a:ext>
            </a:extLst>
          </p:cNvPr>
          <p:cNvSpPr/>
          <p:nvPr/>
        </p:nvSpPr>
        <p:spPr>
          <a:xfrm>
            <a:off x="2917239" y="491834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9" name="Rectangle: Rounded Corners 88">
            <a:extLst>
              <a:ext uri="{FF2B5EF4-FFF2-40B4-BE49-F238E27FC236}">
                <a16:creationId xmlns:a16="http://schemas.microsoft.com/office/drawing/2014/main" id="{FEBF388C-5EC7-40BB-8B83-0AE3716CE436}"/>
              </a:ext>
            </a:extLst>
          </p:cNvPr>
          <p:cNvSpPr/>
          <p:nvPr/>
        </p:nvSpPr>
        <p:spPr>
          <a:xfrm>
            <a:off x="2913148" y="546789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90" name="Rectangle: Rounded Corners 89">
            <a:extLst>
              <a:ext uri="{FF2B5EF4-FFF2-40B4-BE49-F238E27FC236}">
                <a16:creationId xmlns:a16="http://schemas.microsoft.com/office/drawing/2014/main" id="{9AAF669F-8E1D-4984-BD3B-485CD49E8AFE}"/>
              </a:ext>
            </a:extLst>
          </p:cNvPr>
          <p:cNvSpPr/>
          <p:nvPr/>
        </p:nvSpPr>
        <p:spPr>
          <a:xfrm>
            <a:off x="2909731" y="5944464"/>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pic>
        <p:nvPicPr>
          <p:cNvPr id="37" name="Graphic 36" descr="Teacher">
            <a:extLst>
              <a:ext uri="{FF2B5EF4-FFF2-40B4-BE49-F238E27FC236}">
                <a16:creationId xmlns:a16="http://schemas.microsoft.com/office/drawing/2014/main" id="{3C8B8602-BCCE-49CF-84DB-C9885A3A26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070" y="-136693"/>
            <a:ext cx="914400" cy="914400"/>
          </a:xfrm>
          <a:prstGeom prst="rect">
            <a:avLst/>
          </a:prstGeom>
        </p:spPr>
      </p:pic>
      <p:sp>
        <p:nvSpPr>
          <p:cNvPr id="38" name="Speech Bubble: Rectangle with Corners Rounded 37">
            <a:extLst>
              <a:ext uri="{FF2B5EF4-FFF2-40B4-BE49-F238E27FC236}">
                <a16:creationId xmlns:a16="http://schemas.microsoft.com/office/drawing/2014/main" id="{5B8EA538-6A1B-4B6E-BA48-3A32F9B887D2}"/>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9" name="CustomShape 7">
            <a:hlinkClick r:id="" action="ppaction://noaction">
              <a:snd r:embed="rId15" name="5_1.wav"/>
            </a:hlinkClick>
            <a:extLst>
              <a:ext uri="{FF2B5EF4-FFF2-40B4-BE49-F238E27FC236}">
                <a16:creationId xmlns:a16="http://schemas.microsoft.com/office/drawing/2014/main" id="{73CF752C-F001-4320-BF06-367E4CB49BA7}"/>
              </a:ext>
            </a:extLst>
          </p:cNvPr>
          <p:cNvSpPr/>
          <p:nvPr/>
        </p:nvSpPr>
        <p:spPr>
          <a:xfrm>
            <a:off x="1283359" y="87730"/>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un ou une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2" name="Rectangle: Rounded Corners 41">
            <a:extLst>
              <a:ext uri="{FF2B5EF4-FFF2-40B4-BE49-F238E27FC236}">
                <a16:creationId xmlns:a16="http://schemas.microsoft.com/office/drawing/2014/main" id="{F543155E-CA2E-4894-A001-D6C1CF3FAF47}"/>
              </a:ext>
            </a:extLst>
          </p:cNvPr>
          <p:cNvSpPr/>
          <p:nvPr/>
        </p:nvSpPr>
        <p:spPr>
          <a:xfrm>
            <a:off x="4776795" y="3447588"/>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44" name="Rectangle: Rounded Corners 43">
            <a:extLst>
              <a:ext uri="{FF2B5EF4-FFF2-40B4-BE49-F238E27FC236}">
                <a16:creationId xmlns:a16="http://schemas.microsoft.com/office/drawing/2014/main" id="{436904BA-7235-41A4-8377-2448E232B8AB}"/>
              </a:ext>
            </a:extLst>
          </p:cNvPr>
          <p:cNvSpPr/>
          <p:nvPr/>
        </p:nvSpPr>
        <p:spPr>
          <a:xfrm>
            <a:off x="4271173" y="3917074"/>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45" name="Rectangle: Rounded Corners 44">
            <a:extLst>
              <a:ext uri="{FF2B5EF4-FFF2-40B4-BE49-F238E27FC236}">
                <a16:creationId xmlns:a16="http://schemas.microsoft.com/office/drawing/2014/main" id="{DF2A5A7A-479F-4D25-9830-6409E90A996B}"/>
              </a:ext>
            </a:extLst>
          </p:cNvPr>
          <p:cNvSpPr/>
          <p:nvPr/>
        </p:nvSpPr>
        <p:spPr>
          <a:xfrm>
            <a:off x="4568213" y="3908752"/>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46" name="Rectangle: Rounded Corners 45">
            <a:extLst>
              <a:ext uri="{FF2B5EF4-FFF2-40B4-BE49-F238E27FC236}">
                <a16:creationId xmlns:a16="http://schemas.microsoft.com/office/drawing/2014/main" id="{D7E74920-8C46-46F8-846F-2EAA60AD1842}"/>
              </a:ext>
            </a:extLst>
          </p:cNvPr>
          <p:cNvSpPr/>
          <p:nvPr/>
        </p:nvSpPr>
        <p:spPr>
          <a:xfrm>
            <a:off x="4664756" y="4406565"/>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48" name="Rectangle: Rounded Corners 47">
            <a:extLst>
              <a:ext uri="{FF2B5EF4-FFF2-40B4-BE49-F238E27FC236}">
                <a16:creationId xmlns:a16="http://schemas.microsoft.com/office/drawing/2014/main" id="{7D6963C4-0BD5-4CC8-BE32-FDCB8E3EF71E}"/>
              </a:ext>
            </a:extLst>
          </p:cNvPr>
          <p:cNvSpPr/>
          <p:nvPr/>
        </p:nvSpPr>
        <p:spPr>
          <a:xfrm>
            <a:off x="5140713" y="4918345"/>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49" name="Rectangle: Rounded Corners 48">
            <a:extLst>
              <a:ext uri="{FF2B5EF4-FFF2-40B4-BE49-F238E27FC236}">
                <a16:creationId xmlns:a16="http://schemas.microsoft.com/office/drawing/2014/main" id="{701D1B2C-9971-4FE7-B8B4-D632AC51D7AF}"/>
              </a:ext>
            </a:extLst>
          </p:cNvPr>
          <p:cNvSpPr/>
          <p:nvPr/>
        </p:nvSpPr>
        <p:spPr>
          <a:xfrm>
            <a:off x="5109348" y="5430531"/>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50" name="Rectangle: Rounded Corners 49">
            <a:extLst>
              <a:ext uri="{FF2B5EF4-FFF2-40B4-BE49-F238E27FC236}">
                <a16:creationId xmlns:a16="http://schemas.microsoft.com/office/drawing/2014/main" id="{FF55F0DA-2085-49AD-984C-4B3F39313B91}"/>
              </a:ext>
            </a:extLst>
          </p:cNvPr>
          <p:cNvSpPr/>
          <p:nvPr/>
        </p:nvSpPr>
        <p:spPr>
          <a:xfrm>
            <a:off x="5587234" y="5437609"/>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51" name="Rectangle: Rounded Corners 50">
            <a:extLst>
              <a:ext uri="{FF2B5EF4-FFF2-40B4-BE49-F238E27FC236}">
                <a16:creationId xmlns:a16="http://schemas.microsoft.com/office/drawing/2014/main" id="{72744AA8-4943-4A48-B2F6-F9EAFAF95185}"/>
              </a:ext>
            </a:extLst>
          </p:cNvPr>
          <p:cNvSpPr/>
          <p:nvPr/>
        </p:nvSpPr>
        <p:spPr>
          <a:xfrm>
            <a:off x="4363673" y="5900013"/>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52" name="Rectangle: Rounded Corners 51">
            <a:extLst>
              <a:ext uri="{FF2B5EF4-FFF2-40B4-BE49-F238E27FC236}">
                <a16:creationId xmlns:a16="http://schemas.microsoft.com/office/drawing/2014/main" id="{8A409515-4961-4202-A406-C36CE621D6D1}"/>
              </a:ext>
            </a:extLst>
          </p:cNvPr>
          <p:cNvSpPr/>
          <p:nvPr/>
        </p:nvSpPr>
        <p:spPr>
          <a:xfrm>
            <a:off x="5036118" y="5905893"/>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Tree>
    <p:extLst>
      <p:ext uri="{BB962C8B-B14F-4D97-AF65-F5344CB8AC3E}">
        <p14:creationId xmlns:p14="http://schemas.microsoft.com/office/powerpoint/2010/main" val="1196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72" grpId="0" animBg="1"/>
      <p:bldP spid="73" grpId="0" animBg="1"/>
      <p:bldP spid="74" grpId="0" animBg="1"/>
      <p:bldP spid="85" grpId="0" animBg="1"/>
      <p:bldP spid="86" grpId="0" animBg="1"/>
      <p:bldP spid="87" grpId="0" animBg="1"/>
      <p:bldP spid="88" grpId="0" animBg="1"/>
      <p:bldP spid="89" grpId="0" animBg="1"/>
      <p:bldP spid="90" grpId="0" animBg="1"/>
      <p:bldP spid="42" grpId="0" animBg="1"/>
      <p:bldP spid="44" grpId="0" animBg="1"/>
      <p:bldP spid="45" grpId="0" animBg="1"/>
      <p:bldP spid="46" grpId="0" animBg="1"/>
      <p:bldP spid="48" grpId="0" animBg="1"/>
      <p:bldP spid="49"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ECB788C-6898-40D1-8B08-B84BF49C396F}"/>
              </a:ext>
            </a:extLst>
          </p:cNvPr>
          <p:cNvSpPr/>
          <p:nvPr/>
        </p:nvSpPr>
        <p:spPr>
          <a:xfrm>
            <a:off x="477421"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BC9607C-C7E0-4007-A9D9-6CF914307EA1}"/>
              </a:ext>
            </a:extLst>
          </p:cNvPr>
          <p:cNvSpPr/>
          <p:nvPr/>
        </p:nvSpPr>
        <p:spPr>
          <a:xfrm>
            <a:off x="3073272"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7DA26D-CEEB-464A-A1E8-282C9C0698E9}"/>
              </a:ext>
            </a:extLst>
          </p:cNvPr>
          <p:cNvSpPr/>
          <p:nvPr/>
        </p:nvSpPr>
        <p:spPr>
          <a:xfrm>
            <a:off x="5705637"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8BF37EB-5C10-4D5C-B82D-EDFB6147595E}"/>
              </a:ext>
            </a:extLst>
          </p:cNvPr>
          <p:cNvSpPr/>
          <p:nvPr/>
        </p:nvSpPr>
        <p:spPr>
          <a:xfrm>
            <a:off x="8301488"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13B74CE-2932-4D53-9D09-FBF5A7F77B39}"/>
              </a:ext>
            </a:extLst>
          </p:cNvPr>
          <p:cNvSpPr/>
          <p:nvPr/>
        </p:nvSpPr>
        <p:spPr>
          <a:xfrm>
            <a:off x="472851"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9501690-AEBC-494F-A56C-B45CE0FC6B33}"/>
              </a:ext>
            </a:extLst>
          </p:cNvPr>
          <p:cNvSpPr/>
          <p:nvPr/>
        </p:nvSpPr>
        <p:spPr>
          <a:xfrm>
            <a:off x="3068702"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D2498CF-8132-4502-8B7F-3FF8B297438E}"/>
              </a:ext>
            </a:extLst>
          </p:cNvPr>
          <p:cNvSpPr/>
          <p:nvPr/>
        </p:nvSpPr>
        <p:spPr>
          <a:xfrm>
            <a:off x="5701067"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4D55D9C-2584-46A5-85EC-5C9B0869F9B5}"/>
              </a:ext>
            </a:extLst>
          </p:cNvPr>
          <p:cNvSpPr/>
          <p:nvPr/>
        </p:nvSpPr>
        <p:spPr>
          <a:xfrm>
            <a:off x="8296918"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3B771EF-0A7A-4787-86A1-8DA66423F2A2}"/>
              </a:ext>
            </a:extLst>
          </p:cNvPr>
          <p:cNvSpPr txBox="1"/>
          <p:nvPr/>
        </p:nvSpPr>
        <p:spPr>
          <a:xfrm>
            <a:off x="672456" y="1117070"/>
            <a:ext cx="1980533"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idée</a:t>
            </a:r>
          </a:p>
        </p:txBody>
      </p:sp>
      <p:sp>
        <p:nvSpPr>
          <p:cNvPr id="29" name="TextBox 28">
            <a:extLst>
              <a:ext uri="{FF2B5EF4-FFF2-40B4-BE49-F238E27FC236}">
                <a16:creationId xmlns:a16="http://schemas.microsoft.com/office/drawing/2014/main" id="{B57BDC1D-ACEF-4729-9FBF-14BBA62ABAE2}"/>
              </a:ext>
            </a:extLst>
          </p:cNvPr>
          <p:cNvSpPr txBox="1"/>
          <p:nvPr/>
        </p:nvSpPr>
        <p:spPr>
          <a:xfrm>
            <a:off x="3149105" y="1097053"/>
            <a:ext cx="217829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moto</a:t>
            </a:r>
          </a:p>
        </p:txBody>
      </p:sp>
      <p:sp>
        <p:nvSpPr>
          <p:cNvPr id="30" name="TextBox 29">
            <a:extLst>
              <a:ext uri="{FF2B5EF4-FFF2-40B4-BE49-F238E27FC236}">
                <a16:creationId xmlns:a16="http://schemas.microsoft.com/office/drawing/2014/main" id="{86A8A3E9-3A3A-4098-8473-2442E4EA36DE}"/>
              </a:ext>
            </a:extLst>
          </p:cNvPr>
          <p:cNvSpPr txBox="1"/>
          <p:nvPr/>
        </p:nvSpPr>
        <p:spPr>
          <a:xfrm>
            <a:off x="5880350" y="1134384"/>
            <a:ext cx="1980533"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chaise</a:t>
            </a:r>
          </a:p>
        </p:txBody>
      </p:sp>
      <p:sp>
        <p:nvSpPr>
          <p:cNvPr id="31" name="TextBox 30">
            <a:extLst>
              <a:ext uri="{FF2B5EF4-FFF2-40B4-BE49-F238E27FC236}">
                <a16:creationId xmlns:a16="http://schemas.microsoft.com/office/drawing/2014/main" id="{2704D500-F582-44E8-B480-9234A516CB62}"/>
              </a:ext>
            </a:extLst>
          </p:cNvPr>
          <p:cNvSpPr txBox="1"/>
          <p:nvPr/>
        </p:nvSpPr>
        <p:spPr>
          <a:xfrm>
            <a:off x="8317459" y="1109235"/>
            <a:ext cx="2298018"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chambre</a:t>
            </a:r>
          </a:p>
        </p:txBody>
      </p:sp>
      <p:sp>
        <p:nvSpPr>
          <p:cNvPr id="32" name="TextBox 31">
            <a:extLst>
              <a:ext uri="{FF2B5EF4-FFF2-40B4-BE49-F238E27FC236}">
                <a16:creationId xmlns:a16="http://schemas.microsoft.com/office/drawing/2014/main" id="{3B54A7D4-777E-43E5-972C-91FFB2BFFB68}"/>
              </a:ext>
            </a:extLst>
          </p:cNvPr>
          <p:cNvSpPr txBox="1"/>
          <p:nvPr/>
        </p:nvSpPr>
        <p:spPr>
          <a:xfrm>
            <a:off x="684197" y="2817098"/>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lit</a:t>
            </a:r>
          </a:p>
        </p:txBody>
      </p:sp>
      <p:sp>
        <p:nvSpPr>
          <p:cNvPr id="33" name="TextBox 32">
            <a:extLst>
              <a:ext uri="{FF2B5EF4-FFF2-40B4-BE49-F238E27FC236}">
                <a16:creationId xmlns:a16="http://schemas.microsoft.com/office/drawing/2014/main" id="{50B7578F-2BDA-4BE8-82C9-3972BB75732C}"/>
              </a:ext>
            </a:extLst>
          </p:cNvPr>
          <p:cNvSpPr txBox="1"/>
          <p:nvPr/>
        </p:nvSpPr>
        <p:spPr>
          <a:xfrm>
            <a:off x="3210871" y="2832762"/>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bureau</a:t>
            </a:r>
          </a:p>
        </p:txBody>
      </p:sp>
      <p:sp>
        <p:nvSpPr>
          <p:cNvPr id="34" name="TextBox 33">
            <a:extLst>
              <a:ext uri="{FF2B5EF4-FFF2-40B4-BE49-F238E27FC236}">
                <a16:creationId xmlns:a16="http://schemas.microsoft.com/office/drawing/2014/main" id="{A6679D28-3A29-49BD-AB9A-1931BB72F93F}"/>
              </a:ext>
            </a:extLst>
          </p:cNvPr>
          <p:cNvSpPr txBox="1"/>
          <p:nvPr/>
        </p:nvSpPr>
        <p:spPr>
          <a:xfrm>
            <a:off x="5771262" y="2828212"/>
            <a:ext cx="221537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affiche</a:t>
            </a:r>
          </a:p>
        </p:txBody>
      </p:sp>
      <p:sp>
        <p:nvSpPr>
          <p:cNvPr id="35" name="TextBox 34">
            <a:extLst>
              <a:ext uri="{FF2B5EF4-FFF2-40B4-BE49-F238E27FC236}">
                <a16:creationId xmlns:a16="http://schemas.microsoft.com/office/drawing/2014/main" id="{CDD5FCD2-9B2E-4078-BD6E-0D0ED6866180}"/>
              </a:ext>
            </a:extLst>
          </p:cNvPr>
          <p:cNvSpPr txBox="1"/>
          <p:nvPr/>
        </p:nvSpPr>
        <p:spPr>
          <a:xfrm>
            <a:off x="8403674" y="2831357"/>
            <a:ext cx="2125589"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cheval</a:t>
            </a: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413067" y="4745915"/>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BC840E71-1556-464A-BD95-208F398CE58B}"/>
                </a:ext>
              </a:extLst>
            </p:cNvPr>
            <p:cNvSpPr txBox="1"/>
            <p:nvPr/>
          </p:nvSpPr>
          <p:spPr>
            <a:xfrm>
              <a:off x="4449975" y="5139449"/>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 horse</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413067" y="4745915"/>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78B257D8-6432-4B38-B849-A7666BB0F297}"/>
                </a:ext>
              </a:extLst>
            </p:cNvPr>
            <p:cNvSpPr txBox="1"/>
            <p:nvPr/>
          </p:nvSpPr>
          <p:spPr>
            <a:xfrm>
              <a:off x="15455213" y="1289272"/>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bed</a:t>
              </a: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432888" y="4745915"/>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a:t>
              </a:r>
              <a:r>
                <a:rPr lang="en-GB" sz="2400" b="1" dirty="0" err="1">
                  <a:solidFill>
                    <a:srgbClr val="002060"/>
                  </a:solidFill>
                  <a:latin typeface="Century Gothic" panose="020B0502020202020204" pitchFamily="34" charset="0"/>
                </a:rPr>
                <a:t>motobike</a:t>
              </a:r>
              <a:endParaRPr lang="en-GB" sz="2400" b="1" dirty="0">
                <a:solidFill>
                  <a:srgbClr val="002060"/>
                </a:solidFill>
                <a:latin typeface="Century Gothic" panose="020B0502020202020204" pitchFamily="34" charset="0"/>
              </a:endParaRP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431654" y="4739412"/>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DC9CA3D0-F14D-4550-8D18-F6CEBAD89015}"/>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an idea</a:t>
              </a:r>
            </a:p>
          </p:txBody>
        </p:sp>
      </p:grpSp>
      <p:grpSp>
        <p:nvGrpSpPr>
          <p:cNvPr id="57" name="Group 56">
            <a:extLst>
              <a:ext uri="{FF2B5EF4-FFF2-40B4-BE49-F238E27FC236}">
                <a16:creationId xmlns:a16="http://schemas.microsoft.com/office/drawing/2014/main" id="{B348C286-D8E9-4AB6-83C5-FFEFDD1725FC}"/>
              </a:ext>
            </a:extLst>
          </p:cNvPr>
          <p:cNvGrpSpPr/>
          <p:nvPr/>
        </p:nvGrpSpPr>
        <p:grpSpPr>
          <a:xfrm>
            <a:off x="4421606" y="4745914"/>
            <a:ext cx="2339102" cy="1438908"/>
            <a:chOff x="15674711" y="5153268"/>
            <a:chExt cx="2339102" cy="1438908"/>
          </a:xfrm>
        </p:grpSpPr>
        <p:sp>
          <p:nvSpPr>
            <p:cNvPr id="58" name="Rectangle 57">
              <a:extLst>
                <a:ext uri="{FF2B5EF4-FFF2-40B4-BE49-F238E27FC236}">
                  <a16:creationId xmlns:a16="http://schemas.microsoft.com/office/drawing/2014/main" id="{AD73A0ED-6ED7-42FB-9E66-0674F9B199AE}"/>
                </a:ext>
              </a:extLst>
            </p:cNvPr>
            <p:cNvSpPr/>
            <p:nvPr/>
          </p:nvSpPr>
          <p:spPr>
            <a:xfrm>
              <a:off x="15674711" y="515326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B6204E6F-A4C9-4C8B-ABE5-6282652AB77A}"/>
                </a:ext>
              </a:extLst>
            </p:cNvPr>
            <p:cNvSpPr txBox="1"/>
            <p:nvPr/>
          </p:nvSpPr>
          <p:spPr>
            <a:xfrm>
              <a:off x="15863288" y="5603541"/>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poster</a:t>
              </a: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420372" y="4753364"/>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D2B33414-A3DE-408D-A967-5328228FD93A}"/>
                </a:ext>
              </a:extLst>
            </p:cNvPr>
            <p:cNvSpPr txBox="1"/>
            <p:nvPr/>
          </p:nvSpPr>
          <p:spPr>
            <a:xfrm>
              <a:off x="7158296" y="5808799"/>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chair</a:t>
              </a:r>
            </a:p>
          </p:txBody>
        </p:sp>
      </p:grpSp>
      <p:grpSp>
        <p:nvGrpSpPr>
          <p:cNvPr id="65" name="Group 64">
            <a:extLst>
              <a:ext uri="{FF2B5EF4-FFF2-40B4-BE49-F238E27FC236}">
                <a16:creationId xmlns:a16="http://schemas.microsoft.com/office/drawing/2014/main" id="{CC9AAE4A-70A5-4548-84F7-2192360132A7}"/>
              </a:ext>
            </a:extLst>
          </p:cNvPr>
          <p:cNvGrpSpPr/>
          <p:nvPr/>
        </p:nvGrpSpPr>
        <p:grpSpPr>
          <a:xfrm>
            <a:off x="4413067" y="4739411"/>
            <a:ext cx="2339102" cy="1438908"/>
            <a:chOff x="6922028" y="5320178"/>
            <a:chExt cx="2339102" cy="1438908"/>
          </a:xfrm>
        </p:grpSpPr>
        <p:sp>
          <p:nvSpPr>
            <p:cNvPr id="66" name="Rectangle 65">
              <a:extLst>
                <a:ext uri="{FF2B5EF4-FFF2-40B4-BE49-F238E27FC236}">
                  <a16:creationId xmlns:a16="http://schemas.microsoft.com/office/drawing/2014/main" id="{2A5818C2-5AA2-42EB-88C1-6730D90F32C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84B6C227-4AAF-4269-B223-48E8031A6265}"/>
                </a:ext>
              </a:extLst>
            </p:cNvPr>
            <p:cNvSpPr txBox="1"/>
            <p:nvPr/>
          </p:nvSpPr>
          <p:spPr>
            <a:xfrm>
              <a:off x="7084368" y="5780033"/>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desk</a:t>
              </a:r>
            </a:p>
          </p:txBody>
        </p:sp>
      </p:grpSp>
      <p:grpSp>
        <p:nvGrpSpPr>
          <p:cNvPr id="69" name="Group 68">
            <a:extLst>
              <a:ext uri="{FF2B5EF4-FFF2-40B4-BE49-F238E27FC236}">
                <a16:creationId xmlns:a16="http://schemas.microsoft.com/office/drawing/2014/main" id="{56D70FEC-365F-4A70-AC7D-816AEC696571}"/>
              </a:ext>
            </a:extLst>
          </p:cNvPr>
          <p:cNvGrpSpPr/>
          <p:nvPr/>
        </p:nvGrpSpPr>
        <p:grpSpPr>
          <a:xfrm>
            <a:off x="4420097" y="4742369"/>
            <a:ext cx="2339102" cy="1438908"/>
            <a:chOff x="3862164" y="5176698"/>
            <a:chExt cx="2339102" cy="1438908"/>
          </a:xfrm>
        </p:grpSpPr>
        <p:sp>
          <p:nvSpPr>
            <p:cNvPr id="70" name="Rectangle 69">
              <a:extLst>
                <a:ext uri="{FF2B5EF4-FFF2-40B4-BE49-F238E27FC236}">
                  <a16:creationId xmlns:a16="http://schemas.microsoft.com/office/drawing/2014/main" id="{623E023B-87F8-4820-AA9B-A0DD2DEE6AB5}"/>
                </a:ext>
              </a:extLst>
            </p:cNvPr>
            <p:cNvSpPr/>
            <p:nvPr/>
          </p:nvSpPr>
          <p:spPr>
            <a:xfrm>
              <a:off x="3862164" y="517669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190FED71-467F-4BE9-B92C-CBF9E704E7CA}"/>
                </a:ext>
              </a:extLst>
            </p:cNvPr>
            <p:cNvSpPr txBox="1"/>
            <p:nvPr/>
          </p:nvSpPr>
          <p:spPr>
            <a:xfrm>
              <a:off x="4068529" y="5624740"/>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bedroom</a:t>
              </a:r>
            </a:p>
          </p:txBody>
        </p:sp>
      </p:grpSp>
      <p:pic>
        <p:nvPicPr>
          <p:cNvPr id="5" name="Picture 4">
            <a:extLst>
              <a:ext uri="{FF2B5EF4-FFF2-40B4-BE49-F238E27FC236}">
                <a16:creationId xmlns:a16="http://schemas.microsoft.com/office/drawing/2014/main" id="{C30D3F6A-79B3-46B9-8020-8D756E2E6FD1}"/>
              </a:ext>
            </a:extLst>
          </p:cNvPr>
          <p:cNvPicPr>
            <a:picLocks noChangeAspect="1"/>
          </p:cNvPicPr>
          <p:nvPr/>
        </p:nvPicPr>
        <p:blipFill>
          <a:blip r:embed="rId5"/>
          <a:stretch>
            <a:fillRect/>
          </a:stretch>
        </p:blipFill>
        <p:spPr>
          <a:xfrm>
            <a:off x="9021830" y="3316595"/>
            <a:ext cx="1093544" cy="840662"/>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D62DB94-3AFA-4135-BA14-BCFEE04F5B65}"/>
              </a:ext>
            </a:extLst>
          </p:cNvPr>
          <p:cNvPicPr>
            <a:picLocks noChangeAspect="1"/>
          </p:cNvPicPr>
          <p:nvPr/>
        </p:nvPicPr>
        <p:blipFill>
          <a:blip r:embed="rId6"/>
          <a:stretch>
            <a:fillRect/>
          </a:stretch>
        </p:blipFill>
        <p:spPr>
          <a:xfrm>
            <a:off x="894550" y="3246789"/>
            <a:ext cx="1512906" cy="853374"/>
          </a:xfrm>
          <a:prstGeom prst="rect">
            <a:avLst/>
          </a:prstGeom>
        </p:spPr>
      </p:pic>
      <p:sp>
        <p:nvSpPr>
          <p:cNvPr id="48" name="Rectangle 47">
            <a:extLst>
              <a:ext uri="{FF2B5EF4-FFF2-40B4-BE49-F238E27FC236}">
                <a16:creationId xmlns:a16="http://schemas.microsoft.com/office/drawing/2014/main" id="{33F9418D-ED68-4CC9-90E6-87B03060EA48}"/>
              </a:ext>
            </a:extLst>
          </p:cNvPr>
          <p:cNvSpPr/>
          <p:nvPr/>
        </p:nvSpPr>
        <p:spPr>
          <a:xfrm>
            <a:off x="464835" y="279068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Logo&#10;&#10;Description automatically generated">
            <a:extLst>
              <a:ext uri="{FF2B5EF4-FFF2-40B4-BE49-F238E27FC236}">
                <a16:creationId xmlns:a16="http://schemas.microsoft.com/office/drawing/2014/main" id="{7C233F13-9D33-4FFB-B28F-B4BB3CADE10E}"/>
              </a:ext>
            </a:extLst>
          </p:cNvPr>
          <p:cNvPicPr>
            <a:picLocks noChangeAspect="1"/>
          </p:cNvPicPr>
          <p:nvPr/>
        </p:nvPicPr>
        <p:blipFill>
          <a:blip r:embed="rId7"/>
          <a:stretch>
            <a:fillRect/>
          </a:stretch>
        </p:blipFill>
        <p:spPr>
          <a:xfrm>
            <a:off x="3804014" y="1584453"/>
            <a:ext cx="868476" cy="706994"/>
          </a:xfrm>
          <a:prstGeom prst="rect">
            <a:avLst/>
          </a:prstGeom>
        </p:spPr>
      </p:pic>
      <p:pic>
        <p:nvPicPr>
          <p:cNvPr id="81" name="Picture 80" descr="Logo&#10;&#10;Description automatically generated with low confidence">
            <a:extLst>
              <a:ext uri="{FF2B5EF4-FFF2-40B4-BE49-F238E27FC236}">
                <a16:creationId xmlns:a16="http://schemas.microsoft.com/office/drawing/2014/main" id="{03B56CB9-F51F-44D5-A820-028A6C5840D8}"/>
              </a:ext>
            </a:extLst>
          </p:cNvPr>
          <p:cNvPicPr>
            <a:picLocks noChangeAspect="1"/>
          </p:cNvPicPr>
          <p:nvPr/>
        </p:nvPicPr>
        <p:blipFill>
          <a:blip r:embed="rId8"/>
          <a:stretch>
            <a:fillRect/>
          </a:stretch>
        </p:blipFill>
        <p:spPr>
          <a:xfrm>
            <a:off x="1222698" y="1542537"/>
            <a:ext cx="763021" cy="930159"/>
          </a:xfrm>
          <a:prstGeom prst="rect">
            <a:avLst/>
          </a:prstGeom>
        </p:spPr>
      </p:pic>
      <p:pic>
        <p:nvPicPr>
          <p:cNvPr id="85" name="Picture 84">
            <a:extLst>
              <a:ext uri="{FF2B5EF4-FFF2-40B4-BE49-F238E27FC236}">
                <a16:creationId xmlns:a16="http://schemas.microsoft.com/office/drawing/2014/main" id="{92EF292B-BC55-45E2-84AE-10633EBC7ABA}"/>
              </a:ext>
            </a:extLst>
          </p:cNvPr>
          <p:cNvPicPr>
            <a:picLocks noChangeAspect="1"/>
          </p:cNvPicPr>
          <p:nvPr/>
        </p:nvPicPr>
        <p:blipFill>
          <a:blip r:embed="rId9"/>
          <a:stretch>
            <a:fillRect/>
          </a:stretch>
        </p:blipFill>
        <p:spPr>
          <a:xfrm rot="20840927">
            <a:off x="5895157" y="3290432"/>
            <a:ext cx="622298" cy="829730"/>
          </a:xfrm>
          <a:prstGeom prst="rect">
            <a:avLst/>
          </a:prstGeom>
          <a:effectLst>
            <a:outerShdw blurRad="50800" dist="38100" dir="5400000" algn="t" rotWithShape="0">
              <a:prstClr val="black">
                <a:alpha val="40000"/>
              </a:prstClr>
            </a:outerShdw>
          </a:effectLst>
        </p:spPr>
      </p:pic>
      <p:pic>
        <p:nvPicPr>
          <p:cNvPr id="87" name="Picture 86" descr="A picture containing circle&#10;&#10;Description automatically generated">
            <a:extLst>
              <a:ext uri="{FF2B5EF4-FFF2-40B4-BE49-F238E27FC236}">
                <a16:creationId xmlns:a16="http://schemas.microsoft.com/office/drawing/2014/main" id="{2D757E49-85F8-4AA6-8596-0824BAC9D674}"/>
              </a:ext>
            </a:extLst>
          </p:cNvPr>
          <p:cNvPicPr>
            <a:picLocks noChangeAspect="1"/>
          </p:cNvPicPr>
          <p:nvPr/>
        </p:nvPicPr>
        <p:blipFill>
          <a:blip r:embed="rId10"/>
          <a:stretch>
            <a:fillRect/>
          </a:stretch>
        </p:blipFill>
        <p:spPr>
          <a:xfrm rot="647008">
            <a:off x="7245128" y="3313456"/>
            <a:ext cx="596216" cy="771645"/>
          </a:xfrm>
          <a:prstGeom prst="rect">
            <a:avLst/>
          </a:prstGeom>
          <a:effectLst>
            <a:outerShdw blurRad="50800" dist="38100" dir="5400000" algn="t" rotWithShape="0">
              <a:prstClr val="black">
                <a:alpha val="40000"/>
              </a:prstClr>
            </a:outerShdw>
          </a:effectLst>
        </p:spPr>
      </p:pic>
      <p:pic>
        <p:nvPicPr>
          <p:cNvPr id="83" name="Picture 82" descr="Text&#10;&#10;Description automatically generated">
            <a:extLst>
              <a:ext uri="{FF2B5EF4-FFF2-40B4-BE49-F238E27FC236}">
                <a16:creationId xmlns:a16="http://schemas.microsoft.com/office/drawing/2014/main" id="{6E1F502A-1E89-427D-8F6E-0033450356A4}"/>
              </a:ext>
            </a:extLst>
          </p:cNvPr>
          <p:cNvPicPr>
            <a:picLocks noChangeAspect="1"/>
          </p:cNvPicPr>
          <p:nvPr/>
        </p:nvPicPr>
        <p:blipFill>
          <a:blip r:embed="rId11"/>
          <a:stretch>
            <a:fillRect/>
          </a:stretch>
        </p:blipFill>
        <p:spPr>
          <a:xfrm>
            <a:off x="6452982" y="3319397"/>
            <a:ext cx="778278" cy="778278"/>
          </a:xfrm>
          <a:prstGeom prst="rect">
            <a:avLst/>
          </a:prstGeom>
          <a:effectLst>
            <a:outerShdw blurRad="50800" dist="38100" dir="5400000" algn="t" rotWithShape="0">
              <a:prstClr val="black">
                <a:alpha val="40000"/>
              </a:prstClr>
            </a:outerShdw>
          </a:effectLst>
        </p:spPr>
      </p:pic>
      <p:sp>
        <p:nvSpPr>
          <p:cNvPr id="60" name="Rectangle 59">
            <a:extLst>
              <a:ext uri="{FF2B5EF4-FFF2-40B4-BE49-F238E27FC236}">
                <a16:creationId xmlns:a16="http://schemas.microsoft.com/office/drawing/2014/main" id="{05E6CAB8-F185-4093-8A7B-67D50B8E0D92}"/>
              </a:ext>
            </a:extLst>
          </p:cNvPr>
          <p:cNvSpPr/>
          <p:nvPr/>
        </p:nvSpPr>
        <p:spPr>
          <a:xfrm>
            <a:off x="5680586" y="279790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Picture 88" descr="A picture containing text&#10;&#10;Description automatically generated">
            <a:extLst>
              <a:ext uri="{FF2B5EF4-FFF2-40B4-BE49-F238E27FC236}">
                <a16:creationId xmlns:a16="http://schemas.microsoft.com/office/drawing/2014/main" id="{6E7F13C9-B0B9-4726-BDC8-F947E0C69631}"/>
              </a:ext>
            </a:extLst>
          </p:cNvPr>
          <p:cNvPicPr>
            <a:picLocks noChangeAspect="1"/>
          </p:cNvPicPr>
          <p:nvPr/>
        </p:nvPicPr>
        <p:blipFill>
          <a:blip r:embed="rId12"/>
          <a:stretch>
            <a:fillRect/>
          </a:stretch>
        </p:blipFill>
        <p:spPr>
          <a:xfrm>
            <a:off x="8763592" y="1602238"/>
            <a:ext cx="1405751" cy="798167"/>
          </a:xfrm>
          <a:prstGeom prst="rect">
            <a:avLst/>
          </a:prstGeom>
        </p:spPr>
      </p:pic>
      <p:pic>
        <p:nvPicPr>
          <p:cNvPr id="91" name="Picture 90" descr="A picture containing text, furniture, seat, stool&#10;&#10;Description automatically generated">
            <a:extLst>
              <a:ext uri="{FF2B5EF4-FFF2-40B4-BE49-F238E27FC236}">
                <a16:creationId xmlns:a16="http://schemas.microsoft.com/office/drawing/2014/main" id="{C3149634-D0CC-4282-958A-655390DB083B}"/>
              </a:ext>
            </a:extLst>
          </p:cNvPr>
          <p:cNvPicPr>
            <a:picLocks noChangeAspect="1"/>
          </p:cNvPicPr>
          <p:nvPr/>
        </p:nvPicPr>
        <p:blipFill>
          <a:blip r:embed="rId13"/>
          <a:stretch>
            <a:fillRect/>
          </a:stretch>
        </p:blipFill>
        <p:spPr>
          <a:xfrm>
            <a:off x="6564600" y="1482545"/>
            <a:ext cx="719713" cy="990151"/>
          </a:xfrm>
          <a:prstGeom prst="rect">
            <a:avLst/>
          </a:prstGeom>
        </p:spPr>
      </p:pic>
      <p:sp>
        <p:nvSpPr>
          <p:cNvPr id="64" name="Rectangle 63">
            <a:extLst>
              <a:ext uri="{FF2B5EF4-FFF2-40B4-BE49-F238E27FC236}">
                <a16:creationId xmlns:a16="http://schemas.microsoft.com/office/drawing/2014/main" id="{478A5428-351A-4E23-9EA5-CE9DE3FBD8A6}"/>
              </a:ext>
            </a:extLst>
          </p:cNvPr>
          <p:cNvSpPr/>
          <p:nvPr/>
        </p:nvSpPr>
        <p:spPr>
          <a:xfrm>
            <a:off x="5710556" y="1096797"/>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D2315F45-2DFF-4C7E-BC33-42F57F56989D}"/>
              </a:ext>
            </a:extLst>
          </p:cNvPr>
          <p:cNvSpPr/>
          <p:nvPr/>
        </p:nvSpPr>
        <p:spPr>
          <a:xfrm>
            <a:off x="3083527" y="1070117"/>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260F463B-4BD9-4072-9387-C61CD6694886}"/>
              </a:ext>
            </a:extLst>
          </p:cNvPr>
          <p:cNvSpPr/>
          <p:nvPr/>
        </p:nvSpPr>
        <p:spPr>
          <a:xfrm>
            <a:off x="467166" y="109802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104AA30E-52A1-4710-A223-97D9310A209A}"/>
              </a:ext>
            </a:extLst>
          </p:cNvPr>
          <p:cNvSpPr/>
          <p:nvPr/>
        </p:nvSpPr>
        <p:spPr>
          <a:xfrm>
            <a:off x="8276437" y="281492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79D32D88-B372-4483-A996-D23B881A503C}"/>
              </a:ext>
            </a:extLst>
          </p:cNvPr>
          <p:cNvSpPr/>
          <p:nvPr/>
        </p:nvSpPr>
        <p:spPr>
          <a:xfrm>
            <a:off x="8305307" y="109435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3" name="Picture 92" descr="A picture containing text, furniture, table&#10;&#10;Description automatically generated">
            <a:extLst>
              <a:ext uri="{FF2B5EF4-FFF2-40B4-BE49-F238E27FC236}">
                <a16:creationId xmlns:a16="http://schemas.microsoft.com/office/drawing/2014/main" id="{BDF1F4FF-35A6-4329-A4A9-532E619E930D}"/>
              </a:ext>
            </a:extLst>
          </p:cNvPr>
          <p:cNvPicPr>
            <a:picLocks noChangeAspect="1"/>
          </p:cNvPicPr>
          <p:nvPr/>
        </p:nvPicPr>
        <p:blipFill>
          <a:blip r:embed="rId14"/>
          <a:stretch>
            <a:fillRect/>
          </a:stretch>
        </p:blipFill>
        <p:spPr>
          <a:xfrm>
            <a:off x="3721157" y="3300196"/>
            <a:ext cx="1099561" cy="798163"/>
          </a:xfrm>
          <a:prstGeom prst="rect">
            <a:avLst/>
          </a:prstGeom>
        </p:spPr>
      </p:pic>
      <p:sp>
        <p:nvSpPr>
          <p:cNvPr id="68" name="Rectangle 67">
            <a:extLst>
              <a:ext uri="{FF2B5EF4-FFF2-40B4-BE49-F238E27FC236}">
                <a16:creationId xmlns:a16="http://schemas.microsoft.com/office/drawing/2014/main" id="{8EE9C8A3-4F94-4BF4-80C9-528445FFB183}"/>
              </a:ext>
            </a:extLst>
          </p:cNvPr>
          <p:cNvSpPr/>
          <p:nvPr/>
        </p:nvSpPr>
        <p:spPr>
          <a:xfrm>
            <a:off x="3078943" y="2821343"/>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5" name="Graphic 94" descr="Teacher">
            <a:extLst>
              <a:ext uri="{FF2B5EF4-FFF2-40B4-BE49-F238E27FC236}">
                <a16:creationId xmlns:a16="http://schemas.microsoft.com/office/drawing/2014/main" id="{23134605-BE14-4752-B93D-34FB82F5E7E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070" y="-136693"/>
            <a:ext cx="914400" cy="914400"/>
          </a:xfrm>
          <a:prstGeom prst="rect">
            <a:avLst/>
          </a:prstGeom>
        </p:spPr>
      </p:pic>
      <p:sp>
        <p:nvSpPr>
          <p:cNvPr id="96" name="Speech Bubble: Rectangle with Corners Rounded 95">
            <a:extLst>
              <a:ext uri="{FF2B5EF4-FFF2-40B4-BE49-F238E27FC236}">
                <a16:creationId xmlns:a16="http://schemas.microsoft.com/office/drawing/2014/main" id="{7F1562EF-5101-4F3F-9DA1-C1F4009BEFE2}"/>
              </a:ext>
            </a:extLst>
          </p:cNvPr>
          <p:cNvSpPr/>
          <p:nvPr/>
        </p:nvSpPr>
        <p:spPr>
          <a:xfrm>
            <a:off x="1227709" y="44457"/>
            <a:ext cx="3913004" cy="547644"/>
          </a:xfrm>
          <a:prstGeom prst="wedgeRoundRectCallout">
            <a:avLst>
              <a:gd name="adj1" fmla="val -5987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97" name="CustomShape 7">
            <a:extLst>
              <a:ext uri="{FF2B5EF4-FFF2-40B4-BE49-F238E27FC236}">
                <a16:creationId xmlns:a16="http://schemas.microsoft.com/office/drawing/2014/main" id="{C83D11B6-81BB-4F47-9796-47B7B9905C0C}"/>
              </a:ext>
            </a:extLst>
          </p:cNvPr>
          <p:cNvSpPr/>
          <p:nvPr/>
        </p:nvSpPr>
        <p:spPr>
          <a:xfrm>
            <a:off x="1222605"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p:cTn id="55" dur="500" fill="hold"/>
                                        <p:tgtEl>
                                          <p:spTgt spid="57"/>
                                        </p:tgtEl>
                                        <p:attrNameLst>
                                          <p:attrName>ppt_w</p:attrName>
                                        </p:attrNameLst>
                                      </p:cBhvr>
                                      <p:tavLst>
                                        <p:tav tm="0">
                                          <p:val>
                                            <p:fltVal val="0"/>
                                          </p:val>
                                        </p:tav>
                                        <p:tav tm="100000">
                                          <p:val>
                                            <p:strVal val="#ppt_w"/>
                                          </p:val>
                                        </p:tav>
                                      </p:tavLst>
                                    </p:anim>
                                    <p:anim calcmode="lin" valueType="num">
                                      <p:cBhvr>
                                        <p:cTn id="56" dur="500" fill="hold"/>
                                        <p:tgtEl>
                                          <p:spTgt spid="57"/>
                                        </p:tgtEl>
                                        <p:attrNameLst>
                                          <p:attrName>ppt_h</p:attrName>
                                        </p:attrNameLst>
                                      </p:cBhvr>
                                      <p:tavLst>
                                        <p:tav tm="0">
                                          <p:val>
                                            <p:fltVal val="0"/>
                                          </p:val>
                                        </p:tav>
                                        <p:tav tm="100000">
                                          <p:val>
                                            <p:strVal val="#ppt_h"/>
                                          </p:val>
                                        </p:tav>
                                      </p:tavLst>
                                    </p:anim>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out)">
                                      <p:cBhvr>
                                        <p:cTn id="62" dur="2000"/>
                                        <p:tgtEl>
                                          <p:spTgt spid="6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circle(out)">
                                      <p:cBhvr>
                                        <p:cTn id="74" dur="2000"/>
                                        <p:tgtEl>
                                          <p:spTgt spid="64"/>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0">
                                          <p:val>
                                            <p:fltVal val="0"/>
                                          </p:val>
                                        </p:tav>
                                        <p:tav tm="100000">
                                          <p:val>
                                            <p:strVal val="#ppt_w"/>
                                          </p:val>
                                        </p:tav>
                                      </p:tavLst>
                                    </p:anim>
                                    <p:anim calcmode="lin" valueType="num">
                                      <p:cBhvr>
                                        <p:cTn id="80" dur="500" fill="hold"/>
                                        <p:tgtEl>
                                          <p:spTgt spid="65"/>
                                        </p:tgtEl>
                                        <p:attrNameLst>
                                          <p:attrName>ppt_h</p:attrName>
                                        </p:attrNameLst>
                                      </p:cBhvr>
                                      <p:tavLst>
                                        <p:tav tm="0">
                                          <p:val>
                                            <p:fltVal val="0"/>
                                          </p:val>
                                        </p:tav>
                                        <p:tav tm="100000">
                                          <p:val>
                                            <p:strVal val="#ppt_h"/>
                                          </p:val>
                                        </p:tav>
                                      </p:tavLst>
                                    </p:anim>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circle(out)">
                                      <p:cBhvr>
                                        <p:cTn id="86" dur="2000"/>
                                        <p:tgtEl>
                                          <p:spTgt spid="6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9"/>
                                        </p:tgtEl>
                                        <p:attrNameLst>
                                          <p:attrName>style.visibility</p:attrName>
                                        </p:attrNameLst>
                                      </p:cBhvr>
                                      <p:to>
                                        <p:strVal val="visible"/>
                                      </p:to>
                                    </p:set>
                                    <p:anim calcmode="lin" valueType="num">
                                      <p:cBhvr>
                                        <p:cTn id="91" dur="500" fill="hold"/>
                                        <p:tgtEl>
                                          <p:spTgt spid="69"/>
                                        </p:tgtEl>
                                        <p:attrNameLst>
                                          <p:attrName>ppt_w</p:attrName>
                                        </p:attrNameLst>
                                      </p:cBhvr>
                                      <p:tavLst>
                                        <p:tav tm="0">
                                          <p:val>
                                            <p:fltVal val="0"/>
                                          </p:val>
                                        </p:tav>
                                        <p:tav tm="100000">
                                          <p:val>
                                            <p:strVal val="#ppt_w"/>
                                          </p:val>
                                        </p:tav>
                                      </p:tavLst>
                                    </p:anim>
                                    <p:anim calcmode="lin" valueType="num">
                                      <p:cBhvr>
                                        <p:cTn id="92" dur="500" fill="hold"/>
                                        <p:tgtEl>
                                          <p:spTgt spid="69"/>
                                        </p:tgtEl>
                                        <p:attrNameLst>
                                          <p:attrName>ppt_h</p:attrName>
                                        </p:attrNameLst>
                                      </p:cBhvr>
                                      <p:tavLst>
                                        <p:tav tm="0">
                                          <p:val>
                                            <p:fltVal val="0"/>
                                          </p:val>
                                        </p:tav>
                                        <p:tav tm="100000">
                                          <p:val>
                                            <p:strVal val="#ppt_h"/>
                                          </p:val>
                                        </p:tav>
                                      </p:tavLst>
                                    </p:anim>
                                    <p:animEffect transition="in" filter="fade">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circle(out)">
                                      <p:cBhvr>
                                        <p:cTn id="98"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0" grpId="0" animBg="1"/>
      <p:bldP spid="64" grpId="0" animBg="1"/>
      <p:bldP spid="52" grpId="0" animBg="1"/>
      <p:bldP spid="56" grpId="0" animBg="1"/>
      <p:bldP spid="44" grpId="0" animBg="1"/>
      <p:bldP spid="72" grpId="0" animBg="1"/>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6921908B-DC84-4691-9BC5-CDDD38063D11}"/>
              </a:ext>
            </a:extLst>
          </p:cNvPr>
          <p:cNvSpPr/>
          <p:nvPr/>
        </p:nvSpPr>
        <p:spPr>
          <a:xfrm>
            <a:off x="1717760" y="3832334"/>
            <a:ext cx="2990349"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Rounded Corners 4">
            <a:extLst>
              <a:ext uri="{FF2B5EF4-FFF2-40B4-BE49-F238E27FC236}">
                <a16:creationId xmlns:a16="http://schemas.microsoft.com/office/drawing/2014/main" id="{830028F7-6F61-4817-9592-4489735A6641}"/>
              </a:ext>
            </a:extLst>
          </p:cNvPr>
          <p:cNvSpPr/>
          <p:nvPr/>
        </p:nvSpPr>
        <p:spPr>
          <a:xfrm>
            <a:off x="1651000" y="1692000"/>
            <a:ext cx="2590800"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Liaison</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886823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As you know </a:t>
            </a:r>
            <a:r>
              <a:rPr kumimoji="0" lang="en-GB" sz="28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c’est</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means it is or it’s.</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04236" y="3167390"/>
            <a:ext cx="186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3180590" y="2333551"/>
            <a:ext cx="2104765" cy="1095449"/>
          </a:xfrm>
          <a:prstGeom prst="wedgeRoundRectCallout">
            <a:avLst>
              <a:gd name="adj1" fmla="val -66965"/>
              <a:gd name="adj2" fmla="val -6588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The ‘t’ is 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ilent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inal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C</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onsonant.</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781590" y="1655635"/>
            <a:ext cx="23670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28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cs typeface="Arial"/>
                <a:sym typeface="Arial"/>
              </a:rPr>
              <a:t>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drôle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3" name="Google Shape;169;p8">
            <a:extLst>
              <a:ext uri="{FF2B5EF4-FFF2-40B4-BE49-F238E27FC236}">
                <a16:creationId xmlns:a16="http://schemas.microsoft.com/office/drawing/2014/main" id="{B7CDF728-76E6-4CD6-BAEE-239B2920C33B}"/>
              </a:ext>
            </a:extLst>
          </p:cNvPr>
          <p:cNvSpPr txBox="1"/>
          <p:nvPr/>
        </p:nvSpPr>
        <p:spPr>
          <a:xfrm>
            <a:off x="4945940" y="1692000"/>
            <a:ext cx="21047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It’s funny!</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4" name="Picture 2" descr="Quiet Sign Clip Art">
            <a:extLst>
              <a:ext uri="{FF2B5EF4-FFF2-40B4-BE49-F238E27FC236}">
                <a16:creationId xmlns:a16="http://schemas.microsoft.com/office/drawing/2014/main" id="{65029967-A343-4749-9BCA-9170782BE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9807" y="2220010"/>
            <a:ext cx="299939" cy="424200"/>
          </a:xfrm>
          <a:prstGeom prst="rect">
            <a:avLst/>
          </a:prstGeom>
          <a:noFill/>
          <a:extLst>
            <a:ext uri="{909E8E84-426E-40DD-AFC4-6F175D3DCCD1}">
              <a14:hiddenFill xmlns:a14="http://schemas.microsoft.com/office/drawing/2010/main">
                <a:solidFill>
                  <a:srgbClr val="FFFFFF"/>
                </a:solidFill>
              </a14:hiddenFill>
            </a:ext>
          </a:extLst>
        </p:spPr>
      </p:pic>
      <p:sp>
        <p:nvSpPr>
          <p:cNvPr id="36" name="Google Shape;171;p8">
            <a:extLst>
              <a:ext uri="{FF2B5EF4-FFF2-40B4-BE49-F238E27FC236}">
                <a16:creationId xmlns:a16="http://schemas.microsoft.com/office/drawing/2014/main" id="{4ACB2391-53D9-492C-9420-C7F707FD1231}"/>
              </a:ext>
            </a:extLst>
          </p:cNvPr>
          <p:cNvSpPr txBox="1"/>
          <p:nvPr/>
        </p:nvSpPr>
        <p:spPr>
          <a:xfrm>
            <a:off x="1651000" y="3760813"/>
            <a:ext cx="30571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n bureau.</a:t>
            </a:r>
          </a:p>
        </p:txBody>
      </p:sp>
      <p:sp>
        <p:nvSpPr>
          <p:cNvPr id="38" name="Google Shape;169;p8">
            <a:extLst>
              <a:ext uri="{FF2B5EF4-FFF2-40B4-BE49-F238E27FC236}">
                <a16:creationId xmlns:a16="http://schemas.microsoft.com/office/drawing/2014/main" id="{D897FA79-363E-4A93-9063-0D3F07D81B16}"/>
              </a:ext>
            </a:extLst>
          </p:cNvPr>
          <p:cNvSpPr txBox="1"/>
          <p:nvPr/>
        </p:nvSpPr>
        <p:spPr>
          <a:xfrm>
            <a:off x="5043618" y="3791663"/>
            <a:ext cx="21047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It’s a desk.</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 name="Picture 3" descr="Logo&#10;&#10;Description automatically generated">
            <a:extLst>
              <a:ext uri="{FF2B5EF4-FFF2-40B4-BE49-F238E27FC236}">
                <a16:creationId xmlns:a16="http://schemas.microsoft.com/office/drawing/2014/main" id="{EA894CEB-B577-400A-BE1A-86B4AAF23775}"/>
              </a:ext>
            </a:extLst>
          </p:cNvPr>
          <p:cNvPicPr>
            <a:picLocks noChangeAspect="1"/>
          </p:cNvPicPr>
          <p:nvPr/>
        </p:nvPicPr>
        <p:blipFill>
          <a:blip r:embed="rId5"/>
          <a:stretch>
            <a:fillRect/>
          </a:stretch>
        </p:blipFill>
        <p:spPr>
          <a:xfrm>
            <a:off x="7181804" y="1295318"/>
            <a:ext cx="1614457" cy="1373892"/>
          </a:xfrm>
          <a:prstGeom prst="rect">
            <a:avLst/>
          </a:prstGeom>
        </p:spPr>
      </p:pic>
      <p:sp>
        <p:nvSpPr>
          <p:cNvPr id="42" name="Arc 41">
            <a:extLst>
              <a:ext uri="{FF2B5EF4-FFF2-40B4-BE49-F238E27FC236}">
                <a16:creationId xmlns:a16="http://schemas.microsoft.com/office/drawing/2014/main" id="{03BA024A-57AF-40FF-8C98-5AAF77BF1DCB}"/>
              </a:ext>
            </a:extLst>
          </p:cNvPr>
          <p:cNvSpPr/>
          <p:nvPr/>
        </p:nvSpPr>
        <p:spPr>
          <a:xfrm rot="7925323">
            <a:off x="2503420" y="3847122"/>
            <a:ext cx="392711" cy="429831"/>
          </a:xfrm>
          <a:prstGeom prst="arc">
            <a:avLst>
              <a:gd name="adj1" fmla="val 16485859"/>
              <a:gd name="adj2" fmla="val 0"/>
            </a:avLst>
          </a:prstGeom>
          <a:ln w="5715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43" name="Google Shape;169;p8">
            <a:extLst>
              <a:ext uri="{FF2B5EF4-FFF2-40B4-BE49-F238E27FC236}">
                <a16:creationId xmlns:a16="http://schemas.microsoft.com/office/drawing/2014/main" id="{D296AE95-7028-4376-94E6-8AD0A1247B70}"/>
              </a:ext>
            </a:extLst>
          </p:cNvPr>
          <p:cNvSpPr txBox="1"/>
          <p:nvPr/>
        </p:nvSpPr>
        <p:spPr>
          <a:xfrm>
            <a:off x="282562" y="4789425"/>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Because the ‘t’ is followed by a </a:t>
            </a:r>
            <a:r>
              <a:rPr kumimoji="0" lang="en-GB" sz="2800" b="0" i="0" u="sng" strike="noStrike" kern="0" cap="none" spc="0" normalizeH="0" baseline="0" noProof="0" dirty="0">
                <a:ln>
                  <a:noFill/>
                </a:ln>
                <a:solidFill>
                  <a:srgbClr val="1E4E79"/>
                </a:solidFill>
                <a:effectLst/>
                <a:uLnTx/>
                <a:uFillTx/>
                <a:latin typeface="Century Gothic"/>
                <a:ea typeface="Century Gothic"/>
                <a:cs typeface="Century Gothic"/>
                <a:sym typeface="Century Gothic"/>
              </a:rPr>
              <a:t>vowel</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you pronounce it.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69;p8">
            <a:extLst>
              <a:ext uri="{FF2B5EF4-FFF2-40B4-BE49-F238E27FC236}">
                <a16:creationId xmlns:a16="http://schemas.microsoft.com/office/drawing/2014/main" id="{6B024C5B-6B12-4327-89B9-6431CC35B0F8}"/>
              </a:ext>
            </a:extLst>
          </p:cNvPr>
          <p:cNvSpPr txBox="1"/>
          <p:nvPr/>
        </p:nvSpPr>
        <p:spPr>
          <a:xfrm>
            <a:off x="282562" y="5527961"/>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This is called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liaison</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1" name="Picture 20" descr="A picture containing text, furniture, table&#10;&#10;Description automatically generated">
            <a:extLst>
              <a:ext uri="{FF2B5EF4-FFF2-40B4-BE49-F238E27FC236}">
                <a16:creationId xmlns:a16="http://schemas.microsoft.com/office/drawing/2014/main" id="{D94F8706-9010-48B7-8E7B-262B43F5FC5D}"/>
              </a:ext>
            </a:extLst>
          </p:cNvPr>
          <p:cNvPicPr>
            <a:picLocks noChangeAspect="1"/>
          </p:cNvPicPr>
          <p:nvPr/>
        </p:nvPicPr>
        <p:blipFill>
          <a:blip r:embed="rId6"/>
          <a:stretch>
            <a:fillRect/>
          </a:stretch>
        </p:blipFill>
        <p:spPr>
          <a:xfrm>
            <a:off x="7181804" y="3408029"/>
            <a:ext cx="1450752" cy="1053090"/>
          </a:xfrm>
          <a:prstGeom prst="rect">
            <a:avLst/>
          </a:prstGeom>
        </p:spPr>
      </p:pic>
    </p:spTree>
    <p:extLst>
      <p:ext uri="{BB962C8B-B14F-4D97-AF65-F5344CB8AC3E}">
        <p14:creationId xmlns:p14="http://schemas.microsoft.com/office/powerpoint/2010/main" val="23798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animBg="1"/>
      <p:bldP spid="16" grpId="0" animBg="1"/>
      <p:bldP spid="74" grpId="0"/>
      <p:bldP spid="28" grpId="0" animBg="1"/>
      <p:bldP spid="17" grpId="0"/>
      <p:bldP spid="33" grpId="0" animBg="1"/>
      <p:bldP spid="36" grpId="0"/>
      <p:bldP spid="38"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samedi</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2.wav"/>
            </a:hlinkClick>
            <a:extLst>
              <a:ext uri="{FF2B5EF4-FFF2-40B4-BE49-F238E27FC236}">
                <a16:creationId xmlns:a16="http://schemas.microsoft.com/office/drawing/2014/main" id="{6FADB2DB-3B0A-4F06-BCBF-5CF452FA729B}"/>
              </a:ext>
            </a:extLst>
          </p:cNvPr>
          <p:cNvSpPr/>
          <p:nvPr/>
        </p:nvSpPr>
        <p:spPr>
          <a:xfrm>
            <a:off x="1271047"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563760"/>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Saturday.</a:t>
            </a:r>
          </a:p>
        </p:txBody>
      </p:sp>
      <p:grpSp>
        <p:nvGrpSpPr>
          <p:cNvPr id="13" name="Group 12">
            <a:extLst>
              <a:ext uri="{FF2B5EF4-FFF2-40B4-BE49-F238E27FC236}">
                <a16:creationId xmlns:a16="http://schemas.microsoft.com/office/drawing/2014/main" id="{461810BC-007A-4350-9599-77EE6C71C78D}"/>
              </a:ext>
            </a:extLst>
          </p:cNvPr>
          <p:cNvGrpSpPr/>
          <p:nvPr/>
        </p:nvGrpSpPr>
        <p:grpSpPr>
          <a:xfrm>
            <a:off x="4779677" y="4108328"/>
            <a:ext cx="2050183" cy="2050183"/>
            <a:chOff x="1127534" y="2900047"/>
            <a:chExt cx="2050183" cy="2050183"/>
          </a:xfrm>
        </p:grpSpPr>
        <p:pic>
          <p:nvPicPr>
            <p:cNvPr id="14" name="Graphic 13" descr="Flip calendar">
              <a:extLst>
                <a:ext uri="{FF2B5EF4-FFF2-40B4-BE49-F238E27FC236}">
                  <a16:creationId xmlns:a16="http://schemas.microsoft.com/office/drawing/2014/main" id="{4A357032-7613-41E1-8347-A5205E1564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7534" y="2900047"/>
              <a:ext cx="2050183" cy="2050183"/>
            </a:xfrm>
            <a:prstGeom prst="rect">
              <a:avLst/>
            </a:prstGeom>
          </p:spPr>
        </p:pic>
        <p:sp>
          <p:nvSpPr>
            <p:cNvPr id="16" name="TextBox 15">
              <a:extLst>
                <a:ext uri="{FF2B5EF4-FFF2-40B4-BE49-F238E27FC236}">
                  <a16:creationId xmlns:a16="http://schemas.microsoft.com/office/drawing/2014/main" id="{4C650D2D-14E4-4467-9D44-5F8E1129311A}"/>
                </a:ext>
              </a:extLst>
            </p:cNvPr>
            <p:cNvSpPr txBox="1"/>
            <p:nvPr/>
          </p:nvSpPr>
          <p:spPr>
            <a:xfrm>
              <a:off x="1521689" y="3852787"/>
              <a:ext cx="1261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Sat</a:t>
              </a:r>
            </a:p>
          </p:txBody>
        </p:sp>
      </p:grpSp>
      <p:pic>
        <p:nvPicPr>
          <p:cNvPr id="15" name="Graphic 14" descr="Teacher">
            <a:extLst>
              <a:ext uri="{FF2B5EF4-FFF2-40B4-BE49-F238E27FC236}">
                <a16:creationId xmlns:a16="http://schemas.microsoft.com/office/drawing/2014/main" id="{9FF6C8D3-6EC5-4FDB-A498-B77BA9BB37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10" name="8-16_1.wav"/>
            </a:hlinkClick>
            <a:extLst>
              <a:ext uri="{FF2B5EF4-FFF2-40B4-BE49-F238E27FC236}">
                <a16:creationId xmlns:a16="http://schemas.microsoft.com/office/drawing/2014/main" id="{32E0D4D3-02A5-4662-85FE-3F1C7A926D69}"/>
              </a:ext>
            </a:extLst>
          </p:cNvPr>
          <p:cNvSpPr/>
          <p:nvPr/>
        </p:nvSpPr>
        <p:spPr>
          <a:xfrm>
            <a:off x="1227709" y="44457"/>
            <a:ext cx="3913004" cy="547644"/>
          </a:xfrm>
          <a:prstGeom prst="wedgeRoundRectCallout">
            <a:avLst>
              <a:gd name="adj1" fmla="val -59481"/>
              <a:gd name="adj2" fmla="val 171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8" name="CustomShape 7">
            <a:hlinkClick r:id="" action="ppaction://noaction">
              <a:snd r:embed="rId10" name="8-16_1.wav"/>
            </a:hlinkClick>
            <a:extLst>
              <a:ext uri="{FF2B5EF4-FFF2-40B4-BE49-F238E27FC236}">
                <a16:creationId xmlns:a16="http://schemas.microsoft.com/office/drawing/2014/main" id="{EE466F6D-2F7D-4A83-8D85-558CCB09D35E}"/>
              </a:ext>
            </a:extLst>
          </p:cNvPr>
          <p:cNvSpPr/>
          <p:nvPr/>
        </p:nvSpPr>
        <p:spPr>
          <a:xfrm>
            <a:off x="1242174" y="4445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1796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608476" y="221283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lit.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3.wav"/>
            </a:hlinkClick>
            <a:extLst>
              <a:ext uri="{FF2B5EF4-FFF2-40B4-BE49-F238E27FC236}">
                <a16:creationId xmlns:a16="http://schemas.microsoft.com/office/drawing/2014/main" id="{6FADB2DB-3B0A-4F06-BCBF-5CF452FA729B}"/>
              </a:ext>
            </a:extLst>
          </p:cNvPr>
          <p:cNvSpPr/>
          <p:nvPr/>
        </p:nvSpPr>
        <p:spPr>
          <a:xfrm>
            <a:off x="1178560" y="290752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bed.</a:t>
            </a:r>
          </a:p>
        </p:txBody>
      </p:sp>
      <p:sp>
        <p:nvSpPr>
          <p:cNvPr id="13" name="Arc 12">
            <a:extLst>
              <a:ext uri="{FF2B5EF4-FFF2-40B4-BE49-F238E27FC236}">
                <a16:creationId xmlns:a16="http://schemas.microsoft.com/office/drawing/2014/main" id="{3D142CB4-C445-42B0-A212-9B8B310380EC}"/>
              </a:ext>
            </a:extLst>
          </p:cNvPr>
          <p:cNvSpPr/>
          <p:nvPr/>
        </p:nvSpPr>
        <p:spPr>
          <a:xfrm rot="7925323">
            <a:off x="5601290" y="2454534"/>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A picture containing text, clipart&#10;&#10;Description automatically generated">
            <a:extLst>
              <a:ext uri="{FF2B5EF4-FFF2-40B4-BE49-F238E27FC236}">
                <a16:creationId xmlns:a16="http://schemas.microsoft.com/office/drawing/2014/main" id="{843BED42-A8B2-40CD-9ADC-ACC99F3F3070}"/>
              </a:ext>
            </a:extLst>
          </p:cNvPr>
          <p:cNvPicPr>
            <a:picLocks noChangeAspect="1"/>
          </p:cNvPicPr>
          <p:nvPr/>
        </p:nvPicPr>
        <p:blipFill>
          <a:blip r:embed="rId6"/>
          <a:stretch>
            <a:fillRect/>
          </a:stretch>
        </p:blipFill>
        <p:spPr>
          <a:xfrm>
            <a:off x="4709419" y="4538977"/>
            <a:ext cx="2190700" cy="1235692"/>
          </a:xfrm>
          <a:prstGeom prst="rect">
            <a:avLst/>
          </a:prstGeom>
        </p:spPr>
      </p:pic>
      <p:pic>
        <p:nvPicPr>
          <p:cNvPr id="16" name="Graphic 15" descr="Teacher">
            <a:extLst>
              <a:ext uri="{FF2B5EF4-FFF2-40B4-BE49-F238E27FC236}">
                <a16:creationId xmlns:a16="http://schemas.microsoft.com/office/drawing/2014/main" id="{B8B506FA-06B4-4224-AE0C-F76827B76A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9" name="8-16_1.wav"/>
            </a:hlinkClick>
            <a:extLst>
              <a:ext uri="{FF2B5EF4-FFF2-40B4-BE49-F238E27FC236}">
                <a16:creationId xmlns:a16="http://schemas.microsoft.com/office/drawing/2014/main" id="{8E0A5834-FFBE-4B70-A40D-364DEEAF42B6}"/>
              </a:ext>
            </a:extLst>
          </p:cNvPr>
          <p:cNvSpPr/>
          <p:nvPr/>
        </p:nvSpPr>
        <p:spPr>
          <a:xfrm>
            <a:off x="1227709" y="44457"/>
            <a:ext cx="3913004" cy="547644"/>
          </a:xfrm>
          <a:prstGeom prst="wedgeRoundRectCallout">
            <a:avLst>
              <a:gd name="adj1" fmla="val -59481"/>
              <a:gd name="adj2" fmla="val 171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3" name="CustomShape 7">
            <a:hlinkClick r:id="" action="ppaction://noaction">
              <a:snd r:embed="rId9" name="8-16_1.wav"/>
            </a:hlinkClick>
            <a:extLst>
              <a:ext uri="{FF2B5EF4-FFF2-40B4-BE49-F238E27FC236}">
                <a16:creationId xmlns:a16="http://schemas.microsoft.com/office/drawing/2014/main" id="{489BDEAB-EAEF-4CF8-8127-1C6C108BB8AD}"/>
              </a:ext>
            </a:extLst>
          </p:cNvPr>
          <p:cNvSpPr/>
          <p:nvPr/>
        </p:nvSpPr>
        <p:spPr>
          <a:xfrm>
            <a:off x="1242174" y="4445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429496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11245</TotalTime>
  <Words>1949</Words>
  <Application>Microsoft Office PowerPoint</Application>
  <PresentationFormat>Widescreen</PresentationFormat>
  <Paragraphs>392</Paragraphs>
  <Slides>18</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Modern Love</vt:lpstr>
      <vt:lpstr>Arial</vt:lpstr>
      <vt:lpstr>Tw Cen MT</vt:lpstr>
      <vt:lpstr>Times New Roman</vt:lpstr>
      <vt:lpstr>Century Gothic</vt:lpstr>
      <vt:lpstr>Wingdings</vt:lpstr>
      <vt:lpstr>Eras Demi ITC</vt:lpstr>
      <vt:lpstr>Symbol</vt:lpstr>
      <vt:lpstr>Calibri</vt:lpstr>
      <vt:lpstr>Century Gothic</vt:lpstr>
      <vt:lpstr>1_Office Theme</vt:lpstr>
      <vt:lpstr>2_Office Theme</vt:lpstr>
      <vt:lpstr>Describing me and others</vt:lpstr>
      <vt:lpstr> [un]</vt:lpstr>
      <vt:lpstr> [un]</vt:lpstr>
      <vt:lpstr>Gender in French</vt:lpstr>
      <vt:lpstr>écouter</vt:lpstr>
      <vt:lpstr>vocabulaire</vt:lpstr>
      <vt:lpstr>Liaison</vt:lpstr>
      <vt:lpstr>vocabulaire</vt:lpstr>
      <vt:lpstr>vocabulaire</vt:lpstr>
      <vt:lpstr>vocabulaire</vt:lpstr>
      <vt:lpstr>vocabulaire</vt:lpstr>
      <vt:lpstr>vocabulaire</vt:lpstr>
      <vt:lpstr>vocabulaire</vt:lpstr>
      <vt:lpstr>vocabulaire</vt:lpstr>
      <vt:lpstr>vocabulaire</vt:lpstr>
      <vt:lpstr>vocabulaire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Marie-Odile Guillou</dc:creator>
  <cp:lastModifiedBy>Rachel Hawkes</cp:lastModifiedBy>
  <cp:revision>196</cp:revision>
  <cp:lastPrinted>2021-04-22T10:33:41Z</cp:lastPrinted>
  <dcterms:created xsi:type="dcterms:W3CDTF">2021-07-13T11:51:54Z</dcterms:created>
  <dcterms:modified xsi:type="dcterms:W3CDTF">2023-09-26T16:51:25Z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