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11"/>
  </p:notesMasterIdLst>
  <p:sldIdLst>
    <p:sldId id="369" r:id="rId5"/>
    <p:sldId id="500" r:id="rId6"/>
    <p:sldId id="501" r:id="rId7"/>
    <p:sldId id="378" r:id="rId8"/>
    <p:sldId id="497" r:id="rId9"/>
    <p:sldId id="3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Hawkes" initials="RH" lastIdx="1" clrIdx="0">
    <p:extLst>
      <p:ext uri="{19B8F6BF-5375-455C-9EA6-DF929625EA0E}">
        <p15:presenceInfo xmlns:p15="http://schemas.microsoft.com/office/powerpoint/2012/main" userId="S::RHawkes@combertonvc.org::5e669c2b-3608-40aa-930e-cb573f7025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2D727E-3711-4FD0-84DE-2ECDD5043FA4}" v="3" dt="2022-10-12T17:55:34.4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74" autoAdjust="0"/>
    <p:restoredTop sz="95226" autoAdjust="0"/>
  </p:normalViewPr>
  <p:slideViewPr>
    <p:cSldViewPr snapToGrid="0">
      <p:cViewPr varScale="1">
        <p:scale>
          <a:sx n="103" d="100"/>
          <a:sy n="103" d="100"/>
        </p:scale>
        <p:origin x="13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7E2D727E-3711-4FD0-84DE-2ECDD5043FA4}"/>
    <pc:docChg chg="custSel modSld">
      <pc:chgData name="Tom Dawes" userId="fe899cd594ff6f3a" providerId="LiveId" clId="{7E2D727E-3711-4FD0-84DE-2ECDD5043FA4}" dt="2022-10-12T17:55:34.421" v="4"/>
      <pc:docMkLst>
        <pc:docMk/>
      </pc:docMkLst>
      <pc:sldChg chg="addSp delSp modSp mod delAnim modAnim">
        <pc:chgData name="Tom Dawes" userId="fe899cd594ff6f3a" providerId="LiveId" clId="{7E2D727E-3711-4FD0-84DE-2ECDD5043FA4}" dt="2022-10-12T17:55:34.421" v="4"/>
        <pc:sldMkLst>
          <pc:docMk/>
          <pc:sldMk cId="3178559434" sldId="499"/>
        </pc:sldMkLst>
        <pc:picChg chg="add mod">
          <ac:chgData name="Tom Dawes" userId="fe899cd594ff6f3a" providerId="LiveId" clId="{7E2D727E-3711-4FD0-84DE-2ECDD5043FA4}" dt="2022-10-12T17:54:34.587" v="1"/>
          <ac:picMkLst>
            <pc:docMk/>
            <pc:sldMk cId="3178559434" sldId="499"/>
            <ac:picMk id="4" creationId="{FC6AD8DF-5DA8-8597-4F97-DDD00670941C}"/>
          </ac:picMkLst>
        </pc:picChg>
        <pc:picChg chg="add mod">
          <ac:chgData name="Tom Dawes" userId="fe899cd594ff6f3a" providerId="LiveId" clId="{7E2D727E-3711-4FD0-84DE-2ECDD5043FA4}" dt="2022-10-12T17:55:13.245" v="3"/>
          <ac:picMkLst>
            <pc:docMk/>
            <pc:sldMk cId="3178559434" sldId="499"/>
            <ac:picMk id="5" creationId="{9035C2ED-19F6-1C38-2274-224BFCA6EB71}"/>
          </ac:picMkLst>
        </pc:picChg>
        <pc:picChg chg="del">
          <ac:chgData name="Tom Dawes" userId="fe899cd594ff6f3a" providerId="LiveId" clId="{7E2D727E-3711-4FD0-84DE-2ECDD5043FA4}" dt="2022-10-12T17:55:12.092" v="2" actId="478"/>
          <ac:picMkLst>
            <pc:docMk/>
            <pc:sldMk cId="3178559434" sldId="499"/>
            <ac:picMk id="53" creationId="{D6E66B01-DDC0-46FF-8D57-366DCDBFC938}"/>
          </ac:picMkLst>
        </pc:picChg>
        <pc:picChg chg="del">
          <ac:chgData name="Tom Dawes" userId="fe899cd594ff6f3a" providerId="LiveId" clId="{7E2D727E-3711-4FD0-84DE-2ECDD5043FA4}" dt="2022-10-12T17:54:33.291" v="0" actId="478"/>
          <ac:picMkLst>
            <pc:docMk/>
            <pc:sldMk cId="3178559434" sldId="499"/>
            <ac:picMk id="159" creationId="{E47A00C2-B0AC-41FD-8E30-05718047A1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[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eu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[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with words ending in -x</a:t>
            </a: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deux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(petit) peu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jeu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[291]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 (c')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[1091]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[1044]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mercredi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[1168]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jeudi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[1112]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vendredi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samedi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[1356]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[1235]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aujourd’hui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[233] </a:t>
            </a:r>
          </a:p>
          <a:p>
            <a:pPr marL="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latin typeface="+mn-lt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4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given in the SOW and in the resources that first introduced and formally re-visited those words. </a:t>
            </a:r>
            <a:endParaRPr lang="en-GB" sz="14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6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</a:t>
            </a:r>
            <a:r>
              <a:rPr lang="en-GB" b="0" dirty="0" err="1"/>
              <a:t>eu</a:t>
            </a:r>
            <a:r>
              <a:rPr lang="en-GB" b="0" dirty="0"/>
              <a:t>] in full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tally the [</a:t>
            </a:r>
            <a:r>
              <a:rPr lang="en-GB" dirty="0" err="1"/>
              <a:t>eu</a:t>
            </a:r>
            <a:r>
              <a:rPr lang="en-GB" dirty="0"/>
              <a:t>] they hear.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answers, the French sentence and then the English (which pupils may offer suggestions for, as we include some written cognates here).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b="0" dirty="0"/>
              <a:t>1.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Oh!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silencieux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mystérieux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Mathieu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anglais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Eugénie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la banlieue.</a:t>
            </a:r>
            <a:endParaRPr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 and revisiting adjectives from week 2-6. Connecting sound with meaning.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(Part A) Click to listen. Pupils write the correct word or phrase in English.  The word cloud is a scaffold as all the words are there.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(Part B) </a:t>
            </a:r>
            <a:r>
              <a:rPr lang="en-GB" dirty="0"/>
              <a:t>Pupils listen to the example and 1-5 and write the missing English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samedi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mercredi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endParaRPr lang="en-GB" dirty="0"/>
          </a:p>
          <a:p>
            <a:pPr marL="0" indent="0">
              <a:buNone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indent="0">
              <a:buNone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Non,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mercredi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vendredi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je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 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difficile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Tu 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différent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samedi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42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pronunciation and meaning recall of this week’s new and revisited vocabulary.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pairs.  Pupil A calls out a word in English to test his/her partner, who must find and say the word in French as quickly as possible.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To complete a ‘round’ in 60 seconds, all words must have been translated once.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‘début’ to start the timer.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Then swap roles and repeat the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quoi 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[297]</a:t>
            </a: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then oral recall of the days of the week in a song; the timing of the song offers a low stakes, enjoyable way to compel faster recall.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instruction in French.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hear the first line of the song.  Pupils repeat.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2</a:t>
            </a:r>
            <a:r>
              <a:rPr lang="en-GB" baseline="30000" dirty="0"/>
              <a:t>nd</a:t>
            </a:r>
            <a:r>
              <a:rPr lang="en-GB" dirty="0"/>
              <a:t> button to hear line 2, together. Pupils repeat, (multiple times, as necessary).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3</a:t>
            </a:r>
            <a:r>
              <a:rPr lang="en-GB" baseline="30000" dirty="0"/>
              <a:t>rd</a:t>
            </a:r>
            <a:r>
              <a:rPr lang="en-GB" dirty="0"/>
              <a:t> button to hear line 3. Pupils repeat.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4</a:t>
            </a:r>
            <a:r>
              <a:rPr lang="en-GB" baseline="30000" dirty="0"/>
              <a:t>th</a:t>
            </a:r>
            <a:r>
              <a:rPr lang="en-GB" dirty="0"/>
              <a:t> button to hear and repeat line 4 of the song.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Encourage them to translate it so they are sure they know what the lines mean.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music icon right of the slide to hear and practise all four lines of the song, once through.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icon again to play the whole song.  Pupils join in and sing along. Repeat as desired!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starbursts to cover parts of the words.  There are three successive clicks to cover increasing amounts of the text.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try to sing each time through </a:t>
            </a:r>
            <a:r>
              <a:rPr lang="en-GB"/>
              <a:t>with more of the </a:t>
            </a:r>
            <a:r>
              <a:rPr lang="en-GB" dirty="0"/>
              <a:t>text obscured.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Final challenge – pupils turn away from the board entirely or shut their eyes and sing.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the tune is the theme tune to the Flintstones, which pupils may or may not be familiar.  It should not matter, as the tune is catchy.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518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5 - 10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production of the days of the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write full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answers from pupils orally and click to bring up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1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7FB-D9FB-43BE-B87D-889C5CF8C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70390-AFC6-42AF-B4B3-E7B8A7E91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8DA6C-2B5A-4802-96AB-DDD45096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89C3E-176F-406C-B256-53BA7C7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44C37-BD62-4C84-A5EC-BA8F6335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170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3D16-E291-4DCF-9EFF-C579E2B4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32B6-B76F-476D-AD8D-B823B1C9A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A970A-1DCA-434F-9ACA-1B3E4CC0D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1A8C5-84E8-4CAC-B2D5-55E4629E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7E4E-2A2E-4DF2-9248-F46CCC24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80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E1EE-E738-4575-9D0E-56AEF69A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56ED6-89E0-473D-9C39-9ADCB18EA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AC784-D6CF-46BE-ABE1-F014D46C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BAB9-4999-4CCE-BA63-7955E6C4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A83D-DB08-491D-9843-EF81A60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755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C5EF-1686-4B28-81EC-46C5DD50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7BC2-05DC-4672-A3CC-02804BD86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9FA79-21C8-4563-8AA9-13172D3EE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F7E37-E2B7-4C43-9065-A97FAAE4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5214C-0ABE-41F9-937D-BBFEA033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E4E3E-8187-431F-8E1F-B86D2E31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586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C4FC-7751-4981-9E06-0242722D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76134-5296-4F60-B3A9-E1A810D0E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6F5B3-D8DD-4484-9CF9-1C1D3315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19A03-D45F-4CF5-B4EA-AD2EAF08B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AC117-AEFA-406C-8F54-928910591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9FBC4-1592-4D69-AA7E-C806BB2C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4D4A3-86C3-46D3-9D2D-80D5EA3D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96E59-215E-4991-99C3-B02A30CB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60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52FB-FC19-4825-A9F2-E4637FAC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B2855-E9F0-4F83-8C47-36584FC2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5A1A9-A0EB-4AD4-A787-E91E844B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816BA-E2D6-499E-9DC8-0C8A5B53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824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0EBC4-AB49-4F90-AF5E-43BD6183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FAAE0-A4F3-4930-B950-2BF502AF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63196-72B8-42CF-954E-20CCE71D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01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8E3F-1164-4CDF-9948-842266A21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D2D69-1560-43B8-BF43-32D641368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1B230-CAAE-46D4-8099-9CCD19FFF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AEC52-C9B5-4BCD-B62D-5C6028A1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D6E85-7C33-4AAD-A075-8290AD3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1C0BC-2E1F-42EE-B4E4-C9ACBC80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016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0BF5-A1D8-4D9A-8F24-5B31B360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7C736-3C84-4B04-863D-F27429029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15B56-8063-4547-B3B9-4CC5AA6E2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8C6D3-C273-4098-A93B-915DEE570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1C806-D4BE-4E78-99D6-9140713D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81B7B-09B9-43C6-B679-71EAF57F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920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415F-2A96-4910-B8DF-9EB9311C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A3559-6F1F-4F3C-AAAA-E38C693FD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74C09-EE91-4C25-8A21-E6FE8190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9B27B-570B-4B33-AEB4-430F892D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38FB8-7547-4CF5-9C9C-F439EF76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31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C151-5A98-4E1B-B3B6-E48BB4744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C0925-2D36-430B-B01D-D03B6CF94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BB1B8-703F-4513-AE09-F7AF7083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4CEF-3691-40F6-95E7-34018D04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B9AE5-0D57-426E-8A0D-EDC113EB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4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CF4BC-6847-4190-8F7F-991C313F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985F5-BCBC-4119-A51C-EF3650525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BA6D-9B8E-46C0-8706-BF6D75325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5BE9-2FE6-4F91-8B8D-67BFAE120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CDF20-C785-49A3-9BA5-EC2577B85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83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5.wav"/><Relationship Id="rId18" Type="http://schemas.openxmlformats.org/officeDocument/2006/relationships/image" Target="../media/image6.png"/><Relationship Id="rId3" Type="http://schemas.openxmlformats.org/officeDocument/2006/relationships/audio" Target="../media/audio7.wav"/><Relationship Id="rId21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audio" Target="../media/audio14.wav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8.wav"/><Relationship Id="rId20" Type="http://schemas.openxmlformats.org/officeDocument/2006/relationships/audio" Target="../media/audio19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9.wav"/><Relationship Id="rId11" Type="http://schemas.openxmlformats.org/officeDocument/2006/relationships/image" Target="../media/image8.png"/><Relationship Id="rId5" Type="http://schemas.openxmlformats.org/officeDocument/2006/relationships/audio" Target="../media/audio8.wav"/><Relationship Id="rId15" Type="http://schemas.openxmlformats.org/officeDocument/2006/relationships/audio" Target="../media/audio17.wav"/><Relationship Id="rId10" Type="http://schemas.openxmlformats.org/officeDocument/2006/relationships/audio" Target="../media/audio13.wav"/><Relationship Id="rId19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audio" Target="../media/audio12.wav"/><Relationship Id="rId14" Type="http://schemas.openxmlformats.org/officeDocument/2006/relationships/audio" Target="../media/audio1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audio" Target="../media/audio21.wav"/><Relationship Id="rId12" Type="http://schemas.openxmlformats.org/officeDocument/2006/relationships/audio" Target="../media/audio2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11" Type="http://schemas.openxmlformats.org/officeDocument/2006/relationships/audio" Target="../media/audio24.wav"/><Relationship Id="rId5" Type="http://schemas.openxmlformats.org/officeDocument/2006/relationships/audio" Target="../media/audio20.wav"/><Relationship Id="rId10" Type="http://schemas.openxmlformats.org/officeDocument/2006/relationships/audio" Target="../media/audio23.wav"/><Relationship Id="rId4" Type="http://schemas.openxmlformats.org/officeDocument/2006/relationships/image" Target="../media/image27.png"/><Relationship Id="rId9" Type="http://schemas.openxmlformats.org/officeDocument/2006/relationships/audio" Target="../media/audio22.wav"/><Relationship Id="rId1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audio" Target="../media/audio2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4F63E-DEDB-4CC4-BE2A-77A9F9536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3" y="1590896"/>
            <a:ext cx="5133277" cy="36762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">
            <a:hlinkClick r:id="" action="ppaction://noaction">
              <a:snd r:embed="rId3" name="57_je_veux_un_jeu_bleu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989" y="216865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371493" y="206093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23171" y="1358915"/>
            <a:ext cx="67772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many 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do you hear?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/>
        </p:nvGraphicFramePr>
        <p:xfrm>
          <a:off x="1241182" y="1544479"/>
          <a:ext cx="10685659" cy="4532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7864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913076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  <a:gridCol w="5204719">
                  <a:extLst>
                    <a:ext uri="{9D8B030D-6E8A-4147-A177-3AD203B41FA5}">
                      <a16:colId xmlns:a16="http://schemas.microsoft.com/office/drawing/2014/main" val="1496446765"/>
                    </a:ext>
                  </a:extLst>
                </a:gridCol>
              </a:tblGrid>
              <a:tr h="394275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glais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bleu.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want a blue game.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720081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nerveux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Thursday and he is nervous.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Oh !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silencieux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mystérieux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Oh! It’s silent and mysterious here.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Mathieu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Mathieu is English.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Eugénie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dans la banlieue.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Eugénie</a:t>
                      </a:r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lives in the suburbs.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</a:tbl>
          </a:graphicData>
        </a:graphic>
      </p:graphicFrame>
      <p:pic>
        <p:nvPicPr>
          <p:cNvPr id="29" name="Google Shape;127;p2">
            <a:hlinkClick r:id="" action="ppaction://noaction">
              <a:snd r:embed="rId6" name="58_c_est_jeudi_et_il_est_nerveux.wav"/>
            </a:hlinkClick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908" y="2893320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353412" y="278560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hlinkClick r:id="" action="ppaction://noaction">
              <a:snd r:embed="rId7" name="59_Oh!_Ici_c_est_sérieux.wav"/>
            </a:hlinkClick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977" y="3814492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358481" y="3706772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hlinkClick r:id="" action="ppaction://noaction">
              <a:snd r:embed="rId8" name="60_Mattieu_est_anglais.wav"/>
            </a:hlinkClick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989" y="4636873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371493" y="452915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hlinkClick r:id="" action="ppaction://noaction">
              <a:snd r:embed="rId9" name="60_Eugénie_habite_dans_la_banlieue.wav"/>
            </a:hlinkClick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204" y="5389238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379708" y="5281518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6A5E385-10C4-42F7-B308-3BA93F37479C}"/>
              </a:ext>
            </a:extLst>
          </p:cNvPr>
          <p:cNvSpPr/>
          <p:nvPr/>
        </p:nvSpPr>
        <p:spPr>
          <a:xfrm>
            <a:off x="1320962" y="2155444"/>
            <a:ext cx="3576702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82BE488-61C1-45F6-97F1-783652E2AE7B}"/>
              </a:ext>
            </a:extLst>
          </p:cNvPr>
          <p:cNvSpPr/>
          <p:nvPr/>
        </p:nvSpPr>
        <p:spPr>
          <a:xfrm>
            <a:off x="7294337" y="2157306"/>
            <a:ext cx="4051673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E92BCAE7-6284-40CD-BC05-535261AA7A55}"/>
              </a:ext>
            </a:extLst>
          </p:cNvPr>
          <p:cNvSpPr/>
          <p:nvPr/>
        </p:nvSpPr>
        <p:spPr>
          <a:xfrm>
            <a:off x="1266500" y="2676605"/>
            <a:ext cx="3437697" cy="8392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17C4A362-BF1F-4116-B5F4-56727E188770}"/>
              </a:ext>
            </a:extLst>
          </p:cNvPr>
          <p:cNvSpPr/>
          <p:nvPr/>
        </p:nvSpPr>
        <p:spPr>
          <a:xfrm>
            <a:off x="6865888" y="2698493"/>
            <a:ext cx="4972699" cy="8129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6B0C08F-A768-4B3E-8825-E8CB36F3421C}"/>
              </a:ext>
            </a:extLst>
          </p:cNvPr>
          <p:cNvSpPr/>
          <p:nvPr/>
        </p:nvSpPr>
        <p:spPr>
          <a:xfrm>
            <a:off x="1295273" y="3665415"/>
            <a:ext cx="4399077" cy="83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0997BB30-659E-4D25-9E8F-AE997D349FD3}"/>
              </a:ext>
            </a:extLst>
          </p:cNvPr>
          <p:cNvSpPr/>
          <p:nvPr/>
        </p:nvSpPr>
        <p:spPr>
          <a:xfrm>
            <a:off x="6865887" y="3683299"/>
            <a:ext cx="5060953" cy="8129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A48AD041-D4CC-4744-9E24-BA85A3653127}"/>
              </a:ext>
            </a:extLst>
          </p:cNvPr>
          <p:cNvSpPr/>
          <p:nvPr/>
        </p:nvSpPr>
        <p:spPr>
          <a:xfrm>
            <a:off x="1337758" y="4633949"/>
            <a:ext cx="3559905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03637ED0-FF60-4E06-9C87-E5AC0D90BBBA}"/>
              </a:ext>
            </a:extLst>
          </p:cNvPr>
          <p:cNvSpPr/>
          <p:nvPr/>
        </p:nvSpPr>
        <p:spPr>
          <a:xfrm>
            <a:off x="7494088" y="4651018"/>
            <a:ext cx="3798726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F4034947-9EBA-471F-8F2E-9CEAD63D0D71}"/>
              </a:ext>
            </a:extLst>
          </p:cNvPr>
          <p:cNvSpPr/>
          <p:nvPr/>
        </p:nvSpPr>
        <p:spPr>
          <a:xfrm>
            <a:off x="1293346" y="5197739"/>
            <a:ext cx="4181611" cy="7877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FDE7BC83-5BE4-4E6A-B24F-697887641E7E}"/>
              </a:ext>
            </a:extLst>
          </p:cNvPr>
          <p:cNvSpPr/>
          <p:nvPr/>
        </p:nvSpPr>
        <p:spPr>
          <a:xfrm>
            <a:off x="6844662" y="5409733"/>
            <a:ext cx="4946405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67;p2">
            <a:extLst>
              <a:ext uri="{FF2B5EF4-FFF2-40B4-BE49-F238E27FC236}">
                <a16:creationId xmlns:a16="http://schemas.microsoft.com/office/drawing/2014/main" id="{B01F7523-9FD1-4B51-98D0-D0229571D48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53;p2">
            <a:extLst>
              <a:ext uri="{FF2B5EF4-FFF2-40B4-BE49-F238E27FC236}">
                <a16:creationId xmlns:a16="http://schemas.microsoft.com/office/drawing/2014/main" id="{1E598CC5-A16E-467B-9FA6-4D40EC91DA38}"/>
              </a:ext>
            </a:extLst>
          </p:cNvPr>
          <p:cNvSpPr txBox="1"/>
          <p:nvPr/>
        </p:nvSpPr>
        <p:spPr>
          <a:xfrm>
            <a:off x="8001685" y="142804"/>
            <a:ext cx="20525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54;p2">
            <a:extLst>
              <a:ext uri="{FF2B5EF4-FFF2-40B4-BE49-F238E27FC236}">
                <a16:creationId xmlns:a16="http://schemas.microsoft.com/office/drawing/2014/main" id="{FFE1DF3E-8A2F-49B7-AF6A-CDF800CF4337}"/>
              </a:ext>
            </a:extLst>
          </p:cNvPr>
          <p:cNvSpPr txBox="1"/>
          <p:nvPr/>
        </p:nvSpPr>
        <p:spPr>
          <a:xfrm>
            <a:off x="9042471" y="142804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D77B8517-A316-46FD-A07C-50577BF531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510" y="252336"/>
            <a:ext cx="447244" cy="4472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EEB4C9-107C-4417-92EB-4EC2742F900A}"/>
              </a:ext>
            </a:extLst>
          </p:cNvPr>
          <p:cNvCxnSpPr/>
          <p:nvPr/>
        </p:nvCxnSpPr>
        <p:spPr>
          <a:xfrm flipH="1">
            <a:off x="5958985" y="2162974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88CEC91-09F3-46AF-9908-9226D464CF16}"/>
              </a:ext>
            </a:extLst>
          </p:cNvPr>
          <p:cNvCxnSpPr/>
          <p:nvPr/>
        </p:nvCxnSpPr>
        <p:spPr>
          <a:xfrm flipH="1">
            <a:off x="6161138" y="2162974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588124B-7044-4DDF-83C6-7DC697B142B7}"/>
              </a:ext>
            </a:extLst>
          </p:cNvPr>
          <p:cNvCxnSpPr/>
          <p:nvPr/>
        </p:nvCxnSpPr>
        <p:spPr>
          <a:xfrm flipH="1">
            <a:off x="6363291" y="2178365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83A3F38-2831-48F0-AB77-E6E4B9A6B23A}"/>
              </a:ext>
            </a:extLst>
          </p:cNvPr>
          <p:cNvCxnSpPr/>
          <p:nvPr/>
        </p:nvCxnSpPr>
        <p:spPr>
          <a:xfrm flipH="1">
            <a:off x="6053378" y="2968822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D05B67F-7F12-4441-B770-27FBB716FBF9}"/>
              </a:ext>
            </a:extLst>
          </p:cNvPr>
          <p:cNvCxnSpPr/>
          <p:nvPr/>
        </p:nvCxnSpPr>
        <p:spPr>
          <a:xfrm flipH="1">
            <a:off x="6255531" y="2984213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607A4CC-6DB7-44C6-86E1-C217A36EF032}"/>
              </a:ext>
            </a:extLst>
          </p:cNvPr>
          <p:cNvCxnSpPr/>
          <p:nvPr/>
        </p:nvCxnSpPr>
        <p:spPr>
          <a:xfrm flipH="1">
            <a:off x="6078499" y="3925838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36EA167-ADC7-4CA3-AA7B-A80736389440}"/>
              </a:ext>
            </a:extLst>
          </p:cNvPr>
          <p:cNvCxnSpPr/>
          <p:nvPr/>
        </p:nvCxnSpPr>
        <p:spPr>
          <a:xfrm flipH="1">
            <a:off x="6280652" y="3922214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6ACEE7F-E3A3-43D1-9D87-AABCAE8A13CF}"/>
              </a:ext>
            </a:extLst>
          </p:cNvPr>
          <p:cNvCxnSpPr/>
          <p:nvPr/>
        </p:nvCxnSpPr>
        <p:spPr>
          <a:xfrm flipH="1">
            <a:off x="6198785" y="4646298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AC51F27-B703-426F-A7B0-E7D1B8C55628}"/>
              </a:ext>
            </a:extLst>
          </p:cNvPr>
          <p:cNvCxnSpPr/>
          <p:nvPr/>
        </p:nvCxnSpPr>
        <p:spPr>
          <a:xfrm flipH="1">
            <a:off x="6022441" y="5507910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2691F1-5B09-470E-981B-A8DBA1B157B2}"/>
              </a:ext>
            </a:extLst>
          </p:cNvPr>
          <p:cNvCxnSpPr/>
          <p:nvPr/>
        </p:nvCxnSpPr>
        <p:spPr>
          <a:xfrm flipH="1">
            <a:off x="6255531" y="5507910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99DC258-4F86-4806-A8F4-E7911345F386}"/>
              </a:ext>
            </a:extLst>
          </p:cNvPr>
          <p:cNvSpPr txBox="1"/>
          <p:nvPr/>
        </p:nvSpPr>
        <p:spPr>
          <a:xfrm>
            <a:off x="150025" y="6225436"/>
            <a:ext cx="554432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habite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lives | la banlieue - suburbs</a:t>
            </a:r>
          </a:p>
        </p:txBody>
      </p:sp>
      <p:sp>
        <p:nvSpPr>
          <p:cNvPr id="86" name="Google Shape;112;p3">
            <a:extLst>
              <a:ext uri="{FF2B5EF4-FFF2-40B4-BE49-F238E27FC236}">
                <a16:creationId xmlns:a16="http://schemas.microsoft.com/office/drawing/2014/main" id="{D6121CEE-7B29-471C-8148-D82412019E13}"/>
              </a:ext>
            </a:extLst>
          </p:cNvPr>
          <p:cNvSpPr txBox="1"/>
          <p:nvPr/>
        </p:nvSpPr>
        <p:spPr>
          <a:xfrm>
            <a:off x="10509509" y="960222"/>
            <a:ext cx="1638049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05845E9D-8F0F-40C7-9F35-459E134ACB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9" y="54218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13" name="Écoute.wav"/>
            </a:hlinkClick>
            <a:extLst>
              <a:ext uri="{FF2B5EF4-FFF2-40B4-BE49-F238E27FC236}">
                <a16:creationId xmlns:a16="http://schemas.microsoft.com/office/drawing/2014/main" id="{E61B8945-D6C5-4F49-92AC-42CC85DE9DAE}"/>
              </a:ext>
            </a:extLst>
          </p:cNvPr>
          <p:cNvSpPr/>
          <p:nvPr/>
        </p:nvSpPr>
        <p:spPr>
          <a:xfrm>
            <a:off x="915400" y="657152"/>
            <a:ext cx="1654506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hlinkClick r:id="" action="ppaction://noaction">
              <a:snd r:embed="rId13" name="Écoute.wav"/>
            </a:hlinkClick>
            <a:extLst>
              <a:ext uri="{FF2B5EF4-FFF2-40B4-BE49-F238E27FC236}">
                <a16:creationId xmlns:a16="http://schemas.microsoft.com/office/drawing/2014/main" id="{BD0F4211-EE60-4758-BF0B-CE03C5621639}"/>
              </a:ext>
            </a:extLst>
          </p:cNvPr>
          <p:cNvSpPr txBox="1"/>
          <p:nvPr/>
        </p:nvSpPr>
        <p:spPr>
          <a:xfrm>
            <a:off x="915399" y="657152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 </a:t>
            </a:r>
            <a:endParaRPr lang="en-GB" dirty="0"/>
          </a:p>
        </p:txBody>
      </p:sp>
      <p:sp>
        <p:nvSpPr>
          <p:cNvPr id="85" name="Google Shape;269;p7">
            <a:extLst>
              <a:ext uri="{FF2B5EF4-FFF2-40B4-BE49-F238E27FC236}">
                <a16:creationId xmlns:a16="http://schemas.microsoft.com/office/drawing/2014/main" id="{ED586029-BA45-4A1E-BCD4-5DA8DA3E0C42}"/>
              </a:ext>
            </a:extLst>
          </p:cNvPr>
          <p:cNvSpPr txBox="1"/>
          <p:nvPr/>
        </p:nvSpPr>
        <p:spPr>
          <a:xfrm>
            <a:off x="6242192" y="609721"/>
            <a:ext cx="575554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Fill in the missing English words.</a:t>
            </a:r>
          </a:p>
        </p:txBody>
      </p:sp>
      <p:pic>
        <p:nvPicPr>
          <p:cNvPr id="155" name="Google Shape;338;p8">
            <a:hlinkClick r:id="" action="ppaction://noaction">
              <a:snd r:embed="rId3" name="72_aujourd_hui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158215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-6611" y="1607552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338;p8">
            <a:hlinkClick r:id="" action="ppaction://noaction">
              <a:snd r:embed="rId5" name="samedi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218427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-21851" y="220967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6" name="11_c_est copy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283343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-6611" y="285883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7" name="73_c_est_lundi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349675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-21851" y="3522152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8" name="74_aujourd_hui_c_est_dimanche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415673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-21851" y="418213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9" name="3_mercredi copy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602" y="481672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-12237" y="484212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338;p8">
            <a:hlinkClick r:id="" action="ppaction://noaction">
              <a:snd r:embed="rId10" name="75_c_est_mardi_aujourd_hui.wav"/>
            </a:hlinkClick>
            <a:extLst>
              <a:ext uri="{FF2B5EF4-FFF2-40B4-BE49-F238E27FC236}">
                <a16:creationId xmlns:a16="http://schemas.microsoft.com/office/drawing/2014/main" id="{BC9AF8BB-C0B5-48E4-9330-1A81BB4FD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543547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5" name="Google Shape;350;p8">
            <a:extLst>
              <a:ext uri="{FF2B5EF4-FFF2-40B4-BE49-F238E27FC236}">
                <a16:creationId xmlns:a16="http://schemas.microsoft.com/office/drawing/2014/main" id="{F7767C4F-0041-4D80-AFCC-0FB68A622487}"/>
              </a:ext>
            </a:extLst>
          </p:cNvPr>
          <p:cNvSpPr txBox="1"/>
          <p:nvPr/>
        </p:nvSpPr>
        <p:spPr>
          <a:xfrm>
            <a:off x="-21851" y="546087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67;p2">
            <a:extLst>
              <a:ext uri="{FF2B5EF4-FFF2-40B4-BE49-F238E27FC236}">
                <a16:creationId xmlns:a16="http://schemas.microsoft.com/office/drawing/2014/main" id="{8FAA2E0A-1BF0-4FC7-A7CE-0D416EADDB0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02FDEEA-4918-457E-975D-1476FCFC0C1A}"/>
              </a:ext>
            </a:extLst>
          </p:cNvPr>
          <p:cNvGraphicFramePr>
            <a:graphicFrameLocks noGrp="1"/>
          </p:cNvGraphicFramePr>
          <p:nvPr/>
        </p:nvGraphicFramePr>
        <p:xfrm>
          <a:off x="986346" y="1606282"/>
          <a:ext cx="3302506" cy="431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506">
                  <a:extLst>
                    <a:ext uri="{9D8B030D-6E8A-4147-A177-3AD203B41FA5}">
                      <a16:colId xmlns:a16="http://schemas.microsoft.com/office/drawing/2014/main" val="295907363"/>
                    </a:ext>
                  </a:extLst>
                </a:gridCol>
              </a:tblGrid>
              <a:tr h="6166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534856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463961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403252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435180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258841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900114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312140"/>
                  </a:ext>
                </a:extLst>
              </a:tr>
            </a:tbl>
          </a:graphicData>
        </a:graphic>
      </p:graphicFrame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07A69A02-C6B9-4543-99B0-E8811410B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8856">
            <a:off x="2272056" y="2264128"/>
            <a:ext cx="5425145" cy="272617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12231CA-D031-4764-BEA0-ECE9603C4284}"/>
              </a:ext>
            </a:extLst>
          </p:cNvPr>
          <p:cNvSpPr txBox="1"/>
          <p:nvPr/>
        </p:nvSpPr>
        <p:spPr>
          <a:xfrm>
            <a:off x="986346" y="1576774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6ABB03-0A55-43F2-95CB-28F3F8AFAA0C}"/>
              </a:ext>
            </a:extLst>
          </p:cNvPr>
          <p:cNvSpPr txBox="1"/>
          <p:nvPr/>
        </p:nvSpPr>
        <p:spPr>
          <a:xfrm>
            <a:off x="1020660" y="2281095"/>
            <a:ext cx="172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Saturday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E13414-3209-4AE6-B4D7-58689EBA9F45}"/>
              </a:ext>
            </a:extLst>
          </p:cNvPr>
          <p:cNvSpPr txBox="1"/>
          <p:nvPr/>
        </p:nvSpPr>
        <p:spPr>
          <a:xfrm>
            <a:off x="1003921" y="2856934"/>
            <a:ext cx="120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9276E1-574C-472D-AD71-AA2E847A89C7}"/>
              </a:ext>
            </a:extLst>
          </p:cNvPr>
          <p:cNvSpPr txBox="1"/>
          <p:nvPr/>
        </p:nvSpPr>
        <p:spPr>
          <a:xfrm>
            <a:off x="1020660" y="3499183"/>
            <a:ext cx="2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Monday.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355475-67F3-4734-B8DC-8E970814E29A}"/>
              </a:ext>
            </a:extLst>
          </p:cNvPr>
          <p:cNvSpPr txBox="1"/>
          <p:nvPr/>
        </p:nvSpPr>
        <p:spPr>
          <a:xfrm>
            <a:off x="986346" y="4084475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it’s Sunday.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90F0A7-8A2C-4F5F-8F5D-B5A85925FFBF}"/>
              </a:ext>
            </a:extLst>
          </p:cNvPr>
          <p:cNvSpPr txBox="1"/>
          <p:nvPr/>
        </p:nvSpPr>
        <p:spPr>
          <a:xfrm>
            <a:off x="1044160" y="4756529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60AAC9-3699-4D04-9788-2829D86B6CC6}"/>
              </a:ext>
            </a:extLst>
          </p:cNvPr>
          <p:cNvSpPr txBox="1"/>
          <p:nvPr/>
        </p:nvSpPr>
        <p:spPr>
          <a:xfrm>
            <a:off x="927161" y="5371716"/>
            <a:ext cx="345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Tuesday today.</a:t>
            </a:r>
          </a:p>
        </p:txBody>
      </p:sp>
      <p:graphicFrame>
        <p:nvGraphicFramePr>
          <p:cNvPr id="42" name="Table 3">
            <a:extLst>
              <a:ext uri="{FF2B5EF4-FFF2-40B4-BE49-F238E27FC236}">
                <a16:creationId xmlns:a16="http://schemas.microsoft.com/office/drawing/2014/main" id="{04ACAF23-E360-4B0A-B0A2-14BDA98EED9A}"/>
              </a:ext>
            </a:extLst>
          </p:cNvPr>
          <p:cNvGraphicFramePr>
            <a:graphicFrameLocks noGrp="1"/>
          </p:cNvGraphicFramePr>
          <p:nvPr/>
        </p:nvGraphicFramePr>
        <p:xfrm>
          <a:off x="7077456" y="1543939"/>
          <a:ext cx="4893258" cy="5021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3258">
                  <a:extLst>
                    <a:ext uri="{9D8B030D-6E8A-4147-A177-3AD203B41FA5}">
                      <a16:colId xmlns:a16="http://schemas.microsoft.com/office/drawing/2014/main" val="295907363"/>
                    </a:ext>
                  </a:extLst>
                </a:gridCol>
              </a:tblGrid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Today is ____________.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534856"/>
                  </a:ext>
                </a:extLst>
              </a:tr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___ ___ ___________? No, it’s _____________.</a:t>
                      </a:r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463961"/>
                  </a:ext>
                </a:extLst>
              </a:tr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___ ___ Thursday ________ ?  Or _________?</a:t>
                      </a:r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403252"/>
                  </a:ext>
                </a:extLst>
              </a:tr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It is _____________ and ___ ___  alone.</a:t>
                      </a:r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435180"/>
                  </a:ext>
                </a:extLst>
              </a:tr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 ______   ____ _____ difficult.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258841"/>
                  </a:ext>
                </a:extLst>
              </a:tr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6. You are ___________today! Is it _____________?</a:t>
                      </a:r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900114"/>
                  </a:ext>
                </a:extLst>
              </a:tr>
            </a:tbl>
          </a:graphicData>
        </a:graphic>
      </p:graphicFrame>
      <p:pic>
        <p:nvPicPr>
          <p:cNvPr id="43" name="Google Shape;338;p8">
            <a:hlinkClick r:id="" action="ppaction://noaction">
              <a:snd r:embed="rId8" name="74_aujourd_hui_c_est_dimanche.wav"/>
            </a:hlinkClick>
            <a:extLst>
              <a:ext uri="{FF2B5EF4-FFF2-40B4-BE49-F238E27FC236}">
                <a16:creationId xmlns:a16="http://schemas.microsoft.com/office/drawing/2014/main" id="{F4B873B7-483A-4CD8-AE14-E0E71E2A65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6566" y="178356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338;p8">
            <a:hlinkClick r:id="" action="ppaction://noaction">
              <a:snd r:embed="rId12" name="77_c_est_lundi__non_c_est_mercredi.wav"/>
            </a:hlinkClick>
            <a:extLst>
              <a:ext uri="{FF2B5EF4-FFF2-40B4-BE49-F238E27FC236}">
                <a16:creationId xmlns:a16="http://schemas.microsoft.com/office/drawing/2014/main" id="{6CA1BC53-F03F-416B-8380-A0F6D2CC6D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0620" y="254944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338;p8">
            <a:hlinkClick r:id="" action="ppaction://noaction">
              <a:snd r:embed="rId13" name="78_aujourd_hui_c_est_jeudi__ou_vendredi_.wav"/>
            </a:hlinkClick>
            <a:extLst>
              <a:ext uri="{FF2B5EF4-FFF2-40B4-BE49-F238E27FC236}">
                <a16:creationId xmlns:a16="http://schemas.microsoft.com/office/drawing/2014/main" id="{CB08CFB6-D2C7-46A9-AF88-CFB3403440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6814" y="336242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338;p8">
            <a:hlinkClick r:id="" action="ppaction://noaction">
              <a:snd r:embed="rId14" name="79_c_est_mardi_et_je_suis_seul.wav"/>
            </a:hlinkClick>
            <a:extLst>
              <a:ext uri="{FF2B5EF4-FFF2-40B4-BE49-F238E27FC236}">
                <a16:creationId xmlns:a16="http://schemas.microsoft.com/office/drawing/2014/main" id="{549CC260-1999-4120-81C7-EA4645D39B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1566" y="419364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oogle Shape;338;p8">
            <a:hlinkClick r:id="" action="ppaction://noaction">
              <a:snd r:embed="rId15" name="80_aujourd_hui_tu_es_difficile.wav"/>
            </a:hlinkClick>
            <a:extLst>
              <a:ext uri="{FF2B5EF4-FFF2-40B4-BE49-F238E27FC236}">
                <a16:creationId xmlns:a16="http://schemas.microsoft.com/office/drawing/2014/main" id="{8DCC104B-827D-4E33-A5E7-2ED793634A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3384" y="505103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Google Shape;338;p8">
            <a:hlinkClick r:id="" action="ppaction://noaction">
              <a:snd r:embed="rId16" name="tu es different.wav"/>
            </a:hlinkClick>
            <a:extLst>
              <a:ext uri="{FF2B5EF4-FFF2-40B4-BE49-F238E27FC236}">
                <a16:creationId xmlns:a16="http://schemas.microsoft.com/office/drawing/2014/main" id="{D6E66B01-DDC0-46FF-8D57-366DCDBFC9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5807" y="597202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F948838-FD75-48C0-BFBE-7395831970CD}"/>
              </a:ext>
            </a:extLst>
          </p:cNvPr>
          <p:cNvSpPr txBox="1"/>
          <p:nvPr/>
        </p:nvSpPr>
        <p:spPr>
          <a:xfrm>
            <a:off x="8884895" y="1686451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EB3A27-CDD1-4A33-82EF-A08321D5CC5E}"/>
              </a:ext>
            </a:extLst>
          </p:cNvPr>
          <p:cNvSpPr txBox="1"/>
          <p:nvPr/>
        </p:nvSpPr>
        <p:spPr>
          <a:xfrm>
            <a:off x="7563296" y="2320591"/>
            <a:ext cx="840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 it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87BB69-1FBB-4855-959B-1DD274F30053}"/>
              </a:ext>
            </a:extLst>
          </p:cNvPr>
          <p:cNvSpPr txBox="1"/>
          <p:nvPr/>
        </p:nvSpPr>
        <p:spPr>
          <a:xfrm>
            <a:off x="8632197" y="2333710"/>
            <a:ext cx="163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Monday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2AD85F-4A14-4E02-B4AA-22D1C56C0E0D}"/>
              </a:ext>
            </a:extLst>
          </p:cNvPr>
          <p:cNvSpPr txBox="1"/>
          <p:nvPr/>
        </p:nvSpPr>
        <p:spPr>
          <a:xfrm>
            <a:off x="7527221" y="314910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  it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25C8E0-E019-49A6-B788-0479AA767170}"/>
              </a:ext>
            </a:extLst>
          </p:cNvPr>
          <p:cNvSpPr txBox="1"/>
          <p:nvPr/>
        </p:nvSpPr>
        <p:spPr>
          <a:xfrm>
            <a:off x="7704949" y="355675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A74172-32A4-45DD-A4C1-18AB5D785E31}"/>
              </a:ext>
            </a:extLst>
          </p:cNvPr>
          <p:cNvSpPr txBox="1"/>
          <p:nvPr/>
        </p:nvSpPr>
        <p:spPr>
          <a:xfrm>
            <a:off x="8223030" y="401892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Tuesday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47D821-8D6F-4E92-ABC8-C8BA9B900BC0}"/>
              </a:ext>
            </a:extLst>
          </p:cNvPr>
          <p:cNvSpPr txBox="1"/>
          <p:nvPr/>
        </p:nvSpPr>
        <p:spPr>
          <a:xfrm>
            <a:off x="10805522" y="4005732"/>
            <a:ext cx="285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4BD7F5-75F7-4DCC-9090-63C41D747528}"/>
              </a:ext>
            </a:extLst>
          </p:cNvPr>
          <p:cNvSpPr txBox="1"/>
          <p:nvPr/>
        </p:nvSpPr>
        <p:spPr>
          <a:xfrm>
            <a:off x="11131066" y="3992141"/>
            <a:ext cx="8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8BBAA2-BEAD-4643-9C8E-54B9C6F15B27}"/>
              </a:ext>
            </a:extLst>
          </p:cNvPr>
          <p:cNvSpPr txBox="1"/>
          <p:nvPr/>
        </p:nvSpPr>
        <p:spPr>
          <a:xfrm>
            <a:off x="8643331" y="5026914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7CD8DD-1BC2-42D5-B922-29826200CB00}"/>
              </a:ext>
            </a:extLst>
          </p:cNvPr>
          <p:cNvSpPr txBox="1"/>
          <p:nvPr/>
        </p:nvSpPr>
        <p:spPr>
          <a:xfrm>
            <a:off x="9452811" y="5019836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7A4CC88-F6BC-4E4C-B118-C27E1A11CC5E}"/>
              </a:ext>
            </a:extLst>
          </p:cNvPr>
          <p:cNvSpPr txBox="1"/>
          <p:nvPr/>
        </p:nvSpPr>
        <p:spPr>
          <a:xfrm>
            <a:off x="7435459" y="5039502"/>
            <a:ext cx="1449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901DB8-2E92-4E4A-80C2-44BD05EDFBBE}"/>
              </a:ext>
            </a:extLst>
          </p:cNvPr>
          <p:cNvSpPr txBox="1"/>
          <p:nvPr/>
        </p:nvSpPr>
        <p:spPr>
          <a:xfrm>
            <a:off x="8720820" y="5660886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different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ACA07E-E1F2-4712-BC6A-9E32FFBB93A2}"/>
              </a:ext>
            </a:extLst>
          </p:cNvPr>
          <p:cNvSpPr txBox="1"/>
          <p:nvPr/>
        </p:nvSpPr>
        <p:spPr>
          <a:xfrm>
            <a:off x="7487894" y="6045856"/>
            <a:ext cx="172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Saturday</a:t>
            </a: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3DA30D27-3DEE-48FB-A566-7C8C8A9525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5E58E586-DA5E-4A08-9A46-A00CC9E995E8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B9B6075-2130-4451-9316-794C083C0107}"/>
              </a:ext>
            </a:extLst>
          </p:cNvPr>
          <p:cNvSpPr txBox="1"/>
          <p:nvPr/>
        </p:nvSpPr>
        <p:spPr>
          <a:xfrm>
            <a:off x="7000350" y="2686544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0418A11-4FCA-4B84-BD74-79F5DACA096F}"/>
              </a:ext>
            </a:extLst>
          </p:cNvPr>
          <p:cNvSpPr txBox="1"/>
          <p:nvPr/>
        </p:nvSpPr>
        <p:spPr>
          <a:xfrm>
            <a:off x="10081995" y="3207793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26B1A3B2-253D-4C62-92B9-404DCADE10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9859" y="675462"/>
            <a:ext cx="914400" cy="914400"/>
          </a:xfrm>
          <a:prstGeom prst="rect">
            <a:avLst/>
          </a:prstGeom>
        </p:spPr>
      </p:pic>
      <p:sp>
        <p:nvSpPr>
          <p:cNvPr id="70" name="Speech Bubble: Rectangle with Corners Rounded 69">
            <a:hlinkClick r:id="" action="ppaction://noaction">
              <a:snd r:embed="rId20" name="S9_i.wav"/>
            </a:hlinkClick>
            <a:extLst>
              <a:ext uri="{FF2B5EF4-FFF2-40B4-BE49-F238E27FC236}">
                <a16:creationId xmlns:a16="http://schemas.microsoft.com/office/drawing/2014/main" id="{69FBA386-00BB-415F-866A-C6BB054A4106}"/>
              </a:ext>
            </a:extLst>
          </p:cNvPr>
          <p:cNvSpPr/>
          <p:nvPr/>
        </p:nvSpPr>
        <p:spPr>
          <a:xfrm>
            <a:off x="1149804" y="675462"/>
            <a:ext cx="4393315" cy="508626"/>
          </a:xfrm>
          <a:prstGeom prst="wedgeRoundRectCallout">
            <a:avLst>
              <a:gd name="adj1" fmla="val -58601"/>
              <a:gd name="adj2" fmla="val 51904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92EE761A-8B00-4889-9BE5-D7A6CF2DF3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49546" y="-63188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hlinkClick r:id="" action="ppaction://noaction">
              <a:snd r:embed="rId21" name="Écoute.wav"/>
            </a:hlinkClick>
            <a:extLst>
              <a:ext uri="{FF2B5EF4-FFF2-40B4-BE49-F238E27FC236}">
                <a16:creationId xmlns:a16="http://schemas.microsoft.com/office/drawing/2014/main" id="{B880BDAB-B190-4567-85E3-68D3F8D96533}"/>
              </a:ext>
            </a:extLst>
          </p:cNvPr>
          <p:cNvSpPr/>
          <p:nvPr/>
        </p:nvSpPr>
        <p:spPr>
          <a:xfrm>
            <a:off x="7163947" y="51778"/>
            <a:ext cx="1654506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hlinkClick r:id="" action="ppaction://noaction">
              <a:snd r:embed="rId21" name="Écoute.wav"/>
            </a:hlinkClick>
            <a:extLst>
              <a:ext uri="{FF2B5EF4-FFF2-40B4-BE49-F238E27FC236}">
                <a16:creationId xmlns:a16="http://schemas.microsoft.com/office/drawing/2014/main" id="{D7DB11D4-0A82-4779-AD89-538BE1D152C3}"/>
              </a:ext>
            </a:extLst>
          </p:cNvPr>
          <p:cNvSpPr txBox="1"/>
          <p:nvPr/>
        </p:nvSpPr>
        <p:spPr>
          <a:xfrm>
            <a:off x="7163946" y="51778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067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1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216500" cy="508891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BEBAB91F-4E82-41DB-8332-608C99BB3BF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5B9A81-DBFF-44D8-AAA9-6DB7361444AB}"/>
              </a:ext>
            </a:extLst>
          </p:cNvPr>
          <p:cNvSpPr txBox="1"/>
          <p:nvPr/>
        </p:nvSpPr>
        <p:spPr>
          <a:xfrm>
            <a:off x="150025" y="6225436"/>
            <a:ext cx="191677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quoi – what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2E64581-9518-4A29-A279-7B70A891A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24" y="2971989"/>
            <a:ext cx="1422222" cy="86349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13D8B3A-71D4-4D6F-97A5-499FB8FB6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12" y="4134994"/>
            <a:ext cx="1650794" cy="90158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1E321E4-1374-4D91-A7E4-EC65B52EE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33" y="4015593"/>
            <a:ext cx="2146032" cy="119365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317D4C2-8429-46B5-8C4A-8F4803E5D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92" y="541649"/>
            <a:ext cx="1676190" cy="1168254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26ED5913-1D5C-416D-89F7-DE64F567F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0" y="1646210"/>
            <a:ext cx="1904762" cy="1180952"/>
          </a:xfrm>
          <a:prstGeom prst="rect">
            <a:avLst/>
          </a:prstGeom>
        </p:spPr>
      </p:pic>
      <p:pic>
        <p:nvPicPr>
          <p:cNvPr id="61" name="Picture 60" descr="Logo&#10;&#10;Description automatically generated">
            <a:extLst>
              <a:ext uri="{FF2B5EF4-FFF2-40B4-BE49-F238E27FC236}">
                <a16:creationId xmlns:a16="http://schemas.microsoft.com/office/drawing/2014/main" id="{9F65F0F3-EB7C-40D6-ACE8-E14A53460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5" y="3077228"/>
            <a:ext cx="3455279" cy="817378"/>
          </a:xfrm>
          <a:prstGeom prst="rect">
            <a:avLst/>
          </a:prstGeom>
        </p:spPr>
      </p:pic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7A19E78C-BE1B-43F5-93A2-C5B5F0AFA9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1" y="2934262"/>
            <a:ext cx="4126984" cy="104127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D0EC52F-F356-4537-8E36-58EFC275E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0" y="628200"/>
            <a:ext cx="2933333" cy="1079365"/>
          </a:xfrm>
          <a:prstGeom prst="rect">
            <a:avLst/>
          </a:prstGeom>
        </p:spPr>
      </p:pic>
      <p:pic>
        <p:nvPicPr>
          <p:cNvPr id="67" name="Picture 66" descr="Logo&#10;&#10;Description automatically generated">
            <a:extLst>
              <a:ext uri="{FF2B5EF4-FFF2-40B4-BE49-F238E27FC236}">
                <a16:creationId xmlns:a16="http://schemas.microsoft.com/office/drawing/2014/main" id="{3C930634-6372-4F0F-A2B7-C756AA656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48" y="460761"/>
            <a:ext cx="3238095" cy="1511111"/>
          </a:xfrm>
          <a:prstGeom prst="rect">
            <a:avLst/>
          </a:prstGeom>
        </p:spPr>
      </p:pic>
      <p:pic>
        <p:nvPicPr>
          <p:cNvPr id="69" name="Picture 68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FBE4B85C-B11D-46AC-806B-6260A48CBC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59" y="5368706"/>
            <a:ext cx="4076190" cy="97777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7EE8883-6D50-409A-B728-48F0579D2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76" y="682025"/>
            <a:ext cx="2136924" cy="995375"/>
          </a:xfrm>
          <a:prstGeom prst="rect">
            <a:avLst/>
          </a:prstGeom>
        </p:spPr>
      </p:pic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925D85F5-7811-4897-AC66-B0127BC984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67" y="1725257"/>
            <a:ext cx="4088889" cy="1193651"/>
          </a:xfrm>
          <a:prstGeom prst="rect">
            <a:avLst/>
          </a:prstGeom>
        </p:spPr>
      </p:pic>
      <p:pic>
        <p:nvPicPr>
          <p:cNvPr id="75" name="Picture 7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77D43-B060-4170-8D3C-CFFACAB415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0" y="4211603"/>
            <a:ext cx="2946032" cy="1028571"/>
          </a:xfrm>
          <a:prstGeom prst="rect">
            <a:avLst/>
          </a:prstGeom>
        </p:spPr>
      </p:pic>
      <p:pic>
        <p:nvPicPr>
          <p:cNvPr id="77" name="Picture 76" descr="A picture containing clock&#10;&#10;Description automatically generated">
            <a:extLst>
              <a:ext uri="{FF2B5EF4-FFF2-40B4-BE49-F238E27FC236}">
                <a16:creationId xmlns:a16="http://schemas.microsoft.com/office/drawing/2014/main" id="{EDC14C53-13EA-44F1-91B3-1D710A8D6D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01" y="5062842"/>
            <a:ext cx="2806349" cy="1384127"/>
          </a:xfrm>
          <a:prstGeom prst="rect">
            <a:avLst/>
          </a:prstGeom>
        </p:spPr>
      </p:pic>
      <p:pic>
        <p:nvPicPr>
          <p:cNvPr id="81" name="Picture 80" descr="Logo&#10;&#10;Description automatically generated">
            <a:extLst>
              <a:ext uri="{FF2B5EF4-FFF2-40B4-BE49-F238E27FC236}">
                <a16:creationId xmlns:a16="http://schemas.microsoft.com/office/drawing/2014/main" id="{46AF68FF-9648-4336-AAFA-8C4E35F3AC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57" y="1885496"/>
            <a:ext cx="3609058" cy="807572"/>
          </a:xfrm>
          <a:prstGeom prst="rect">
            <a:avLst/>
          </a:prstGeom>
        </p:spPr>
      </p:pic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B08DF764-0709-42AD-A1B6-BD2B7DC213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32242" y="-49764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B04AA928-52ED-48AF-A1A9-F599BC4EFEEF}"/>
              </a:ext>
            </a:extLst>
          </p:cNvPr>
          <p:cNvSpPr/>
          <p:nvPr/>
        </p:nvSpPr>
        <p:spPr>
          <a:xfrm>
            <a:off x="3934781" y="125733"/>
            <a:ext cx="3771684" cy="403322"/>
          </a:xfrm>
          <a:prstGeom prst="wedgeRoundRectCallout">
            <a:avLst>
              <a:gd name="adj1" fmla="val -60501"/>
              <a:gd name="adj2" fmla="val 28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quoi*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2696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004C17-7EBC-4B4D-B5B7-F7F4FCFC98F2}"/>
              </a:ext>
            </a:extLst>
          </p:cNvPr>
          <p:cNvSpPr txBox="1"/>
          <p:nvPr/>
        </p:nvSpPr>
        <p:spPr>
          <a:xfrm>
            <a:off x="10784162" y="1064562"/>
            <a:ext cx="1342034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chanter</a:t>
            </a:r>
          </a:p>
        </p:txBody>
      </p:sp>
      <p:sp>
        <p:nvSpPr>
          <p:cNvPr id="9" name="Google Shape;167;p2">
            <a:extLst>
              <a:ext uri="{FF2B5EF4-FFF2-40B4-BE49-F238E27FC236}">
                <a16:creationId xmlns:a16="http://schemas.microsoft.com/office/drawing/2014/main" id="{E4D056E1-B5D6-4AD6-B4F9-800D465B4BD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D82FB-9B85-411B-B90C-080CFF71C6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3" y="1080644"/>
            <a:ext cx="2526956" cy="15517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4D882EA-CADC-4170-A23D-38D19CA31911}"/>
              </a:ext>
            </a:extLst>
          </p:cNvPr>
          <p:cNvGrpSpPr/>
          <p:nvPr/>
        </p:nvGrpSpPr>
        <p:grpSpPr>
          <a:xfrm>
            <a:off x="10931412" y="128500"/>
            <a:ext cx="864300" cy="876300"/>
            <a:chOff x="10931412" y="128500"/>
            <a:chExt cx="864300" cy="8763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A08190-3CBD-4772-9013-27240D3C9683}"/>
                </a:ext>
              </a:extLst>
            </p:cNvPr>
            <p:cNvSpPr/>
            <p:nvPr/>
          </p:nvSpPr>
          <p:spPr>
            <a:xfrm>
              <a:off x="10931412" y="128500"/>
              <a:ext cx="864300" cy="8763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8A980A-D4E5-4602-A0C7-98F8F9B2C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1253" y="249899"/>
              <a:ext cx="524618" cy="633501"/>
            </a:xfrm>
            <a:prstGeom prst="rect">
              <a:avLst/>
            </a:prstGeom>
          </p:spPr>
        </p:pic>
      </p:grpSp>
      <p:pic>
        <p:nvPicPr>
          <p:cNvPr id="22" name="Picture 21" descr="A picture containing text, light&#10;&#10;Description automatically generated">
            <a:hlinkClick r:id="" action="ppaction://noaction">
              <a:snd r:embed="rId5" name="Dias_all2.wav"/>
            </a:hlinkClick>
            <a:extLst>
              <a:ext uri="{FF2B5EF4-FFF2-40B4-BE49-F238E27FC236}">
                <a16:creationId xmlns:a16="http://schemas.microsoft.com/office/drawing/2014/main" id="{47C74D9D-859F-404D-AFF7-1846CB15B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12" y="5973803"/>
            <a:ext cx="1101699" cy="7556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A6055B-CE25-4A88-A14D-C29ADF4ED572}"/>
              </a:ext>
            </a:extLst>
          </p:cNvPr>
          <p:cNvSpPr txBox="1"/>
          <p:nvPr/>
        </p:nvSpPr>
        <p:spPr>
          <a:xfrm>
            <a:off x="2869247" y="2251637"/>
            <a:ext cx="6953625" cy="295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lundi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lundi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mardi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lundi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mardi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mercredi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jeudi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vendredi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vendredi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samedi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dimanche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338;p8">
            <a:hlinkClick r:id="" action="ppaction://noaction">
              <a:snd r:embed="rId7" name="Line_1.wav"/>
            </a:hlinkClick>
            <a:extLst>
              <a:ext uri="{FF2B5EF4-FFF2-40B4-BE49-F238E27FC236}">
                <a16:creationId xmlns:a16="http://schemas.microsoft.com/office/drawing/2014/main" id="{B07089DA-CB4D-47B6-B072-1EDE6FF8A44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27399" y="246598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Google Shape;338;p8">
            <a:hlinkClick r:id="" action="ppaction://noaction">
              <a:snd r:embed="rId9" name="Line_2.wav"/>
            </a:hlinkClick>
            <a:extLst>
              <a:ext uri="{FF2B5EF4-FFF2-40B4-BE49-F238E27FC236}">
                <a16:creationId xmlns:a16="http://schemas.microsoft.com/office/drawing/2014/main" id="{48726398-A5F6-4C2A-98EB-C2C54CF0990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00175" y="313403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oogle Shape;338;p8">
            <a:hlinkClick r:id="" action="ppaction://noaction">
              <a:snd r:embed="rId10" name="Line_3.wav"/>
            </a:hlinkClick>
            <a:extLst>
              <a:ext uri="{FF2B5EF4-FFF2-40B4-BE49-F238E27FC236}">
                <a16:creationId xmlns:a16="http://schemas.microsoft.com/office/drawing/2014/main" id="{4E20DEED-FFC8-484C-98C7-7DDA662B7E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00175" y="392246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oogle Shape;338;p8">
            <a:hlinkClick r:id="" action="ppaction://noaction">
              <a:snd r:embed="rId11" name="Line_4.wav"/>
            </a:hlinkClick>
            <a:extLst>
              <a:ext uri="{FF2B5EF4-FFF2-40B4-BE49-F238E27FC236}">
                <a16:creationId xmlns:a16="http://schemas.microsoft.com/office/drawing/2014/main" id="{FDEC4A34-309E-457F-B803-E014D902500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27399" y="461830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2CD6CC71-0A21-417E-891C-44AE6F795DB5}"/>
              </a:ext>
            </a:extLst>
          </p:cNvPr>
          <p:cNvGrpSpPr/>
          <p:nvPr/>
        </p:nvGrpSpPr>
        <p:grpSpPr>
          <a:xfrm>
            <a:off x="3276092" y="2549553"/>
            <a:ext cx="726129" cy="523220"/>
            <a:chOff x="9076564" y="154888"/>
            <a:chExt cx="1062361" cy="852582"/>
          </a:xfrm>
        </p:grpSpPr>
        <p:sp>
          <p:nvSpPr>
            <p:cNvPr id="67" name="Explosion: 8 Points 66">
              <a:extLst>
                <a:ext uri="{FF2B5EF4-FFF2-40B4-BE49-F238E27FC236}">
                  <a16:creationId xmlns:a16="http://schemas.microsoft.com/office/drawing/2014/main" id="{CE8F9729-B611-4C00-B8D2-C6B05A75A7D1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8" name="Explosion: 8 Points 67">
              <a:extLst>
                <a:ext uri="{FF2B5EF4-FFF2-40B4-BE49-F238E27FC236}">
                  <a16:creationId xmlns:a16="http://schemas.microsoft.com/office/drawing/2014/main" id="{AAD22C6F-CC5B-465B-9AC2-2FBA2175AD00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631961-980A-4154-9673-923A1DD9C89A}"/>
              </a:ext>
            </a:extLst>
          </p:cNvPr>
          <p:cNvGrpSpPr/>
          <p:nvPr/>
        </p:nvGrpSpPr>
        <p:grpSpPr>
          <a:xfrm>
            <a:off x="4809993" y="2392327"/>
            <a:ext cx="726129" cy="523220"/>
            <a:chOff x="9076564" y="154888"/>
            <a:chExt cx="1062361" cy="852582"/>
          </a:xfrm>
        </p:grpSpPr>
        <p:sp>
          <p:nvSpPr>
            <p:cNvPr id="70" name="Explosion: 8 Points 69">
              <a:extLst>
                <a:ext uri="{FF2B5EF4-FFF2-40B4-BE49-F238E27FC236}">
                  <a16:creationId xmlns:a16="http://schemas.microsoft.com/office/drawing/2014/main" id="{1B9CF2EE-B3BE-48FB-BF92-935E719FD4B7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1" name="Explosion: 8 Points 70">
              <a:extLst>
                <a:ext uri="{FF2B5EF4-FFF2-40B4-BE49-F238E27FC236}">
                  <a16:creationId xmlns:a16="http://schemas.microsoft.com/office/drawing/2014/main" id="{53235FEB-7126-4627-8B54-437D1277C04F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4F96AC1-FABB-4980-B618-91D9FC6446A8}"/>
              </a:ext>
            </a:extLst>
          </p:cNvPr>
          <p:cNvGrpSpPr/>
          <p:nvPr/>
        </p:nvGrpSpPr>
        <p:grpSpPr>
          <a:xfrm>
            <a:off x="3199967" y="3214064"/>
            <a:ext cx="726129" cy="523220"/>
            <a:chOff x="9076564" y="154888"/>
            <a:chExt cx="1062361" cy="852582"/>
          </a:xfrm>
        </p:grpSpPr>
        <p:sp>
          <p:nvSpPr>
            <p:cNvPr id="73" name="Explosion: 8 Points 72">
              <a:extLst>
                <a:ext uri="{FF2B5EF4-FFF2-40B4-BE49-F238E27FC236}">
                  <a16:creationId xmlns:a16="http://schemas.microsoft.com/office/drawing/2014/main" id="{574F95B6-0EEA-4B97-BFE9-5AA16BED552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4" name="Explosion: 8 Points 73">
              <a:extLst>
                <a:ext uri="{FF2B5EF4-FFF2-40B4-BE49-F238E27FC236}">
                  <a16:creationId xmlns:a16="http://schemas.microsoft.com/office/drawing/2014/main" id="{C31A6E5C-E4CB-4D3E-9FF2-3643C63643F3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18AF1B7-FBCD-4824-8FDB-DD8EA5B2D964}"/>
              </a:ext>
            </a:extLst>
          </p:cNvPr>
          <p:cNvGrpSpPr/>
          <p:nvPr/>
        </p:nvGrpSpPr>
        <p:grpSpPr>
          <a:xfrm>
            <a:off x="4756947" y="3163381"/>
            <a:ext cx="726129" cy="523220"/>
            <a:chOff x="9076564" y="154888"/>
            <a:chExt cx="1062361" cy="852582"/>
          </a:xfrm>
        </p:grpSpPr>
        <p:sp>
          <p:nvSpPr>
            <p:cNvPr id="76" name="Explosion: 8 Points 75">
              <a:extLst>
                <a:ext uri="{FF2B5EF4-FFF2-40B4-BE49-F238E27FC236}">
                  <a16:creationId xmlns:a16="http://schemas.microsoft.com/office/drawing/2014/main" id="{A8493047-854D-4579-88BF-B9538EBF454B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7" name="Explosion: 8 Points 76">
              <a:extLst>
                <a:ext uri="{FF2B5EF4-FFF2-40B4-BE49-F238E27FC236}">
                  <a16:creationId xmlns:a16="http://schemas.microsoft.com/office/drawing/2014/main" id="{63A29AE6-7DCA-4FAD-887F-99FFF9643FFF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4E5D918-5204-4846-8B11-F29E4CB434EA}"/>
              </a:ext>
            </a:extLst>
          </p:cNvPr>
          <p:cNvGrpSpPr/>
          <p:nvPr/>
        </p:nvGrpSpPr>
        <p:grpSpPr>
          <a:xfrm>
            <a:off x="6383777" y="3147829"/>
            <a:ext cx="726129" cy="523220"/>
            <a:chOff x="9076564" y="154888"/>
            <a:chExt cx="1062361" cy="852582"/>
          </a:xfrm>
        </p:grpSpPr>
        <p:sp>
          <p:nvSpPr>
            <p:cNvPr id="79" name="Explosion: 8 Points 78">
              <a:extLst>
                <a:ext uri="{FF2B5EF4-FFF2-40B4-BE49-F238E27FC236}">
                  <a16:creationId xmlns:a16="http://schemas.microsoft.com/office/drawing/2014/main" id="{9144495F-5A82-4FCC-AE2E-A2327479CBFE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0" name="Explosion: 8 Points 79">
              <a:extLst>
                <a:ext uri="{FF2B5EF4-FFF2-40B4-BE49-F238E27FC236}">
                  <a16:creationId xmlns:a16="http://schemas.microsoft.com/office/drawing/2014/main" id="{50BD3491-B604-40FA-9660-E304FE78BB3B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FC08E57-B098-46DE-91CF-5355454C9666}"/>
              </a:ext>
            </a:extLst>
          </p:cNvPr>
          <p:cNvGrpSpPr/>
          <p:nvPr/>
        </p:nvGrpSpPr>
        <p:grpSpPr>
          <a:xfrm>
            <a:off x="8041120" y="3167390"/>
            <a:ext cx="726129" cy="523220"/>
            <a:chOff x="9076564" y="154888"/>
            <a:chExt cx="1062361" cy="852582"/>
          </a:xfrm>
        </p:grpSpPr>
        <p:sp>
          <p:nvSpPr>
            <p:cNvPr id="82" name="Explosion: 8 Points 81">
              <a:extLst>
                <a:ext uri="{FF2B5EF4-FFF2-40B4-BE49-F238E27FC236}">
                  <a16:creationId xmlns:a16="http://schemas.microsoft.com/office/drawing/2014/main" id="{CC985477-7885-49A4-BEC6-EB0B85E9FC42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Explosion: 8 Points 82">
              <a:extLst>
                <a:ext uri="{FF2B5EF4-FFF2-40B4-BE49-F238E27FC236}">
                  <a16:creationId xmlns:a16="http://schemas.microsoft.com/office/drawing/2014/main" id="{0216C301-08C9-4337-AB39-DA4B64D3BFF1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B0A65A3-7150-47E4-B396-6CBC5E519300}"/>
              </a:ext>
            </a:extLst>
          </p:cNvPr>
          <p:cNvGrpSpPr/>
          <p:nvPr/>
        </p:nvGrpSpPr>
        <p:grpSpPr>
          <a:xfrm>
            <a:off x="3646035" y="3929576"/>
            <a:ext cx="726129" cy="523220"/>
            <a:chOff x="9076564" y="154888"/>
            <a:chExt cx="1062361" cy="852582"/>
          </a:xfrm>
        </p:grpSpPr>
        <p:sp>
          <p:nvSpPr>
            <p:cNvPr id="85" name="Explosion: 8 Points 84">
              <a:extLst>
                <a:ext uri="{FF2B5EF4-FFF2-40B4-BE49-F238E27FC236}">
                  <a16:creationId xmlns:a16="http://schemas.microsoft.com/office/drawing/2014/main" id="{408C02AA-449A-4F66-B16F-D391ACCBD32C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Explosion: 8 Points 85">
              <a:extLst>
                <a:ext uri="{FF2B5EF4-FFF2-40B4-BE49-F238E27FC236}">
                  <a16:creationId xmlns:a16="http://schemas.microsoft.com/office/drawing/2014/main" id="{F1D3FF34-A293-462D-B8EE-4EF1B5C53AC3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1990D21-2C95-4F96-96DE-B2014BFD93F3}"/>
              </a:ext>
            </a:extLst>
          </p:cNvPr>
          <p:cNvGrpSpPr/>
          <p:nvPr/>
        </p:nvGrpSpPr>
        <p:grpSpPr>
          <a:xfrm>
            <a:off x="6323105" y="3925567"/>
            <a:ext cx="726129" cy="523220"/>
            <a:chOff x="9076564" y="154888"/>
            <a:chExt cx="1062361" cy="852582"/>
          </a:xfrm>
        </p:grpSpPr>
        <p:sp>
          <p:nvSpPr>
            <p:cNvPr id="88" name="Explosion: 8 Points 87">
              <a:extLst>
                <a:ext uri="{FF2B5EF4-FFF2-40B4-BE49-F238E27FC236}">
                  <a16:creationId xmlns:a16="http://schemas.microsoft.com/office/drawing/2014/main" id="{EB03910C-90CD-4633-A776-FE86EAA3FD96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9" name="Explosion: 8 Points 88">
              <a:extLst>
                <a:ext uri="{FF2B5EF4-FFF2-40B4-BE49-F238E27FC236}">
                  <a16:creationId xmlns:a16="http://schemas.microsoft.com/office/drawing/2014/main" id="{19CF5521-435B-42D5-912C-364437E36D06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7653BA2-FD35-46AA-97C1-16628416D969}"/>
              </a:ext>
            </a:extLst>
          </p:cNvPr>
          <p:cNvGrpSpPr/>
          <p:nvPr/>
        </p:nvGrpSpPr>
        <p:grpSpPr>
          <a:xfrm>
            <a:off x="3904322" y="4634632"/>
            <a:ext cx="726129" cy="523220"/>
            <a:chOff x="9076564" y="154888"/>
            <a:chExt cx="1062361" cy="852582"/>
          </a:xfrm>
        </p:grpSpPr>
        <p:sp>
          <p:nvSpPr>
            <p:cNvPr id="91" name="Explosion: 8 Points 90">
              <a:extLst>
                <a:ext uri="{FF2B5EF4-FFF2-40B4-BE49-F238E27FC236}">
                  <a16:creationId xmlns:a16="http://schemas.microsoft.com/office/drawing/2014/main" id="{1034BD1A-1B73-4978-A4EE-58346F00DEBF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2" name="Explosion: 8 Points 91">
              <a:extLst>
                <a:ext uri="{FF2B5EF4-FFF2-40B4-BE49-F238E27FC236}">
                  <a16:creationId xmlns:a16="http://schemas.microsoft.com/office/drawing/2014/main" id="{7D72B150-90A7-4B6F-8C31-A642D01A0639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D3E956-4369-4E69-9293-7BC91AA7E379}"/>
              </a:ext>
            </a:extLst>
          </p:cNvPr>
          <p:cNvGrpSpPr/>
          <p:nvPr/>
        </p:nvGrpSpPr>
        <p:grpSpPr>
          <a:xfrm>
            <a:off x="6028287" y="4681726"/>
            <a:ext cx="726129" cy="523220"/>
            <a:chOff x="9076564" y="154888"/>
            <a:chExt cx="1062361" cy="852582"/>
          </a:xfrm>
        </p:grpSpPr>
        <p:sp>
          <p:nvSpPr>
            <p:cNvPr id="94" name="Explosion: 8 Points 93">
              <a:extLst>
                <a:ext uri="{FF2B5EF4-FFF2-40B4-BE49-F238E27FC236}">
                  <a16:creationId xmlns:a16="http://schemas.microsoft.com/office/drawing/2014/main" id="{FED8BF56-01C8-4AB3-91C2-E15120FF6E2F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5" name="Explosion: 8 Points 94">
              <a:extLst>
                <a:ext uri="{FF2B5EF4-FFF2-40B4-BE49-F238E27FC236}">
                  <a16:creationId xmlns:a16="http://schemas.microsoft.com/office/drawing/2014/main" id="{C6D3808E-28D7-4FB4-A2BB-AE70441C2110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955B179-C744-442A-8F45-E3F7A08345D3}"/>
              </a:ext>
            </a:extLst>
          </p:cNvPr>
          <p:cNvGrpSpPr/>
          <p:nvPr/>
        </p:nvGrpSpPr>
        <p:grpSpPr>
          <a:xfrm>
            <a:off x="4015978" y="2441738"/>
            <a:ext cx="726129" cy="523220"/>
            <a:chOff x="9076564" y="154888"/>
            <a:chExt cx="1062361" cy="852582"/>
          </a:xfrm>
        </p:grpSpPr>
        <p:sp>
          <p:nvSpPr>
            <p:cNvPr id="97" name="Explosion: 8 Points 96">
              <a:extLst>
                <a:ext uri="{FF2B5EF4-FFF2-40B4-BE49-F238E27FC236}">
                  <a16:creationId xmlns:a16="http://schemas.microsoft.com/office/drawing/2014/main" id="{5FAC4C72-683E-4BA5-B525-C6644BB2746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8" name="Explosion: 8 Points 97">
              <a:extLst>
                <a:ext uri="{FF2B5EF4-FFF2-40B4-BE49-F238E27FC236}">
                  <a16:creationId xmlns:a16="http://schemas.microsoft.com/office/drawing/2014/main" id="{EC3E004E-945C-4745-A441-548E90987DB7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2EB41FD-7A6A-4059-AB8F-EC9A8E76DCC0}"/>
              </a:ext>
            </a:extLst>
          </p:cNvPr>
          <p:cNvGrpSpPr/>
          <p:nvPr/>
        </p:nvGrpSpPr>
        <p:grpSpPr>
          <a:xfrm>
            <a:off x="5910423" y="2414310"/>
            <a:ext cx="726129" cy="523220"/>
            <a:chOff x="9076564" y="154888"/>
            <a:chExt cx="1062361" cy="852582"/>
          </a:xfrm>
        </p:grpSpPr>
        <p:sp>
          <p:nvSpPr>
            <p:cNvPr id="100" name="Explosion: 8 Points 99">
              <a:extLst>
                <a:ext uri="{FF2B5EF4-FFF2-40B4-BE49-F238E27FC236}">
                  <a16:creationId xmlns:a16="http://schemas.microsoft.com/office/drawing/2014/main" id="{2403331A-0315-450B-ACEF-C95F689FD6AC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Explosion: 8 Points 100">
              <a:extLst>
                <a:ext uri="{FF2B5EF4-FFF2-40B4-BE49-F238E27FC236}">
                  <a16:creationId xmlns:a16="http://schemas.microsoft.com/office/drawing/2014/main" id="{2A2B4226-DFE5-432A-9BB0-27E26779751A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4125E1F-8F3F-46A6-B166-224E004998E5}"/>
              </a:ext>
            </a:extLst>
          </p:cNvPr>
          <p:cNvGrpSpPr/>
          <p:nvPr/>
        </p:nvGrpSpPr>
        <p:grpSpPr>
          <a:xfrm>
            <a:off x="2833110" y="3847972"/>
            <a:ext cx="726129" cy="523220"/>
            <a:chOff x="9076564" y="154888"/>
            <a:chExt cx="1062361" cy="852582"/>
          </a:xfrm>
        </p:grpSpPr>
        <p:sp>
          <p:nvSpPr>
            <p:cNvPr id="103" name="Explosion: 8 Points 102">
              <a:extLst>
                <a:ext uri="{FF2B5EF4-FFF2-40B4-BE49-F238E27FC236}">
                  <a16:creationId xmlns:a16="http://schemas.microsoft.com/office/drawing/2014/main" id="{04FFB2AE-7E8D-4E10-858C-B7B17CD3B64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4" name="Explosion: 8 Points 103">
              <a:extLst>
                <a:ext uri="{FF2B5EF4-FFF2-40B4-BE49-F238E27FC236}">
                  <a16:creationId xmlns:a16="http://schemas.microsoft.com/office/drawing/2014/main" id="{F2EBA4F4-BC3D-4D55-A1D0-FE3714B34A37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A656609-9627-4BFB-BB86-D7FDCC3C605A}"/>
              </a:ext>
            </a:extLst>
          </p:cNvPr>
          <p:cNvGrpSpPr/>
          <p:nvPr/>
        </p:nvGrpSpPr>
        <p:grpSpPr>
          <a:xfrm>
            <a:off x="5541142" y="3822382"/>
            <a:ext cx="726129" cy="523220"/>
            <a:chOff x="9076564" y="154888"/>
            <a:chExt cx="1062361" cy="852582"/>
          </a:xfrm>
        </p:grpSpPr>
        <p:sp>
          <p:nvSpPr>
            <p:cNvPr id="106" name="Explosion: 8 Points 105">
              <a:extLst>
                <a:ext uri="{FF2B5EF4-FFF2-40B4-BE49-F238E27FC236}">
                  <a16:creationId xmlns:a16="http://schemas.microsoft.com/office/drawing/2014/main" id="{0F36C78F-A0C6-4BB2-8F21-8D4E2D7740B3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7" name="Explosion: 8 Points 106">
              <a:extLst>
                <a:ext uri="{FF2B5EF4-FFF2-40B4-BE49-F238E27FC236}">
                  <a16:creationId xmlns:a16="http://schemas.microsoft.com/office/drawing/2014/main" id="{490654A2-5BD0-42E9-959F-29051A2249B6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CDBA189-A769-45FA-88B0-288779471B85}"/>
              </a:ext>
            </a:extLst>
          </p:cNvPr>
          <p:cNvGrpSpPr/>
          <p:nvPr/>
        </p:nvGrpSpPr>
        <p:grpSpPr>
          <a:xfrm>
            <a:off x="7276297" y="3229836"/>
            <a:ext cx="726129" cy="523220"/>
            <a:chOff x="9076564" y="154888"/>
            <a:chExt cx="1062361" cy="852582"/>
          </a:xfrm>
        </p:grpSpPr>
        <p:sp>
          <p:nvSpPr>
            <p:cNvPr id="109" name="Explosion: 8 Points 108">
              <a:extLst>
                <a:ext uri="{FF2B5EF4-FFF2-40B4-BE49-F238E27FC236}">
                  <a16:creationId xmlns:a16="http://schemas.microsoft.com/office/drawing/2014/main" id="{03F488FB-864B-4F09-B709-7927B015F3D8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0" name="Explosion: 8 Points 109">
              <a:extLst>
                <a:ext uri="{FF2B5EF4-FFF2-40B4-BE49-F238E27FC236}">
                  <a16:creationId xmlns:a16="http://schemas.microsoft.com/office/drawing/2014/main" id="{41DFFAE2-29AE-49B4-93FC-0FF7E14C6DE6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A8C7570-2168-4833-A34A-061B7E9E51C5}"/>
              </a:ext>
            </a:extLst>
          </p:cNvPr>
          <p:cNvGrpSpPr/>
          <p:nvPr/>
        </p:nvGrpSpPr>
        <p:grpSpPr>
          <a:xfrm>
            <a:off x="6873692" y="4579887"/>
            <a:ext cx="726129" cy="523220"/>
            <a:chOff x="9076564" y="154888"/>
            <a:chExt cx="1062361" cy="852582"/>
          </a:xfrm>
        </p:grpSpPr>
        <p:sp>
          <p:nvSpPr>
            <p:cNvPr id="112" name="Explosion: 8 Points 111">
              <a:extLst>
                <a:ext uri="{FF2B5EF4-FFF2-40B4-BE49-F238E27FC236}">
                  <a16:creationId xmlns:a16="http://schemas.microsoft.com/office/drawing/2014/main" id="{4206B0D6-2FF5-4C60-9947-6274F6B42647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3" name="Explosion: 8 Points 112">
              <a:extLst>
                <a:ext uri="{FF2B5EF4-FFF2-40B4-BE49-F238E27FC236}">
                  <a16:creationId xmlns:a16="http://schemas.microsoft.com/office/drawing/2014/main" id="{5D4B3183-C36B-422D-B363-9AE47098E44C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31A7554-0E32-4FDF-9D7C-24530920F784}"/>
              </a:ext>
            </a:extLst>
          </p:cNvPr>
          <p:cNvGrpSpPr/>
          <p:nvPr/>
        </p:nvGrpSpPr>
        <p:grpSpPr>
          <a:xfrm>
            <a:off x="5368038" y="4604987"/>
            <a:ext cx="726129" cy="523220"/>
            <a:chOff x="9076564" y="154888"/>
            <a:chExt cx="1062361" cy="852582"/>
          </a:xfrm>
        </p:grpSpPr>
        <p:sp>
          <p:nvSpPr>
            <p:cNvPr id="115" name="Explosion: 8 Points 114">
              <a:extLst>
                <a:ext uri="{FF2B5EF4-FFF2-40B4-BE49-F238E27FC236}">
                  <a16:creationId xmlns:a16="http://schemas.microsoft.com/office/drawing/2014/main" id="{49CEA203-34DC-4BF0-A225-EB99C7E0284E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6" name="Explosion: 8 Points 115">
              <a:extLst>
                <a:ext uri="{FF2B5EF4-FFF2-40B4-BE49-F238E27FC236}">
                  <a16:creationId xmlns:a16="http://schemas.microsoft.com/office/drawing/2014/main" id="{5A0DD963-D3D2-4EF5-B104-607A042CA0C0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B774562-9CB2-4B73-98D7-BBB300E2E551}"/>
              </a:ext>
            </a:extLst>
          </p:cNvPr>
          <p:cNvGrpSpPr/>
          <p:nvPr/>
        </p:nvGrpSpPr>
        <p:grpSpPr>
          <a:xfrm>
            <a:off x="4038417" y="3167390"/>
            <a:ext cx="726129" cy="523220"/>
            <a:chOff x="9076564" y="154888"/>
            <a:chExt cx="1062361" cy="852582"/>
          </a:xfrm>
        </p:grpSpPr>
        <p:sp>
          <p:nvSpPr>
            <p:cNvPr id="118" name="Explosion: 8 Points 117">
              <a:extLst>
                <a:ext uri="{FF2B5EF4-FFF2-40B4-BE49-F238E27FC236}">
                  <a16:creationId xmlns:a16="http://schemas.microsoft.com/office/drawing/2014/main" id="{0356B794-7DAA-4C4D-9059-9CACCFD1C290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9" name="Explosion: 8 Points 118">
              <a:extLst>
                <a:ext uri="{FF2B5EF4-FFF2-40B4-BE49-F238E27FC236}">
                  <a16:creationId xmlns:a16="http://schemas.microsoft.com/office/drawing/2014/main" id="{4F9FF869-5AEA-44E9-8A44-58E90DF04D66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D780FD0-7E8F-4084-945A-2FC3A23B6058}"/>
              </a:ext>
            </a:extLst>
          </p:cNvPr>
          <p:cNvGrpSpPr/>
          <p:nvPr/>
        </p:nvGrpSpPr>
        <p:grpSpPr>
          <a:xfrm>
            <a:off x="5580856" y="3155225"/>
            <a:ext cx="726129" cy="523220"/>
            <a:chOff x="9076564" y="154888"/>
            <a:chExt cx="1062361" cy="852582"/>
          </a:xfrm>
        </p:grpSpPr>
        <p:sp>
          <p:nvSpPr>
            <p:cNvPr id="121" name="Explosion: 8 Points 120">
              <a:extLst>
                <a:ext uri="{FF2B5EF4-FFF2-40B4-BE49-F238E27FC236}">
                  <a16:creationId xmlns:a16="http://schemas.microsoft.com/office/drawing/2014/main" id="{85963388-8DA6-4284-960F-464B33DA39EB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2" name="Explosion: 8 Points 121">
              <a:extLst>
                <a:ext uri="{FF2B5EF4-FFF2-40B4-BE49-F238E27FC236}">
                  <a16:creationId xmlns:a16="http://schemas.microsoft.com/office/drawing/2014/main" id="{68C9797B-ECCE-438C-9BA5-D0584223ED74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886F64B-21A5-4810-803A-37934D544C8C}"/>
              </a:ext>
            </a:extLst>
          </p:cNvPr>
          <p:cNvGrpSpPr/>
          <p:nvPr/>
        </p:nvGrpSpPr>
        <p:grpSpPr>
          <a:xfrm>
            <a:off x="5473754" y="2372364"/>
            <a:ext cx="726129" cy="523220"/>
            <a:chOff x="9076564" y="154888"/>
            <a:chExt cx="1062361" cy="852582"/>
          </a:xfrm>
        </p:grpSpPr>
        <p:sp>
          <p:nvSpPr>
            <p:cNvPr id="124" name="Explosion: 8 Points 123">
              <a:extLst>
                <a:ext uri="{FF2B5EF4-FFF2-40B4-BE49-F238E27FC236}">
                  <a16:creationId xmlns:a16="http://schemas.microsoft.com/office/drawing/2014/main" id="{BE17EA1A-1693-4C25-85EB-72DE9046AC2C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5" name="Explosion: 8 Points 124">
              <a:extLst>
                <a:ext uri="{FF2B5EF4-FFF2-40B4-BE49-F238E27FC236}">
                  <a16:creationId xmlns:a16="http://schemas.microsoft.com/office/drawing/2014/main" id="{4EFE884B-40B0-4850-AEDC-261B1C9837A0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FC547A7-DC04-4CC2-838D-B3C1E7464C0D}"/>
              </a:ext>
            </a:extLst>
          </p:cNvPr>
          <p:cNvGrpSpPr/>
          <p:nvPr/>
        </p:nvGrpSpPr>
        <p:grpSpPr>
          <a:xfrm>
            <a:off x="4536120" y="3883712"/>
            <a:ext cx="726129" cy="523220"/>
            <a:chOff x="9076564" y="154888"/>
            <a:chExt cx="1062361" cy="852582"/>
          </a:xfrm>
        </p:grpSpPr>
        <p:sp>
          <p:nvSpPr>
            <p:cNvPr id="127" name="Explosion: 8 Points 126">
              <a:extLst>
                <a:ext uri="{FF2B5EF4-FFF2-40B4-BE49-F238E27FC236}">
                  <a16:creationId xmlns:a16="http://schemas.microsoft.com/office/drawing/2014/main" id="{BD24F5C7-51F0-450D-8A30-63BD53ADD708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8" name="Explosion: 8 Points 127">
              <a:extLst>
                <a:ext uri="{FF2B5EF4-FFF2-40B4-BE49-F238E27FC236}">
                  <a16:creationId xmlns:a16="http://schemas.microsoft.com/office/drawing/2014/main" id="{33435571-7CCF-4CAD-93ED-7C77298B50B6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41C2F15-E18E-48F2-BEB0-BE2B0CCF5C1D}"/>
              </a:ext>
            </a:extLst>
          </p:cNvPr>
          <p:cNvGrpSpPr/>
          <p:nvPr/>
        </p:nvGrpSpPr>
        <p:grpSpPr>
          <a:xfrm>
            <a:off x="2993939" y="4658524"/>
            <a:ext cx="726129" cy="523220"/>
            <a:chOff x="9076564" y="154888"/>
            <a:chExt cx="1062361" cy="852582"/>
          </a:xfrm>
        </p:grpSpPr>
        <p:sp>
          <p:nvSpPr>
            <p:cNvPr id="130" name="Explosion: 8 Points 129">
              <a:extLst>
                <a:ext uri="{FF2B5EF4-FFF2-40B4-BE49-F238E27FC236}">
                  <a16:creationId xmlns:a16="http://schemas.microsoft.com/office/drawing/2014/main" id="{48E1CA12-46DD-49E5-9813-CCA657F6E90A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1" name="Explosion: 8 Points 130">
              <a:extLst>
                <a:ext uri="{FF2B5EF4-FFF2-40B4-BE49-F238E27FC236}">
                  <a16:creationId xmlns:a16="http://schemas.microsoft.com/office/drawing/2014/main" id="{6FCCF009-43D9-4D0E-AE21-933667DE5545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46B474B-274B-488A-AB48-B67466C86023}"/>
              </a:ext>
            </a:extLst>
          </p:cNvPr>
          <p:cNvGrpSpPr/>
          <p:nvPr/>
        </p:nvGrpSpPr>
        <p:grpSpPr>
          <a:xfrm>
            <a:off x="4613045" y="4537153"/>
            <a:ext cx="726129" cy="523220"/>
            <a:chOff x="9076564" y="154888"/>
            <a:chExt cx="1062361" cy="852582"/>
          </a:xfrm>
        </p:grpSpPr>
        <p:sp>
          <p:nvSpPr>
            <p:cNvPr id="133" name="Explosion: 8 Points 132">
              <a:extLst>
                <a:ext uri="{FF2B5EF4-FFF2-40B4-BE49-F238E27FC236}">
                  <a16:creationId xmlns:a16="http://schemas.microsoft.com/office/drawing/2014/main" id="{65E58A18-570C-4636-9AF6-7115E4F788A4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4" name="Explosion: 8 Points 133">
              <a:extLst>
                <a:ext uri="{FF2B5EF4-FFF2-40B4-BE49-F238E27FC236}">
                  <a16:creationId xmlns:a16="http://schemas.microsoft.com/office/drawing/2014/main" id="{38EE8519-A215-4113-BDDD-45C85201478D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5F063F2-F450-42B9-BBD5-B41CD64639BE}"/>
              </a:ext>
            </a:extLst>
          </p:cNvPr>
          <p:cNvGrpSpPr/>
          <p:nvPr/>
        </p:nvGrpSpPr>
        <p:grpSpPr>
          <a:xfrm>
            <a:off x="7787554" y="4654515"/>
            <a:ext cx="726129" cy="523220"/>
            <a:chOff x="9076564" y="154888"/>
            <a:chExt cx="1062361" cy="852582"/>
          </a:xfrm>
        </p:grpSpPr>
        <p:sp>
          <p:nvSpPr>
            <p:cNvPr id="136" name="Explosion: 8 Points 135">
              <a:extLst>
                <a:ext uri="{FF2B5EF4-FFF2-40B4-BE49-F238E27FC236}">
                  <a16:creationId xmlns:a16="http://schemas.microsoft.com/office/drawing/2014/main" id="{A68901FE-73A5-4ACB-8E1F-8D679E7DA1E1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7" name="Explosion: 8 Points 136">
              <a:extLst>
                <a:ext uri="{FF2B5EF4-FFF2-40B4-BE49-F238E27FC236}">
                  <a16:creationId xmlns:a16="http://schemas.microsoft.com/office/drawing/2014/main" id="{ADD855B0-2271-4792-9F22-7065D1929A8B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3" name="Action Button: Sound 2">
            <a:hlinkClick r:id="" action="ppaction://noaction" highlightClick="1">
              <a:snd r:embed="rId12" name="Whole_song.wav"/>
            </a:hlinkClick>
            <a:extLst>
              <a:ext uri="{FF2B5EF4-FFF2-40B4-BE49-F238E27FC236}">
                <a16:creationId xmlns:a16="http://schemas.microsoft.com/office/drawing/2014/main" id="{3E38262E-3ED8-4589-9A3C-A2F15F60D8A0}"/>
              </a:ext>
            </a:extLst>
          </p:cNvPr>
          <p:cNvSpPr/>
          <p:nvPr/>
        </p:nvSpPr>
        <p:spPr>
          <a:xfrm>
            <a:off x="11110807" y="1750423"/>
            <a:ext cx="614210" cy="564984"/>
          </a:xfrm>
          <a:prstGeom prst="actionButtonSound">
            <a:avLst/>
          </a:prstGeom>
          <a:solidFill>
            <a:srgbClr val="00B0F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sp>
        <p:nvSpPr>
          <p:cNvPr id="138" name="Speech Bubble: Rectangle with Corners Rounded 137">
            <a:extLst>
              <a:ext uri="{FF2B5EF4-FFF2-40B4-BE49-F238E27FC236}">
                <a16:creationId xmlns:a16="http://schemas.microsoft.com/office/drawing/2014/main" id="{91B20845-E9AC-4927-85A1-E13A1A6F10BB}"/>
              </a:ext>
            </a:extLst>
          </p:cNvPr>
          <p:cNvSpPr/>
          <p:nvPr/>
        </p:nvSpPr>
        <p:spPr>
          <a:xfrm>
            <a:off x="4268128" y="257236"/>
            <a:ext cx="398652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9" name="Graphic 138" descr="Teacher">
            <a:extLst>
              <a:ext uri="{FF2B5EF4-FFF2-40B4-BE49-F238E27FC236}">
                <a16:creationId xmlns:a16="http://schemas.microsoft.com/office/drawing/2014/main" id="{3B4486E8-FDBB-469F-94C8-591DAD5EAA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54061" y="42542"/>
            <a:ext cx="914400" cy="914400"/>
          </a:xfrm>
          <a:prstGeom prst="rect">
            <a:avLst/>
          </a:prstGeom>
        </p:spPr>
      </p:pic>
      <p:sp>
        <p:nvSpPr>
          <p:cNvPr id="140" name="Google Shape;108;p3">
            <a:extLst>
              <a:ext uri="{FF2B5EF4-FFF2-40B4-BE49-F238E27FC236}">
                <a16:creationId xmlns:a16="http://schemas.microsoft.com/office/drawing/2014/main" id="{B30A25B1-3DE7-4155-8F6A-0F195031B206}"/>
              </a:ext>
            </a:extLst>
          </p:cNvPr>
          <p:cNvSpPr txBox="1"/>
          <p:nvPr/>
        </p:nvSpPr>
        <p:spPr>
          <a:xfrm>
            <a:off x="4487593" y="235096"/>
            <a:ext cx="36429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Écoute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et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chante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35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 </a:t>
            </a:r>
            <a:endParaRPr lang="en-GB" sz="3200" dirty="0"/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8208ADA3-6CE4-4F1C-B89D-EB50EA135C6A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rgbClr val="36AFCE">
              <a:lumMod val="7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4AAED99B-BCC4-481F-B3B1-C7EB680AE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19" name="Picture 2" descr="Hand, Counting, Fingers, One, Two, Three, Four, Five">
            <a:extLst>
              <a:ext uri="{FF2B5EF4-FFF2-40B4-BE49-F238E27FC236}">
                <a16:creationId xmlns:a16="http://schemas.microsoft.com/office/drawing/2014/main" id="{04BA5D62-13E0-4872-8823-78550BC60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2"/>
          <a:stretch/>
        </p:blipFill>
        <p:spPr bwMode="auto">
          <a:xfrm>
            <a:off x="539789" y="30240"/>
            <a:ext cx="962120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and, Counting, Fingers, One, Two, Three, Four, Five">
            <a:extLst>
              <a:ext uri="{FF2B5EF4-FFF2-40B4-BE49-F238E27FC236}">
                <a16:creationId xmlns:a16="http://schemas.microsoft.com/office/drawing/2014/main" id="{31E76777-E269-4800-A4EF-C49563ED0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1667" r="62605" b="-1667"/>
          <a:stretch/>
        </p:blipFill>
        <p:spPr bwMode="auto">
          <a:xfrm>
            <a:off x="453420" y="1397230"/>
            <a:ext cx="962120" cy="253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and, Counting, Fingers, One, Two, Three, Four, Five">
            <a:extLst>
              <a:ext uri="{FF2B5EF4-FFF2-40B4-BE49-F238E27FC236}">
                <a16:creationId xmlns:a16="http://schemas.microsoft.com/office/drawing/2014/main" id="{769E3C21-6294-48C2-B03F-925BF3A2E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9" t="-2917" r="41323" b="2917"/>
          <a:stretch/>
        </p:blipFill>
        <p:spPr bwMode="auto">
          <a:xfrm>
            <a:off x="504939" y="3019053"/>
            <a:ext cx="962120" cy="25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and, Counting, Fingers, One, Two, Three, Four, Five">
            <a:extLst>
              <a:ext uri="{FF2B5EF4-FFF2-40B4-BE49-F238E27FC236}">
                <a16:creationId xmlns:a16="http://schemas.microsoft.com/office/drawing/2014/main" id="{482EFD36-F596-4881-8DB3-C46956A12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5" t="-2917" r="20907" b="2917"/>
          <a:stretch/>
        </p:blipFill>
        <p:spPr bwMode="auto">
          <a:xfrm>
            <a:off x="504938" y="4719644"/>
            <a:ext cx="962121" cy="25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and, Counting, Fingers, One, Two, Three, Four, Five">
            <a:extLst>
              <a:ext uri="{FF2B5EF4-FFF2-40B4-BE49-F238E27FC236}">
                <a16:creationId xmlns:a16="http://schemas.microsoft.com/office/drawing/2014/main" id="{A480CEEC-CAEB-4BD5-AABA-1460ADBE1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5511732" y="438145"/>
            <a:ext cx="1015442" cy="210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and, Counting, Fingers, One, Two, Three, Four, Five">
            <a:extLst>
              <a:ext uri="{FF2B5EF4-FFF2-40B4-BE49-F238E27FC236}">
                <a16:creationId xmlns:a16="http://schemas.microsoft.com/office/drawing/2014/main" id="{11689C4D-AF28-49F7-83BD-201114271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5426525" y="2149485"/>
            <a:ext cx="1179518" cy="244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and, Counting, Fingers, One, Two, Three, Four, Five">
            <a:extLst>
              <a:ext uri="{FF2B5EF4-FFF2-40B4-BE49-F238E27FC236}">
                <a16:creationId xmlns:a16="http://schemas.microsoft.com/office/drawing/2014/main" id="{7D0D93BB-A086-49F2-BB99-EF2925122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5" t="-8750" r="81029" b="8750"/>
          <a:stretch/>
        </p:blipFill>
        <p:spPr bwMode="auto">
          <a:xfrm>
            <a:off x="6309065" y="1827500"/>
            <a:ext cx="1335144" cy="27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and, Counting, Fingers, One, Two, Three, Four, Five">
            <a:extLst>
              <a:ext uri="{FF2B5EF4-FFF2-40B4-BE49-F238E27FC236}">
                <a16:creationId xmlns:a16="http://schemas.microsoft.com/office/drawing/2014/main" id="{D248EE26-41D9-4C68-B337-83D71AFD6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5528796" y="4157278"/>
            <a:ext cx="1226440" cy="25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and, Counting, Fingers, One, Two, Three, Four, Five">
            <a:extLst>
              <a:ext uri="{FF2B5EF4-FFF2-40B4-BE49-F238E27FC236}">
                <a16:creationId xmlns:a16="http://schemas.microsoft.com/office/drawing/2014/main" id="{F5523E50-0301-44BC-912A-33F8B36F3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-12500" r="61627" b="12500"/>
          <a:stretch/>
        </p:blipFill>
        <p:spPr bwMode="auto">
          <a:xfrm>
            <a:off x="6646130" y="4006799"/>
            <a:ext cx="1057573" cy="25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0D6134-E977-4F13-B97B-0EC632C38302}"/>
              </a:ext>
            </a:extLst>
          </p:cNvPr>
          <p:cNvSpPr txBox="1"/>
          <p:nvPr/>
        </p:nvSpPr>
        <p:spPr>
          <a:xfrm>
            <a:off x="1767840" y="1119614"/>
            <a:ext cx="35044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 _ n d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A10C95-8C37-4F3C-AE86-F477FFB128F2}"/>
              </a:ext>
            </a:extLst>
          </p:cNvPr>
          <p:cNvSpPr txBox="1"/>
          <p:nvPr/>
        </p:nvSpPr>
        <p:spPr>
          <a:xfrm>
            <a:off x="1783266" y="2464013"/>
            <a:ext cx="35044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m _ r d 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721C3E-CDBF-4994-91D0-E3C51F287AE9}"/>
              </a:ext>
            </a:extLst>
          </p:cNvPr>
          <p:cNvSpPr txBox="1"/>
          <p:nvPr/>
        </p:nvSpPr>
        <p:spPr>
          <a:xfrm>
            <a:off x="1783266" y="3933841"/>
            <a:ext cx="35044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m _ r c r _ d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2637B5-792D-4882-93FB-C46B835CB84C}"/>
              </a:ext>
            </a:extLst>
          </p:cNvPr>
          <p:cNvSpPr txBox="1"/>
          <p:nvPr/>
        </p:nvSpPr>
        <p:spPr>
          <a:xfrm>
            <a:off x="1783266" y="5634432"/>
            <a:ext cx="35044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j _  _ d 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CDE046-BC43-48A3-BCFF-50CEB81B5C0A}"/>
              </a:ext>
            </a:extLst>
          </p:cNvPr>
          <p:cNvSpPr txBox="1"/>
          <p:nvPr/>
        </p:nvSpPr>
        <p:spPr>
          <a:xfrm>
            <a:off x="7529906" y="1119614"/>
            <a:ext cx="362186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v _ n d r  _ d 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8EE566-9FA6-4F2F-8357-C3F749DCD454}"/>
              </a:ext>
            </a:extLst>
          </p:cNvPr>
          <p:cNvSpPr txBox="1"/>
          <p:nvPr/>
        </p:nvSpPr>
        <p:spPr>
          <a:xfrm>
            <a:off x="7805916" y="3298913"/>
            <a:ext cx="35044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s _ m _ d  _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2BDA20-7032-4D96-AA6F-A9951FE61119}"/>
              </a:ext>
            </a:extLst>
          </p:cNvPr>
          <p:cNvSpPr txBox="1"/>
          <p:nvPr/>
        </p:nvSpPr>
        <p:spPr>
          <a:xfrm>
            <a:off x="7795343" y="5348728"/>
            <a:ext cx="431028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 _ m _ n c h   _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357802-6CB9-4C7D-911B-03B781747418}"/>
              </a:ext>
            </a:extLst>
          </p:cNvPr>
          <p:cNvSpPr txBox="1"/>
          <p:nvPr/>
        </p:nvSpPr>
        <p:spPr>
          <a:xfrm>
            <a:off x="1718497" y="1120107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l u n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D3CC19B-5B4C-4720-8970-C73317E716FA}"/>
              </a:ext>
            </a:extLst>
          </p:cNvPr>
          <p:cNvSpPr txBox="1"/>
          <p:nvPr/>
        </p:nvSpPr>
        <p:spPr>
          <a:xfrm>
            <a:off x="1694165" y="2469678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m a r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77C29D-B5CF-4D17-A293-FB4611B26E56}"/>
              </a:ext>
            </a:extLst>
          </p:cNvPr>
          <p:cNvSpPr txBox="1"/>
          <p:nvPr/>
        </p:nvSpPr>
        <p:spPr>
          <a:xfrm>
            <a:off x="1793801" y="3934689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m e r c r e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9D0243-6CB2-452F-A3A1-2F288F8904FE}"/>
              </a:ext>
            </a:extLst>
          </p:cNvPr>
          <p:cNvSpPr txBox="1"/>
          <p:nvPr/>
        </p:nvSpPr>
        <p:spPr>
          <a:xfrm>
            <a:off x="7498520" y="1119614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v e n d r e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CAF5CF-8856-4666-A37B-3162C0CA5A04}"/>
              </a:ext>
            </a:extLst>
          </p:cNvPr>
          <p:cNvSpPr txBox="1"/>
          <p:nvPr/>
        </p:nvSpPr>
        <p:spPr>
          <a:xfrm>
            <a:off x="7743790" y="3298913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s a m e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34E381-4642-4B47-B0AF-7EE1E743D494}"/>
              </a:ext>
            </a:extLst>
          </p:cNvPr>
          <p:cNvSpPr txBox="1"/>
          <p:nvPr/>
        </p:nvSpPr>
        <p:spPr>
          <a:xfrm>
            <a:off x="1783266" y="5633584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j e u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B42F42-45B7-44B9-8176-8C1950B94560}"/>
              </a:ext>
            </a:extLst>
          </p:cNvPr>
          <p:cNvSpPr txBox="1"/>
          <p:nvPr/>
        </p:nvSpPr>
        <p:spPr>
          <a:xfrm>
            <a:off x="7805916" y="5339618"/>
            <a:ext cx="411817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 m a n c h e</a:t>
            </a: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597AAAC9-7420-4AB9-B0AC-CF1EE609E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0118" y="-65608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7" name="S14_1.wav"/>
            </a:hlinkClick>
            <a:extLst>
              <a:ext uri="{FF2B5EF4-FFF2-40B4-BE49-F238E27FC236}">
                <a16:creationId xmlns:a16="http://schemas.microsoft.com/office/drawing/2014/main" id="{575F0D30-8F31-4ACD-B2E8-59B91DB173D8}"/>
              </a:ext>
            </a:extLst>
          </p:cNvPr>
          <p:cNvSpPr/>
          <p:nvPr/>
        </p:nvSpPr>
        <p:spPr>
          <a:xfrm>
            <a:off x="4222757" y="115542"/>
            <a:ext cx="3313306" cy="510034"/>
          </a:xfrm>
          <a:prstGeom prst="wedgeRoundRectCallout">
            <a:avLst>
              <a:gd name="adj1" fmla="val -63135"/>
              <a:gd name="adj2" fmla="val 1617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Title 4">
            <a:hlinkClick r:id="" action="ppaction://noaction">
              <a:snd r:embed="rId7" name="S14_1.wav"/>
            </a:hlinkClick>
            <a:extLst>
              <a:ext uri="{FF2B5EF4-FFF2-40B4-BE49-F238E27FC236}">
                <a16:creationId xmlns:a16="http://schemas.microsoft.com/office/drawing/2014/main" id="{8330FA56-2621-4BCE-96A7-E04FCF6F8D71}"/>
              </a:ext>
            </a:extLst>
          </p:cNvPr>
          <p:cNvSpPr txBox="1">
            <a:spLocks/>
          </p:cNvSpPr>
          <p:nvPr/>
        </p:nvSpPr>
        <p:spPr>
          <a:xfrm>
            <a:off x="4222757" y="140314"/>
            <a:ext cx="34809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Écris en français.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4812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1273</Words>
  <Application>Microsoft Office PowerPoint</Application>
  <PresentationFormat>Widescreen</PresentationFormat>
  <Paragraphs>185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3_Office Theme</vt:lpstr>
      <vt:lpstr>Describing me and others </vt:lpstr>
      <vt:lpstr>Follow up 1 </vt:lpstr>
      <vt:lpstr>Follow up 2 </vt:lpstr>
      <vt:lpstr>Follow up 3</vt:lpstr>
      <vt:lpstr>Follow up 4 </vt:lpstr>
      <vt:lpstr>Follow up 5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14</cp:revision>
  <dcterms:created xsi:type="dcterms:W3CDTF">2021-08-15T15:42:17Z</dcterms:created>
  <dcterms:modified xsi:type="dcterms:W3CDTF">2023-09-26T14:03:44Z</dcterms:modified>
</cp:coreProperties>
</file>