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2"/>
  </p:notesMasterIdLst>
  <p:sldIdLst>
    <p:sldId id="256" r:id="rId3"/>
    <p:sldId id="359" r:id="rId4"/>
    <p:sldId id="360" r:id="rId5"/>
    <p:sldId id="361" r:id="rId6"/>
    <p:sldId id="358" r:id="rId7"/>
    <p:sldId id="294" r:id="rId8"/>
    <p:sldId id="346" r:id="rId9"/>
    <p:sldId id="347" r:id="rId10"/>
    <p:sldId id="348" r:id="rId11"/>
    <p:sldId id="349" r:id="rId12"/>
    <p:sldId id="350" r:id="rId13"/>
    <p:sldId id="351" r:id="rId14"/>
    <p:sldId id="352" r:id="rId15"/>
    <p:sldId id="261" r:id="rId16"/>
    <p:sldId id="281" r:id="rId17"/>
    <p:sldId id="355" r:id="rId18"/>
    <p:sldId id="356" r:id="rId19"/>
    <p:sldId id="357" r:id="rId20"/>
    <p:sldId id="291" r:id="rId21"/>
  </p:sldIdLst>
  <p:sldSz cx="12192000" cy="6858000"/>
  <p:notesSz cx="6797675" cy="9926638"/>
  <p:embeddedFontLst>
    <p:embeddedFont>
      <p:font typeface="Calibri" panose="020F0502020204030204" pitchFamily="34" charset="0"/>
      <p:regular r:id="rId23"/>
      <p:bold r:id="rId24"/>
      <p:italic r:id="rId25"/>
      <p:boldItalic r:id="rId26"/>
    </p:embeddedFont>
    <p:embeddedFont>
      <p:font typeface="Century Gothic" panose="020B0502020202020204" pitchFamily="34" charset="0"/>
      <p:regular r:id="rId27"/>
      <p:bold r:id="rId28"/>
      <p:italic r:id="rId29"/>
      <p:boldItalic r:id="rId30"/>
    </p:embeddedFont>
    <p:embeddedFont>
      <p:font typeface="Century Gothic" panose="020B0502020202020204" pitchFamily="34" charset="0"/>
      <p:regular r:id="rId27"/>
      <p:bold r:id="rId28"/>
      <p:italic r:id="rId29"/>
      <p:boldItalic r:id="rId30"/>
    </p:embeddedFont>
    <p:embeddedFont>
      <p:font typeface="Eras Demi ITC" panose="020B0805030504020804" pitchFamily="34" charset="0"/>
      <p:regular r:id="rId31"/>
    </p:embeddedFont>
    <p:embeddedFont>
      <p:font typeface="Modern Love" panose="04090805081005020601" pitchFamily="82" charset="0"/>
      <p:regular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fAoGAkQLPovnmz22uWfrGTLQuH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Vazquez-Valero" initials="PV" lastIdx="1" clrIdx="0">
    <p:extLst>
      <p:ext uri="{19B8F6BF-5375-455C-9EA6-DF929625EA0E}">
        <p15:presenceInfo xmlns:p15="http://schemas.microsoft.com/office/powerpoint/2012/main" userId="S::PVazquez-Valero@combertonvc.org::3a0e46d7-2099-40af-a155-aa45b68bfff3" providerId="AD"/>
      </p:ext>
    </p:extLst>
  </p:cmAuthor>
  <p:cmAuthor id="2" name="Marie-Odile Guillou" initials="MOG" lastIdx="1" clrIdx="1">
    <p:extLst>
      <p:ext uri="{19B8F6BF-5375-455C-9EA6-DF929625EA0E}">
        <p15:presenceInfo xmlns:p15="http://schemas.microsoft.com/office/powerpoint/2012/main" userId="d8fb4f9aa2ddc92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FF0066"/>
    <a:srgbClr val="786EB1"/>
    <a:srgbClr val="CC66FF"/>
    <a:srgbClr val="B48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FF5F828-6C90-4657-BD3A-750F5844F318}">
  <a:tblStyle styleId="{7FF5F828-6C90-4657-BD3A-750F5844F318}"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3" autoAdjust="0"/>
    <p:restoredTop sz="94830" autoAdjust="0"/>
  </p:normalViewPr>
  <p:slideViewPr>
    <p:cSldViewPr snapToGrid="0" showGuides="1">
      <p:cViewPr varScale="1">
        <p:scale>
          <a:sx n="78" d="100"/>
          <a:sy n="78" d="100"/>
        </p:scale>
        <p:origin x="763" y="7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5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4.fntdata"/><Relationship Id="rId21" Type="http://schemas.openxmlformats.org/officeDocument/2006/relationships/slide" Target="slides/slide19.xml"/><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3.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2.fntdata"/><Relationship Id="rId32"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1.fntdata"/><Relationship Id="rId28" Type="http://schemas.openxmlformats.org/officeDocument/2006/relationships/font" Target="fonts/font6.fntdata"/><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48"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PlaceHolder 1"/>
          <p:cNvSpPr>
            <a:spLocks noGrp="1" noRot="1" noChangeAspect="1"/>
          </p:cNvSpPr>
          <p:nvPr>
            <p:ph type="sldImg"/>
          </p:nvPr>
        </p:nvSpPr>
        <p:spPr>
          <a:xfrm>
            <a:off x="685800" y="1143000"/>
            <a:ext cx="5486400" cy="3086100"/>
          </a:xfrm>
          <a:prstGeom prst="rect">
            <a:avLst/>
          </a:prstGeom>
        </p:spPr>
      </p:sp>
      <p:sp>
        <p:nvSpPr>
          <p:cNvPr id="285" name="PlaceHolder 2"/>
          <p:cNvSpPr>
            <a:spLocks noGrp="1"/>
          </p:cNvSpPr>
          <p:nvPr>
            <p:ph type="body"/>
          </p:nvPr>
        </p:nvSpPr>
        <p:spPr>
          <a:xfrm>
            <a:off x="685800" y="4400640"/>
            <a:ext cx="5485680" cy="3599640"/>
          </a:xfrm>
          <a:prstGeom prst="rect">
            <a:avLst/>
          </a:prstGeom>
        </p:spPr>
        <p:txBody>
          <a:bodyPr lIns="0" tIns="0" rIns="0" bIns="0"/>
          <a:lstStyle/>
          <a:p>
            <a:pPr marL="216000" indent="-216000" algn="l">
              <a:lnSpc>
                <a:spcPct val="100000"/>
              </a:lnSpc>
            </a:pPr>
            <a:r>
              <a:rPr lang="en-GB" sz="1200" b="0" strike="noStrike" spc="-1" dirty="0">
                <a:solidFill>
                  <a:srgbClr val="000000"/>
                </a:solidFill>
                <a:latin typeface="Calibri"/>
                <a:ea typeface="Calibri"/>
              </a:rPr>
              <a:t>Artwork by Steve Clarke. Pronoun pictures from NCELP (www.ncelp.org). All additional pictures selected from </a:t>
            </a:r>
            <a:r>
              <a:rPr lang="en-GB" sz="1200" b="0" strike="noStrike" spc="-1" dirty="0" err="1">
                <a:solidFill>
                  <a:srgbClr val="000000"/>
                </a:solidFill>
                <a:latin typeface="Calibri"/>
                <a:ea typeface="Calibri"/>
              </a:rPr>
              <a:t>Pixabay</a:t>
            </a:r>
            <a:r>
              <a:rPr lang="en-GB" sz="1200" b="0" strike="noStrike" spc="-1" dirty="0">
                <a:solidFill>
                  <a:srgbClr val="000000"/>
                </a:solidFill>
                <a:latin typeface="Calibri"/>
                <a:ea typeface="Calibri"/>
              </a:rPr>
              <a:t> and are</a:t>
            </a:r>
          </a:p>
          <a:p>
            <a:pPr marL="216000" indent="-216000" algn="l">
              <a:lnSpc>
                <a:spcPct val="100000"/>
              </a:lnSpc>
            </a:pPr>
            <a:r>
              <a:rPr lang="en-GB" sz="1200" b="0" strike="noStrike" spc="-1" dirty="0">
                <a:solidFill>
                  <a:srgbClr val="000000"/>
                </a:solidFill>
                <a:latin typeface="Calibri"/>
                <a:ea typeface="Calibri"/>
              </a:rPr>
              <a:t>available under a Creative Commons license, no attribution required.</a:t>
            </a:r>
          </a:p>
          <a:p>
            <a:pPr marL="216000" indent="-216000" algn="l">
              <a:lnSpc>
                <a:spcPct val="100000"/>
              </a:lnSpc>
            </a:pPr>
            <a:endParaRPr lang="en-GB" sz="1200" b="0" i="0" u="none" strike="noStrike" cap="none" spc="-1" dirty="0">
              <a:solidFill>
                <a:srgbClr val="000000"/>
              </a:solidFill>
              <a:effectLst/>
              <a:latin typeface="Calibri"/>
              <a:ea typeface="Calibri"/>
              <a:cs typeface="Calibri"/>
              <a:sym typeface="Calibri"/>
            </a:endParaRPr>
          </a:p>
          <a:p>
            <a:pPr marL="216000" indent="-216000" algn="l">
              <a:lnSpc>
                <a:spcPct val="100000"/>
              </a:lnSpc>
            </a:pPr>
            <a:r>
              <a:rPr lang="en-GB" sz="1200" b="1" i="0" u="none" strike="noStrike" cap="none" dirty="0">
                <a:solidFill>
                  <a:schemeClr val="dk1"/>
                </a:solidFill>
                <a:effectLst/>
                <a:latin typeface="Calibri"/>
                <a:ea typeface="Calibri"/>
                <a:cs typeface="Calibri"/>
                <a:sym typeface="Calibri"/>
              </a:rPr>
              <a:t>The AUDIO version of the lesson material includes additional audio for the new language presented (phonics, vocabulary) and audio for the</a:t>
            </a:r>
          </a:p>
          <a:p>
            <a:pPr marL="216000" indent="-216000" algn="l">
              <a:lnSpc>
                <a:spcPct val="100000"/>
              </a:lnSpc>
            </a:pPr>
            <a:r>
              <a:rPr lang="en-GB" sz="1200" b="1" i="0" u="none" strike="noStrike" cap="none" dirty="0">
                <a:solidFill>
                  <a:schemeClr val="dk1"/>
                </a:solidFill>
                <a:effectLst/>
                <a:latin typeface="Calibri"/>
                <a:ea typeface="Calibri"/>
                <a:cs typeface="Calibri"/>
                <a:sym typeface="Calibri"/>
              </a:rPr>
              <a:t>instructions on the slide.</a:t>
            </a:r>
            <a:endParaRPr lang="en-GB" sz="1200" b="0" i="0" u="none" strike="noStrike" cap="none" dirty="0">
              <a:solidFill>
                <a:schemeClr val="dk1"/>
              </a:solidFill>
              <a:effectLst/>
              <a:latin typeface="Calibri"/>
              <a:ea typeface="Calibri"/>
              <a:cs typeface="Calibri"/>
              <a:sym typeface="Calibri"/>
            </a:endParaRPr>
          </a:p>
          <a:p>
            <a:pPr marL="216000" indent="-216000" algn="l">
              <a:lnSpc>
                <a:spcPct val="100000"/>
              </a:lnSpc>
            </a:pPr>
            <a:r>
              <a:rPr lang="en-GB" sz="1200" b="1" i="0" u="none" strike="noStrike" cap="none" dirty="0">
                <a:solidFill>
                  <a:schemeClr val="dk1"/>
                </a:solidFill>
                <a:effectLst/>
                <a:latin typeface="Calibri"/>
                <a:ea typeface="Calibri"/>
                <a:cs typeface="Calibri"/>
                <a:sym typeface="Calibri"/>
              </a:rPr>
              <a:t>In addition, it includes VIDEO clips of the phonics and the phonics’ source words.  Pupils can be encouraged to look at the shape of the mouth/lips on</a:t>
            </a:r>
          </a:p>
          <a:p>
            <a:pPr marL="216000" indent="-216000" algn="l">
              <a:lnSpc>
                <a:spcPct val="100000"/>
              </a:lnSpc>
            </a:pPr>
            <a:r>
              <a:rPr lang="en-GB" sz="1200" b="1" i="0" u="none" strike="noStrike" cap="none" dirty="0">
                <a:solidFill>
                  <a:schemeClr val="dk1"/>
                </a:solidFill>
                <a:effectLst/>
                <a:latin typeface="Calibri"/>
                <a:ea typeface="Calibri"/>
                <a:cs typeface="Calibri"/>
                <a:sym typeface="Calibri"/>
              </a:rPr>
              <a:t>slides where these appear, and try to copy it/them.</a:t>
            </a:r>
            <a:endParaRPr lang="en-GB" sz="1200" b="0" i="0" u="none" strike="noStrike" cap="none" dirty="0">
              <a:solidFill>
                <a:schemeClr val="dk1"/>
              </a:solidFill>
              <a:effectLst/>
              <a:latin typeface="Calibri"/>
              <a:ea typeface="Calibri"/>
              <a:cs typeface="Calibri"/>
              <a:sym typeface="Calibri"/>
            </a:endParaRPr>
          </a:p>
          <a:p>
            <a:pPr marL="216000" indent="-216000" algn="l">
              <a:lnSpc>
                <a:spcPct val="100000"/>
              </a:lnSpc>
            </a:pPr>
            <a:endParaRPr lang="en-GB" sz="1200" b="0" strike="noStrike" spc="-1" dirty="0">
              <a:latin typeface="Arial"/>
            </a:endParaRPr>
          </a:p>
          <a:p>
            <a:pPr marL="216000" indent="-216000">
              <a:lnSpc>
                <a:spcPct val="100000"/>
              </a:lnSpc>
            </a:pPr>
            <a:endParaRPr lang="en-GB" sz="1200" b="0" strike="noStrike" spc="-1" dirty="0">
              <a:latin typeface="+mn-lt"/>
            </a:endParaRPr>
          </a:p>
          <a:p>
            <a:pPr marL="216000" indent="-216000" algn="l">
              <a:lnSpc>
                <a:spcPct val="100000"/>
              </a:lnSpc>
            </a:pPr>
            <a:r>
              <a:rPr lang="en-GB" sz="1200" b="0" strike="noStrike" spc="-1" dirty="0">
                <a:solidFill>
                  <a:srgbClr val="002060"/>
                </a:solidFill>
                <a:latin typeface="Century Gothic"/>
                <a:ea typeface="Century Gothic"/>
              </a:rPr>
              <a:t>Frequency of new words:</a:t>
            </a:r>
            <a:endParaRPr lang="en-GB" sz="1200" b="0" strike="noStrike" spc="-1" dirty="0">
              <a:latin typeface="Arial"/>
            </a:endParaRPr>
          </a:p>
          <a:p>
            <a:pPr marL="216000" indent="-216000" algn="l">
              <a:lnSpc>
                <a:spcPct val="100000"/>
              </a:lnSpc>
            </a:pPr>
            <a:r>
              <a:rPr lang="en-GB" sz="1200" b="1" strike="noStrike" spc="-1" dirty="0">
                <a:solidFill>
                  <a:srgbClr val="002060"/>
                </a:solidFill>
                <a:latin typeface="Century Gothic"/>
                <a:ea typeface="Century Gothic"/>
              </a:rPr>
              <a:t>Phonics:  </a:t>
            </a:r>
            <a:r>
              <a:rPr lang="it-IT" sz="1200" b="1" i="1" strike="noStrike" spc="-1" dirty="0">
                <a:solidFill>
                  <a:srgbClr val="002060"/>
                </a:solidFill>
                <a:latin typeface="Century Gothic"/>
                <a:ea typeface="Century Gothic"/>
              </a:rPr>
              <a:t>enfant </a:t>
            </a:r>
            <a:r>
              <a:rPr lang="it-IT" sz="1200" b="0" i="1" strike="noStrike" spc="-1" dirty="0">
                <a:solidFill>
                  <a:srgbClr val="002060"/>
                </a:solidFill>
                <a:latin typeface="Century Gothic"/>
                <a:ea typeface="Century Gothic"/>
              </a:rPr>
              <a:t>[126] </a:t>
            </a:r>
            <a:r>
              <a:rPr lang="it-IT" sz="1200" b="1" i="1" strike="noStrike" spc="-1" dirty="0">
                <a:solidFill>
                  <a:srgbClr val="002060"/>
                </a:solidFill>
                <a:latin typeface="Century Gothic"/>
                <a:ea typeface="Century Gothic"/>
              </a:rPr>
              <a:t>grand</a:t>
            </a:r>
            <a:r>
              <a:rPr lang="it-IT" sz="1200" b="0" i="1" strike="noStrike" spc="-1" dirty="0">
                <a:solidFill>
                  <a:srgbClr val="002060"/>
                </a:solidFill>
                <a:latin typeface="Century Gothic"/>
                <a:ea typeface="Century Gothic"/>
              </a:rPr>
              <a:t> [59]</a:t>
            </a:r>
          </a:p>
          <a:p>
            <a:pPr marL="216000" indent="-216000" algn="l">
              <a:lnSpc>
                <a:spcPct val="100000"/>
              </a:lnSpc>
            </a:pPr>
            <a:r>
              <a:rPr lang="it-IT" sz="1200" b="1" strike="noStrike" spc="-1" dirty="0">
                <a:solidFill>
                  <a:srgbClr val="002060"/>
                </a:solidFill>
                <a:latin typeface="Century Gothic"/>
                <a:ea typeface="Century Gothic"/>
              </a:rPr>
              <a:t>Vocabulary</a:t>
            </a:r>
            <a:r>
              <a:rPr lang="it-IT" sz="1200" b="0" strike="noStrike" spc="-1" dirty="0">
                <a:solidFill>
                  <a:srgbClr val="002060"/>
                </a:solidFill>
                <a:latin typeface="Century Gothic"/>
                <a:ea typeface="Century Gothic"/>
              </a:rPr>
              <a:t>: </a:t>
            </a:r>
            <a:r>
              <a:rPr lang="fr-FR" sz="1200" b="1" i="1" strike="noStrike" spc="-1" dirty="0">
                <a:solidFill>
                  <a:srgbClr val="002060"/>
                </a:solidFill>
                <a:latin typeface="Century Gothic"/>
                <a:ea typeface="Century Gothic"/>
              </a:rPr>
              <a:t>indépendant </a:t>
            </a:r>
            <a:r>
              <a:rPr lang="fr-FR" sz="1200" b="0" i="1" strike="noStrike" spc="-1" dirty="0">
                <a:solidFill>
                  <a:srgbClr val="002060"/>
                </a:solidFill>
                <a:latin typeface="Century Gothic"/>
                <a:ea typeface="Century Gothic"/>
              </a:rPr>
              <a:t>[954] </a:t>
            </a:r>
            <a:r>
              <a:rPr lang="fr-FR" sz="1200" b="1" i="1" strike="noStrike" spc="-1" dirty="0">
                <a:solidFill>
                  <a:srgbClr val="002060"/>
                </a:solidFill>
                <a:latin typeface="Century Gothic"/>
                <a:ea typeface="Century Gothic"/>
              </a:rPr>
              <a:t>différent </a:t>
            </a:r>
            <a:r>
              <a:rPr lang="fr-FR" sz="1200" b="0" i="1" strike="noStrike" spc="-1" dirty="0">
                <a:solidFill>
                  <a:srgbClr val="002060"/>
                </a:solidFill>
                <a:latin typeface="Century Gothic"/>
                <a:ea typeface="Century Gothic"/>
              </a:rPr>
              <a:t>[350] </a:t>
            </a:r>
            <a:r>
              <a:rPr lang="fr-FR" sz="1200" b="1" i="1" strike="noStrike" spc="-1" dirty="0">
                <a:solidFill>
                  <a:srgbClr val="002060"/>
                </a:solidFill>
                <a:latin typeface="Century Gothic"/>
                <a:ea typeface="Century Gothic"/>
              </a:rPr>
              <a:t>important </a:t>
            </a:r>
            <a:r>
              <a:rPr lang="fr-FR" sz="1200" b="0" i="1" strike="noStrike" spc="-1" dirty="0">
                <a:solidFill>
                  <a:srgbClr val="002060"/>
                </a:solidFill>
                <a:latin typeface="Century Gothic"/>
                <a:ea typeface="Century Gothic"/>
              </a:rPr>
              <a:t>[215] </a:t>
            </a:r>
            <a:r>
              <a:rPr lang="fr-FR" sz="1200" b="1" i="1" strike="noStrike" spc="-1" dirty="0">
                <a:solidFill>
                  <a:srgbClr val="002060"/>
                </a:solidFill>
                <a:latin typeface="Century Gothic"/>
                <a:ea typeface="Century Gothic"/>
              </a:rPr>
              <a:t>prudent </a:t>
            </a:r>
            <a:r>
              <a:rPr lang="fr-FR" sz="1200" b="0" i="1" strike="noStrike" spc="-1" dirty="0">
                <a:solidFill>
                  <a:srgbClr val="002060"/>
                </a:solidFill>
                <a:latin typeface="Century Gothic"/>
                <a:ea typeface="Century Gothic"/>
              </a:rPr>
              <a:t>[1529] </a:t>
            </a:r>
            <a:r>
              <a:rPr lang="fr-FR" sz="1200" b="1" i="1" strike="noStrike" spc="-1" dirty="0">
                <a:solidFill>
                  <a:srgbClr val="002060"/>
                </a:solidFill>
                <a:latin typeface="Century Gothic"/>
                <a:ea typeface="Century Gothic"/>
              </a:rPr>
              <a:t>seul </a:t>
            </a:r>
            <a:r>
              <a:rPr lang="fr-FR" sz="1200" b="0" i="1" strike="noStrike" spc="-1" dirty="0">
                <a:solidFill>
                  <a:srgbClr val="002060"/>
                </a:solidFill>
                <a:latin typeface="Century Gothic"/>
                <a:ea typeface="Century Gothic"/>
              </a:rPr>
              <a:t>[102] </a:t>
            </a:r>
            <a:r>
              <a:rPr lang="fr-FR" sz="1200" b="1" i="1" strike="noStrike" spc="-1" dirty="0">
                <a:solidFill>
                  <a:srgbClr val="002060"/>
                </a:solidFill>
                <a:latin typeface="Century Gothic"/>
                <a:ea typeface="Century Gothic"/>
              </a:rPr>
              <a:t>tu </a:t>
            </a:r>
            <a:r>
              <a:rPr lang="fr-FR" sz="1200" b="0" i="1" strike="noStrike" spc="-1" dirty="0">
                <a:solidFill>
                  <a:srgbClr val="002060"/>
                </a:solidFill>
                <a:latin typeface="Century Gothic"/>
                <a:ea typeface="Century Gothic"/>
              </a:rPr>
              <a:t>[112] </a:t>
            </a:r>
            <a:r>
              <a:rPr lang="fr-FR" sz="1200" b="1" i="1" strike="noStrike" spc="-1" dirty="0">
                <a:solidFill>
                  <a:srgbClr val="002060"/>
                </a:solidFill>
                <a:latin typeface="Century Gothic"/>
                <a:ea typeface="Century Gothic"/>
              </a:rPr>
              <a:t>es </a:t>
            </a:r>
            <a:r>
              <a:rPr lang="fr-FR" sz="1200" b="0" i="1" strike="noStrike" spc="-1" dirty="0">
                <a:solidFill>
                  <a:srgbClr val="002060"/>
                </a:solidFill>
                <a:latin typeface="Century Gothic"/>
                <a:ea typeface="Century Gothic"/>
              </a:rPr>
              <a:t>[5]</a:t>
            </a:r>
          </a:p>
          <a:p>
            <a:pPr marL="216000" indent="-216000" algn="l">
              <a:lnSpc>
                <a:spcPct val="100000"/>
              </a:lnSpc>
            </a:pPr>
            <a:r>
              <a:rPr lang="en-GB" sz="1100" b="0" i="0" u="none" strike="noStrike" cap="none" dirty="0" err="1">
                <a:solidFill>
                  <a:schemeClr val="dk1"/>
                </a:solidFill>
                <a:effectLst/>
                <a:latin typeface="Century Gothic" panose="020B0502020202020204" pitchFamily="34" charset="0"/>
                <a:ea typeface="Calibri"/>
                <a:cs typeface="Calibri"/>
                <a:sym typeface="Calibri"/>
              </a:rPr>
              <a:t>Londsale</a:t>
            </a:r>
            <a:r>
              <a:rPr lang="en-GB" sz="1100" b="0" i="0" u="none" strike="noStrike" cap="none" dirty="0">
                <a:solidFill>
                  <a:schemeClr val="dk1"/>
                </a:solidFill>
                <a:effectLst/>
                <a:latin typeface="Century Gothic" panose="020B0502020202020204" pitchFamily="34" charset="0"/>
                <a:ea typeface="Calibri"/>
                <a:cs typeface="Calibri"/>
                <a:sym typeface="Calibri"/>
              </a:rPr>
              <a:t>, D., &amp; Le Bras, Y.  (2009). </a:t>
            </a:r>
            <a:r>
              <a:rPr lang="en-GB" sz="1100" b="0" i="1" u="none" strike="noStrike" cap="none" dirty="0">
                <a:solidFill>
                  <a:schemeClr val="dk1"/>
                </a:solidFill>
                <a:effectLst/>
                <a:latin typeface="Century Gothic" panose="020B0502020202020204" pitchFamily="34" charset="0"/>
                <a:ea typeface="Calibri"/>
                <a:cs typeface="Calibri"/>
                <a:sym typeface="Calibri"/>
              </a:rPr>
              <a:t>A Frequency Dictionary of French: Core vocabulary for learners </a:t>
            </a:r>
            <a:r>
              <a:rPr lang="en-GB" sz="1100" b="0" i="0" u="none" strike="noStrike" cap="none" dirty="0">
                <a:solidFill>
                  <a:schemeClr val="dk1"/>
                </a:solidFill>
                <a:effectLst/>
                <a:latin typeface="Century Gothic" panose="020B0502020202020204" pitchFamily="34" charset="0"/>
                <a:ea typeface="Calibri"/>
                <a:cs typeface="Calibri"/>
                <a:sym typeface="Calibri"/>
              </a:rPr>
              <a:t>London: Routledge.</a:t>
            </a:r>
          </a:p>
          <a:p>
            <a:pPr marL="216000" indent="-216000">
              <a:lnSpc>
                <a:spcPct val="100000"/>
              </a:lnSpc>
            </a:pPr>
            <a:endParaRPr lang="en-GB" sz="1100" b="0" strike="noStrike" spc="-1" dirty="0">
              <a:latin typeface="+mn-lt"/>
            </a:endParaRPr>
          </a:p>
          <a:p>
            <a:pPr marL="216000" indent="-216000" algn="l">
              <a:lnSpc>
                <a:spcPct val="100000"/>
              </a:lnSpc>
            </a:pPr>
            <a:r>
              <a:rPr lang="en-GB" sz="1050" b="0" strike="noStrike" spc="-1" dirty="0">
                <a:solidFill>
                  <a:srgbClr val="000000"/>
                </a:solidFill>
                <a:latin typeface="Calibri"/>
                <a:ea typeface="Calibri"/>
              </a:rPr>
              <a:t>The frequency rankings for words that occur in this PowerPoint which have been</a:t>
            </a:r>
            <a:r>
              <a:rPr lang="en-GB" sz="1050" b="0" i="1" strike="noStrike" spc="-1" dirty="0">
                <a:solidFill>
                  <a:srgbClr val="000000"/>
                </a:solidFill>
                <a:latin typeface="Calibri"/>
                <a:ea typeface="Calibri"/>
              </a:rPr>
              <a:t> previously</a:t>
            </a:r>
            <a:r>
              <a:rPr lang="en-GB" sz="1050" b="0" strike="noStrike" spc="-1" dirty="0">
                <a:solidFill>
                  <a:srgbClr val="000000"/>
                </a:solidFill>
                <a:latin typeface="Calibri"/>
                <a:ea typeface="Calibri"/>
              </a:rPr>
              <a:t> introduced in these resources are</a:t>
            </a:r>
          </a:p>
          <a:p>
            <a:pPr marL="216000" indent="-216000" algn="l">
              <a:lnSpc>
                <a:spcPct val="100000"/>
              </a:lnSpc>
            </a:pPr>
            <a:r>
              <a:rPr lang="en-GB" sz="1050" b="0" strike="noStrike" spc="-1" dirty="0">
                <a:solidFill>
                  <a:srgbClr val="000000"/>
                </a:solidFill>
                <a:latin typeface="Calibri"/>
                <a:ea typeface="Calibri"/>
              </a:rPr>
              <a:t>given in the SOW and in the resources that first introduced and formally re-visited those words. </a:t>
            </a:r>
            <a:endParaRPr lang="en-GB" sz="1050" b="0" strike="noStrike" spc="-1" dirty="0">
              <a:latin typeface="Arial"/>
            </a:endParaRPr>
          </a:p>
          <a:p>
            <a:pPr marL="216000" indent="-216000" algn="l">
              <a:lnSpc>
                <a:spcPct val="100000"/>
              </a:lnSpc>
            </a:pPr>
            <a:r>
              <a:rPr lang="en-GB" sz="1100" b="0" strike="noStrike" spc="-1" dirty="0">
                <a:solidFill>
                  <a:srgbClr val="000000"/>
                </a:solidFill>
                <a:latin typeface="Calibri"/>
                <a:ea typeface="Calibri"/>
              </a:rPr>
              <a:t>For any </a:t>
            </a:r>
            <a:r>
              <a:rPr lang="en-GB" sz="1100" b="0" i="1" strike="noStrike" spc="-1" dirty="0">
                <a:solidFill>
                  <a:srgbClr val="000000"/>
                </a:solidFill>
                <a:latin typeface="Calibri"/>
                <a:ea typeface="Calibri"/>
              </a:rPr>
              <a:t>other </a:t>
            </a:r>
            <a:r>
              <a:rPr lang="en-GB" sz="1100" b="0" strike="noStrike" spc="-1" dirty="0">
                <a:solidFill>
                  <a:srgbClr val="000000"/>
                </a:solidFill>
                <a:latin typeface="Calibri"/>
                <a:ea typeface="Calibri"/>
              </a:rPr>
              <a:t>words that occur incidentally in this PowerPoint, frequency rankings will be provided in the notes field wherever</a:t>
            </a:r>
          </a:p>
          <a:p>
            <a:pPr marL="216000" indent="-216000" algn="l">
              <a:lnSpc>
                <a:spcPct val="100000"/>
              </a:lnSpc>
            </a:pPr>
            <a:r>
              <a:rPr lang="en-GB" sz="1100" b="0" strike="noStrike" spc="-1" dirty="0">
                <a:solidFill>
                  <a:srgbClr val="000000"/>
                </a:solidFill>
                <a:latin typeface="Calibri"/>
                <a:ea typeface="Calibri"/>
              </a:rPr>
              <a:t>possible.</a:t>
            </a:r>
            <a:endParaRPr lang="en-GB" sz="1100" b="0" strike="noStrike" spc="-1" dirty="0">
              <a:latin typeface="Arial"/>
            </a:endParaRPr>
          </a:p>
          <a:p>
            <a:pPr marL="216000" indent="-216000" algn="l">
              <a:lnSpc>
                <a:spcPct val="100000"/>
              </a:lnSpc>
            </a:pPr>
            <a:endParaRPr lang="en-GB" sz="1100" b="0" strike="noStrike" spc="-1" dirty="0">
              <a:latin typeface="Arial"/>
            </a:endParaRPr>
          </a:p>
          <a:p>
            <a:pPr marL="216000" indent="-216000" algn="l">
              <a:lnSpc>
                <a:spcPct val="100000"/>
              </a:lnSpc>
            </a:pPr>
            <a:r>
              <a:rPr lang="en-GB" sz="1100" b="0" strike="noStrike" spc="-1" dirty="0">
                <a:solidFill>
                  <a:srgbClr val="000000"/>
                </a:solidFill>
                <a:latin typeface="Calibri"/>
                <a:ea typeface="Calibri"/>
              </a:rPr>
              <a:t>Note that the first three lessons of the year teach language that can be continuously recycled as lesson routine every lesson in</a:t>
            </a:r>
          </a:p>
          <a:p>
            <a:pPr marL="216000" indent="-216000" algn="l">
              <a:lnSpc>
                <a:spcPct val="100000"/>
              </a:lnSpc>
            </a:pPr>
            <a:r>
              <a:rPr lang="en-GB" sz="1100" b="0" strike="noStrike" spc="-1" dirty="0">
                <a:solidFill>
                  <a:srgbClr val="000000"/>
                </a:solidFill>
                <a:latin typeface="Calibri"/>
                <a:ea typeface="Calibri"/>
              </a:rPr>
              <a:t>Y3/4. The idea would be that the class teacher (whether or not s/he teaches the class French can re-use the language as part of the</a:t>
            </a:r>
          </a:p>
          <a:p>
            <a:pPr marL="216000" indent="-216000" algn="l">
              <a:lnSpc>
                <a:spcPct val="100000"/>
              </a:lnSpc>
            </a:pPr>
            <a:r>
              <a:rPr lang="en-GB" sz="1100" b="0" strike="noStrike" spc="-1" dirty="0">
                <a:solidFill>
                  <a:srgbClr val="000000"/>
                </a:solidFill>
                <a:latin typeface="Calibri"/>
                <a:ea typeface="Calibri"/>
              </a:rPr>
              <a:t>daily routine with the class.</a:t>
            </a:r>
            <a:endParaRPr lang="en-GB" sz="1100" b="0" strike="noStrike" spc="-1" dirty="0">
              <a:latin typeface="Arial"/>
            </a:endParaRPr>
          </a:p>
          <a:p>
            <a:pPr marL="216000" indent="-216000">
              <a:lnSpc>
                <a:spcPct val="100000"/>
              </a:lnSpc>
            </a:pPr>
            <a:endParaRPr lang="en-GB" sz="1100" b="0" strike="noStrike" spc="-1" dirty="0">
              <a:latin typeface="Arial"/>
            </a:endParaRPr>
          </a:p>
          <a:p>
            <a:pPr marL="216000" indent="-216000">
              <a:lnSpc>
                <a:spcPct val="100000"/>
              </a:lnSpc>
            </a:pPr>
            <a:endParaRPr lang="en-GB" sz="1200" b="0" strike="noStrike" spc="-1" dirty="0">
              <a:latin typeface="Arial"/>
            </a:endParaRPr>
          </a:p>
        </p:txBody>
      </p:sp>
      <p:sp>
        <p:nvSpPr>
          <p:cNvPr id="286"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CD74213-264C-415B-8B29-4DFEF3354BDA}"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1" normalizeH="0" baseline="0" noProof="0">
              <a:ln>
                <a:noFill/>
              </a:ln>
              <a:solidFill>
                <a:prstClr val="black"/>
              </a:solidFill>
              <a:effectLst/>
              <a:uLnTx/>
              <a:uFillTx/>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[3/6]</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186562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[4/6]</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66632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[5/6]</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907068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[6/6]</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69574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PlaceHolder 1"/>
          <p:cNvSpPr>
            <a:spLocks noGrp="1" noRot="1" noChangeAspect="1"/>
          </p:cNvSpPr>
          <p:nvPr>
            <p:ph type="sldImg"/>
          </p:nvPr>
        </p:nvSpPr>
        <p:spPr>
          <a:xfrm>
            <a:off x="685800" y="1143000"/>
            <a:ext cx="5486400" cy="3086100"/>
          </a:xfrm>
          <a:prstGeom prst="rect">
            <a:avLst/>
          </a:prstGeom>
        </p:spPr>
      </p:sp>
      <p:sp>
        <p:nvSpPr>
          <p:cNvPr id="302"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2 minutes </a:t>
            </a:r>
            <a:endParaRPr lang="en-GB" sz="1200" b="0" strike="noStrike" spc="-1" dirty="0">
              <a:latin typeface="Arial"/>
            </a:endParaRPr>
          </a:p>
          <a:p>
            <a:pPr marL="216000" indent="-215280">
              <a:lnSpc>
                <a:spcPct val="100000"/>
              </a:lnSpc>
            </a:pPr>
            <a:endParaRPr lang="en-GB" sz="1200" b="1" strike="noStrike" spc="-1" dirty="0">
              <a:latin typeface="Arial"/>
            </a:endParaRPr>
          </a:p>
          <a:p>
            <a:pPr marL="216000" indent="-215280">
              <a:lnSpc>
                <a:spcPct val="100000"/>
              </a:lnSpc>
            </a:pPr>
            <a:r>
              <a:rPr lang="en-GB" sz="1200" b="1" strike="noStrike" spc="-1" dirty="0">
                <a:latin typeface="Arial"/>
              </a:rPr>
              <a:t>Aim</a:t>
            </a:r>
            <a:r>
              <a:rPr lang="en-GB" sz="1200" b="0" strike="noStrike" spc="-1" dirty="0">
                <a:latin typeface="Arial"/>
              </a:rPr>
              <a:t>: to revisit parts of </a:t>
            </a:r>
            <a:r>
              <a:rPr lang="en-GB" sz="1200" b="0" i="1" strike="noStrike" spc="-1" dirty="0" err="1">
                <a:solidFill>
                  <a:srgbClr val="000000"/>
                </a:solidFill>
                <a:latin typeface="Calibri"/>
                <a:ea typeface="Calibri"/>
              </a:rPr>
              <a:t>être</a:t>
            </a:r>
            <a:r>
              <a:rPr lang="en-GB" sz="1200" b="0" i="1" strike="noStrike" spc="-1" dirty="0">
                <a:solidFill>
                  <a:srgbClr val="000000"/>
                </a:solidFill>
                <a:latin typeface="Calibri"/>
                <a:ea typeface="Calibri"/>
              </a:rPr>
              <a:t> </a:t>
            </a:r>
            <a:r>
              <a:rPr lang="en-GB" sz="1200" b="0" i="0" strike="noStrike" spc="-1" dirty="0">
                <a:solidFill>
                  <a:srgbClr val="000000"/>
                </a:solidFill>
                <a:latin typeface="Calibri"/>
                <a:ea typeface="Calibri"/>
              </a:rPr>
              <a:t>and introduce a third part, </a:t>
            </a:r>
            <a:r>
              <a:rPr lang="en-GB" sz="1200" b="0" i="1" strike="noStrike" spc="-1" dirty="0" err="1">
                <a:solidFill>
                  <a:srgbClr val="000000"/>
                </a:solidFill>
                <a:latin typeface="Calibri"/>
                <a:ea typeface="Calibri"/>
              </a:rPr>
              <a:t>tu</a:t>
            </a:r>
            <a:r>
              <a:rPr lang="en-GB" sz="1200" b="0" i="1" strike="noStrike" spc="-1" dirty="0">
                <a:solidFill>
                  <a:srgbClr val="000000"/>
                </a:solidFill>
                <a:latin typeface="Calibri"/>
                <a:ea typeface="Calibri"/>
              </a:rPr>
              <a:t> es.</a:t>
            </a:r>
            <a:endParaRPr lang="en-GB" sz="1200" b="0" strike="noStrike" spc="-1" dirty="0">
              <a:latin typeface="Arial"/>
            </a:endParaRP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160">
              <a:lnSpc>
                <a:spcPct val="100000"/>
              </a:lnSpc>
              <a:buClr>
                <a:srgbClr val="000000"/>
              </a:buClr>
              <a:buFont typeface="Calibri"/>
              <a:buAutoNum type="arabicPeriod"/>
            </a:pPr>
            <a:r>
              <a:rPr lang="en-GB" sz="1200" b="0" strike="noStrike" spc="-1" dirty="0">
                <a:solidFill>
                  <a:srgbClr val="000000"/>
                </a:solidFill>
                <a:latin typeface="Calibri"/>
                <a:ea typeface="Calibri"/>
              </a:rPr>
              <a:t>Click to animate the explanation.</a:t>
            </a:r>
          </a:p>
          <a:p>
            <a:pPr marL="228600" indent="-227160">
              <a:lnSpc>
                <a:spcPct val="100000"/>
              </a:lnSpc>
              <a:buClr>
                <a:srgbClr val="000000"/>
              </a:buClr>
              <a:buFont typeface="Calibri"/>
              <a:buAutoNum type="arabicPeriod"/>
            </a:pPr>
            <a:r>
              <a:rPr lang="en-GB" sz="1200" b="0" strike="noStrike" spc="-1" dirty="0">
                <a:solidFill>
                  <a:srgbClr val="000000"/>
                </a:solidFill>
                <a:latin typeface="Calibri"/>
                <a:ea typeface="Calibri"/>
              </a:rPr>
              <a:t>Elicit English translations for the French examples provided. </a:t>
            </a:r>
          </a:p>
        </p:txBody>
      </p:sp>
      <p:sp>
        <p:nvSpPr>
          <p:cNvPr id="303"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8 minutes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comprehension of </a:t>
            </a:r>
            <a:r>
              <a:rPr lang="en-GB" sz="1200" b="0" i="1" strike="noStrike" spc="-1" dirty="0" err="1">
                <a:solidFill>
                  <a:srgbClr val="000000"/>
                </a:solidFill>
                <a:latin typeface="Calibri"/>
                <a:ea typeface="Calibri"/>
              </a:rPr>
              <a:t>est</a:t>
            </a:r>
            <a:r>
              <a:rPr lang="en-GB" sz="1200" b="0" i="1" strike="noStrike" spc="-1" dirty="0">
                <a:solidFill>
                  <a:srgbClr val="000000"/>
                </a:solidFill>
                <a:latin typeface="Calibri"/>
                <a:ea typeface="Calibri"/>
              </a:rPr>
              <a:t> </a:t>
            </a:r>
            <a:r>
              <a:rPr lang="en-GB" sz="1200" b="0" strike="noStrike" spc="-1" dirty="0">
                <a:solidFill>
                  <a:srgbClr val="000000"/>
                </a:solidFill>
                <a:latin typeface="Calibri"/>
                <a:ea typeface="Calibri"/>
              </a:rPr>
              <a:t>and </a:t>
            </a:r>
            <a:r>
              <a:rPr lang="en-GB" sz="1200" b="0" i="1" strike="noStrike" spc="-1" dirty="0">
                <a:solidFill>
                  <a:srgbClr val="000000"/>
                </a:solidFill>
                <a:latin typeface="Calibri"/>
                <a:ea typeface="Calibri"/>
              </a:rPr>
              <a:t>es, </a:t>
            </a:r>
            <a:r>
              <a:rPr lang="en-GB" sz="1200" b="0" i="0" strike="noStrike" spc="-1" dirty="0">
                <a:solidFill>
                  <a:srgbClr val="000000"/>
                </a:solidFill>
                <a:latin typeface="Calibri"/>
                <a:ea typeface="Calibri"/>
              </a:rPr>
              <a:t>and connect them to meaning; to practise comprehension of this week’s new vocabulary.</a:t>
            </a:r>
          </a:p>
          <a:p>
            <a:pPr marL="216000" indent="-215280">
              <a:lnSpc>
                <a:spcPct val="100000"/>
              </a:lnSpc>
            </a:pPr>
            <a:endParaRPr lang="en-GB" sz="1200" b="0" i="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30040" marR="0" lvl="0" indent="-22860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Ensure that pupils know that Pierre and Yves are friends, and that it is Adèle, Pierre’s sister, who is talking.</a:t>
            </a:r>
          </a:p>
          <a:p>
            <a:pPr marL="230040" marR="0" lvl="0" indent="-22860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Pupils read the parts of Adèle’s statements and write I am 1,2,3 and you are 1,2,3 with the English meanings of the adjectives.</a:t>
            </a:r>
          </a:p>
          <a:p>
            <a:pPr marL="230040" marR="0" lvl="0" indent="-22860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for answers. </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br>
              <a:rPr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Pierre’s cousin Jean-Michel who is from Ha</a:t>
            </a:r>
            <a:r>
              <a:rPr lang="el-GR" sz="1200" b="0" strike="noStrike" spc="-1" dirty="0">
                <a:solidFill>
                  <a:srgbClr val="000000"/>
                </a:solidFill>
                <a:latin typeface="Century Gothic" panose="020B0502020202020204" pitchFamily="34" charset="0"/>
                <a:ea typeface="Calibri"/>
              </a:rPr>
              <a:t>ϊ</a:t>
            </a:r>
            <a:r>
              <a:rPr lang="en-GB" sz="1200" b="0" strike="noStrike" spc="-1" dirty="0" err="1">
                <a:solidFill>
                  <a:srgbClr val="000000"/>
                </a:solidFill>
                <a:latin typeface="Century Gothic" panose="020B0502020202020204" pitchFamily="34" charset="0"/>
                <a:ea typeface="Calibri"/>
              </a:rPr>
              <a:t>ti</a:t>
            </a:r>
            <a:r>
              <a:rPr lang="en-GB" sz="1200" b="0" strike="noStrike" spc="-1" dirty="0">
                <a:solidFill>
                  <a:srgbClr val="000000"/>
                </a:solidFill>
                <a:latin typeface="Century Gothic" panose="020B0502020202020204" pitchFamily="34" charset="0"/>
                <a:ea typeface="Calibri"/>
              </a:rPr>
              <a:t>. He will feature in the listening activity that follows.</a:t>
            </a:r>
            <a:br>
              <a:rPr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p>
          <a:p>
            <a:pPr marL="216000" indent="-216000">
              <a:lnSpc>
                <a:spcPct val="100000"/>
              </a:lnSpc>
            </a:pPr>
            <a:r>
              <a:rPr lang="en-GB" sz="1200" b="0" strike="noStrike" spc="-1" dirty="0">
                <a:solidFill>
                  <a:srgbClr val="000000"/>
                </a:solidFill>
                <a:latin typeface="Calibri"/>
              </a:rPr>
              <a:t>Read the information.</a:t>
            </a:r>
            <a:endParaRPr lang="en-GB" sz="1200" b="0" strike="noStrike" spc="-1" dirty="0">
              <a:latin typeface="Arial"/>
            </a:endParaRP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440545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685800" y="1143000"/>
            <a:ext cx="5486400" cy="3086100"/>
          </a:xfrm>
          <a:prstGeom prst="rect">
            <a:avLst/>
          </a:prstGeom>
        </p:spPr>
      </p:sp>
      <p:sp>
        <p:nvSpPr>
          <p:cNvPr id="300"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7 minutes</a:t>
            </a:r>
            <a:br>
              <a:rPr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aural recognition of ‘</a:t>
            </a:r>
            <a:r>
              <a:rPr lang="en-GB" sz="1200" b="0" strike="noStrike" spc="-1" dirty="0" err="1">
                <a:solidFill>
                  <a:srgbClr val="000000"/>
                </a:solidFill>
                <a:latin typeface="Calibri"/>
                <a:ea typeface="Calibri"/>
              </a:rPr>
              <a:t>suis</a:t>
            </a:r>
            <a:r>
              <a:rPr lang="en-GB" sz="1200" b="0" strike="noStrike" spc="-1" dirty="0">
                <a:solidFill>
                  <a:srgbClr val="000000"/>
                </a:solidFill>
                <a:latin typeface="Calibri"/>
                <a:ea typeface="Calibri"/>
              </a:rPr>
              <a:t>’ and ‘es’ and their connection with meaning; to practise aural comprehension of this</a:t>
            </a:r>
          </a:p>
          <a:p>
            <a:pPr marL="216000" indent="-216000">
              <a:lnSpc>
                <a:spcPct val="100000"/>
              </a:lnSpc>
            </a:pPr>
            <a:r>
              <a:rPr lang="en-GB" sz="1200" b="0" strike="noStrike" spc="-1" dirty="0">
                <a:solidFill>
                  <a:srgbClr val="000000"/>
                </a:solidFill>
                <a:latin typeface="Calibri"/>
                <a:ea typeface="Calibri"/>
              </a:rPr>
              <a:t>week’s vocabulary.</a:t>
            </a:r>
            <a:br>
              <a:rPr dirty="0"/>
            </a:b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Procedure:</a:t>
            </a:r>
          </a:p>
          <a:p>
            <a:pPr marL="216000" indent="-216000">
              <a:lnSpc>
                <a:spcPct val="100000"/>
              </a:lnSpc>
            </a:pPr>
            <a:r>
              <a:rPr lang="en-GB" sz="1200" b="0" strike="noStrike" spc="-1" dirty="0">
                <a:solidFill>
                  <a:srgbClr val="000000"/>
                </a:solidFill>
                <a:latin typeface="Calibri"/>
              </a:rPr>
              <a:t>1. Explain to pupils that they will not here the pronoun ‘je’ or ‘</a:t>
            </a:r>
            <a:r>
              <a:rPr lang="en-GB" sz="1200" b="0" strike="noStrike" spc="-1" dirty="0" err="1">
                <a:solidFill>
                  <a:srgbClr val="000000"/>
                </a:solidFill>
                <a:latin typeface="Calibri"/>
              </a:rPr>
              <a:t>tu</a:t>
            </a:r>
            <a:r>
              <a:rPr lang="en-GB" sz="1200" b="0" strike="noStrike" spc="-1" dirty="0">
                <a:solidFill>
                  <a:srgbClr val="000000"/>
                </a:solidFill>
                <a:latin typeface="Calibri"/>
              </a:rPr>
              <a:t>’ so they will need to listen for the verb ‘</a:t>
            </a:r>
            <a:r>
              <a:rPr lang="en-GB" sz="1200" b="0" strike="noStrike" spc="-1" dirty="0" err="1">
                <a:solidFill>
                  <a:srgbClr val="000000"/>
                </a:solidFill>
                <a:latin typeface="Calibri"/>
              </a:rPr>
              <a:t>suis</a:t>
            </a:r>
            <a:r>
              <a:rPr lang="en-GB" sz="1200" b="0" strike="noStrike" spc="-1" dirty="0">
                <a:solidFill>
                  <a:srgbClr val="000000"/>
                </a:solidFill>
                <a:latin typeface="Calibri"/>
              </a:rPr>
              <a:t>’ or ‘es’ to know if Pierre is saying ‘you are’ to Jean-Michel or ‘I am’ about himself.</a:t>
            </a:r>
          </a:p>
          <a:p>
            <a:pPr marL="216000" indent="-216000">
              <a:lnSpc>
                <a:spcPct val="100000"/>
              </a:lnSpc>
            </a:pPr>
            <a:r>
              <a:rPr lang="en-GB" sz="1200" b="0" strike="noStrike" spc="-1" dirty="0">
                <a:solidFill>
                  <a:srgbClr val="000000"/>
                </a:solidFill>
                <a:latin typeface="Calibri"/>
              </a:rPr>
              <a:t>2. Click to hear audio.</a:t>
            </a:r>
          </a:p>
          <a:p>
            <a:pPr marL="216000" indent="-216000">
              <a:lnSpc>
                <a:spcPct val="100000"/>
              </a:lnSpc>
            </a:pPr>
            <a:r>
              <a:rPr lang="en-GB" sz="1200" b="0" strike="noStrike" spc="-1" dirty="0">
                <a:solidFill>
                  <a:srgbClr val="000000"/>
                </a:solidFill>
                <a:latin typeface="Calibri"/>
              </a:rPr>
              <a:t>3. Pupils write 1-6 and you are or I am</a:t>
            </a:r>
          </a:p>
          <a:p>
            <a:pPr marL="216000" indent="-216000">
              <a:lnSpc>
                <a:spcPct val="100000"/>
              </a:lnSpc>
            </a:pPr>
            <a:r>
              <a:rPr lang="en-GB" sz="1200" b="0" strike="noStrike" spc="-1" dirty="0">
                <a:solidFill>
                  <a:srgbClr val="000000"/>
                </a:solidFill>
                <a:latin typeface="Calibri"/>
              </a:rPr>
              <a:t>4. Click to listen again.  Pupils write the adjective meaning they hear in English.</a:t>
            </a:r>
          </a:p>
          <a:p>
            <a:pPr marL="216000" indent="-216000">
              <a:lnSpc>
                <a:spcPct val="100000"/>
              </a:lnSpc>
            </a:pPr>
            <a:r>
              <a:rPr lang="en-GB" sz="1200" b="0" strike="noStrike" spc="-1" dirty="0">
                <a:solidFill>
                  <a:srgbClr val="000000"/>
                </a:solidFill>
                <a:latin typeface="Calibri"/>
              </a:rPr>
              <a:t>5. Click for answers to provide feedback.</a:t>
            </a:r>
          </a:p>
          <a:p>
            <a:pPr marL="216000" indent="-216000">
              <a:lnSpc>
                <a:spcPct val="100000"/>
              </a:lnSpc>
            </a:pPr>
            <a:endParaRPr lang="en-GB" sz="1200" b="0" strike="noStrike" spc="-1" dirty="0">
              <a:solidFill>
                <a:srgbClr val="000000"/>
              </a:solidFill>
              <a:latin typeface="Calibri"/>
            </a:endParaRPr>
          </a:p>
          <a:p>
            <a:pPr marL="216000" indent="-216000">
              <a:lnSpc>
                <a:spcPct val="100000"/>
              </a:lnSpc>
            </a:pPr>
            <a:r>
              <a:rPr lang="en-GB" sz="1200" b="1" strike="noStrike" spc="-1" dirty="0">
                <a:solidFill>
                  <a:srgbClr val="000000"/>
                </a:solidFill>
                <a:latin typeface="Calibri"/>
              </a:rPr>
              <a:t>Transcript:</a:t>
            </a:r>
          </a:p>
          <a:p>
            <a:pPr marL="0" indent="0">
              <a:lnSpc>
                <a:spcPct val="100000"/>
              </a:lnSpc>
              <a:buFontTx/>
              <a:buNone/>
            </a:pPr>
            <a:r>
              <a:rPr lang="en-GB" sz="1200" b="0" strike="noStrike" spc="-1" dirty="0">
                <a:latin typeface="Arial"/>
              </a:rPr>
              <a:t>1. [Je] </a:t>
            </a:r>
            <a:r>
              <a:rPr lang="en-GB" sz="1200" b="0" strike="noStrike" spc="-1" dirty="0" err="1">
                <a:latin typeface="Arial"/>
              </a:rPr>
              <a:t>suis</a:t>
            </a:r>
            <a:r>
              <a:rPr lang="en-GB" sz="1200" b="0" strike="noStrike" spc="-1" dirty="0">
                <a:latin typeface="Arial"/>
              </a:rPr>
              <a:t> petit.</a:t>
            </a:r>
          </a:p>
          <a:p>
            <a:pPr marL="0" indent="0">
              <a:lnSpc>
                <a:spcPct val="100000"/>
              </a:lnSpc>
              <a:buFontTx/>
              <a:buNone/>
            </a:pPr>
            <a:r>
              <a:rPr lang="en-GB" sz="1200" b="0" strike="noStrike" spc="-1" dirty="0">
                <a:latin typeface="Arial"/>
              </a:rPr>
              <a:t>2. [Je] </a:t>
            </a:r>
            <a:r>
              <a:rPr lang="en-GB" sz="1200" b="0" strike="noStrike" spc="-1" dirty="0" err="1">
                <a:latin typeface="Arial"/>
              </a:rPr>
              <a:t>suis</a:t>
            </a:r>
            <a:r>
              <a:rPr lang="en-GB" sz="1200" b="0" strike="noStrike" spc="-1" dirty="0">
                <a:latin typeface="Arial"/>
              </a:rPr>
              <a:t> content.</a:t>
            </a:r>
            <a:br>
              <a:rPr lang="en-GB" sz="1200" b="0" strike="noStrike" spc="-1" dirty="0">
                <a:latin typeface="Arial"/>
              </a:rPr>
            </a:br>
            <a:r>
              <a:rPr lang="en-GB" sz="1200" b="0" strike="noStrike" spc="-1" dirty="0">
                <a:latin typeface="Arial"/>
              </a:rPr>
              <a:t>3. [Tu] es grand.</a:t>
            </a:r>
            <a:br>
              <a:rPr lang="en-GB" sz="1200" b="0" strike="noStrike" spc="-1" dirty="0">
                <a:latin typeface="Arial"/>
              </a:rPr>
            </a:br>
            <a:r>
              <a:rPr lang="en-GB" sz="1200" b="0" strike="noStrike" spc="-1" dirty="0">
                <a:latin typeface="Arial"/>
              </a:rPr>
              <a:t>4. [Je] </a:t>
            </a:r>
            <a:r>
              <a:rPr lang="en-GB" sz="1200" b="0" strike="noStrike" spc="-1" dirty="0" err="1">
                <a:latin typeface="Arial"/>
              </a:rPr>
              <a:t>suis</a:t>
            </a:r>
            <a:r>
              <a:rPr lang="en-GB" sz="1200" b="0" strike="noStrike" spc="-1" dirty="0">
                <a:latin typeface="Arial"/>
              </a:rPr>
              <a:t> </a:t>
            </a:r>
            <a:r>
              <a:rPr lang="en-GB" sz="1200" b="0" strike="noStrike" spc="-1" dirty="0" err="1">
                <a:latin typeface="Arial"/>
              </a:rPr>
              <a:t>indépendant</a:t>
            </a:r>
            <a:r>
              <a:rPr lang="en-GB" sz="1200" b="0" strike="noStrike" spc="-1" dirty="0">
                <a:latin typeface="Arial"/>
              </a:rPr>
              <a:t>.</a:t>
            </a:r>
            <a:br>
              <a:rPr lang="en-GB" sz="1200" b="0" strike="noStrike" spc="-1" dirty="0">
                <a:latin typeface="Arial"/>
              </a:rPr>
            </a:br>
            <a:r>
              <a:rPr lang="en-GB" sz="1200" b="0" strike="noStrike" spc="-1" dirty="0">
                <a:latin typeface="Arial"/>
              </a:rPr>
              <a:t>5. [Tu] es prudent.</a:t>
            </a:r>
            <a:br>
              <a:rPr lang="en-GB" sz="1200" b="0" strike="noStrike" spc="-1" dirty="0">
                <a:latin typeface="Arial"/>
              </a:rPr>
            </a:br>
            <a:r>
              <a:rPr lang="en-GB" sz="1200" b="0" strike="noStrike" spc="-1" dirty="0">
                <a:latin typeface="Arial"/>
              </a:rPr>
              <a:t>6. [Tu] es important.</a:t>
            </a:r>
          </a:p>
        </p:txBody>
      </p:sp>
      <p:sp>
        <p:nvSpPr>
          <p:cNvPr id="301"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CDC2DAAC-B4A0-4BDE-8066-F18D17B26261}"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155277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week 1, last week and this week.</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br>
              <a:rPr lang="en-GB" b="0" dirty="0"/>
            </a:br>
            <a:r>
              <a:rPr lang="en-GB" b="0" dirty="0"/>
              <a:t>2. Remind pupils that adjectives can refer to male or female persons and they should note this in their translations. E.g. tall (f), careful (m).  We will be practising adjective agreement in the follow ups.</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previous week are green and those from week 1 are blue, thus more points are awarded for them, to recognise that memories fade and more effort (heavy lifting!) is needed to retrieve them.</a:t>
            </a:r>
            <a:br>
              <a:rPr lang="en-GB" dirty="0"/>
            </a:br>
            <a:endParaRPr lang="en-GB" dirty="0"/>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2198624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PlaceHolder 1"/>
          <p:cNvSpPr>
            <a:spLocks noGrp="1" noRot="1" noChangeAspect="1"/>
          </p:cNvSpPr>
          <p:nvPr>
            <p:ph type="sldImg"/>
          </p:nvPr>
        </p:nvSpPr>
        <p:spPr>
          <a:xfrm>
            <a:off x="685800" y="1143000"/>
            <a:ext cx="5486400" cy="3086100"/>
          </a:xfrm>
          <a:prstGeom prst="rect">
            <a:avLst/>
          </a:prstGeom>
        </p:spPr>
      </p:sp>
      <p:sp>
        <p:nvSpPr>
          <p:cNvPr id="321"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endParaRPr lang="en-GB" sz="1200" b="0" strike="noStrike" spc="-1" dirty="0">
              <a:latin typeface="Arial"/>
            </a:endParaRPr>
          </a:p>
        </p:txBody>
      </p:sp>
      <p:sp>
        <p:nvSpPr>
          <p:cNvPr id="322"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88A66831-990D-4F2F-9C07-338AF4E9D4C0}" type="slidenum">
              <a:rPr kumimoji="0" lang="en-GB" sz="1200" b="0" i="0" u="none" strike="noStrike" kern="1200" cap="none" spc="-1" normalizeH="0" baseline="0" noProof="0">
                <a:ln>
                  <a:noFill/>
                </a:ln>
                <a:solidFill>
                  <a:srgbClr val="000000"/>
                </a:solidFill>
                <a:effectLst/>
                <a:uLnTx/>
                <a:uFillTx/>
                <a:latin typeface="Calibri"/>
                <a:ea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1" normalizeH="0" baseline="0" noProof="0">
              <a:ln>
                <a:noFill/>
              </a:ln>
              <a:solidFill>
                <a:prstClr val="black"/>
              </a:solidFill>
              <a:effectLst/>
              <a:uLnTx/>
              <a:uFillTx/>
              <a:latin typeface="Arial"/>
            </a:endParaRPr>
          </a:p>
        </p:txBody>
      </p:sp>
    </p:spTree>
    <p:extLst>
      <p:ext uri="{BB962C8B-B14F-4D97-AF65-F5344CB8AC3E}">
        <p14:creationId xmlns:p14="http://schemas.microsoft.com/office/powerpoint/2010/main" val="343002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1 minute</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SSC </a:t>
            </a:r>
            <a:r>
              <a:rPr lang="en-GB" b="1" dirty="0"/>
              <a:t>[an/</a:t>
            </a:r>
            <a:r>
              <a:rPr lang="en-GB" b="1" dirty="0" err="1"/>
              <a:t>en</a:t>
            </a:r>
            <a:r>
              <a:rPr lang="en-GB" b="1" dirty="0"/>
              <a:t>] </a:t>
            </a:r>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Introduce and elicit the pronunciation of the </a:t>
            </a:r>
            <a:r>
              <a:rPr lang="en-GB" b="1" dirty="0"/>
              <a:t>individual SSC [an/</a:t>
            </a:r>
            <a:r>
              <a:rPr lang="en-GB" b="1" dirty="0" err="1"/>
              <a:t>en</a:t>
            </a:r>
            <a:r>
              <a:rPr lang="en-GB" b="1" dirty="0"/>
              <a:t>]. Tell pupils that the letter combination [an] and [</a:t>
            </a:r>
            <a:r>
              <a:rPr lang="en-GB" b="1" dirty="0" err="1"/>
              <a:t>en</a:t>
            </a:r>
            <a:r>
              <a:rPr lang="en-GB" b="1" dirty="0"/>
              <a:t>] sound the same.</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Click to bring up the </a:t>
            </a:r>
            <a:r>
              <a:rPr lang="en-GB" b="1" dirty="0"/>
              <a:t>source</a:t>
            </a:r>
            <a:r>
              <a:rPr lang="en-GB" dirty="0"/>
              <a:t> word </a:t>
            </a:r>
            <a:r>
              <a:rPr lang="en-GB" b="1" dirty="0"/>
              <a:t>‘enfant’</a:t>
            </a:r>
            <a:r>
              <a:rPr lang="en-GB" dirty="0"/>
              <a:t> (with gesture, if using).</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Say the word and bring up the reminder that the final –t is silent.</a:t>
            </a:r>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Pupils to practise saying the word several times.</a:t>
            </a:r>
          </a:p>
          <a:p>
            <a:pPr marL="0" marR="0" lvl="0" indent="0" algn="l" rtl="0">
              <a:lnSpc>
                <a:spcPct val="100000"/>
              </a:lnSpc>
              <a:spcBef>
                <a:spcPts val="0"/>
              </a:spcBef>
              <a:spcAft>
                <a:spcPts val="0"/>
              </a:spcAft>
              <a:buClr>
                <a:schemeClr val="dk1"/>
              </a:buClr>
              <a:buSzPts val="1200"/>
              <a:buFont typeface="Calibri"/>
              <a:buNone/>
            </a:pPr>
            <a:endParaRPr lang="en-GB" dirty="0"/>
          </a:p>
          <a:p>
            <a:pPr>
              <a:lnSpc>
                <a:spcPct val="100000"/>
              </a:lnSpc>
            </a:pPr>
            <a:r>
              <a:rPr lang="en-GB" sz="1200" b="1" strike="noStrike" spc="-1" dirty="0">
                <a:latin typeface="Arial"/>
              </a:rPr>
              <a:t>Note</a:t>
            </a:r>
            <a:r>
              <a:rPr lang="en-GB" sz="1200" b="0" strike="noStrike" spc="-1" dirty="0">
                <a:latin typeface="Arial"/>
              </a:rPr>
              <a:t>: </a:t>
            </a:r>
          </a:p>
          <a:p>
            <a:pPr marL="285750" indent="-285750">
              <a:lnSpc>
                <a:spcPct val="100000"/>
              </a:lnSpc>
              <a:buAutoNum type="romanLcParenR"/>
            </a:pPr>
            <a:r>
              <a:rPr lang="fr-FR" baseline="0" dirty="0"/>
              <a:t>a </a:t>
            </a:r>
            <a:r>
              <a:rPr lang="fr-FR" baseline="0" dirty="0" err="1"/>
              <a:t>gesture</a:t>
            </a:r>
            <a:r>
              <a:rPr lang="fr-FR" baseline="0" dirty="0"/>
              <a:t> for ‘</a:t>
            </a:r>
            <a:r>
              <a:rPr lang="fr-FR" b="1" baseline="0" dirty="0"/>
              <a:t>enfant</a:t>
            </a:r>
            <a:r>
              <a:rPr lang="fr-FR" baseline="0" dirty="0"/>
              <a:t>’ </a:t>
            </a:r>
            <a:r>
              <a:rPr lang="fr-FR" baseline="0" dirty="0" err="1"/>
              <a:t>might</a:t>
            </a:r>
            <a:r>
              <a:rPr lang="fr-FR" baseline="0" dirty="0"/>
              <a:t> </a:t>
            </a:r>
            <a:r>
              <a:rPr lang="fr-FR" baseline="0" dirty="0" err="1"/>
              <a:t>be</a:t>
            </a:r>
            <a:r>
              <a:rPr lang="fr-FR" baseline="0" dirty="0"/>
              <a:t> to copy the </a:t>
            </a:r>
            <a:r>
              <a:rPr lang="fr-FR" baseline="0" dirty="0" err="1"/>
              <a:t>picture</a:t>
            </a:r>
            <a:r>
              <a:rPr lang="fr-FR" baseline="0" dirty="0"/>
              <a:t> and open </a:t>
            </a:r>
            <a:r>
              <a:rPr lang="fr-FR" baseline="0" dirty="0" err="1"/>
              <a:t>your</a:t>
            </a:r>
            <a:r>
              <a:rPr lang="fr-FR" baseline="0" dirty="0"/>
              <a:t> </a:t>
            </a:r>
            <a:r>
              <a:rPr lang="fr-FR" baseline="0" dirty="0" err="1"/>
              <a:t>arms</a:t>
            </a:r>
            <a:r>
              <a:rPr lang="fr-FR" baseline="0" dirty="0"/>
              <a:t> like </a:t>
            </a:r>
            <a:r>
              <a:rPr lang="fr-FR" baseline="0" dirty="0" err="1"/>
              <a:t>small</a:t>
            </a:r>
            <a:r>
              <a:rPr lang="fr-FR" baseline="0" dirty="0"/>
              <a:t> </a:t>
            </a:r>
            <a:r>
              <a:rPr lang="fr-FR" baseline="0" dirty="0" err="1"/>
              <a:t>children</a:t>
            </a:r>
            <a:r>
              <a:rPr lang="fr-FR" baseline="0" dirty="0"/>
              <a:t> </a:t>
            </a:r>
            <a:r>
              <a:rPr lang="fr-FR" baseline="0" dirty="0" err="1"/>
              <a:t>often</a:t>
            </a:r>
            <a:r>
              <a:rPr lang="fr-FR" baseline="0" dirty="0"/>
              <a:t> do.</a:t>
            </a:r>
            <a:endParaRPr lang="en-GB" sz="1200" b="0" strike="noStrike" spc="-1" dirty="0">
              <a:latin typeface="Arial"/>
            </a:endParaRPr>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06" name="Google Shape;106;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6000">
              <a:lnSpc>
                <a:spcPct val="100000"/>
              </a:lnSpc>
            </a:pPr>
            <a:r>
              <a:rPr lang="en-GB" sz="1200" b="1" strike="noStrike" spc="-1" dirty="0">
                <a:solidFill>
                  <a:srgbClr val="000000"/>
                </a:solidFill>
                <a:latin typeface="Calibri"/>
                <a:ea typeface="Calibri"/>
              </a:rPr>
              <a:t>Timing: 1 minute</a:t>
            </a:r>
            <a:endParaRPr lang="en-GB" sz="1200" b="0" strike="noStrike" spc="-1" dirty="0">
              <a:latin typeface="Arial"/>
            </a:endParaRPr>
          </a:p>
          <a:p>
            <a:pPr marL="216000" indent="-216000">
              <a:lnSpc>
                <a:spcPct val="100000"/>
              </a:lnSpc>
            </a:pPr>
            <a:endParaRPr lang="en-GB" sz="1200" b="0" strike="noStrike" spc="-1" dirty="0">
              <a:latin typeface="Arial"/>
            </a:endParaRPr>
          </a:p>
          <a:p>
            <a:pPr marL="216000" indent="-21600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introduce the SSC </a:t>
            </a:r>
            <a:r>
              <a:rPr lang="en-GB" sz="1200" b="1" strike="noStrike" spc="-1" dirty="0">
                <a:solidFill>
                  <a:srgbClr val="000000"/>
                </a:solidFill>
                <a:latin typeface="Calibri"/>
                <a:ea typeface="Calibri"/>
              </a:rPr>
              <a:t>[SFC] </a:t>
            </a:r>
            <a:r>
              <a:rPr lang="en-GB" sz="1200" b="0" strike="noStrike" spc="-1" dirty="0">
                <a:solidFill>
                  <a:srgbClr val="000000"/>
                </a:solidFill>
                <a:latin typeface="Calibri"/>
                <a:ea typeface="Calibri"/>
              </a:rPr>
              <a:t>with words ending in ‘d’. Pupils have practised [SFC] with final –t and final –s in the previous two weeks.</a:t>
            </a:r>
          </a:p>
          <a:p>
            <a:pPr marL="216000" indent="-216000">
              <a:lnSpc>
                <a:spcPct val="100000"/>
              </a:lnSpc>
            </a:pPr>
            <a:r>
              <a:rPr lang="en-GB" sz="1200" b="1" strike="noStrike" spc="-1" dirty="0">
                <a:solidFill>
                  <a:srgbClr val="000000"/>
                </a:solidFill>
                <a:latin typeface="Calibri"/>
                <a:ea typeface="Calibri"/>
              </a:rPr>
              <a:t>Note</a:t>
            </a:r>
            <a:r>
              <a:rPr lang="en-GB" sz="1200" b="0" strike="noStrike" spc="-1" dirty="0">
                <a:solidFill>
                  <a:srgbClr val="000000"/>
                </a:solidFill>
                <a:latin typeface="Calibri"/>
                <a:ea typeface="Calibri"/>
              </a:rPr>
              <a:t>: this word also contains this week’s new SSC [</a:t>
            </a:r>
            <a:r>
              <a:rPr lang="en-GB" sz="1200" b="1" strike="noStrike" spc="-1" dirty="0">
                <a:solidFill>
                  <a:srgbClr val="000000"/>
                </a:solidFill>
                <a:latin typeface="Calibri"/>
                <a:ea typeface="Calibri"/>
              </a:rPr>
              <a:t>an/</a:t>
            </a:r>
            <a:r>
              <a:rPr lang="en-GB" sz="1200" b="1" strike="noStrike" spc="-1" dirty="0" err="1">
                <a:solidFill>
                  <a:srgbClr val="000000"/>
                </a:solidFill>
                <a:latin typeface="Calibri"/>
                <a:ea typeface="Calibri"/>
              </a:rPr>
              <a:t>en</a:t>
            </a:r>
            <a:r>
              <a:rPr lang="en-GB" sz="1200" b="0" strike="noStrike" spc="-1" dirty="0">
                <a:solidFill>
                  <a:srgbClr val="000000"/>
                </a:solidFill>
                <a:latin typeface="Calibri"/>
                <a:ea typeface="Calibri"/>
              </a:rPr>
              <a:t>].</a:t>
            </a:r>
          </a:p>
          <a:p>
            <a:pPr marL="216000" indent="-216000">
              <a:lnSpc>
                <a:spcPct val="100000"/>
              </a:lnSpc>
            </a:pPr>
            <a:endParaRPr lang="en-GB" sz="1200" b="1" strike="noStrike" spc="-1" dirty="0">
              <a:solidFill>
                <a:srgbClr val="000000"/>
              </a:solidFill>
              <a:latin typeface="Calibri"/>
              <a:ea typeface="Calibri"/>
            </a:endParaRPr>
          </a:p>
          <a:p>
            <a:pPr marL="216000" indent="-21600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Introduce the SSC and present the </a:t>
            </a:r>
            <a:r>
              <a:rPr lang="en-GB" sz="1200" b="1" strike="noStrike" spc="-1" dirty="0">
                <a:solidFill>
                  <a:srgbClr val="000000"/>
                </a:solidFill>
                <a:latin typeface="Calibri"/>
                <a:ea typeface="Calibri"/>
              </a:rPr>
              <a:t>source</a:t>
            </a:r>
            <a:r>
              <a:rPr lang="en-GB" sz="1200" b="0" strike="noStrike" spc="-1" dirty="0">
                <a:solidFill>
                  <a:srgbClr val="000000"/>
                </a:solidFill>
                <a:latin typeface="Calibri"/>
                <a:ea typeface="Calibri"/>
              </a:rPr>
              <a:t> word ‘</a:t>
            </a:r>
            <a:r>
              <a:rPr lang="en-GB" sz="1200" b="1" strike="noStrike" spc="-1" dirty="0">
                <a:solidFill>
                  <a:srgbClr val="000000"/>
                </a:solidFill>
                <a:latin typeface="Calibri"/>
                <a:ea typeface="Calibri"/>
              </a:rPr>
              <a:t>grand</a:t>
            </a:r>
            <a:r>
              <a:rPr lang="en-GB" sz="1200" b="0" strike="noStrike" spc="-1" dirty="0">
                <a:solidFill>
                  <a:srgbClr val="000000"/>
                </a:solidFill>
                <a:latin typeface="Calibri"/>
                <a:ea typeface="Calibri"/>
              </a:rPr>
              <a:t>’ (with gesture, if using).</a:t>
            </a:r>
            <a:endParaRPr lang="en-GB" sz="1200" b="0" strike="noStrike" spc="-1" dirty="0">
              <a:latin typeface="Arial"/>
            </a:endParaRPr>
          </a:p>
          <a:p>
            <a:pPr marL="228600" indent="-227880">
              <a:lnSpc>
                <a:spcPct val="100000"/>
              </a:lnSpc>
              <a:buClr>
                <a:srgbClr val="000000"/>
              </a:buClr>
              <a:buFont typeface="Calibri"/>
              <a:buAutoNum type="arabicPeriod"/>
            </a:pPr>
            <a:r>
              <a:rPr lang="en-GB" sz="1200" b="0" strike="noStrike" spc="-1" dirty="0">
                <a:solidFill>
                  <a:srgbClr val="000000"/>
                </a:solidFill>
                <a:latin typeface="Calibri"/>
                <a:ea typeface="Calibri"/>
              </a:rPr>
              <a:t>Click to bring on the picture and get students to repeat the word </a:t>
            </a:r>
            <a:r>
              <a:rPr lang="en-GB" sz="1200" b="1" strike="noStrike" spc="-1" dirty="0">
                <a:solidFill>
                  <a:srgbClr val="000000"/>
                </a:solidFill>
                <a:latin typeface="Calibri"/>
                <a:ea typeface="Calibri"/>
              </a:rPr>
              <a:t>‘grand’ </a:t>
            </a:r>
            <a:r>
              <a:rPr lang="en-GB" sz="1200" b="0" strike="noStrike" spc="-1" dirty="0">
                <a:solidFill>
                  <a:srgbClr val="000000"/>
                </a:solidFill>
                <a:latin typeface="Calibri"/>
                <a:ea typeface="Calibri"/>
              </a:rPr>
              <a:t>(with gesture, if using).</a:t>
            </a:r>
          </a:p>
          <a:p>
            <a:pPr marL="228600" indent="-227880">
              <a:lnSpc>
                <a:spcPct val="100000"/>
              </a:lnSpc>
              <a:buClr>
                <a:srgbClr val="000000"/>
              </a:buClr>
              <a:buFont typeface="Calibri"/>
              <a:buAutoNum type="arabicPeriod"/>
            </a:pPr>
            <a:r>
              <a:rPr lang="en-GB" sz="1200" b="0" strike="noStrike" spc="-1" dirty="0">
                <a:solidFill>
                  <a:srgbClr val="000000"/>
                </a:solidFill>
                <a:latin typeface="Calibri"/>
              </a:rPr>
              <a:t>Ensure that pupils are clear about the meaning, i.e., tall.</a:t>
            </a:r>
            <a:endParaRPr lang="en-GB" sz="1200" b="0" strike="noStrike" spc="-1" dirty="0">
              <a:solidFill>
                <a:srgbClr val="000000"/>
              </a:solidFill>
              <a:latin typeface="Arial"/>
            </a:endParaRPr>
          </a:p>
          <a:p>
            <a:pPr marL="720" indent="0">
              <a:lnSpc>
                <a:spcPct val="100000"/>
              </a:lnSpc>
              <a:buClr>
                <a:srgbClr val="000000"/>
              </a:buClr>
              <a:buFont typeface="Calibri"/>
              <a:buNone/>
            </a:pPr>
            <a:endParaRPr lang="en-GB" sz="1200" b="0" strike="noStrike" spc="-1" dirty="0">
              <a:solidFill>
                <a:srgbClr val="000000"/>
              </a:solidFill>
              <a:latin typeface="Arial"/>
            </a:endParaRPr>
          </a:p>
          <a:p>
            <a:pPr marL="720" indent="0">
              <a:lnSpc>
                <a:spcPct val="100000"/>
              </a:lnSpc>
              <a:buClr>
                <a:srgbClr val="000000"/>
              </a:buClr>
              <a:buFont typeface="Calibri"/>
              <a:buNone/>
            </a:pPr>
            <a:r>
              <a:rPr lang="en-GB" sz="1200" b="1" strike="noStrike" spc="-1" dirty="0">
                <a:latin typeface="Arial"/>
              </a:rPr>
              <a:t>Note</a:t>
            </a:r>
            <a:r>
              <a:rPr lang="en-GB" sz="1200" b="0" strike="noStrike" spc="-1" dirty="0">
                <a:latin typeface="Arial"/>
              </a:rPr>
              <a:t>: </a:t>
            </a:r>
          </a:p>
          <a:p>
            <a:pPr marL="285750" indent="-285750">
              <a:lnSpc>
                <a:spcPct val="100000"/>
              </a:lnSpc>
              <a:buAutoNum type="romanLcParenR"/>
            </a:pPr>
            <a:r>
              <a:rPr lang="fr-FR" baseline="0" dirty="0"/>
              <a:t>a </a:t>
            </a:r>
            <a:r>
              <a:rPr lang="fr-FR" baseline="0" dirty="0" err="1"/>
              <a:t>gesture</a:t>
            </a:r>
            <a:r>
              <a:rPr lang="fr-FR" baseline="0" dirty="0"/>
              <a:t> for ‘</a:t>
            </a:r>
            <a:r>
              <a:rPr lang="fr-FR" b="1" baseline="0" dirty="0"/>
              <a:t>grand</a:t>
            </a:r>
            <a:r>
              <a:rPr lang="fr-FR" baseline="0" dirty="0"/>
              <a:t>’ </a:t>
            </a:r>
            <a:r>
              <a:rPr lang="fr-FR" baseline="0" dirty="0" err="1"/>
              <a:t>might</a:t>
            </a:r>
            <a:r>
              <a:rPr lang="fr-FR" baseline="0" dirty="0"/>
              <a:t> </a:t>
            </a:r>
            <a:r>
              <a:rPr lang="fr-FR" baseline="0" dirty="0" err="1"/>
              <a:t>be</a:t>
            </a:r>
            <a:r>
              <a:rPr lang="fr-FR" baseline="0" dirty="0"/>
              <a:t> to copy the emoji and </a:t>
            </a:r>
            <a:r>
              <a:rPr lang="fr-FR" baseline="0" dirty="0" err="1"/>
              <a:t>raise</a:t>
            </a:r>
            <a:r>
              <a:rPr lang="fr-FR" baseline="0" dirty="0"/>
              <a:t> </a:t>
            </a:r>
            <a:r>
              <a:rPr lang="fr-FR" baseline="0" dirty="0" err="1"/>
              <a:t>your</a:t>
            </a:r>
            <a:r>
              <a:rPr lang="fr-FR" baseline="0" dirty="0"/>
              <a:t> hand </a:t>
            </a:r>
            <a:r>
              <a:rPr lang="fr-FR" baseline="0" dirty="0" err="1"/>
              <a:t>above</a:t>
            </a:r>
            <a:r>
              <a:rPr lang="fr-FR" baseline="0" dirty="0"/>
              <a:t> </a:t>
            </a:r>
            <a:r>
              <a:rPr lang="fr-FR" baseline="0" dirty="0" err="1"/>
              <a:t>your</a:t>
            </a:r>
            <a:r>
              <a:rPr lang="fr-FR" baseline="0" dirty="0"/>
              <a:t> </a:t>
            </a:r>
            <a:r>
              <a:rPr lang="fr-FR" baseline="0" dirty="0" err="1"/>
              <a:t>head</a:t>
            </a:r>
            <a:r>
              <a:rPr lang="fr-FR" baseline="0" dirty="0"/>
              <a:t> as if </a:t>
            </a:r>
            <a:r>
              <a:rPr lang="fr-FR" baseline="0" dirty="0" err="1"/>
              <a:t>measuring</a:t>
            </a:r>
            <a:r>
              <a:rPr lang="fr-FR" baseline="0" dirty="0"/>
              <a:t> a </a:t>
            </a:r>
            <a:r>
              <a:rPr lang="fr-FR" baseline="0" dirty="0" err="1"/>
              <a:t>tall</a:t>
            </a:r>
            <a:r>
              <a:rPr lang="fr-FR" baseline="0" dirty="0"/>
              <a:t> </a:t>
            </a:r>
            <a:r>
              <a:rPr lang="fr-FR" baseline="0" dirty="0" err="1"/>
              <a:t>person’s</a:t>
            </a:r>
            <a:r>
              <a:rPr lang="fr-FR" baseline="0" dirty="0"/>
              <a:t> </a:t>
            </a:r>
            <a:r>
              <a:rPr lang="fr-FR" baseline="0" dirty="0" err="1"/>
              <a:t>height</a:t>
            </a:r>
            <a:r>
              <a:rPr lang="fr-FR" baseline="0" dirty="0"/>
              <a:t>.</a:t>
            </a:r>
            <a:endParaRPr lang="en-GB" sz="1200" b="0" strike="noStrike" spc="-1" dirty="0">
              <a:latin typeface="Arial"/>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4 minutes (four slides)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present and practise new vocabulary for this week.</a:t>
            </a:r>
          </a:p>
          <a:p>
            <a:pPr marL="216000" indent="-215280">
              <a:lnSpc>
                <a:spcPct val="100000"/>
              </a:lnSpc>
            </a:pP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bring up the word. Say the word.  </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for the English meaning. Say the French word again. Pupils repeat.</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bring up the picture.  Say the word again, together with pupils this time. Do an accompanying gesture, if desired.</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Teacher uses the gesture again to elicit the word again from pupils.</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for the reminder of the silent final –d and –t.</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Continue with the next three slides.</a:t>
            </a: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1" normalizeH="0" baseline="0" noProof="0">
              <a:ln>
                <a:noFill/>
              </a:ln>
              <a:solidFill>
                <a:prstClr val="black"/>
              </a:solidFill>
              <a:effectLst/>
              <a:uLnTx/>
              <a:uFillTx/>
              <a:latin typeface="Arial"/>
              <a:ea typeface="+mn-ea"/>
              <a:cs typeface="+mn-cs"/>
              <a:sym typeface="Arial"/>
            </a:endParaRPr>
          </a:p>
        </p:txBody>
      </p:sp>
    </p:spTree>
    <p:extLst>
      <p:ext uri="{BB962C8B-B14F-4D97-AF65-F5344CB8AC3E}">
        <p14:creationId xmlns:p14="http://schemas.microsoft.com/office/powerpoint/2010/main" val="4194156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806769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513512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289890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Timing: 3 minutes (six slides)</a:t>
            </a:r>
          </a:p>
          <a:p>
            <a:pPr marL="216000" indent="-215280">
              <a:lnSpc>
                <a:spcPct val="100000"/>
              </a:lnSpc>
            </a:pPr>
            <a:endParaRPr lang="en-GB" sz="1200" b="1"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Aim: </a:t>
            </a:r>
            <a:r>
              <a:rPr lang="en-GB" sz="1200" b="0" strike="noStrike" spc="-1" dirty="0">
                <a:solidFill>
                  <a:srgbClr val="000000"/>
                </a:solidFill>
                <a:latin typeface="Calibri"/>
                <a:ea typeface="Calibri"/>
              </a:rPr>
              <a:t>to practise written recognition of the meaning of the new vocabulary for this week; to practise read aloud of the new</a:t>
            </a:r>
          </a:p>
          <a:p>
            <a:pPr marL="216000" indent="-215280">
              <a:lnSpc>
                <a:spcPct val="100000"/>
              </a:lnSpc>
            </a:pPr>
            <a:r>
              <a:rPr lang="en-GB" sz="1200" b="0" strike="noStrike" spc="-1" dirty="0">
                <a:solidFill>
                  <a:srgbClr val="000000"/>
                </a:solidFill>
                <a:latin typeface="Calibri"/>
                <a:ea typeface="Calibri"/>
              </a:rPr>
              <a:t>vocabulary for this week, which includes many examples of [an/</a:t>
            </a:r>
            <a:r>
              <a:rPr lang="en-GB" sz="1200" b="0" strike="noStrike" spc="-1" dirty="0" err="1">
                <a:solidFill>
                  <a:srgbClr val="000000"/>
                </a:solidFill>
                <a:latin typeface="Calibri"/>
                <a:ea typeface="Calibri"/>
              </a:rPr>
              <a:t>en</a:t>
            </a:r>
            <a:r>
              <a:rPr lang="en-GB" sz="1200" b="0" strike="noStrike" spc="-1" dirty="0">
                <a:solidFill>
                  <a:srgbClr val="000000"/>
                </a:solidFill>
                <a:latin typeface="Calibri"/>
                <a:ea typeface="Calibri"/>
              </a:rPr>
              <a:t>] and [SFC] with –t, and –d, and two examples where the final</a:t>
            </a:r>
          </a:p>
          <a:p>
            <a:pPr marL="216000" indent="-215280">
              <a:lnSpc>
                <a:spcPct val="100000"/>
              </a:lnSpc>
            </a:pPr>
            <a:r>
              <a:rPr lang="en-GB" sz="1200" b="0" strike="noStrike" spc="-1" dirty="0">
                <a:solidFill>
                  <a:srgbClr val="000000"/>
                </a:solidFill>
                <a:latin typeface="Calibri"/>
                <a:ea typeface="Calibri"/>
              </a:rPr>
              <a:t>consonant is pronounced (-l).  Attention will be drawn to this later.</a:t>
            </a:r>
            <a:br>
              <a:rPr lang="en-GB" sz="1200" b="0" strike="noStrike" spc="-1" dirty="0">
                <a:solidFill>
                  <a:srgbClr val="000000"/>
                </a:solidFill>
                <a:latin typeface="Calibri"/>
                <a:ea typeface="Calibri"/>
              </a:rPr>
            </a:br>
            <a:endParaRPr lang="en-GB" sz="1200" b="0" strike="noStrike" spc="-1" dirty="0">
              <a:solidFill>
                <a:srgbClr val="000000"/>
              </a:solidFill>
              <a:latin typeface="Calibri"/>
              <a:ea typeface="Calibri"/>
            </a:endParaRPr>
          </a:p>
          <a:p>
            <a:pPr marL="216000" indent="-215280">
              <a:lnSpc>
                <a:spcPct val="100000"/>
              </a:lnSpc>
            </a:pPr>
            <a:r>
              <a:rPr lang="en-GB" sz="1200" b="1" strike="noStrike" spc="-1" dirty="0">
                <a:solidFill>
                  <a:srgbClr val="000000"/>
                </a:solidFill>
                <a:latin typeface="Calibri"/>
                <a:ea typeface="Calibri"/>
              </a:rPr>
              <a:t>Procedure:</a:t>
            </a:r>
            <a:endParaRPr lang="en-GB" sz="1200" b="0" strike="noStrike" spc="-1" dirty="0">
              <a:latin typeface="Arial"/>
            </a:endParaRP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bring up the emoji and three adjectives.</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Prompt pupils by saying the sentence beginning ‘</a:t>
            </a:r>
            <a:r>
              <a:rPr lang="en-GB" sz="1200" b="0" strike="noStrike" spc="-1" dirty="0" err="1">
                <a:latin typeface="Arial"/>
              </a:rPr>
              <a:t>il</a:t>
            </a:r>
            <a:r>
              <a:rPr lang="en-GB" sz="1200" b="0" strike="noStrike" spc="-1" dirty="0">
                <a:latin typeface="Arial"/>
              </a:rPr>
              <a:t> </a:t>
            </a:r>
            <a:r>
              <a:rPr lang="en-GB" sz="1200" b="0" strike="noStrike" spc="-1" dirty="0" err="1">
                <a:latin typeface="Arial"/>
              </a:rPr>
              <a:t>est</a:t>
            </a:r>
            <a:r>
              <a:rPr lang="en-GB" sz="1200" b="0" strike="noStrike" spc="-1" dirty="0">
                <a:latin typeface="Arial"/>
              </a:rPr>
              <a:t>…’</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Elicit the sentence ending from pupils.</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Click to bring up the answer indicator.</a:t>
            </a:r>
          </a:p>
          <a:p>
            <a:pPr marL="228600" marR="0" lvl="0" indent="-227160" algn="l" defTabSz="914400" rtl="0" eaLnBrk="1" fontAlgn="auto" latinLnBrk="0" hangingPunct="1">
              <a:lnSpc>
                <a:spcPct val="100000"/>
              </a:lnSpc>
              <a:spcBef>
                <a:spcPts val="0"/>
              </a:spcBef>
              <a:spcAft>
                <a:spcPts val="0"/>
              </a:spcAft>
              <a:buClr>
                <a:srgbClr val="002060"/>
              </a:buClr>
              <a:buSzTx/>
              <a:buFont typeface="Century Gothic"/>
              <a:buAutoNum type="arabicPeriod"/>
              <a:tabLst/>
              <a:defRPr/>
            </a:pPr>
            <a:r>
              <a:rPr lang="en-GB" sz="1200" b="0" strike="noStrike" spc="-1" dirty="0">
                <a:latin typeface="Arial"/>
              </a:rPr>
              <a:t>Continue for the next five slides.</a:t>
            </a: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endParaRPr lang="en-GB" sz="1200" b="0" strike="noStrike" spc="-1" dirty="0">
              <a:latin typeface="Arial"/>
            </a:endParaRP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b="1" strike="noStrike" spc="-1" dirty="0">
                <a:latin typeface="Arial"/>
              </a:rPr>
              <a:t>Note</a:t>
            </a:r>
            <a:r>
              <a:rPr lang="en-GB" sz="1200" b="0" strike="noStrike" spc="-1" dirty="0">
                <a:latin typeface="Arial"/>
              </a:rPr>
              <a:t>: We use ‘</a:t>
            </a:r>
            <a:r>
              <a:rPr lang="en-GB" sz="1200" b="0" strike="noStrike" spc="-1" dirty="0" err="1">
                <a:latin typeface="Arial"/>
              </a:rPr>
              <a:t>il</a:t>
            </a:r>
            <a:r>
              <a:rPr lang="en-GB" sz="1200" b="0" strike="noStrike" spc="-1" dirty="0">
                <a:latin typeface="Arial"/>
              </a:rPr>
              <a:t> </a:t>
            </a:r>
            <a:r>
              <a:rPr lang="en-GB" sz="1200" b="0" strike="noStrike" spc="-1" dirty="0" err="1">
                <a:latin typeface="Arial"/>
              </a:rPr>
              <a:t>est</a:t>
            </a:r>
            <a:r>
              <a:rPr lang="en-GB" sz="1200" b="0" strike="noStrike" spc="-1" dirty="0">
                <a:latin typeface="Arial"/>
              </a:rPr>
              <a:t>’ to practise the masculine forms only.  In the task that follows we recap adjective agreement and practise differentiating between both forms.</a:t>
            </a: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24041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PlaceHolder 1"/>
          <p:cNvSpPr>
            <a:spLocks noGrp="1" noRot="1" noChangeAspect="1"/>
          </p:cNvSpPr>
          <p:nvPr>
            <p:ph type="sldImg"/>
          </p:nvPr>
        </p:nvSpPr>
        <p:spPr>
          <a:xfrm>
            <a:off x="685800" y="1143000"/>
            <a:ext cx="5484813" cy="3084513"/>
          </a:xfrm>
          <a:prstGeom prst="rect">
            <a:avLst/>
          </a:prstGeom>
        </p:spPr>
      </p:sp>
      <p:sp>
        <p:nvSpPr>
          <p:cNvPr id="309" name="PlaceHolder 2"/>
          <p:cNvSpPr>
            <a:spLocks noGrp="1"/>
          </p:cNvSpPr>
          <p:nvPr>
            <p:ph type="body"/>
          </p:nvPr>
        </p:nvSpPr>
        <p:spPr>
          <a:xfrm>
            <a:off x="685800" y="4400640"/>
            <a:ext cx="5484960" cy="3598920"/>
          </a:xfrm>
          <a:prstGeom prst="rect">
            <a:avLst/>
          </a:prstGeom>
        </p:spPr>
        <p:txBody>
          <a:bodyPr lIns="0" tIns="0" rIns="0" bIns="0"/>
          <a:lstStyle/>
          <a:p>
            <a:pPr marL="216000" indent="-215280">
              <a:lnSpc>
                <a:spcPct val="100000"/>
              </a:lnSpc>
            </a:pPr>
            <a:r>
              <a:rPr lang="en-GB" sz="1200" b="1" strike="noStrike" spc="-1" dirty="0">
                <a:solidFill>
                  <a:srgbClr val="000000"/>
                </a:solidFill>
                <a:latin typeface="Calibri"/>
                <a:ea typeface="Calibri"/>
              </a:rPr>
              <a:t>[2/6]</a:t>
            </a:r>
            <a:endParaRPr lang="en-GB" sz="1200" b="0" strike="noStrike" spc="-1" dirty="0">
              <a:latin typeface="Arial"/>
            </a:endParaRPr>
          </a:p>
          <a:p>
            <a:pPr>
              <a:lnSpc>
                <a:spcPct val="100000"/>
              </a:lnSpc>
            </a:pPr>
            <a:endParaRPr lang="en-GB" sz="1200" b="0" strike="noStrike" spc="-1" dirty="0">
              <a:latin typeface="Arial"/>
            </a:endParaRPr>
          </a:p>
        </p:txBody>
      </p:sp>
      <p:sp>
        <p:nvSpPr>
          <p:cNvPr id="310" name="CustomShape 3"/>
          <p:cNvSpPr/>
          <p:nvPr/>
        </p:nvSpPr>
        <p:spPr>
          <a:xfrm>
            <a:off x="3884760" y="8685360"/>
            <a:ext cx="2970360" cy="457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90E67E6C-8E78-4A5B-9102-73F3F0679BAE}"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60161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5"/>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29" name="Google Shape;29;p25"/>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pPr lvl="0"/>
            <a:r>
              <a:rPr lang="en-US"/>
              <a:t>Click to edit Master text styles</a:t>
            </a:r>
          </a:p>
        </p:txBody>
      </p:sp>
      <p:sp>
        <p:nvSpPr>
          <p:cNvPr id="30" name="Google Shape;30;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652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893423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677155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400950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Tree>
    <p:extLst>
      <p:ext uri="{BB962C8B-B14F-4D97-AF65-F5344CB8AC3E}">
        <p14:creationId xmlns:p14="http://schemas.microsoft.com/office/powerpoint/2010/main" val="3225520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en-GB" sz="3200" b="0" strike="noStrike" spc="-1">
              <a:latin typeface="Arial"/>
            </a:endParaRPr>
          </a:p>
        </p:txBody>
      </p:sp>
    </p:spTree>
    <p:extLst>
      <p:ext uri="{BB962C8B-B14F-4D97-AF65-F5344CB8AC3E}">
        <p14:creationId xmlns:p14="http://schemas.microsoft.com/office/powerpoint/2010/main" val="366790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en-GB" sz="3200" b="0" strike="noStrike" spc="-1">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2554208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en-GB" sz="3200" b="0" strike="noStrike" spc="-1">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1741363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0905289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en-GB" sz="3200" b="0" strike="noStrike" spc="-1">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78671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6"/>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35" name="Google Shape;35;p2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6" name="Google Shape;36;p2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37" name="Google Shape;37;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en-GB" sz="3200" b="0" strike="noStrike" spc="-1">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en-GB" sz="3200" b="0" strike="noStrike" spc="-1">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en-GB" sz="3200" b="0" strike="noStrike" spc="-1">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3415787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lstStyle/>
          <a:p>
            <a:pPr algn="ctr"/>
            <a:endParaRPr lang="en-GB" sz="4400" b="0" strike="noStrike" spc="-1">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en-GB" sz="3200" b="0" strike="noStrike" spc="-1">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en-GB" sz="3200" b="0" strike="noStrike" spc="-1">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en-GB" sz="3200" b="0" strike="noStrike" spc="-1">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en-GB" sz="3200" b="0" strike="noStrike" spc="-1">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en-GB" sz="3200" b="0" strike="noStrike" spc="-1">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en-GB" sz="3200" b="0" strike="noStrike" spc="-1">
              <a:latin typeface="Arial"/>
            </a:endParaRPr>
          </a:p>
        </p:txBody>
      </p:sp>
    </p:spTree>
    <p:extLst>
      <p:ext uri="{BB962C8B-B14F-4D97-AF65-F5344CB8AC3E}">
        <p14:creationId xmlns:p14="http://schemas.microsoft.com/office/powerpoint/2010/main" val="123892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7"/>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42" name="Google Shape;42;p27"/>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3" name="Google Shape;43;p27"/>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4" name="Google Shape;44;p27"/>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pPr lvl="0"/>
            <a:r>
              <a:rPr lang="en-US"/>
              <a:t>Click to edit Master text styles</a:t>
            </a:r>
          </a:p>
        </p:txBody>
      </p:sp>
      <p:sp>
        <p:nvSpPr>
          <p:cNvPr id="45" name="Google Shape;45;p27"/>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46" name="Google Shape;46;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51" name="Google Shape;5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0" name="Google Shape;60;p30"/>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pPr lvl="0"/>
            <a:r>
              <a:rPr lang="en-US"/>
              <a:t>Click to edit Master text styles</a:t>
            </a:r>
          </a:p>
        </p:txBody>
      </p:sp>
      <p:sp>
        <p:nvSpPr>
          <p:cNvPr id="61" name="Google Shape;61;p3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2" name="Google Shape;62;p3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67" name="Google Shape;67;p31"/>
          <p:cNvSpPr>
            <a:spLocks noGrp="1"/>
          </p:cNvSpPr>
          <p:nvPr>
            <p:ph type="pic" idx="2"/>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r>
              <a:rPr lang="en-US"/>
              <a:t>Click icon to add picture</a:t>
            </a:r>
            <a:endParaRPr/>
          </a:p>
        </p:txBody>
      </p:sp>
      <p:sp>
        <p:nvSpPr>
          <p:cNvPr id="68" name="Google Shape;68;p3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pPr lvl="0"/>
            <a:r>
              <a:rPr lang="en-US"/>
              <a:t>Click to edit Master text styles</a:t>
            </a:r>
          </a:p>
        </p:txBody>
      </p:sp>
      <p:sp>
        <p:nvSpPr>
          <p:cNvPr id="69" name="Google Shape;69;p3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74" name="Google Shape;74;p3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75" name="Google Shape;75;p3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7133432"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80" name="Google Shape;80;p33"/>
          <p:cNvSpPr txBox="1">
            <a:spLocks noGrp="1"/>
          </p:cNvSpPr>
          <p:nvPr>
            <p:ph type="body" idx="1"/>
          </p:nvPr>
        </p:nvSpPr>
        <p:spPr>
          <a:xfrm rot="5400000">
            <a:off x="1799432"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81" name="Google Shape;81;p3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lstStyle/>
          <a:p>
            <a:pPr algn="ctr"/>
            <a:r>
              <a:rPr lang="en-GB" sz="4400" b="0" strike="noStrike" spc="-1">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GB" sz="3200" b="0" strike="noStrike" spc="-1">
                <a:latin typeface="Arial"/>
              </a:rPr>
              <a:t>Click to edit the outline text format</a:t>
            </a:r>
          </a:p>
          <a:p>
            <a:pPr marL="864000" lvl="1" indent="-324000">
              <a:spcBef>
                <a:spcPts val="1134"/>
              </a:spcBef>
              <a:buClr>
                <a:srgbClr val="000000"/>
              </a:buClr>
              <a:buSzPct val="75000"/>
              <a:buFont typeface="Symbol" charset="2"/>
              <a:buChar char=""/>
            </a:pPr>
            <a:r>
              <a:rPr lang="en-GB" sz="2800" b="0" strike="noStrike" spc="-1">
                <a:latin typeface="Arial"/>
              </a:rPr>
              <a:t>Second Outline Level</a:t>
            </a:r>
          </a:p>
          <a:p>
            <a:pPr marL="1296000" lvl="2" indent="-288000">
              <a:spcBef>
                <a:spcPts val="850"/>
              </a:spcBef>
              <a:buClr>
                <a:srgbClr val="000000"/>
              </a:buClr>
              <a:buSzPct val="45000"/>
              <a:buFont typeface="Wingdings" charset="2"/>
              <a:buChar char=""/>
            </a:pPr>
            <a:r>
              <a:rPr lang="en-GB" sz="2400" b="0" strike="noStrike" spc="-1">
                <a:latin typeface="Arial"/>
              </a:rPr>
              <a:t>Third Outline Level</a:t>
            </a:r>
          </a:p>
          <a:p>
            <a:pPr marL="1728000" lvl="3" indent="-216000">
              <a:spcBef>
                <a:spcPts val="567"/>
              </a:spcBef>
              <a:buClr>
                <a:srgbClr val="000000"/>
              </a:buClr>
              <a:buSzPct val="75000"/>
              <a:buFont typeface="Symbol" charset="2"/>
              <a:buChar char=""/>
            </a:pPr>
            <a:r>
              <a:rPr lang="en-GB" sz="2000" b="0" strike="noStrike" spc="-1">
                <a:latin typeface="Arial"/>
              </a:rPr>
              <a:t>Fourth Outline Level</a:t>
            </a:r>
          </a:p>
          <a:p>
            <a:pPr marL="2160000" lvl="4" indent="-216000">
              <a:spcBef>
                <a:spcPts val="283"/>
              </a:spcBef>
              <a:buClr>
                <a:srgbClr val="000000"/>
              </a:buClr>
              <a:buSzPct val="45000"/>
              <a:buFont typeface="Wingdings" charset="2"/>
              <a:buChar char=""/>
            </a:pPr>
            <a:r>
              <a:rPr lang="en-GB" sz="2000" b="0" strike="noStrike" spc="-1">
                <a:latin typeface="Arial"/>
              </a:rPr>
              <a:t>Fifth Outline Level</a:t>
            </a:r>
          </a:p>
          <a:p>
            <a:pPr marL="2592000" lvl="5" indent="-216000">
              <a:spcBef>
                <a:spcPts val="283"/>
              </a:spcBef>
              <a:buClr>
                <a:srgbClr val="000000"/>
              </a:buClr>
              <a:buSzPct val="45000"/>
              <a:buFont typeface="Wingdings" charset="2"/>
              <a:buChar char=""/>
            </a:pPr>
            <a:r>
              <a:rPr lang="en-GB" sz="2000" b="0" strike="noStrike" spc="-1">
                <a:latin typeface="Arial"/>
              </a:rPr>
              <a:t>Sixth Outline Level</a:t>
            </a:r>
          </a:p>
          <a:p>
            <a:pPr marL="3024000" lvl="6" indent="-216000">
              <a:spcBef>
                <a:spcPts val="283"/>
              </a:spcBef>
              <a:buClr>
                <a:srgbClr val="000000"/>
              </a:buClr>
              <a:buSzPct val="45000"/>
              <a:buFont typeface="Wingdings" charset="2"/>
              <a:buChar char=""/>
            </a:pPr>
            <a:r>
              <a:rPr lang="en-GB" sz="2000" b="0" strike="noStrike" spc="-1">
                <a:latin typeface="Arial"/>
              </a:rPr>
              <a:t>Seventh Outline Level</a:t>
            </a:r>
          </a:p>
        </p:txBody>
      </p:sp>
    </p:spTree>
    <p:extLst>
      <p:ext uri="{BB962C8B-B14F-4D97-AF65-F5344CB8AC3E}">
        <p14:creationId xmlns:p14="http://schemas.microsoft.com/office/powerpoint/2010/main" val="21995230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4.gif"/><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9.gi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8.gif"/><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8.gif"/><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8.gif"/><Relationship Id="rId5" Type="http://schemas.openxmlformats.org/officeDocument/2006/relationships/image" Target="../media/image3.gif"/><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29.png"/><Relationship Id="rId7"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2.gif"/><Relationship Id="rId5" Type="http://schemas.openxmlformats.org/officeDocument/2006/relationships/image" Target="../media/image4.gif"/><Relationship Id="rId4" Type="http://schemas.openxmlformats.org/officeDocument/2006/relationships/image" Target="../media/image30.gif"/></Relationships>
</file>

<file path=ppt/slides/_rels/slide17.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audio" Target="../media/audio10.wav"/><Relationship Id="rId18" Type="http://schemas.openxmlformats.org/officeDocument/2006/relationships/audio" Target="../media/audio15.wav"/><Relationship Id="rId3" Type="http://schemas.openxmlformats.org/officeDocument/2006/relationships/image" Target="../media/image29.png"/><Relationship Id="rId7" Type="http://schemas.openxmlformats.org/officeDocument/2006/relationships/audio" Target="../media/audio6.wav"/><Relationship Id="rId12" Type="http://schemas.openxmlformats.org/officeDocument/2006/relationships/audio" Target="../media/audio9.wav"/><Relationship Id="rId17" Type="http://schemas.openxmlformats.org/officeDocument/2006/relationships/audio" Target="../media/audio14.wav"/><Relationship Id="rId2" Type="http://schemas.openxmlformats.org/officeDocument/2006/relationships/notesSlide" Target="../notesSlides/notesSlide17.xml"/><Relationship Id="rId16" Type="http://schemas.openxmlformats.org/officeDocument/2006/relationships/audio" Target="../media/audio13.wav"/><Relationship Id="rId20" Type="http://schemas.openxmlformats.org/officeDocument/2006/relationships/image" Target="../media/image13.svg"/><Relationship Id="rId1" Type="http://schemas.openxmlformats.org/officeDocument/2006/relationships/slideLayout" Target="../slideLayouts/slideLayout14.xml"/><Relationship Id="rId6" Type="http://schemas.openxmlformats.org/officeDocument/2006/relationships/audio" Target="../media/audio5.wav"/><Relationship Id="rId11" Type="http://schemas.openxmlformats.org/officeDocument/2006/relationships/image" Target="../media/image2.gif"/><Relationship Id="rId5" Type="http://schemas.openxmlformats.org/officeDocument/2006/relationships/audio" Target="../media/audio4.wav"/><Relationship Id="rId15" Type="http://schemas.openxmlformats.org/officeDocument/2006/relationships/audio" Target="../media/audio12.wav"/><Relationship Id="rId10" Type="http://schemas.openxmlformats.org/officeDocument/2006/relationships/image" Target="../media/image4.gif"/><Relationship Id="rId19" Type="http://schemas.openxmlformats.org/officeDocument/2006/relationships/image" Target="../media/image12.png"/><Relationship Id="rId4" Type="http://schemas.openxmlformats.org/officeDocument/2006/relationships/image" Target="../media/image31.png"/><Relationship Id="rId9" Type="http://schemas.openxmlformats.org/officeDocument/2006/relationships/audio" Target="../media/audio8.wav"/><Relationship Id="rId14" Type="http://schemas.openxmlformats.org/officeDocument/2006/relationships/audio" Target="../media/audio11.wav"/></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7.png"/><Relationship Id="rId5" Type="http://schemas.openxmlformats.org/officeDocument/2006/relationships/image" Target="../media/image8.gif"/><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gif"/><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8.gif"/><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5.gif"/><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4.gif"/><Relationship Id="rId5" Type="http://schemas.openxmlformats.org/officeDocument/2006/relationships/image" Target="../media/image6.png"/><Relationship Id="rId4" Type="http://schemas.openxmlformats.org/officeDocument/2006/relationships/image" Target="../media/image10.png"/><Relationship Id="rId9" Type="http://schemas.openxmlformats.org/officeDocument/2006/relationships/image" Target="../media/image13.svg"/></Relationships>
</file>

<file path=ppt/slides/_rels/slide6.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16.gif"/><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10.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9.gif"/><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sv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2.png"/><Relationship Id="rId5" Type="http://schemas.openxmlformats.org/officeDocument/2006/relationships/image" Target="../media/image15.gif"/><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stomShape 1">
            <a:extLst>
              <a:ext uri="{FF2B5EF4-FFF2-40B4-BE49-F238E27FC236}">
                <a16:creationId xmlns:a16="http://schemas.microsoft.com/office/drawing/2014/main" id="{3A2C2736-0132-4577-8FC6-315E15541256}"/>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46" name="CustomShape 2"/>
          <p:cNvSpPr/>
          <p:nvPr/>
        </p:nvSpPr>
        <p:spPr>
          <a:xfrm>
            <a:off x="6368040" y="4552560"/>
            <a:ext cx="56448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rPr>
              <a:t>jaune</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sp>
        <p:nvSpPr>
          <p:cNvPr id="47" name="CustomShape 3"/>
          <p:cNvSpPr/>
          <p:nvPr/>
        </p:nvSpPr>
        <p:spPr>
          <a:xfrm>
            <a:off x="-4568" y="5477524"/>
            <a:ext cx="4571280" cy="1371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080" marR="0" lvl="0" indent="-342360" algn="l" defTabSz="914400" rtl="0" eaLnBrk="1" fontAlgn="auto" latinLnBrk="0" hangingPunct="1">
              <a:lnSpc>
                <a:spcPct val="100000"/>
              </a:lnSpc>
              <a:spcBef>
                <a:spcPts val="0"/>
              </a:spcBef>
              <a:spcAft>
                <a:spcPts val="0"/>
              </a:spcAft>
              <a:buClr>
                <a:srgbClr val="44546A"/>
              </a:buClr>
              <a:buSzTx/>
              <a:buFont typeface="Century Gothic"/>
              <a:buChar char="-"/>
              <a:tabLst/>
              <a:defRPr/>
            </a:pPr>
            <a:r>
              <a:rPr kumimoji="0" lang="en-GB" sz="2400" b="1" i="0" u="none" strike="noStrike" kern="1200" cap="none" spc="-1" normalizeH="0" baseline="0" noProof="0" dirty="0" err="1">
                <a:ln>
                  <a:noFill/>
                </a:ln>
                <a:solidFill>
                  <a:srgbClr val="E7E6E6">
                    <a:lumMod val="25000"/>
                  </a:srgbClr>
                </a:solidFill>
                <a:effectLst/>
                <a:uLnTx/>
                <a:uFillTx/>
                <a:latin typeface="Century Gothic" panose="020B0502020202020204" pitchFamily="34" charset="0"/>
                <a:ea typeface="Century Gothic"/>
              </a:rPr>
              <a:t>Être</a:t>
            </a:r>
            <a:r>
              <a:rPr kumimoji="0" lang="en-GB" sz="2400" b="1" i="0" u="none" strike="noStrike" kern="1200" cap="none" spc="-1" normalizeH="0" baseline="0" noProof="0" dirty="0">
                <a:ln>
                  <a:noFill/>
                </a:ln>
                <a:solidFill>
                  <a:srgbClr val="E7E6E6">
                    <a:lumMod val="25000"/>
                  </a:srgbClr>
                </a:solidFill>
                <a:effectLst/>
                <a:uLnTx/>
                <a:uFillTx/>
                <a:latin typeface="Century Gothic" panose="020B0502020202020204" pitchFamily="34" charset="0"/>
                <a:ea typeface="Century Gothic"/>
              </a:rPr>
              <a:t> : </a:t>
            </a:r>
            <a:r>
              <a:rPr kumimoji="0" lang="en-GB" sz="2400" b="1" i="0" u="none" strike="noStrike" kern="1200" cap="none" spc="-1" normalizeH="0" baseline="0" noProof="0" dirty="0" err="1">
                <a:ln>
                  <a:noFill/>
                </a:ln>
                <a:solidFill>
                  <a:srgbClr val="E7E6E6">
                    <a:lumMod val="25000"/>
                  </a:srgbClr>
                </a:solidFill>
                <a:effectLst/>
                <a:uLnTx/>
                <a:uFillTx/>
                <a:latin typeface="Century Gothic" panose="020B0502020202020204" pitchFamily="34" charset="0"/>
                <a:ea typeface="Century Gothic"/>
              </a:rPr>
              <a:t>tu</a:t>
            </a:r>
            <a:r>
              <a:rPr kumimoji="0" lang="en-GB" sz="2400" b="1" i="0" u="none" strike="noStrike" kern="1200" cap="none" spc="-1" normalizeH="0" baseline="0" noProof="0" dirty="0">
                <a:ln>
                  <a:noFill/>
                </a:ln>
                <a:solidFill>
                  <a:srgbClr val="E7E6E6">
                    <a:lumMod val="25000"/>
                  </a:srgbClr>
                </a:solidFill>
                <a:effectLst/>
                <a:uLnTx/>
                <a:uFillTx/>
                <a:latin typeface="Century Gothic" panose="020B0502020202020204" pitchFamily="34" charset="0"/>
                <a:ea typeface="Century Gothic"/>
              </a:rPr>
              <a:t> es (je </a:t>
            </a:r>
            <a:r>
              <a:rPr kumimoji="0" lang="en-GB" sz="2400" b="1" i="0" u="none" strike="noStrike" kern="1200" cap="none" spc="-1" normalizeH="0" baseline="0" noProof="0" dirty="0" err="1">
                <a:ln>
                  <a:noFill/>
                </a:ln>
                <a:solidFill>
                  <a:srgbClr val="E7E6E6">
                    <a:lumMod val="25000"/>
                  </a:srgbClr>
                </a:solidFill>
                <a:effectLst/>
                <a:uLnTx/>
                <a:uFillTx/>
                <a:latin typeface="Century Gothic" panose="020B0502020202020204" pitchFamily="34" charset="0"/>
                <a:ea typeface="Century Gothic"/>
              </a:rPr>
              <a:t>suis</a:t>
            </a:r>
            <a:r>
              <a:rPr kumimoji="0" lang="en-GB" sz="2400" b="1" i="0" u="none" strike="noStrike" kern="1200" cap="none" spc="-1" normalizeH="0" baseline="0" noProof="0" dirty="0">
                <a:ln>
                  <a:noFill/>
                </a:ln>
                <a:solidFill>
                  <a:srgbClr val="E7E6E6">
                    <a:lumMod val="25000"/>
                  </a:srgbClr>
                </a:solidFill>
                <a:effectLst/>
                <a:uLnTx/>
                <a:uFillTx/>
                <a:latin typeface="Century Gothic" panose="020B0502020202020204" pitchFamily="34" charset="0"/>
                <a:ea typeface="Century Gothic"/>
              </a:rPr>
              <a:t>)</a:t>
            </a:r>
          </a:p>
          <a:p>
            <a:pPr marL="343080" marR="0" lvl="0" indent="-342360" algn="l" defTabSz="914400" rtl="0" eaLnBrk="1" fontAlgn="auto" latinLnBrk="0" hangingPunct="1">
              <a:lnSpc>
                <a:spcPct val="100000"/>
              </a:lnSpc>
              <a:spcBef>
                <a:spcPts val="0"/>
              </a:spcBef>
              <a:spcAft>
                <a:spcPts val="0"/>
              </a:spcAft>
              <a:buClr>
                <a:srgbClr val="44546A"/>
              </a:buClr>
              <a:buSzTx/>
              <a:buFont typeface="Century Gothic"/>
              <a:buChar char="-"/>
              <a:tabLst/>
              <a:defRPr/>
            </a:pPr>
            <a:r>
              <a:rPr kumimoji="0" lang="en-GB" sz="2400" b="1" i="0" u="none" strike="noStrike" kern="1200" cap="none" spc="-1" normalizeH="0" baseline="0" noProof="0" dirty="0">
                <a:ln>
                  <a:noFill/>
                </a:ln>
                <a:solidFill>
                  <a:srgbClr val="E7E6E6">
                    <a:lumMod val="25000"/>
                  </a:srgbClr>
                </a:solidFill>
                <a:effectLst/>
                <a:uLnTx/>
                <a:uFillTx/>
                <a:latin typeface="Century Gothic" panose="020B0502020202020204" pitchFamily="34" charset="0"/>
                <a:ea typeface="Century Gothic"/>
              </a:rPr>
              <a:t>SSC [an/</a:t>
            </a:r>
            <a:r>
              <a:rPr kumimoji="0" lang="en-GB" sz="2400" b="1" i="0" u="none" strike="noStrike" kern="1200" cap="none" spc="-1" normalizeH="0" baseline="0" noProof="0" dirty="0" err="1">
                <a:ln>
                  <a:noFill/>
                </a:ln>
                <a:solidFill>
                  <a:srgbClr val="E7E6E6">
                    <a:lumMod val="25000"/>
                  </a:srgbClr>
                </a:solidFill>
                <a:effectLst/>
                <a:uLnTx/>
                <a:uFillTx/>
                <a:latin typeface="Century Gothic" panose="020B0502020202020204" pitchFamily="34" charset="0"/>
                <a:ea typeface="Century Gothic"/>
              </a:rPr>
              <a:t>en</a:t>
            </a:r>
            <a:r>
              <a:rPr kumimoji="0" lang="en-GB" sz="2400" b="1" i="0" u="none" strike="noStrike" kern="1200" cap="none" spc="-1" normalizeH="0" baseline="0" noProof="0" dirty="0">
                <a:ln>
                  <a:noFill/>
                </a:ln>
                <a:solidFill>
                  <a:srgbClr val="E7E6E6">
                    <a:lumMod val="25000"/>
                  </a:srgbClr>
                </a:solidFill>
                <a:effectLst/>
                <a:uLnTx/>
                <a:uFillTx/>
                <a:latin typeface="Century Gothic" panose="020B0502020202020204" pitchFamily="34" charset="0"/>
                <a:ea typeface="Century Gothic"/>
              </a:rPr>
              <a:t>]</a:t>
            </a:r>
          </a:p>
          <a:p>
            <a:pPr marL="343080" marR="0" lvl="0" indent="-342360" algn="l" defTabSz="914400" rtl="0" eaLnBrk="1" fontAlgn="auto" latinLnBrk="0" hangingPunct="1">
              <a:lnSpc>
                <a:spcPct val="100000"/>
              </a:lnSpc>
              <a:spcBef>
                <a:spcPts val="0"/>
              </a:spcBef>
              <a:spcAft>
                <a:spcPts val="0"/>
              </a:spcAft>
              <a:buClr>
                <a:srgbClr val="44546A"/>
              </a:buClr>
              <a:buSzTx/>
              <a:buFont typeface="Century Gothic"/>
              <a:buChar char="-"/>
              <a:tabLst/>
              <a:defRPr/>
            </a:pPr>
            <a:r>
              <a:rPr lang="en-GB" sz="2400" b="1" kern="1200" spc="-1" dirty="0">
                <a:solidFill>
                  <a:srgbClr val="E7E6E6">
                    <a:lumMod val="25000"/>
                  </a:srgbClr>
                </a:solidFill>
                <a:latin typeface="Century Gothic" panose="020B0502020202020204" pitchFamily="34" charset="0"/>
              </a:rPr>
              <a:t>Silent Final Consonant - d</a:t>
            </a:r>
            <a:endParaRPr kumimoji="0" lang="en-GB" sz="2400" b="0" i="0" u="none" strike="noStrike" kern="1200" cap="none" spc="-1" normalizeH="0" baseline="0" noProof="0" dirty="0">
              <a:ln>
                <a:noFill/>
              </a:ln>
              <a:solidFill>
                <a:srgbClr val="E7E6E6">
                  <a:lumMod val="25000"/>
                </a:srgbClr>
              </a:solidFill>
              <a:effectLst/>
              <a:uLnTx/>
              <a:uFillTx/>
              <a:latin typeface="Century Gothic" panose="020B0502020202020204" pitchFamily="34" charset="0"/>
            </a:endParaRPr>
          </a:p>
        </p:txBody>
      </p:sp>
      <p:sp>
        <p:nvSpPr>
          <p:cNvPr id="2" name="Title 1">
            <a:extLst>
              <a:ext uri="{FF2B5EF4-FFF2-40B4-BE49-F238E27FC236}">
                <a16:creationId xmlns:a16="http://schemas.microsoft.com/office/drawing/2014/main" id="{F55CF993-3D71-4C59-9D34-78FA39EC2FDE}"/>
              </a:ext>
            </a:extLst>
          </p:cNvPr>
          <p:cNvSpPr>
            <a:spLocks noGrp="1"/>
          </p:cNvSpPr>
          <p:nvPr>
            <p:ph type="title"/>
          </p:nvPr>
        </p:nvSpPr>
        <p:spPr>
          <a:xfrm>
            <a:off x="-88473" y="184975"/>
            <a:ext cx="4350240" cy="1144800"/>
          </a:xfrm>
        </p:spPr>
        <p:txBody>
          <a:bodyPr/>
          <a:lstStyle/>
          <a:p>
            <a:pPr algn="ctr"/>
            <a:r>
              <a:rPr lang="en-GB" sz="4000" b="1" spc="-1" dirty="0">
                <a:solidFill>
                  <a:schemeClr val="bg2">
                    <a:lumMod val="25000"/>
                  </a:schemeClr>
                </a:solidFill>
                <a:latin typeface="Century Gothic" panose="020B0502020202020204" pitchFamily="34" charset="0"/>
                <a:ea typeface="Century Gothic"/>
              </a:rPr>
              <a:t>Describing me and others</a:t>
            </a:r>
            <a:endParaRPr lang="en-GB" sz="4000" dirty="0">
              <a:solidFill>
                <a:schemeClr val="bg2">
                  <a:lumMod val="25000"/>
                </a:schemeClr>
              </a:solidFill>
            </a:endParaRPr>
          </a:p>
        </p:txBody>
      </p:sp>
      <p:pic>
        <p:nvPicPr>
          <p:cNvPr id="10" name="Picture 9" descr="A picture containing text, electronics, computer, display&#10;&#10;Description automatically generated">
            <a:extLst>
              <a:ext uri="{FF2B5EF4-FFF2-40B4-BE49-F238E27FC236}">
                <a16:creationId xmlns:a16="http://schemas.microsoft.com/office/drawing/2014/main" id="{8BDFFAE7-0C45-4A30-878F-996539E2D9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116" y="426354"/>
            <a:ext cx="5084505" cy="4359018"/>
          </a:xfrm>
          <a:prstGeom prst="rect">
            <a:avLst/>
          </a:prstGeom>
        </p:spPr>
      </p:pic>
      <p:pic>
        <p:nvPicPr>
          <p:cNvPr id="7" name="Picture 6" descr="A picture containing vector graphics&#10;&#10;Description automatically generated">
            <a:extLst>
              <a:ext uri="{FF2B5EF4-FFF2-40B4-BE49-F238E27FC236}">
                <a16:creationId xmlns:a16="http://schemas.microsoft.com/office/drawing/2014/main" id="{C849DE60-41A3-4996-8811-FABB182BB5D2}"/>
              </a:ext>
            </a:extLst>
          </p:cNvPr>
          <p:cNvPicPr>
            <a:picLocks noChangeAspect="1"/>
          </p:cNvPicPr>
          <p:nvPr/>
        </p:nvPicPr>
        <p:blipFill rotWithShape="1">
          <a:blip r:embed="rId4"/>
          <a:srcRect b="62794"/>
          <a:stretch/>
        </p:blipFill>
        <p:spPr>
          <a:xfrm>
            <a:off x="90978" y="2359266"/>
            <a:ext cx="1444635" cy="1507253"/>
          </a:xfrm>
          <a:prstGeom prst="rect">
            <a:avLst/>
          </a:prstGeom>
        </p:spPr>
      </p:pic>
      <p:sp>
        <p:nvSpPr>
          <p:cNvPr id="8" name="TextBox 7">
            <a:extLst>
              <a:ext uri="{FF2B5EF4-FFF2-40B4-BE49-F238E27FC236}">
                <a16:creationId xmlns:a16="http://schemas.microsoft.com/office/drawing/2014/main" id="{ECB49813-FF66-4091-AC32-DA08538597C0}"/>
              </a:ext>
            </a:extLst>
          </p:cNvPr>
          <p:cNvSpPr txBox="1"/>
          <p:nvPr/>
        </p:nvSpPr>
        <p:spPr>
          <a:xfrm>
            <a:off x="324879" y="3803104"/>
            <a:ext cx="951767" cy="400110"/>
          </a:xfrm>
          <a:prstGeom prst="rect">
            <a:avLst/>
          </a:prstGeom>
          <a:noFill/>
        </p:spPr>
        <p:txBody>
          <a:bodyPr wrap="square" rtlCol="0">
            <a:spAutoFit/>
          </a:bodyPr>
          <a:lstStyle/>
          <a:p>
            <a:r>
              <a:rPr lang="en-GB" sz="2000" b="1" dirty="0">
                <a:solidFill>
                  <a:srgbClr val="3B3838"/>
                </a:solidFill>
                <a:latin typeface="Century Gothic" panose="020B0502020202020204" pitchFamily="34" charset="0"/>
              </a:rPr>
              <a:t>Pierre</a:t>
            </a:r>
          </a:p>
        </p:txBody>
      </p:sp>
      <p:pic>
        <p:nvPicPr>
          <p:cNvPr id="9" name="Picture 8">
            <a:extLst>
              <a:ext uri="{FF2B5EF4-FFF2-40B4-BE49-F238E27FC236}">
                <a16:creationId xmlns:a16="http://schemas.microsoft.com/office/drawing/2014/main" id="{1F9153C2-2B3F-4DCF-B418-EEF63C8F2B77}"/>
              </a:ext>
            </a:extLst>
          </p:cNvPr>
          <p:cNvPicPr>
            <a:picLocks noChangeAspect="1"/>
          </p:cNvPicPr>
          <p:nvPr/>
        </p:nvPicPr>
        <p:blipFill rotWithShape="1">
          <a:blip r:embed="rId5"/>
          <a:srcRect b="65276"/>
          <a:stretch/>
        </p:blipFill>
        <p:spPr>
          <a:xfrm>
            <a:off x="1480986" y="2437456"/>
            <a:ext cx="1446917" cy="1429063"/>
          </a:xfrm>
          <a:prstGeom prst="rect">
            <a:avLst/>
          </a:prstGeom>
        </p:spPr>
      </p:pic>
      <p:sp>
        <p:nvSpPr>
          <p:cNvPr id="11" name="TextBox 10">
            <a:extLst>
              <a:ext uri="{FF2B5EF4-FFF2-40B4-BE49-F238E27FC236}">
                <a16:creationId xmlns:a16="http://schemas.microsoft.com/office/drawing/2014/main" id="{0A832E5C-C4BB-45C8-BEE3-5A059581B1F6}"/>
              </a:ext>
            </a:extLst>
          </p:cNvPr>
          <p:cNvSpPr txBox="1"/>
          <p:nvPr/>
        </p:nvSpPr>
        <p:spPr>
          <a:xfrm>
            <a:off x="1671479" y="3804983"/>
            <a:ext cx="951767" cy="400110"/>
          </a:xfrm>
          <a:prstGeom prst="rect">
            <a:avLst/>
          </a:prstGeom>
          <a:noFill/>
        </p:spPr>
        <p:txBody>
          <a:bodyPr wrap="square" rtlCol="0">
            <a:spAutoFit/>
          </a:bodyPr>
          <a:lstStyle/>
          <a:p>
            <a:r>
              <a:rPr lang="en-GB" sz="2000" b="1" dirty="0">
                <a:solidFill>
                  <a:srgbClr val="3B3838"/>
                </a:solidFill>
                <a:latin typeface="Century Gothic" panose="020B0502020202020204" pitchFamily="34" charset="0"/>
              </a:rPr>
              <a:t>Yves</a:t>
            </a:r>
          </a:p>
        </p:txBody>
      </p:sp>
      <p:pic>
        <p:nvPicPr>
          <p:cNvPr id="14" name="Picture 13" descr="A picture containing text&#10;&#10;Description automatically generated">
            <a:extLst>
              <a:ext uri="{FF2B5EF4-FFF2-40B4-BE49-F238E27FC236}">
                <a16:creationId xmlns:a16="http://schemas.microsoft.com/office/drawing/2014/main" id="{55355A45-F31F-4AC8-BA7F-CF1324F6FAD1}"/>
              </a:ext>
            </a:extLst>
          </p:cNvPr>
          <p:cNvPicPr>
            <a:picLocks noChangeAspect="1"/>
          </p:cNvPicPr>
          <p:nvPr/>
        </p:nvPicPr>
        <p:blipFill>
          <a:blip r:embed="rId6"/>
          <a:stretch>
            <a:fillRect/>
          </a:stretch>
        </p:blipFill>
        <p:spPr>
          <a:xfrm>
            <a:off x="2961528" y="2563144"/>
            <a:ext cx="1283626" cy="1303375"/>
          </a:xfrm>
          <a:prstGeom prst="rect">
            <a:avLst/>
          </a:prstGeom>
        </p:spPr>
      </p:pic>
      <p:sp>
        <p:nvSpPr>
          <p:cNvPr id="15" name="TextBox 14">
            <a:extLst>
              <a:ext uri="{FF2B5EF4-FFF2-40B4-BE49-F238E27FC236}">
                <a16:creationId xmlns:a16="http://schemas.microsoft.com/office/drawing/2014/main" id="{96D9D75B-3732-4974-AC62-66CD666F1DE6}"/>
              </a:ext>
            </a:extLst>
          </p:cNvPr>
          <p:cNvSpPr txBox="1"/>
          <p:nvPr/>
        </p:nvSpPr>
        <p:spPr>
          <a:xfrm>
            <a:off x="2679195" y="3803104"/>
            <a:ext cx="1779281" cy="400110"/>
          </a:xfrm>
          <a:prstGeom prst="rect">
            <a:avLst/>
          </a:prstGeom>
          <a:noFill/>
        </p:spPr>
        <p:txBody>
          <a:bodyPr wrap="square" rtlCol="0">
            <a:spAutoFit/>
          </a:bodyPr>
          <a:lstStyle/>
          <a:p>
            <a:r>
              <a:rPr lang="en-GB" sz="2000" b="1" dirty="0">
                <a:solidFill>
                  <a:srgbClr val="3B3838"/>
                </a:solidFill>
                <a:latin typeface="Century Gothic" panose="020B0502020202020204" pitchFamily="34" charset="0"/>
              </a:rPr>
              <a:t>Jean-Michel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6"/>
          <p:cNvSpPr/>
          <p:nvPr/>
        </p:nvSpPr>
        <p:spPr>
          <a:xfrm>
            <a:off x="101844" y="1604452"/>
            <a:ext cx="1757101"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kern="1200" spc="-1" dirty="0">
                <a:solidFill>
                  <a:srgbClr val="002060"/>
                </a:solidFill>
                <a:latin typeface="Century gothic"/>
              </a:rPr>
              <a:t>Il </a:t>
            </a:r>
            <a:r>
              <a:rPr lang="en-GB" sz="2800" b="1" kern="1200" spc="-1" dirty="0" err="1">
                <a:solidFill>
                  <a:srgbClr val="002060"/>
                </a:solidFill>
                <a:latin typeface="Century gothic"/>
              </a:rPr>
              <a:t>est</a:t>
            </a:r>
            <a:r>
              <a:rPr lang="en-GB" sz="2800" b="1" kern="1200" spc="-1" dirty="0">
                <a:solidFill>
                  <a:srgbClr val="002060"/>
                </a:solidFill>
                <a:latin typeface="Century gothic"/>
              </a:rPr>
              <a:t> …</a:t>
            </a:r>
            <a:endParaRPr kumimoji="0" lang="en-GB" sz="2800" b="0" i="0" u="none" strike="noStrike" kern="1200" cap="none" spc="-1" normalizeH="0" baseline="0" noProof="0" dirty="0">
              <a:ln>
                <a:noFill/>
              </a:ln>
              <a:solidFill>
                <a:prstClr val="black"/>
              </a:solidFill>
              <a:effectLst/>
              <a:uLnTx/>
              <a:uFillTx/>
              <a:latin typeface="Century gothic"/>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2" name="CustomShape 6">
            <a:extLst>
              <a:ext uri="{FF2B5EF4-FFF2-40B4-BE49-F238E27FC236}">
                <a16:creationId xmlns:a16="http://schemas.microsoft.com/office/drawing/2014/main" id="{15CC2DDB-3EF3-4402-902F-EACF020B19CD}"/>
              </a:ext>
            </a:extLst>
          </p:cNvPr>
          <p:cNvSpPr/>
          <p:nvPr/>
        </p:nvSpPr>
        <p:spPr>
          <a:xfrm>
            <a:off x="7421472" y="26511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a:solidFill>
                  <a:srgbClr val="002060"/>
                </a:solidFill>
                <a:latin typeface="Century gothic"/>
              </a:rPr>
              <a:t>important.</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3" name="CustomShape 6">
            <a:extLst>
              <a:ext uri="{FF2B5EF4-FFF2-40B4-BE49-F238E27FC236}">
                <a16:creationId xmlns:a16="http://schemas.microsoft.com/office/drawing/2014/main" id="{2F3553E9-D10C-4B4E-9B44-1678C265EBBB}"/>
              </a:ext>
            </a:extLst>
          </p:cNvPr>
          <p:cNvSpPr/>
          <p:nvPr/>
        </p:nvSpPr>
        <p:spPr>
          <a:xfrm>
            <a:off x="7435403" y="38459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a:solidFill>
                  <a:srgbClr val="002060"/>
                </a:solidFill>
                <a:latin typeface="Century gothic"/>
              </a:rPr>
              <a:t>grand.</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4" name="CustomShape 6">
            <a:extLst>
              <a:ext uri="{FF2B5EF4-FFF2-40B4-BE49-F238E27FC236}">
                <a16:creationId xmlns:a16="http://schemas.microsoft.com/office/drawing/2014/main" id="{D34EB708-B1F7-4F6D-BB5E-1493C3EEBFEA}"/>
              </a:ext>
            </a:extLst>
          </p:cNvPr>
          <p:cNvSpPr/>
          <p:nvPr/>
        </p:nvSpPr>
        <p:spPr>
          <a:xfrm>
            <a:off x="7435403" y="50407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a:solidFill>
                  <a:srgbClr val="002060"/>
                </a:solidFill>
                <a:latin typeface="Century gothic"/>
              </a:rPr>
              <a:t>petit.</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 name="Rectangle: Rounded Corners 1">
            <a:extLst>
              <a:ext uri="{FF2B5EF4-FFF2-40B4-BE49-F238E27FC236}">
                <a16:creationId xmlns:a16="http://schemas.microsoft.com/office/drawing/2014/main" id="{83D07F82-D60F-410A-BDA9-8E51E2F98C1B}"/>
              </a:ext>
            </a:extLst>
          </p:cNvPr>
          <p:cNvSpPr/>
          <p:nvPr/>
        </p:nvSpPr>
        <p:spPr>
          <a:xfrm>
            <a:off x="7224765" y="2588301"/>
            <a:ext cx="2911583" cy="836852"/>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A picture containing logo&#10;&#10;Description automatically generated">
            <a:extLst>
              <a:ext uri="{FF2B5EF4-FFF2-40B4-BE49-F238E27FC236}">
                <a16:creationId xmlns:a16="http://schemas.microsoft.com/office/drawing/2014/main" id="{7BC7C564-108A-4984-80C4-6B16214FE882}"/>
              </a:ext>
            </a:extLst>
          </p:cNvPr>
          <p:cNvPicPr>
            <a:picLocks noChangeAspect="1"/>
          </p:cNvPicPr>
          <p:nvPr/>
        </p:nvPicPr>
        <p:blipFill>
          <a:blip r:embed="rId5"/>
          <a:stretch>
            <a:fillRect/>
          </a:stretch>
        </p:blipFill>
        <p:spPr>
          <a:xfrm>
            <a:off x="2055652" y="1956957"/>
            <a:ext cx="2473064" cy="3777996"/>
          </a:xfrm>
          <a:prstGeom prst="rect">
            <a:avLst/>
          </a:prstGeom>
        </p:spPr>
      </p:pic>
      <p:pic>
        <p:nvPicPr>
          <p:cNvPr id="16" name="Graphic 15" descr="Teacher">
            <a:extLst>
              <a:ext uri="{FF2B5EF4-FFF2-40B4-BE49-F238E27FC236}">
                <a16:creationId xmlns:a16="http://schemas.microsoft.com/office/drawing/2014/main" id="{553C23F8-DF6A-49D1-8F28-9941D47B91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802" y="15785"/>
            <a:ext cx="914400" cy="914400"/>
          </a:xfrm>
          <a:prstGeom prst="rect">
            <a:avLst/>
          </a:prstGeom>
        </p:spPr>
      </p:pic>
      <p:sp>
        <p:nvSpPr>
          <p:cNvPr id="17" name="Speech Bubble: Rectangle with Corners Rounded 16">
            <a:extLst>
              <a:ext uri="{FF2B5EF4-FFF2-40B4-BE49-F238E27FC236}">
                <a16:creationId xmlns:a16="http://schemas.microsoft.com/office/drawing/2014/main" id="{4F4D332E-8FA1-4DA8-BA21-ED70B990EB12}"/>
              </a:ext>
            </a:extLst>
          </p:cNvPr>
          <p:cNvSpPr/>
          <p:nvPr/>
        </p:nvSpPr>
        <p:spPr>
          <a:xfrm>
            <a:off x="934202" y="130751"/>
            <a:ext cx="4083847" cy="547644"/>
          </a:xfrm>
          <a:prstGeom prst="wedgeRoundRectCallout">
            <a:avLst>
              <a:gd name="adj1" fmla="val -55391"/>
              <a:gd name="adj2" fmla="val 183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18" name="TextBox 17">
            <a:extLst>
              <a:ext uri="{FF2B5EF4-FFF2-40B4-BE49-F238E27FC236}">
                <a16:creationId xmlns:a16="http://schemas.microsoft.com/office/drawing/2014/main" id="{BF5F9DC1-250A-4CD7-B6A9-7FBCB48B1052}"/>
              </a:ext>
            </a:extLst>
          </p:cNvPr>
          <p:cNvSpPr txBox="1"/>
          <p:nvPr/>
        </p:nvSpPr>
        <p:spPr>
          <a:xfrm>
            <a:off x="934202" y="130751"/>
            <a:ext cx="374173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kern="1200" dirty="0" err="1">
                <a:solidFill>
                  <a:schemeClr val="bg1"/>
                </a:solidFill>
                <a:latin typeface="Century Gothic" panose="020B0502020202020204" pitchFamily="34" charset="0"/>
              </a:rPr>
              <a:t>Compl</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la phrase.</a:t>
            </a:r>
          </a:p>
        </p:txBody>
      </p:sp>
    </p:spTree>
    <p:extLst>
      <p:ext uri="{BB962C8B-B14F-4D97-AF65-F5344CB8AC3E}">
        <p14:creationId xmlns:p14="http://schemas.microsoft.com/office/powerpoint/2010/main" val="170207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6"/>
          <p:cNvSpPr/>
          <p:nvPr/>
        </p:nvSpPr>
        <p:spPr>
          <a:xfrm>
            <a:off x="101844" y="1604452"/>
            <a:ext cx="1757101"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kern="1200" spc="-1" dirty="0">
                <a:solidFill>
                  <a:srgbClr val="002060"/>
                </a:solidFill>
                <a:latin typeface="Century gothic"/>
              </a:rPr>
              <a:t>Il </a:t>
            </a:r>
            <a:r>
              <a:rPr lang="en-GB" sz="2800" b="1" kern="1200" spc="-1" dirty="0" err="1">
                <a:solidFill>
                  <a:srgbClr val="002060"/>
                </a:solidFill>
                <a:latin typeface="Century gothic"/>
              </a:rPr>
              <a:t>est</a:t>
            </a:r>
            <a:r>
              <a:rPr lang="en-GB" sz="2800" b="1" kern="1200" spc="-1" dirty="0">
                <a:solidFill>
                  <a:srgbClr val="002060"/>
                </a:solidFill>
                <a:latin typeface="Century gothic"/>
              </a:rPr>
              <a:t> …</a:t>
            </a:r>
            <a:endParaRPr kumimoji="0" lang="en-GB" sz="2800" b="0" i="0" u="none" strike="noStrike" kern="1200" cap="none" spc="-1" normalizeH="0" baseline="0" noProof="0" dirty="0">
              <a:ln>
                <a:noFill/>
              </a:ln>
              <a:solidFill>
                <a:prstClr val="black"/>
              </a:solidFill>
              <a:effectLst/>
              <a:uLnTx/>
              <a:uFillTx/>
              <a:latin typeface="Century gothic"/>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2" name="CustomShape 6">
            <a:extLst>
              <a:ext uri="{FF2B5EF4-FFF2-40B4-BE49-F238E27FC236}">
                <a16:creationId xmlns:a16="http://schemas.microsoft.com/office/drawing/2014/main" id="{15CC2DDB-3EF3-4402-902F-EACF020B19CD}"/>
              </a:ext>
            </a:extLst>
          </p:cNvPr>
          <p:cNvSpPr/>
          <p:nvPr/>
        </p:nvSpPr>
        <p:spPr>
          <a:xfrm>
            <a:off x="7421472" y="26511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err="1">
                <a:solidFill>
                  <a:srgbClr val="002060"/>
                </a:solidFill>
                <a:latin typeface="Century gothic"/>
              </a:rPr>
              <a:t>indépendant</a:t>
            </a:r>
            <a:r>
              <a:rPr lang="en-GB" sz="3600" b="1" kern="1200" spc="-1" dirty="0">
                <a:solidFill>
                  <a:srgbClr val="002060"/>
                </a:solidFill>
                <a:latin typeface="Century gothic"/>
              </a:rPr>
              <a:t>.</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3" name="CustomShape 6">
            <a:extLst>
              <a:ext uri="{FF2B5EF4-FFF2-40B4-BE49-F238E27FC236}">
                <a16:creationId xmlns:a16="http://schemas.microsoft.com/office/drawing/2014/main" id="{2F3553E9-D10C-4B4E-9B44-1678C265EBBB}"/>
              </a:ext>
            </a:extLst>
          </p:cNvPr>
          <p:cNvSpPr/>
          <p:nvPr/>
        </p:nvSpPr>
        <p:spPr>
          <a:xfrm>
            <a:off x="7435403" y="38459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a:solidFill>
                  <a:srgbClr val="002060"/>
                </a:solidFill>
                <a:latin typeface="Century gothic"/>
              </a:rPr>
              <a:t>prudent.</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4" name="CustomShape 6">
            <a:extLst>
              <a:ext uri="{FF2B5EF4-FFF2-40B4-BE49-F238E27FC236}">
                <a16:creationId xmlns:a16="http://schemas.microsoft.com/office/drawing/2014/main" id="{D34EB708-B1F7-4F6D-BB5E-1493C3EEBFEA}"/>
              </a:ext>
            </a:extLst>
          </p:cNvPr>
          <p:cNvSpPr/>
          <p:nvPr/>
        </p:nvSpPr>
        <p:spPr>
          <a:xfrm>
            <a:off x="7435403" y="50407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err="1">
                <a:solidFill>
                  <a:srgbClr val="002060"/>
                </a:solidFill>
                <a:latin typeface="Century gothic"/>
              </a:rPr>
              <a:t>seul</a:t>
            </a:r>
            <a:r>
              <a:rPr lang="en-GB" sz="3600" b="1" kern="1200" spc="-1" dirty="0">
                <a:solidFill>
                  <a:srgbClr val="002060"/>
                </a:solidFill>
                <a:latin typeface="Century gothic"/>
              </a:rPr>
              <a:t>.</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 name="Rectangle: Rounded Corners 1">
            <a:extLst>
              <a:ext uri="{FF2B5EF4-FFF2-40B4-BE49-F238E27FC236}">
                <a16:creationId xmlns:a16="http://schemas.microsoft.com/office/drawing/2014/main" id="{83D07F82-D60F-410A-BDA9-8E51E2F98C1B}"/>
              </a:ext>
            </a:extLst>
          </p:cNvPr>
          <p:cNvSpPr/>
          <p:nvPr/>
        </p:nvSpPr>
        <p:spPr>
          <a:xfrm>
            <a:off x="7124281" y="4984345"/>
            <a:ext cx="2481943" cy="836852"/>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Logo&#10;&#10;Description automatically generated">
            <a:extLst>
              <a:ext uri="{FF2B5EF4-FFF2-40B4-BE49-F238E27FC236}">
                <a16:creationId xmlns:a16="http://schemas.microsoft.com/office/drawing/2014/main" id="{BB1ED710-084D-4CDA-A6BA-F92A26667E4B}"/>
              </a:ext>
            </a:extLst>
          </p:cNvPr>
          <p:cNvPicPr>
            <a:picLocks noChangeAspect="1"/>
          </p:cNvPicPr>
          <p:nvPr/>
        </p:nvPicPr>
        <p:blipFill>
          <a:blip r:embed="rId5"/>
          <a:stretch>
            <a:fillRect/>
          </a:stretch>
        </p:blipFill>
        <p:spPr>
          <a:xfrm>
            <a:off x="598279" y="2028433"/>
            <a:ext cx="5497721" cy="4152363"/>
          </a:xfrm>
          <a:prstGeom prst="rect">
            <a:avLst/>
          </a:prstGeom>
        </p:spPr>
      </p:pic>
      <p:pic>
        <p:nvPicPr>
          <p:cNvPr id="16" name="Graphic 15" descr="Teacher">
            <a:extLst>
              <a:ext uri="{FF2B5EF4-FFF2-40B4-BE49-F238E27FC236}">
                <a16:creationId xmlns:a16="http://schemas.microsoft.com/office/drawing/2014/main" id="{BB53B165-DB05-4FDF-A01C-B46001814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802" y="15785"/>
            <a:ext cx="914400" cy="914400"/>
          </a:xfrm>
          <a:prstGeom prst="rect">
            <a:avLst/>
          </a:prstGeom>
        </p:spPr>
      </p:pic>
      <p:sp>
        <p:nvSpPr>
          <p:cNvPr id="17" name="Speech Bubble: Rectangle with Corners Rounded 16">
            <a:extLst>
              <a:ext uri="{FF2B5EF4-FFF2-40B4-BE49-F238E27FC236}">
                <a16:creationId xmlns:a16="http://schemas.microsoft.com/office/drawing/2014/main" id="{949C5A2F-5986-47AC-B187-BDE24FD271DF}"/>
              </a:ext>
            </a:extLst>
          </p:cNvPr>
          <p:cNvSpPr/>
          <p:nvPr/>
        </p:nvSpPr>
        <p:spPr>
          <a:xfrm>
            <a:off x="934202" y="130751"/>
            <a:ext cx="4083847" cy="547644"/>
          </a:xfrm>
          <a:prstGeom prst="wedgeRoundRectCallout">
            <a:avLst>
              <a:gd name="adj1" fmla="val -55391"/>
              <a:gd name="adj2" fmla="val 183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18" name="TextBox 17">
            <a:extLst>
              <a:ext uri="{FF2B5EF4-FFF2-40B4-BE49-F238E27FC236}">
                <a16:creationId xmlns:a16="http://schemas.microsoft.com/office/drawing/2014/main" id="{BB05D316-9BEB-4850-BE37-B0A329E457A3}"/>
              </a:ext>
            </a:extLst>
          </p:cNvPr>
          <p:cNvSpPr txBox="1"/>
          <p:nvPr/>
        </p:nvSpPr>
        <p:spPr>
          <a:xfrm>
            <a:off x="934202" y="130751"/>
            <a:ext cx="374173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kern="1200" dirty="0" err="1">
                <a:solidFill>
                  <a:schemeClr val="bg1"/>
                </a:solidFill>
                <a:latin typeface="Century Gothic" panose="020B0502020202020204" pitchFamily="34" charset="0"/>
              </a:rPr>
              <a:t>Compl</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la phrase.</a:t>
            </a:r>
          </a:p>
        </p:txBody>
      </p:sp>
    </p:spTree>
    <p:extLst>
      <p:ext uri="{BB962C8B-B14F-4D97-AF65-F5344CB8AC3E}">
        <p14:creationId xmlns:p14="http://schemas.microsoft.com/office/powerpoint/2010/main" val="129652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6"/>
          <p:cNvSpPr/>
          <p:nvPr/>
        </p:nvSpPr>
        <p:spPr>
          <a:xfrm>
            <a:off x="101844" y="1604452"/>
            <a:ext cx="1757101"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kern="1200" spc="-1" dirty="0">
                <a:solidFill>
                  <a:srgbClr val="002060"/>
                </a:solidFill>
                <a:latin typeface="Century gothic"/>
              </a:rPr>
              <a:t>Il </a:t>
            </a:r>
            <a:r>
              <a:rPr lang="en-GB" sz="2800" b="1" kern="1200" spc="-1" dirty="0" err="1">
                <a:solidFill>
                  <a:srgbClr val="002060"/>
                </a:solidFill>
                <a:latin typeface="Century gothic"/>
              </a:rPr>
              <a:t>est</a:t>
            </a:r>
            <a:r>
              <a:rPr lang="en-GB" sz="2800" b="1" kern="1200" spc="-1" dirty="0">
                <a:solidFill>
                  <a:srgbClr val="002060"/>
                </a:solidFill>
                <a:latin typeface="Century gothic"/>
              </a:rPr>
              <a:t> …</a:t>
            </a:r>
            <a:endParaRPr kumimoji="0" lang="en-GB" sz="2800" b="0" i="0" u="none" strike="noStrike" kern="1200" cap="none" spc="-1" normalizeH="0" baseline="0" noProof="0" dirty="0">
              <a:ln>
                <a:noFill/>
              </a:ln>
              <a:solidFill>
                <a:prstClr val="black"/>
              </a:solidFill>
              <a:effectLst/>
              <a:uLnTx/>
              <a:uFillTx/>
              <a:latin typeface="Century gothic"/>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2" name="CustomShape 6">
            <a:extLst>
              <a:ext uri="{FF2B5EF4-FFF2-40B4-BE49-F238E27FC236}">
                <a16:creationId xmlns:a16="http://schemas.microsoft.com/office/drawing/2014/main" id="{15CC2DDB-3EF3-4402-902F-EACF020B19CD}"/>
              </a:ext>
            </a:extLst>
          </p:cNvPr>
          <p:cNvSpPr/>
          <p:nvPr/>
        </p:nvSpPr>
        <p:spPr>
          <a:xfrm>
            <a:off x="7421472" y="26511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a:solidFill>
                  <a:srgbClr val="002060"/>
                </a:solidFill>
                <a:latin typeface="Century gothic"/>
              </a:rPr>
              <a:t>petit.</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3" name="CustomShape 6">
            <a:extLst>
              <a:ext uri="{FF2B5EF4-FFF2-40B4-BE49-F238E27FC236}">
                <a16:creationId xmlns:a16="http://schemas.microsoft.com/office/drawing/2014/main" id="{2F3553E9-D10C-4B4E-9B44-1678C265EBBB}"/>
              </a:ext>
            </a:extLst>
          </p:cNvPr>
          <p:cNvSpPr/>
          <p:nvPr/>
        </p:nvSpPr>
        <p:spPr>
          <a:xfrm>
            <a:off x="7435403" y="38459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err="1">
                <a:solidFill>
                  <a:srgbClr val="002060"/>
                </a:solidFill>
                <a:latin typeface="Century gothic"/>
              </a:rPr>
              <a:t>seul</a:t>
            </a:r>
            <a:r>
              <a:rPr lang="en-GB" sz="3600" b="1" kern="1200" spc="-1" dirty="0">
                <a:solidFill>
                  <a:srgbClr val="002060"/>
                </a:solidFill>
                <a:latin typeface="Century gothic"/>
              </a:rPr>
              <a:t>.</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4" name="CustomShape 6">
            <a:extLst>
              <a:ext uri="{FF2B5EF4-FFF2-40B4-BE49-F238E27FC236}">
                <a16:creationId xmlns:a16="http://schemas.microsoft.com/office/drawing/2014/main" id="{D34EB708-B1F7-4F6D-BB5E-1493C3EEBFEA}"/>
              </a:ext>
            </a:extLst>
          </p:cNvPr>
          <p:cNvSpPr/>
          <p:nvPr/>
        </p:nvSpPr>
        <p:spPr>
          <a:xfrm>
            <a:off x="7435403" y="50407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a:solidFill>
                  <a:srgbClr val="002060"/>
                </a:solidFill>
                <a:latin typeface="Century gothic"/>
              </a:rPr>
              <a:t>prudent.</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 name="Rectangle: Rounded Corners 1">
            <a:extLst>
              <a:ext uri="{FF2B5EF4-FFF2-40B4-BE49-F238E27FC236}">
                <a16:creationId xmlns:a16="http://schemas.microsoft.com/office/drawing/2014/main" id="{83D07F82-D60F-410A-BDA9-8E51E2F98C1B}"/>
              </a:ext>
            </a:extLst>
          </p:cNvPr>
          <p:cNvSpPr/>
          <p:nvPr/>
        </p:nvSpPr>
        <p:spPr>
          <a:xfrm>
            <a:off x="7295104" y="4940638"/>
            <a:ext cx="2481943" cy="836852"/>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descr="A picture containing logo&#10;&#10;Description automatically generated">
            <a:extLst>
              <a:ext uri="{FF2B5EF4-FFF2-40B4-BE49-F238E27FC236}">
                <a16:creationId xmlns:a16="http://schemas.microsoft.com/office/drawing/2014/main" id="{E26D137E-9F91-407C-97A8-A508B2676235}"/>
              </a:ext>
            </a:extLst>
          </p:cNvPr>
          <p:cNvPicPr>
            <a:picLocks noChangeAspect="1"/>
          </p:cNvPicPr>
          <p:nvPr/>
        </p:nvPicPr>
        <p:blipFill>
          <a:blip r:embed="rId5"/>
          <a:stretch>
            <a:fillRect/>
          </a:stretch>
        </p:blipFill>
        <p:spPr>
          <a:xfrm>
            <a:off x="1490562" y="2562396"/>
            <a:ext cx="3916461" cy="2796668"/>
          </a:xfrm>
          <a:prstGeom prst="rect">
            <a:avLst/>
          </a:prstGeom>
        </p:spPr>
      </p:pic>
      <p:pic>
        <p:nvPicPr>
          <p:cNvPr id="15" name="Graphic 14" descr="Teacher">
            <a:extLst>
              <a:ext uri="{FF2B5EF4-FFF2-40B4-BE49-F238E27FC236}">
                <a16:creationId xmlns:a16="http://schemas.microsoft.com/office/drawing/2014/main" id="{53C7A5A4-21B3-4CB1-A8A3-BCC119E8CA3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802" y="15785"/>
            <a:ext cx="914400" cy="914400"/>
          </a:xfrm>
          <a:prstGeom prst="rect">
            <a:avLst/>
          </a:prstGeom>
        </p:spPr>
      </p:pic>
      <p:sp>
        <p:nvSpPr>
          <p:cNvPr id="16" name="Speech Bubble: Rectangle with Corners Rounded 15">
            <a:extLst>
              <a:ext uri="{FF2B5EF4-FFF2-40B4-BE49-F238E27FC236}">
                <a16:creationId xmlns:a16="http://schemas.microsoft.com/office/drawing/2014/main" id="{7440C12A-A67D-4320-95A4-090A1D621DEF}"/>
              </a:ext>
            </a:extLst>
          </p:cNvPr>
          <p:cNvSpPr/>
          <p:nvPr/>
        </p:nvSpPr>
        <p:spPr>
          <a:xfrm>
            <a:off x="934202" y="130751"/>
            <a:ext cx="4083847" cy="547644"/>
          </a:xfrm>
          <a:prstGeom prst="wedgeRoundRectCallout">
            <a:avLst>
              <a:gd name="adj1" fmla="val -55391"/>
              <a:gd name="adj2" fmla="val 183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18" name="TextBox 17">
            <a:extLst>
              <a:ext uri="{FF2B5EF4-FFF2-40B4-BE49-F238E27FC236}">
                <a16:creationId xmlns:a16="http://schemas.microsoft.com/office/drawing/2014/main" id="{E0717948-4C40-4F30-98C9-CDC53C3454BD}"/>
              </a:ext>
            </a:extLst>
          </p:cNvPr>
          <p:cNvSpPr txBox="1"/>
          <p:nvPr/>
        </p:nvSpPr>
        <p:spPr>
          <a:xfrm>
            <a:off x="934202" y="130751"/>
            <a:ext cx="374173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kern="1200" dirty="0" err="1">
                <a:solidFill>
                  <a:schemeClr val="bg1"/>
                </a:solidFill>
                <a:latin typeface="Century Gothic" panose="020B0502020202020204" pitchFamily="34" charset="0"/>
              </a:rPr>
              <a:t>Compl</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la phrase.</a:t>
            </a:r>
          </a:p>
        </p:txBody>
      </p:sp>
    </p:spTree>
    <p:extLst>
      <p:ext uri="{BB962C8B-B14F-4D97-AF65-F5344CB8AC3E}">
        <p14:creationId xmlns:p14="http://schemas.microsoft.com/office/powerpoint/2010/main" val="263571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6"/>
          <p:cNvSpPr/>
          <p:nvPr/>
        </p:nvSpPr>
        <p:spPr>
          <a:xfrm>
            <a:off x="101844" y="1604452"/>
            <a:ext cx="1757101"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kern="1200" spc="-1" dirty="0">
                <a:solidFill>
                  <a:srgbClr val="002060"/>
                </a:solidFill>
                <a:latin typeface="Century gothic"/>
              </a:rPr>
              <a:t>Il </a:t>
            </a:r>
            <a:r>
              <a:rPr lang="en-GB" sz="2800" b="1" kern="1200" spc="-1" dirty="0" err="1">
                <a:solidFill>
                  <a:srgbClr val="002060"/>
                </a:solidFill>
                <a:latin typeface="Century gothic"/>
              </a:rPr>
              <a:t>est</a:t>
            </a:r>
            <a:r>
              <a:rPr lang="en-GB" sz="2800" b="1" kern="1200" spc="-1" dirty="0">
                <a:solidFill>
                  <a:srgbClr val="002060"/>
                </a:solidFill>
                <a:latin typeface="Century gothic"/>
              </a:rPr>
              <a:t> …</a:t>
            </a:r>
            <a:endParaRPr kumimoji="0" lang="en-GB" sz="2800" b="0" i="0" u="none" strike="noStrike" kern="1200" cap="none" spc="-1" normalizeH="0" baseline="0" noProof="0" dirty="0">
              <a:ln>
                <a:noFill/>
              </a:ln>
              <a:solidFill>
                <a:prstClr val="black"/>
              </a:solidFill>
              <a:effectLst/>
              <a:uLnTx/>
              <a:uFillTx/>
              <a:latin typeface="Century gothic"/>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2" name="CustomShape 6">
            <a:extLst>
              <a:ext uri="{FF2B5EF4-FFF2-40B4-BE49-F238E27FC236}">
                <a16:creationId xmlns:a16="http://schemas.microsoft.com/office/drawing/2014/main" id="{15CC2DDB-3EF3-4402-902F-EACF020B19CD}"/>
              </a:ext>
            </a:extLst>
          </p:cNvPr>
          <p:cNvSpPr/>
          <p:nvPr/>
        </p:nvSpPr>
        <p:spPr>
          <a:xfrm>
            <a:off x="7421472" y="26511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a:solidFill>
                  <a:srgbClr val="002060"/>
                </a:solidFill>
                <a:latin typeface="Century gothic"/>
              </a:rPr>
              <a:t>grand.</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3" name="CustomShape 6">
            <a:extLst>
              <a:ext uri="{FF2B5EF4-FFF2-40B4-BE49-F238E27FC236}">
                <a16:creationId xmlns:a16="http://schemas.microsoft.com/office/drawing/2014/main" id="{2F3553E9-D10C-4B4E-9B44-1678C265EBBB}"/>
              </a:ext>
            </a:extLst>
          </p:cNvPr>
          <p:cNvSpPr/>
          <p:nvPr/>
        </p:nvSpPr>
        <p:spPr>
          <a:xfrm>
            <a:off x="7435403" y="38459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a:solidFill>
                  <a:srgbClr val="002060"/>
                </a:solidFill>
                <a:latin typeface="Century gothic"/>
              </a:rPr>
              <a:t>important.</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4" name="CustomShape 6">
            <a:extLst>
              <a:ext uri="{FF2B5EF4-FFF2-40B4-BE49-F238E27FC236}">
                <a16:creationId xmlns:a16="http://schemas.microsoft.com/office/drawing/2014/main" id="{D34EB708-B1F7-4F6D-BB5E-1493C3EEBFEA}"/>
              </a:ext>
            </a:extLst>
          </p:cNvPr>
          <p:cNvSpPr/>
          <p:nvPr/>
        </p:nvSpPr>
        <p:spPr>
          <a:xfrm>
            <a:off x="7435403" y="50407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a:solidFill>
                  <a:srgbClr val="002060"/>
                </a:solidFill>
                <a:latin typeface="Century gothic"/>
              </a:rPr>
              <a:t>petit.</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 name="Rectangle: Rounded Corners 1">
            <a:extLst>
              <a:ext uri="{FF2B5EF4-FFF2-40B4-BE49-F238E27FC236}">
                <a16:creationId xmlns:a16="http://schemas.microsoft.com/office/drawing/2014/main" id="{83D07F82-D60F-410A-BDA9-8E51E2F98C1B}"/>
              </a:ext>
            </a:extLst>
          </p:cNvPr>
          <p:cNvSpPr/>
          <p:nvPr/>
        </p:nvSpPr>
        <p:spPr>
          <a:xfrm>
            <a:off x="7127109" y="2592148"/>
            <a:ext cx="2481943" cy="836852"/>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Image3">
            <a:extLst>
              <a:ext uri="{FF2B5EF4-FFF2-40B4-BE49-F238E27FC236}">
                <a16:creationId xmlns:a16="http://schemas.microsoft.com/office/drawing/2014/main" id="{0714AC4B-19A9-48F9-B091-E693B81FDD36}"/>
              </a:ext>
            </a:extLst>
          </p:cNvPr>
          <p:cNvPicPr/>
          <p:nvPr/>
        </p:nvPicPr>
        <p:blipFill>
          <a:blip r:embed="rId5">
            <a:lum/>
            <a:alphaModFix/>
          </a:blip>
          <a:srcRect/>
          <a:stretch>
            <a:fillRect/>
          </a:stretch>
        </p:blipFill>
        <p:spPr>
          <a:xfrm>
            <a:off x="1519697" y="2780231"/>
            <a:ext cx="3080580" cy="2648768"/>
          </a:xfrm>
          <a:prstGeom prst="rect">
            <a:avLst/>
          </a:prstGeom>
        </p:spPr>
      </p:pic>
      <p:pic>
        <p:nvPicPr>
          <p:cNvPr id="15" name="Graphic 14" descr="Teacher">
            <a:extLst>
              <a:ext uri="{FF2B5EF4-FFF2-40B4-BE49-F238E27FC236}">
                <a16:creationId xmlns:a16="http://schemas.microsoft.com/office/drawing/2014/main" id="{2B53454B-3155-4E58-9E22-B4B7231E3DF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802" y="15785"/>
            <a:ext cx="914400" cy="914400"/>
          </a:xfrm>
          <a:prstGeom prst="rect">
            <a:avLst/>
          </a:prstGeom>
        </p:spPr>
      </p:pic>
      <p:sp>
        <p:nvSpPr>
          <p:cNvPr id="17" name="Speech Bubble: Rectangle with Corners Rounded 16">
            <a:extLst>
              <a:ext uri="{FF2B5EF4-FFF2-40B4-BE49-F238E27FC236}">
                <a16:creationId xmlns:a16="http://schemas.microsoft.com/office/drawing/2014/main" id="{4EC0D2B5-797B-418F-BAC2-02B4F00C0483}"/>
              </a:ext>
            </a:extLst>
          </p:cNvPr>
          <p:cNvSpPr/>
          <p:nvPr/>
        </p:nvSpPr>
        <p:spPr>
          <a:xfrm>
            <a:off x="934202" y="130751"/>
            <a:ext cx="4083847" cy="547644"/>
          </a:xfrm>
          <a:prstGeom prst="wedgeRoundRectCallout">
            <a:avLst>
              <a:gd name="adj1" fmla="val -55391"/>
              <a:gd name="adj2" fmla="val 183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18" name="TextBox 17">
            <a:extLst>
              <a:ext uri="{FF2B5EF4-FFF2-40B4-BE49-F238E27FC236}">
                <a16:creationId xmlns:a16="http://schemas.microsoft.com/office/drawing/2014/main" id="{2A0881AB-3A70-466A-A426-BF39433CA740}"/>
              </a:ext>
            </a:extLst>
          </p:cNvPr>
          <p:cNvSpPr txBox="1"/>
          <p:nvPr/>
        </p:nvSpPr>
        <p:spPr>
          <a:xfrm>
            <a:off x="934202" y="130751"/>
            <a:ext cx="374173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kern="1200" dirty="0" err="1">
                <a:solidFill>
                  <a:schemeClr val="bg1"/>
                </a:solidFill>
                <a:latin typeface="Century Gothic" panose="020B0502020202020204" pitchFamily="34" charset="0"/>
              </a:rPr>
              <a:t>Compl</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la phrase.</a:t>
            </a:r>
          </a:p>
        </p:txBody>
      </p:sp>
    </p:spTree>
    <p:extLst>
      <p:ext uri="{BB962C8B-B14F-4D97-AF65-F5344CB8AC3E}">
        <p14:creationId xmlns:p14="http://schemas.microsoft.com/office/powerpoint/2010/main" val="48028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CustomShape 1"/>
          <p:cNvSpPr/>
          <p:nvPr/>
        </p:nvSpPr>
        <p:spPr>
          <a:xfrm>
            <a:off x="1898785" y="411500"/>
            <a:ext cx="3050963" cy="51732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1E4E79"/>
                </a:solidFill>
                <a:latin typeface="Century Gothic"/>
                <a:ea typeface="Century Gothic"/>
              </a:rPr>
              <a:t>[to be | being]</a:t>
            </a:r>
            <a:endParaRPr lang="en-GB" sz="2800" b="0" strike="noStrike" spc="-1" dirty="0">
              <a:latin typeface="Arial"/>
            </a:endParaRPr>
          </a:p>
        </p:txBody>
      </p:sp>
      <p:pic>
        <p:nvPicPr>
          <p:cNvPr id="134" name="Google Shape;170;p8"/>
          <p:cNvPicPr/>
          <p:nvPr/>
        </p:nvPicPr>
        <p:blipFill>
          <a:blip r:embed="rId3"/>
          <a:stretch/>
        </p:blipFill>
        <p:spPr>
          <a:xfrm>
            <a:off x="10416600" y="148320"/>
            <a:ext cx="1329120" cy="1330920"/>
          </a:xfrm>
          <a:prstGeom prst="rect">
            <a:avLst/>
          </a:prstGeom>
          <a:ln>
            <a:noFill/>
          </a:ln>
        </p:spPr>
      </p:pic>
      <p:sp>
        <p:nvSpPr>
          <p:cNvPr id="135" name="CustomShape 2"/>
          <p:cNvSpPr/>
          <p:nvPr/>
        </p:nvSpPr>
        <p:spPr>
          <a:xfrm>
            <a:off x="282960" y="1091449"/>
            <a:ext cx="114627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002060"/>
                </a:solidFill>
                <a:latin typeface="Century Gothic"/>
                <a:ea typeface="Century Gothic"/>
              </a:rPr>
              <a:t>Remember, the verb </a:t>
            </a:r>
            <a:r>
              <a:rPr lang="en-GB" sz="2800" b="1" strike="noStrike" spc="-1" dirty="0" err="1">
                <a:solidFill>
                  <a:srgbClr val="002060"/>
                </a:solidFill>
                <a:latin typeface="Century Gothic"/>
                <a:ea typeface="Century Gothic"/>
              </a:rPr>
              <a:t>être</a:t>
            </a:r>
            <a:r>
              <a:rPr lang="en-GB" sz="2800" b="0" strike="noStrike" spc="-1" dirty="0">
                <a:solidFill>
                  <a:srgbClr val="002060"/>
                </a:solidFill>
                <a:latin typeface="Century Gothic"/>
                <a:ea typeface="Century Gothic"/>
              </a:rPr>
              <a:t> means ‘</a:t>
            </a:r>
            <a:r>
              <a:rPr lang="en-GB" sz="2800" b="1" i="1" strike="noStrike" spc="-1" dirty="0">
                <a:solidFill>
                  <a:srgbClr val="002060"/>
                </a:solidFill>
                <a:latin typeface="Century Gothic"/>
                <a:ea typeface="Century Gothic"/>
              </a:rPr>
              <a:t>to be’. </a:t>
            </a:r>
            <a:endParaRPr lang="en-GB" sz="2800" b="0" strike="noStrike" spc="-1" dirty="0">
              <a:latin typeface="Arial"/>
            </a:endParaRPr>
          </a:p>
        </p:txBody>
      </p:sp>
      <p:sp>
        <p:nvSpPr>
          <p:cNvPr id="136" name="CustomShape 3"/>
          <p:cNvSpPr/>
          <p:nvPr/>
        </p:nvSpPr>
        <p:spPr>
          <a:xfrm>
            <a:off x="649513" y="2465000"/>
            <a:ext cx="166392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trike="noStrike" spc="-1" dirty="0">
                <a:solidFill>
                  <a:srgbClr val="92D050"/>
                </a:solidFill>
                <a:latin typeface="Century Gothic"/>
                <a:ea typeface="Century Gothic"/>
              </a:rPr>
              <a:t>Je </a:t>
            </a:r>
            <a:r>
              <a:rPr lang="en-GB" sz="2800" b="1" strike="noStrike" spc="-1" dirty="0" err="1">
                <a:solidFill>
                  <a:srgbClr val="92D050"/>
                </a:solidFill>
                <a:latin typeface="Century Gothic"/>
                <a:ea typeface="Century Gothic"/>
              </a:rPr>
              <a:t>suis</a:t>
            </a:r>
            <a:endParaRPr lang="en-GB" sz="2800" b="0" strike="noStrike" spc="-1" dirty="0">
              <a:latin typeface="Arial"/>
            </a:endParaRPr>
          </a:p>
        </p:txBody>
      </p:sp>
      <p:sp>
        <p:nvSpPr>
          <p:cNvPr id="137" name="CustomShape 4"/>
          <p:cNvSpPr/>
          <p:nvPr/>
        </p:nvSpPr>
        <p:spPr>
          <a:xfrm>
            <a:off x="710867" y="2960969"/>
            <a:ext cx="166392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trike="noStrike" spc="-1" dirty="0">
                <a:solidFill>
                  <a:srgbClr val="1F3864"/>
                </a:solidFill>
                <a:latin typeface="Century Gothic"/>
                <a:ea typeface="Century Gothic"/>
              </a:rPr>
              <a:t>I am</a:t>
            </a:r>
            <a:endParaRPr lang="en-GB" sz="2800" b="0" strike="noStrike" spc="-1" dirty="0">
              <a:latin typeface="Arial"/>
            </a:endParaRPr>
          </a:p>
        </p:txBody>
      </p:sp>
      <p:sp>
        <p:nvSpPr>
          <p:cNvPr id="138" name="CustomShape 5"/>
          <p:cNvSpPr/>
          <p:nvPr/>
        </p:nvSpPr>
        <p:spPr>
          <a:xfrm>
            <a:off x="3871066" y="4379692"/>
            <a:ext cx="1420728" cy="47193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pc="-1" dirty="0">
                <a:solidFill>
                  <a:srgbClr val="92D050"/>
                </a:solidFill>
                <a:latin typeface="Century Gothic"/>
                <a:ea typeface="Century Gothic"/>
              </a:rPr>
              <a:t>Tu</a:t>
            </a:r>
            <a:r>
              <a:rPr lang="en-GB" sz="2800" b="1" strike="noStrike" spc="-1" dirty="0">
                <a:solidFill>
                  <a:srgbClr val="92D050"/>
                </a:solidFill>
                <a:latin typeface="Century Gothic"/>
                <a:ea typeface="Century Gothic"/>
              </a:rPr>
              <a:t> es</a:t>
            </a:r>
            <a:endParaRPr lang="en-GB" sz="2800" b="0" strike="noStrike" spc="-1" dirty="0">
              <a:latin typeface="Arial"/>
            </a:endParaRPr>
          </a:p>
        </p:txBody>
      </p:sp>
      <p:sp>
        <p:nvSpPr>
          <p:cNvPr id="139" name="CustomShape 6"/>
          <p:cNvSpPr/>
          <p:nvPr/>
        </p:nvSpPr>
        <p:spPr>
          <a:xfrm>
            <a:off x="3718169" y="3001927"/>
            <a:ext cx="12668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2800" b="1" spc="-1" dirty="0">
                <a:solidFill>
                  <a:srgbClr val="1F3864"/>
                </a:solidFill>
                <a:latin typeface="Century Gothic"/>
                <a:ea typeface="Century Gothic"/>
              </a:rPr>
              <a:t>H</a:t>
            </a:r>
            <a:r>
              <a:rPr lang="en-GB" sz="2800" b="1" strike="noStrike" spc="-1" dirty="0">
                <a:solidFill>
                  <a:srgbClr val="1F3864"/>
                </a:solidFill>
                <a:latin typeface="Century Gothic"/>
                <a:ea typeface="Century Gothic"/>
              </a:rPr>
              <a:t>e is</a:t>
            </a:r>
            <a:endParaRPr lang="en-GB" sz="2800" b="0" strike="noStrike" spc="-1" dirty="0">
              <a:latin typeface="Arial"/>
            </a:endParaRPr>
          </a:p>
        </p:txBody>
      </p:sp>
      <p:sp>
        <p:nvSpPr>
          <p:cNvPr id="140" name="CustomShape 7"/>
          <p:cNvSpPr/>
          <p:nvPr/>
        </p:nvSpPr>
        <p:spPr>
          <a:xfrm>
            <a:off x="1271390" y="5765693"/>
            <a:ext cx="3698640" cy="4905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trike="noStrike" spc="-1" dirty="0">
                <a:solidFill>
                  <a:srgbClr val="92D050"/>
                </a:solidFill>
                <a:latin typeface="Century Gothic"/>
                <a:ea typeface="Century Gothic"/>
              </a:rPr>
              <a:t>Je </a:t>
            </a:r>
            <a:r>
              <a:rPr lang="en-GB" sz="2800" b="1" strike="noStrike" spc="-1" dirty="0" err="1">
                <a:solidFill>
                  <a:srgbClr val="92D050"/>
                </a:solidFill>
                <a:latin typeface="Century Gothic"/>
                <a:ea typeface="Century Gothic"/>
              </a:rPr>
              <a:t>suis</a:t>
            </a:r>
            <a:r>
              <a:rPr lang="en-GB" sz="2800" b="0" strike="noStrike" spc="-1" dirty="0">
                <a:solidFill>
                  <a:srgbClr val="1F3864"/>
                </a:solidFill>
                <a:latin typeface="Century Gothic"/>
                <a:ea typeface="Century Gothic"/>
              </a:rPr>
              <a:t> </a:t>
            </a:r>
            <a:r>
              <a:rPr lang="en-GB" sz="2800" b="0" strike="noStrike" spc="-1" dirty="0" err="1">
                <a:solidFill>
                  <a:srgbClr val="1F3864"/>
                </a:solidFill>
                <a:latin typeface="Century Gothic"/>
                <a:ea typeface="Century Gothic"/>
              </a:rPr>
              <a:t>ici</a:t>
            </a:r>
            <a:endParaRPr lang="en-GB" sz="2800" b="0" strike="noStrike" spc="-1" dirty="0">
              <a:latin typeface="Arial"/>
            </a:endParaRPr>
          </a:p>
        </p:txBody>
      </p:sp>
      <p:sp>
        <p:nvSpPr>
          <p:cNvPr id="141" name="CustomShape 8"/>
          <p:cNvSpPr/>
          <p:nvPr/>
        </p:nvSpPr>
        <p:spPr>
          <a:xfrm>
            <a:off x="1271390" y="6302770"/>
            <a:ext cx="36903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0" strike="noStrike" spc="-1" dirty="0">
                <a:solidFill>
                  <a:srgbClr val="1F3864"/>
                </a:solidFill>
                <a:latin typeface="Century Gothic"/>
                <a:ea typeface="Century Gothic"/>
              </a:rPr>
              <a:t>I am here</a:t>
            </a:r>
            <a:endParaRPr lang="en-GB" sz="2800" b="0" strike="noStrike" spc="-1" dirty="0">
              <a:latin typeface="Arial"/>
            </a:endParaRPr>
          </a:p>
        </p:txBody>
      </p:sp>
      <p:sp>
        <p:nvSpPr>
          <p:cNvPr id="142" name="CustomShape 9"/>
          <p:cNvSpPr/>
          <p:nvPr/>
        </p:nvSpPr>
        <p:spPr>
          <a:xfrm>
            <a:off x="8311133" y="5697639"/>
            <a:ext cx="4210933" cy="53403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pc="-1" dirty="0" err="1">
                <a:solidFill>
                  <a:srgbClr val="92D050"/>
                </a:solidFill>
                <a:latin typeface="Century Gothic"/>
                <a:ea typeface="Century Gothic"/>
              </a:rPr>
              <a:t>tu</a:t>
            </a:r>
            <a:r>
              <a:rPr lang="en-GB" sz="2800" b="1" strike="noStrike" spc="-1" dirty="0">
                <a:solidFill>
                  <a:srgbClr val="92D050"/>
                </a:solidFill>
                <a:latin typeface="Century Gothic"/>
                <a:ea typeface="Century Gothic"/>
              </a:rPr>
              <a:t> es</a:t>
            </a:r>
            <a:r>
              <a:rPr lang="en-GB" sz="2800" b="0" strike="noStrike" spc="-1" dirty="0">
                <a:solidFill>
                  <a:srgbClr val="1F3864"/>
                </a:solidFill>
                <a:latin typeface="Century Gothic"/>
                <a:ea typeface="Century Gothic"/>
              </a:rPr>
              <a:t> </a:t>
            </a:r>
            <a:r>
              <a:rPr lang="en-GB" sz="2800" b="0" strike="noStrike" spc="-1" dirty="0" err="1">
                <a:solidFill>
                  <a:srgbClr val="1F3864"/>
                </a:solidFill>
                <a:latin typeface="Century Gothic"/>
                <a:ea typeface="Century Gothic"/>
              </a:rPr>
              <a:t>là</a:t>
            </a:r>
            <a:r>
              <a:rPr lang="en-GB" sz="2800" b="0" strike="noStrike" spc="-1" dirty="0">
                <a:solidFill>
                  <a:srgbClr val="1F3864"/>
                </a:solidFill>
                <a:latin typeface="Century Gothic"/>
                <a:ea typeface="Century Gothic"/>
              </a:rPr>
              <a:t>.</a:t>
            </a:r>
            <a:endParaRPr lang="en-GB" sz="2800" b="0" strike="noStrike" spc="-1" dirty="0">
              <a:latin typeface="Arial"/>
            </a:endParaRPr>
          </a:p>
        </p:txBody>
      </p:sp>
      <p:sp>
        <p:nvSpPr>
          <p:cNvPr id="143" name="CustomShape 10"/>
          <p:cNvSpPr/>
          <p:nvPr/>
        </p:nvSpPr>
        <p:spPr>
          <a:xfrm>
            <a:off x="8285989" y="6200846"/>
            <a:ext cx="4446926" cy="50883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spc="-1" dirty="0">
                <a:solidFill>
                  <a:srgbClr val="1F3864"/>
                </a:solidFill>
                <a:latin typeface="Century Gothic"/>
                <a:ea typeface="Century Gothic"/>
              </a:rPr>
              <a:t>you are</a:t>
            </a:r>
            <a:r>
              <a:rPr lang="en-GB" sz="2800" b="0" strike="noStrike" spc="-1" dirty="0">
                <a:solidFill>
                  <a:srgbClr val="1F3864"/>
                </a:solidFill>
                <a:latin typeface="Century Gothic"/>
                <a:ea typeface="Century Gothic"/>
              </a:rPr>
              <a:t> there. </a:t>
            </a:r>
            <a:endParaRPr lang="en-GB" sz="2800" b="0" strike="noStrike" spc="-1" dirty="0">
              <a:latin typeface="Arial"/>
            </a:endParaRPr>
          </a:p>
        </p:txBody>
      </p:sp>
      <p:pic>
        <p:nvPicPr>
          <p:cNvPr id="144" name="Google Shape;180;p8"/>
          <p:cNvPicPr/>
          <p:nvPr/>
        </p:nvPicPr>
        <p:blipFill>
          <a:blip r:embed="rId4"/>
          <a:stretch/>
        </p:blipFill>
        <p:spPr>
          <a:xfrm>
            <a:off x="2084493" y="2230336"/>
            <a:ext cx="522000" cy="1223280"/>
          </a:xfrm>
          <a:prstGeom prst="rect">
            <a:avLst/>
          </a:prstGeom>
          <a:ln>
            <a:noFill/>
          </a:ln>
        </p:spPr>
      </p:pic>
      <p:pic>
        <p:nvPicPr>
          <p:cNvPr id="145" name="Google Shape;181;p8"/>
          <p:cNvPicPr/>
          <p:nvPr/>
        </p:nvPicPr>
        <p:blipFill>
          <a:blip r:embed="rId5"/>
          <a:stretch/>
        </p:blipFill>
        <p:spPr>
          <a:xfrm>
            <a:off x="5486125" y="2549271"/>
            <a:ext cx="1221120" cy="897120"/>
          </a:xfrm>
          <a:prstGeom prst="rect">
            <a:avLst/>
          </a:prstGeom>
          <a:ln>
            <a:noFill/>
          </a:ln>
        </p:spPr>
      </p:pic>
      <p:pic>
        <p:nvPicPr>
          <p:cNvPr id="146" name="Google Shape;182;p8"/>
          <p:cNvPicPr/>
          <p:nvPr/>
        </p:nvPicPr>
        <p:blipFill>
          <a:blip r:embed="rId6"/>
          <a:stretch/>
        </p:blipFill>
        <p:spPr>
          <a:xfrm>
            <a:off x="9688950" y="2482864"/>
            <a:ext cx="1294200" cy="897120"/>
          </a:xfrm>
          <a:prstGeom prst="rect">
            <a:avLst/>
          </a:prstGeom>
          <a:ln>
            <a:noFill/>
          </a:ln>
        </p:spPr>
      </p:pic>
      <p:pic>
        <p:nvPicPr>
          <p:cNvPr id="147" name="Google Shape;183;p8"/>
          <p:cNvPicPr/>
          <p:nvPr/>
        </p:nvPicPr>
        <p:blipFill>
          <a:blip r:embed="rId7"/>
          <a:stretch/>
        </p:blipFill>
        <p:spPr>
          <a:xfrm>
            <a:off x="710867" y="5642914"/>
            <a:ext cx="633240" cy="670320"/>
          </a:xfrm>
          <a:prstGeom prst="rect">
            <a:avLst/>
          </a:prstGeom>
          <a:ln>
            <a:noFill/>
          </a:ln>
        </p:spPr>
      </p:pic>
      <p:pic>
        <p:nvPicPr>
          <p:cNvPr id="148" name="Google Shape;184;p8"/>
          <p:cNvPicPr/>
          <p:nvPr/>
        </p:nvPicPr>
        <p:blipFill>
          <a:blip r:embed="rId7"/>
          <a:stretch/>
        </p:blipFill>
        <p:spPr>
          <a:xfrm>
            <a:off x="7574376" y="5677157"/>
            <a:ext cx="633240" cy="670320"/>
          </a:xfrm>
          <a:prstGeom prst="rect">
            <a:avLst/>
          </a:prstGeom>
          <a:ln>
            <a:noFill/>
          </a:ln>
        </p:spPr>
      </p:pic>
      <p:sp>
        <p:nvSpPr>
          <p:cNvPr id="149" name="CustomShape 11"/>
          <p:cNvSpPr/>
          <p:nvPr/>
        </p:nvSpPr>
        <p:spPr>
          <a:xfrm>
            <a:off x="7696844" y="2945191"/>
            <a:ext cx="12668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GB" sz="2800" b="1" spc="-1" dirty="0">
                <a:solidFill>
                  <a:srgbClr val="1F3864"/>
                </a:solidFill>
                <a:latin typeface="Century Gothic"/>
                <a:ea typeface="Century Gothic"/>
              </a:rPr>
              <a:t>S</a:t>
            </a:r>
            <a:r>
              <a:rPr lang="en-GB" sz="2800" b="1" strike="noStrike" spc="-1" dirty="0">
                <a:solidFill>
                  <a:srgbClr val="1F3864"/>
                </a:solidFill>
                <a:latin typeface="Century Gothic"/>
                <a:ea typeface="Century Gothic"/>
              </a:rPr>
              <a:t>he is</a:t>
            </a:r>
            <a:endParaRPr lang="en-GB" sz="2800" b="0" strike="noStrike" spc="-1" dirty="0">
              <a:latin typeface="Arial"/>
            </a:endParaRPr>
          </a:p>
        </p:txBody>
      </p:sp>
      <p:sp>
        <p:nvSpPr>
          <p:cNvPr id="150" name="CustomShape 12"/>
          <p:cNvSpPr/>
          <p:nvPr/>
        </p:nvSpPr>
        <p:spPr>
          <a:xfrm>
            <a:off x="7696844" y="2465962"/>
            <a:ext cx="144144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pc="-1" dirty="0">
                <a:solidFill>
                  <a:srgbClr val="92D050"/>
                </a:solidFill>
                <a:latin typeface="Century Gothic"/>
                <a:ea typeface="Century Gothic"/>
              </a:rPr>
              <a:t>E</a:t>
            </a:r>
            <a:r>
              <a:rPr lang="en-GB" sz="2800" b="1" strike="noStrike" spc="-1" dirty="0">
                <a:solidFill>
                  <a:srgbClr val="92D050"/>
                </a:solidFill>
                <a:latin typeface="Century Gothic"/>
                <a:ea typeface="Century Gothic"/>
              </a:rPr>
              <a:t>lle </a:t>
            </a:r>
            <a:r>
              <a:rPr lang="en-GB" sz="2800" b="1" strike="noStrike" spc="-1" dirty="0" err="1">
                <a:solidFill>
                  <a:srgbClr val="92D050"/>
                </a:solidFill>
                <a:latin typeface="Century Gothic"/>
                <a:ea typeface="Century Gothic"/>
              </a:rPr>
              <a:t>est</a:t>
            </a:r>
            <a:endParaRPr lang="en-GB" sz="2800" b="0" strike="noStrike" spc="-1" dirty="0">
              <a:latin typeface="Arial"/>
            </a:endParaRPr>
          </a:p>
        </p:txBody>
      </p:sp>
      <p:sp>
        <p:nvSpPr>
          <p:cNvPr id="152" name="CustomShape 14"/>
          <p:cNvSpPr/>
          <p:nvPr/>
        </p:nvSpPr>
        <p:spPr>
          <a:xfrm>
            <a:off x="310050" y="1601159"/>
            <a:ext cx="11406960" cy="50590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strike="noStrike" spc="-1" dirty="0">
                <a:solidFill>
                  <a:srgbClr val="002060"/>
                </a:solidFill>
                <a:latin typeface="Century Gothic"/>
                <a:ea typeface="Century Gothic"/>
              </a:rPr>
              <a:t>You already know the parts </a:t>
            </a:r>
            <a:r>
              <a:rPr lang="en-GB" sz="2800" b="1" strike="noStrike" spc="-1" dirty="0">
                <a:solidFill>
                  <a:srgbClr val="002060"/>
                </a:solidFill>
                <a:latin typeface="Century Gothic"/>
                <a:ea typeface="Century Gothic"/>
              </a:rPr>
              <a:t>I am, he is </a:t>
            </a:r>
            <a:r>
              <a:rPr lang="en-GB" sz="2800" b="0" strike="noStrike" spc="-1" dirty="0">
                <a:solidFill>
                  <a:srgbClr val="002060"/>
                </a:solidFill>
                <a:latin typeface="Century Gothic"/>
                <a:ea typeface="Century Gothic"/>
              </a:rPr>
              <a:t>and</a:t>
            </a:r>
            <a:r>
              <a:rPr lang="en-GB" sz="2800" b="1" strike="noStrike" spc="-1" dirty="0">
                <a:solidFill>
                  <a:srgbClr val="002060"/>
                </a:solidFill>
                <a:latin typeface="Century Gothic"/>
                <a:ea typeface="Century Gothic"/>
              </a:rPr>
              <a:t> she is:</a:t>
            </a:r>
            <a:endParaRPr lang="en-GB" sz="2800" b="0" strike="noStrike" spc="-1" dirty="0">
              <a:latin typeface="Arial"/>
            </a:endParaRPr>
          </a:p>
        </p:txBody>
      </p:sp>
      <p:sp>
        <p:nvSpPr>
          <p:cNvPr id="25" name="CustomShape 5">
            <a:extLst>
              <a:ext uri="{FF2B5EF4-FFF2-40B4-BE49-F238E27FC236}">
                <a16:creationId xmlns:a16="http://schemas.microsoft.com/office/drawing/2014/main" id="{80041E90-E31E-42EA-B8C6-CA6EED7261A2}"/>
              </a:ext>
            </a:extLst>
          </p:cNvPr>
          <p:cNvSpPr/>
          <p:nvPr/>
        </p:nvSpPr>
        <p:spPr>
          <a:xfrm>
            <a:off x="3852262" y="2494116"/>
            <a:ext cx="1999716" cy="70788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trike="noStrike" spc="-1" dirty="0">
                <a:solidFill>
                  <a:srgbClr val="92D050"/>
                </a:solidFill>
                <a:latin typeface="Century Gothic"/>
                <a:ea typeface="Century Gothic"/>
              </a:rPr>
              <a:t>Il </a:t>
            </a:r>
            <a:r>
              <a:rPr lang="en-GB" sz="2800" b="1" strike="noStrike" spc="-1" dirty="0" err="1">
                <a:solidFill>
                  <a:srgbClr val="92D050"/>
                </a:solidFill>
                <a:latin typeface="Century Gothic"/>
                <a:ea typeface="Century Gothic"/>
              </a:rPr>
              <a:t>est</a:t>
            </a:r>
            <a:endParaRPr lang="en-GB" sz="2800" b="0" strike="noStrike" spc="-1" dirty="0">
              <a:latin typeface="Arial"/>
            </a:endParaRPr>
          </a:p>
        </p:txBody>
      </p:sp>
      <p:sp>
        <p:nvSpPr>
          <p:cNvPr id="26" name="CustomShape 4">
            <a:extLst>
              <a:ext uri="{FF2B5EF4-FFF2-40B4-BE49-F238E27FC236}">
                <a16:creationId xmlns:a16="http://schemas.microsoft.com/office/drawing/2014/main" id="{E502C79D-FAC8-4370-935E-93122A5AE385}"/>
              </a:ext>
            </a:extLst>
          </p:cNvPr>
          <p:cNvSpPr/>
          <p:nvPr/>
        </p:nvSpPr>
        <p:spPr>
          <a:xfrm>
            <a:off x="3852262" y="4896294"/>
            <a:ext cx="166392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pc="-1" dirty="0">
                <a:solidFill>
                  <a:srgbClr val="1F3864"/>
                </a:solidFill>
                <a:latin typeface="Century Gothic"/>
                <a:ea typeface="Century Gothic"/>
              </a:rPr>
              <a:t>You</a:t>
            </a:r>
            <a:r>
              <a:rPr lang="en-GB" sz="2800" b="1" strike="noStrike" spc="-1" dirty="0">
                <a:solidFill>
                  <a:srgbClr val="1F3864"/>
                </a:solidFill>
                <a:latin typeface="Century Gothic"/>
                <a:ea typeface="Century Gothic"/>
              </a:rPr>
              <a:t> are</a:t>
            </a:r>
            <a:endParaRPr lang="en-GB" sz="2800" b="0" strike="noStrike" spc="-1" dirty="0">
              <a:latin typeface="Arial"/>
            </a:endParaRPr>
          </a:p>
        </p:txBody>
      </p:sp>
      <p:pic>
        <p:nvPicPr>
          <p:cNvPr id="28" name="Google Shape;375;p6" descr="face icon to show 'but'">
            <a:extLst>
              <a:ext uri="{FF2B5EF4-FFF2-40B4-BE49-F238E27FC236}">
                <a16:creationId xmlns:a16="http://schemas.microsoft.com/office/drawing/2014/main" id="{E49FD167-FAC4-4A9A-9360-AE4DA950F8B4}"/>
              </a:ext>
            </a:extLst>
          </p:cNvPr>
          <p:cNvPicPr preferRelativeResize="0"/>
          <p:nvPr/>
        </p:nvPicPr>
        <p:blipFill rotWithShape="1">
          <a:blip r:embed="rId8">
            <a:clrChange>
              <a:clrFrom>
                <a:srgbClr val="FFFFFF"/>
              </a:clrFrom>
              <a:clrTo>
                <a:srgbClr val="FFFFFF">
                  <a:alpha val="0"/>
                </a:srgbClr>
              </a:clrTo>
            </a:clrChange>
            <a:alphaModFix/>
          </a:blip>
          <a:srcRect/>
          <a:stretch/>
        </p:blipFill>
        <p:spPr>
          <a:xfrm>
            <a:off x="5681643" y="5742655"/>
            <a:ext cx="828397" cy="735463"/>
          </a:xfrm>
          <a:prstGeom prst="rect">
            <a:avLst/>
          </a:prstGeom>
          <a:noFill/>
          <a:ln>
            <a:noFill/>
          </a:ln>
        </p:spPr>
      </p:pic>
      <p:sp>
        <p:nvSpPr>
          <p:cNvPr id="29" name="CustomShape 2">
            <a:extLst>
              <a:ext uri="{FF2B5EF4-FFF2-40B4-BE49-F238E27FC236}">
                <a16:creationId xmlns:a16="http://schemas.microsoft.com/office/drawing/2014/main" id="{E3364970-4685-4D81-B7C2-DB3085C43B57}"/>
              </a:ext>
            </a:extLst>
          </p:cNvPr>
          <p:cNvSpPr/>
          <p:nvPr/>
        </p:nvSpPr>
        <p:spPr>
          <a:xfrm>
            <a:off x="4459090" y="5738873"/>
            <a:ext cx="1339337"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mai</a:t>
            </a:r>
            <a:r>
              <a:rPr kumimoji="0" lang="en-GB" sz="2800" b="1" i="0" u="none" strike="noStrike" kern="1200" cap="none" spc="-1" normalizeH="0" baseline="0" noProof="0" dirty="0" err="1">
                <a:ln>
                  <a:noFill/>
                </a:ln>
                <a:solidFill>
                  <a:srgbClr val="E7E6E6">
                    <a:lumMod val="75000"/>
                  </a:srgbClr>
                </a:solidFill>
                <a:effectLst/>
                <a:uLnTx/>
                <a:uFillTx/>
                <a:latin typeface="Century Gothic" panose="020B0502020202020204" pitchFamily="34" charset="0"/>
                <a:ea typeface="Century Gothic"/>
              </a:rPr>
              <a:t>s</a:t>
            </a:r>
            <a:endParaRPr kumimoji="0" lang="en-GB" sz="2800" b="1" i="0" u="none" strike="noStrike" kern="1200" cap="none" spc="-1" normalizeH="0" baseline="0" noProof="0" dirty="0">
              <a:ln>
                <a:noFill/>
              </a:ln>
              <a:solidFill>
                <a:srgbClr val="E7E6E6">
                  <a:lumMod val="75000"/>
                </a:srgbClr>
              </a:solidFill>
              <a:effectLst/>
              <a:uLnTx/>
              <a:uFillTx/>
              <a:latin typeface="Century Gothic" panose="020B0502020202020204" pitchFamily="34" charset="0"/>
            </a:endParaRPr>
          </a:p>
        </p:txBody>
      </p:sp>
      <p:sp>
        <p:nvSpPr>
          <p:cNvPr id="30" name="TextBox 2">
            <a:extLst>
              <a:ext uri="{FF2B5EF4-FFF2-40B4-BE49-F238E27FC236}">
                <a16:creationId xmlns:a16="http://schemas.microsoft.com/office/drawing/2014/main" id="{B5CDA8A6-495E-4FD6-888F-7C2AA8624D08}"/>
              </a:ext>
            </a:extLst>
          </p:cNvPr>
          <p:cNvSpPr txBox="1"/>
          <p:nvPr/>
        </p:nvSpPr>
        <p:spPr>
          <a:xfrm>
            <a:off x="4643028" y="6187473"/>
            <a:ext cx="1596980"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a:solidFill>
                  <a:srgbClr val="002060"/>
                </a:solidFill>
                <a:latin typeface="Century Gothic" panose="020B0502020202020204" pitchFamily="34" charset="0"/>
              </a:rPr>
              <a:t>[but]</a:t>
            </a:r>
          </a:p>
        </p:txBody>
      </p:sp>
      <p:sp>
        <p:nvSpPr>
          <p:cNvPr id="33" name="CustomShape 14">
            <a:extLst>
              <a:ext uri="{FF2B5EF4-FFF2-40B4-BE49-F238E27FC236}">
                <a16:creationId xmlns:a16="http://schemas.microsoft.com/office/drawing/2014/main" id="{633B9E44-48BD-4E24-9D69-0130EACFF73F}"/>
              </a:ext>
            </a:extLst>
          </p:cNvPr>
          <p:cNvSpPr/>
          <p:nvPr/>
        </p:nvSpPr>
        <p:spPr>
          <a:xfrm>
            <a:off x="282960" y="3823415"/>
            <a:ext cx="11406960" cy="50590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GB" sz="2800" b="1" strike="noStrike" spc="-1" dirty="0">
                <a:solidFill>
                  <a:srgbClr val="002060"/>
                </a:solidFill>
                <a:latin typeface="Century Gothic"/>
                <a:ea typeface="Century Gothic"/>
              </a:rPr>
              <a:t>You are </a:t>
            </a:r>
            <a:r>
              <a:rPr lang="en-GB" sz="2800" strike="noStrike" spc="-1" dirty="0">
                <a:solidFill>
                  <a:srgbClr val="002060"/>
                </a:solidFill>
                <a:latin typeface="Century Gothic"/>
                <a:ea typeface="Century Gothic"/>
              </a:rPr>
              <a:t>is also part of the verb ‘</a:t>
            </a:r>
            <a:r>
              <a:rPr lang="en-GB" sz="2800" b="1" i="1" strike="noStrike" spc="-1" dirty="0">
                <a:solidFill>
                  <a:srgbClr val="002060"/>
                </a:solidFill>
                <a:latin typeface="Century Gothic"/>
                <a:ea typeface="Century Gothic"/>
              </a:rPr>
              <a:t>to be</a:t>
            </a:r>
            <a:r>
              <a:rPr lang="en-GB" sz="2800" strike="noStrike" spc="-1" dirty="0">
                <a:solidFill>
                  <a:srgbClr val="002060"/>
                </a:solidFill>
                <a:latin typeface="Century Gothic"/>
                <a:ea typeface="Century Gothic"/>
              </a:rPr>
              <a:t>’ </a:t>
            </a:r>
            <a:r>
              <a:rPr lang="en-GB" sz="2800" b="1" strike="noStrike" spc="-1" dirty="0">
                <a:solidFill>
                  <a:srgbClr val="002060"/>
                </a:solidFill>
                <a:latin typeface="Century Gothic"/>
                <a:ea typeface="Century Gothic"/>
              </a:rPr>
              <a:t>:</a:t>
            </a:r>
            <a:endParaRPr lang="en-GB" sz="2800" b="0" strike="noStrike" spc="-1" dirty="0">
              <a:latin typeface="Arial"/>
            </a:endParaRPr>
          </a:p>
        </p:txBody>
      </p:sp>
      <p:pic>
        <p:nvPicPr>
          <p:cNvPr id="34" name="Picture 33" descr="C:\Users\wdj\Google Drive\Primary\Y5 SoW\From Tracy\Pronouns\he.png">
            <a:extLst>
              <a:ext uri="{FF2B5EF4-FFF2-40B4-BE49-F238E27FC236}">
                <a16:creationId xmlns:a16="http://schemas.microsoft.com/office/drawing/2014/main" id="{077D131B-5253-4CD1-AF88-CF9CE45C5CA1}"/>
              </a:ext>
            </a:extLst>
          </p:cNvPr>
          <p:cNvPicPr/>
          <p:nvPr/>
        </p:nvPicPr>
        <p:blipFill rotWithShape="1">
          <a:blip r:embed="rId9" cstate="print">
            <a:extLst>
              <a:ext uri="{28A0092B-C50C-407E-A947-70E740481C1C}">
                <a14:useLocalDpi xmlns:a14="http://schemas.microsoft.com/office/drawing/2010/main" val="0"/>
              </a:ext>
            </a:extLst>
          </a:blip>
          <a:srcRect r="43351"/>
          <a:stretch/>
        </p:blipFill>
        <p:spPr bwMode="auto">
          <a:xfrm>
            <a:off x="5851978" y="4436762"/>
            <a:ext cx="711425" cy="919063"/>
          </a:xfrm>
          <a:prstGeom prst="rect">
            <a:avLst/>
          </a:prstGeom>
          <a:noFill/>
          <a:ln>
            <a:noFill/>
          </a:ln>
        </p:spPr>
      </p:pic>
      <p:sp>
        <p:nvSpPr>
          <p:cNvPr id="2" name="Title 1">
            <a:extLst>
              <a:ext uri="{FF2B5EF4-FFF2-40B4-BE49-F238E27FC236}">
                <a16:creationId xmlns:a16="http://schemas.microsoft.com/office/drawing/2014/main" id="{18A78917-C114-487F-8B7A-8A0A7A8F69F9}"/>
              </a:ext>
            </a:extLst>
          </p:cNvPr>
          <p:cNvSpPr>
            <a:spLocks noGrp="1"/>
          </p:cNvSpPr>
          <p:nvPr>
            <p:ph type="title"/>
          </p:nvPr>
        </p:nvSpPr>
        <p:spPr>
          <a:xfrm>
            <a:off x="310050" y="-10519"/>
            <a:ext cx="1774443" cy="1325563"/>
          </a:xfrm>
        </p:spPr>
        <p:txBody>
          <a:bodyPr>
            <a:normAutofit/>
          </a:bodyPr>
          <a:lstStyle/>
          <a:p>
            <a:r>
              <a:rPr lang="en-GB" sz="6000" b="1" spc="-1" dirty="0" err="1">
                <a:solidFill>
                  <a:srgbClr val="1E4E79"/>
                </a:solidFill>
                <a:latin typeface="Century Gothic"/>
                <a:ea typeface="Century Gothic"/>
              </a:rPr>
              <a:t>être</a:t>
            </a:r>
            <a:endParaRPr lang="en-GB" sz="6000" dirty="0"/>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repl">
                                        <p:cTn id="7" dur="500"/>
                                        <p:tgtEl>
                                          <p:spTgt spid="13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fill="hold" nodeType="clickEffect">
                                  <p:stCondLst>
                                    <p:cond delay="0"/>
                                  </p:stCondLst>
                                  <p:childTnLst>
                                    <p:set>
                                      <p:cBhvr>
                                        <p:cTn id="15" dur="1" fill="hold">
                                          <p:stCondLst>
                                            <p:cond delay="0"/>
                                          </p:stCondLst>
                                        </p:cTn>
                                        <p:tgtEl>
                                          <p:spTgt spid="1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fill="hold" nodeType="clickEffect">
                                  <p:stCondLst>
                                    <p:cond delay="0"/>
                                  </p:stCondLst>
                                  <p:childTnLst>
                                    <p:set>
                                      <p:cBhvr>
                                        <p:cTn id="19" dur="1" fill="hold">
                                          <p:stCondLst>
                                            <p:cond delay="0"/>
                                          </p:stCondLst>
                                        </p:cTn>
                                        <p:tgtEl>
                                          <p:spTgt spid="137"/>
                                        </p:tgtEl>
                                        <p:attrNameLst>
                                          <p:attrName>style.visibility</p:attrName>
                                        </p:attrNameLst>
                                      </p:cBhvr>
                                      <p:to>
                                        <p:strVal val="visible"/>
                                      </p:to>
                                    </p:set>
                                  </p:childTnLst>
                                </p:cTn>
                              </p:par>
                              <p:par>
                                <p:cTn id="20" presetID="1" presetClass="entr" fill="hold" nodeType="withEffect">
                                  <p:stCondLst>
                                    <p:cond delay="0"/>
                                  </p:stCondLst>
                                  <p:childTnLst>
                                    <p:set>
                                      <p:cBhvr>
                                        <p:cTn id="21" dur="1" fill="hold">
                                          <p:stCondLst>
                                            <p:cond delay="0"/>
                                          </p:stCondLst>
                                        </p:cTn>
                                        <p:tgtEl>
                                          <p:spTgt spid="14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fill="hold" nodeType="clickEffect">
                                  <p:stCondLst>
                                    <p:cond delay="0"/>
                                  </p:stCondLst>
                                  <p:childTnLst>
                                    <p:set>
                                      <p:cBhvr>
                                        <p:cTn id="29" dur="1" fill="hold">
                                          <p:stCondLst>
                                            <p:cond delay="0"/>
                                          </p:stCondLst>
                                        </p:cTn>
                                        <p:tgtEl>
                                          <p:spTgt spid="139"/>
                                        </p:tgtEl>
                                        <p:attrNameLst>
                                          <p:attrName>style.visibility</p:attrName>
                                        </p:attrNameLst>
                                      </p:cBhvr>
                                      <p:to>
                                        <p:strVal val="visible"/>
                                      </p:to>
                                    </p:set>
                                  </p:childTnLst>
                                </p:cTn>
                              </p:par>
                              <p:par>
                                <p:cTn id="30" presetID="1" presetClass="entr" fill="hold" nodeType="withEffect">
                                  <p:stCondLst>
                                    <p:cond delay="0"/>
                                  </p:stCondLst>
                                  <p:childTnLst>
                                    <p:set>
                                      <p:cBhvr>
                                        <p:cTn id="31" dur="1" fill="hold">
                                          <p:stCondLst>
                                            <p:cond delay="0"/>
                                          </p:stCondLst>
                                        </p:cTn>
                                        <p:tgtEl>
                                          <p:spTgt spid="14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fill="hold" nodeType="clickEffect">
                                  <p:stCondLst>
                                    <p:cond delay="0"/>
                                  </p:stCondLst>
                                  <p:childTnLst>
                                    <p:set>
                                      <p:cBhvr>
                                        <p:cTn id="35" dur="1" fill="hold">
                                          <p:stCondLst>
                                            <p:cond delay="0"/>
                                          </p:stCondLst>
                                        </p:cTn>
                                        <p:tgtEl>
                                          <p:spTgt spid="150"/>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fill="hold" nodeType="clickEffect">
                                  <p:stCondLst>
                                    <p:cond delay="0"/>
                                  </p:stCondLst>
                                  <p:childTnLst>
                                    <p:set>
                                      <p:cBhvr>
                                        <p:cTn id="39" dur="1" fill="hold">
                                          <p:stCondLst>
                                            <p:cond delay="0"/>
                                          </p:stCondLst>
                                        </p:cTn>
                                        <p:tgtEl>
                                          <p:spTgt spid="149"/>
                                        </p:tgtEl>
                                        <p:attrNameLst>
                                          <p:attrName>style.visibility</p:attrName>
                                        </p:attrNameLst>
                                      </p:cBhvr>
                                      <p:to>
                                        <p:strVal val="visible"/>
                                      </p:to>
                                    </p:set>
                                  </p:childTnLst>
                                </p:cTn>
                              </p:par>
                              <p:par>
                                <p:cTn id="40" presetID="1" presetClass="entr" fill="hold" nodeType="withEffect">
                                  <p:stCondLst>
                                    <p:cond delay="0"/>
                                  </p:stCondLst>
                                  <p:childTnLst>
                                    <p:set>
                                      <p:cBhvr>
                                        <p:cTn id="41" dur="1" fill="hold">
                                          <p:stCondLst>
                                            <p:cond delay="0"/>
                                          </p:stCondLst>
                                        </p:cTn>
                                        <p:tgtEl>
                                          <p:spTgt spid="14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fill="hold" nodeType="clickEffect">
                                  <p:stCondLst>
                                    <p:cond delay="0"/>
                                  </p:stCondLst>
                                  <p:childTnLst>
                                    <p:set>
                                      <p:cBhvr>
                                        <p:cTn id="49" dur="1" fill="hold">
                                          <p:stCondLst>
                                            <p:cond delay="0"/>
                                          </p:stCondLst>
                                        </p:cTn>
                                        <p:tgtEl>
                                          <p:spTgt spid="13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fill="hold" nodeType="clickEffect">
                                  <p:stCondLst>
                                    <p:cond delay="0"/>
                                  </p:stCondLst>
                                  <p:childTnLst>
                                    <p:set>
                                      <p:cBhvr>
                                        <p:cTn id="53" dur="1" fill="hold">
                                          <p:stCondLst>
                                            <p:cond delay="0"/>
                                          </p:stCondLst>
                                        </p:cTn>
                                        <p:tgtEl>
                                          <p:spTgt spid="26"/>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40"/>
                                        </p:tgtEl>
                                        <p:attrNameLst>
                                          <p:attrName>style.visibility</p:attrName>
                                        </p:attrNameLst>
                                      </p:cBhvr>
                                      <p:to>
                                        <p:strVal val="visible"/>
                                      </p:to>
                                    </p:set>
                                    <p:anim calcmode="lin" valueType="num">
                                      <p:cBhvr additive="repl">
                                        <p:cTn id="60" dur="500"/>
                                        <p:tgtEl>
                                          <p:spTgt spid="140"/>
                                        </p:tgtEl>
                                        <p:attrNameLst>
                                          <p:attrName>ppt_y</p:attrName>
                                        </p:attrNameLst>
                                      </p:cBhvr>
                                      <p:tavLst>
                                        <p:tav tm="0">
                                          <p:val>
                                            <p:strVal val="#ppt_y+1"/>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147"/>
                                        </p:tgtEl>
                                        <p:attrNameLst>
                                          <p:attrName>style.visibility</p:attrName>
                                        </p:attrNameLst>
                                      </p:cBhvr>
                                      <p:to>
                                        <p:strVal val="visible"/>
                                      </p:to>
                                    </p:set>
                                    <p:anim calcmode="lin" valueType="num">
                                      <p:cBhvr additive="repl">
                                        <p:cTn id="63" dur="500"/>
                                        <p:tgtEl>
                                          <p:spTgt spid="147"/>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fill="hold" nodeType="clickEffect">
                                  <p:stCondLst>
                                    <p:cond delay="0"/>
                                  </p:stCondLst>
                                  <p:childTnLst>
                                    <p:set>
                                      <p:cBhvr>
                                        <p:cTn id="67" dur="1" fill="hold">
                                          <p:stCondLst>
                                            <p:cond delay="0"/>
                                          </p:stCondLst>
                                        </p:cTn>
                                        <p:tgtEl>
                                          <p:spTgt spid="141"/>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childTnLst>
                                </p:cTn>
                              </p:par>
                              <p:par>
                                <p:cTn id="74" presetID="1" presetClass="entr" presetSubtype="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nodeType="clickEffect">
                                  <p:stCondLst>
                                    <p:cond delay="0"/>
                                  </p:stCondLst>
                                  <p:childTnLst>
                                    <p:set>
                                      <p:cBhvr>
                                        <p:cTn id="79" dur="1" fill="hold">
                                          <p:stCondLst>
                                            <p:cond delay="0"/>
                                          </p:stCondLst>
                                        </p:cTn>
                                        <p:tgtEl>
                                          <p:spTgt spid="142"/>
                                        </p:tgtEl>
                                        <p:attrNameLst>
                                          <p:attrName>style.visibility</p:attrName>
                                        </p:attrNameLst>
                                      </p:cBhvr>
                                      <p:to>
                                        <p:strVal val="visible"/>
                                      </p:to>
                                    </p:set>
                                    <p:anim calcmode="lin" valueType="num">
                                      <p:cBhvr additive="repl">
                                        <p:cTn id="80" dur="500"/>
                                        <p:tgtEl>
                                          <p:spTgt spid="142"/>
                                        </p:tgtEl>
                                        <p:attrNameLst>
                                          <p:attrName>ppt_y</p:attrName>
                                        </p:attrNameLst>
                                      </p:cBhvr>
                                      <p:tavLst>
                                        <p:tav tm="0">
                                          <p:val>
                                            <p:strVal val="#ppt_y+1"/>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148"/>
                                        </p:tgtEl>
                                        <p:attrNameLst>
                                          <p:attrName>style.visibility</p:attrName>
                                        </p:attrNameLst>
                                      </p:cBhvr>
                                      <p:to>
                                        <p:strVal val="visible"/>
                                      </p:to>
                                    </p:set>
                                    <p:anim calcmode="lin" valueType="num">
                                      <p:cBhvr additive="repl">
                                        <p:cTn id="83" dur="500"/>
                                        <p:tgtEl>
                                          <p:spTgt spid="14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 presetClass="entr" fill="hold" nodeType="clickEffect">
                                  <p:stCondLst>
                                    <p:cond delay="0"/>
                                  </p:stCondLst>
                                  <p:childTnLst>
                                    <p:set>
                                      <p:cBhvr>
                                        <p:cTn id="87" dur="1" fill="hold">
                                          <p:stCondLst>
                                            <p:cond delay="0"/>
                                          </p:stCondLst>
                                        </p:cTn>
                                        <p:tgtEl>
                                          <p:spTgt spid="1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1" name="Table 5"/>
          <p:cNvGraphicFramePr/>
          <p:nvPr>
            <p:extLst>
              <p:ext uri="{D42A27DB-BD31-4B8C-83A1-F6EECF244321}">
                <p14:modId xmlns:p14="http://schemas.microsoft.com/office/powerpoint/2010/main" val="2683906363"/>
              </p:ext>
            </p:extLst>
          </p:nvPr>
        </p:nvGraphicFramePr>
        <p:xfrm>
          <a:off x="1107457" y="4180090"/>
          <a:ext cx="8561840" cy="2518029"/>
        </p:xfrm>
        <a:graphic>
          <a:graphicData uri="http://schemas.openxmlformats.org/drawingml/2006/table">
            <a:tbl>
              <a:tblPr/>
              <a:tblGrid>
                <a:gridCol w="4057378">
                  <a:extLst>
                    <a:ext uri="{9D8B030D-6E8A-4147-A177-3AD203B41FA5}">
                      <a16:colId xmlns:a16="http://schemas.microsoft.com/office/drawing/2014/main" val="20001"/>
                    </a:ext>
                  </a:extLst>
                </a:gridCol>
                <a:gridCol w="4504462">
                  <a:extLst>
                    <a:ext uri="{9D8B030D-6E8A-4147-A177-3AD203B41FA5}">
                      <a16:colId xmlns:a16="http://schemas.microsoft.com/office/drawing/2014/main" val="20003"/>
                    </a:ext>
                  </a:extLst>
                </a:gridCol>
              </a:tblGrid>
              <a:tr h="839343">
                <a:tc>
                  <a:txBody>
                    <a:bodyPr/>
                    <a:lstStyle/>
                    <a:p>
                      <a:pPr algn="l">
                        <a:lnSpc>
                          <a:spcPct val="100000"/>
                        </a:lnSpc>
                      </a:pPr>
                      <a:r>
                        <a:rPr lang="en-GB" sz="2800" b="0" strike="noStrike" spc="-1" dirty="0">
                          <a:solidFill>
                            <a:srgbClr val="002060"/>
                          </a:solidFill>
                          <a:latin typeface="Century gothic"/>
                        </a:rPr>
                        <a:t>Il     </a:t>
                      </a:r>
                      <a:r>
                        <a:rPr lang="en-GB" sz="2800" b="0" strike="noStrike" spc="-1" dirty="0" err="1">
                          <a:solidFill>
                            <a:srgbClr val="002060"/>
                          </a:solidFill>
                          <a:latin typeface="Century gothic"/>
                        </a:rPr>
                        <a:t>est</a:t>
                      </a:r>
                      <a:r>
                        <a:rPr lang="en-GB" sz="2800" b="0" strike="noStrike" spc="-1" dirty="0">
                          <a:solidFill>
                            <a:srgbClr val="002060"/>
                          </a:solidFill>
                          <a:latin typeface="Century gothic"/>
                        </a:rPr>
                        <a:t> grand.</a:t>
                      </a:r>
                    </a:p>
                  </a:txBody>
                  <a:tcPr anchor="ctr">
                    <a:lnL w="12240" cap="flat" cmpd="sng" algn="ctr">
                      <a:solidFill>
                        <a:srgbClr val="92D050"/>
                      </a:solidFill>
                      <a:prstDash val="solid"/>
                      <a:round/>
                      <a:headEnd type="none" w="med" len="med"/>
                      <a:tailEnd type="none" w="med" len="med"/>
                    </a:lnL>
                    <a:lnR w="12240" cap="flat" cmpd="sng" algn="ctr">
                      <a:solidFill>
                        <a:srgbClr val="92D050"/>
                      </a:solidFill>
                      <a:prstDash val="solid"/>
                      <a:round/>
                      <a:headEnd type="none" w="med" len="med"/>
                      <a:tailEnd type="none" w="med" len="med"/>
                    </a:lnR>
                    <a:lnT w="12240">
                      <a:solidFill>
                        <a:srgbClr val="92D050"/>
                      </a:solidFill>
                    </a:lnT>
                    <a:lnB w="12240" cap="flat" cmpd="sng" algn="ctr">
                      <a:solidFill>
                        <a:srgbClr val="92D050"/>
                      </a:solidFill>
                      <a:prstDash val="solid"/>
                      <a:round/>
                      <a:headEnd type="none" w="med" len="med"/>
                      <a:tailEnd type="none" w="med" len="med"/>
                    </a:lnB>
                    <a:noFill/>
                  </a:tcPr>
                </a:tc>
                <a:tc>
                  <a:txBody>
                    <a:bodyPr/>
                    <a:lstStyle/>
                    <a:p>
                      <a:pPr algn="l">
                        <a:lnSpc>
                          <a:spcPct val="100000"/>
                        </a:lnSpc>
                      </a:pPr>
                      <a:r>
                        <a:rPr lang="en-GB" sz="2800" b="0" strike="noStrike" spc="-1" dirty="0">
                          <a:solidFill>
                            <a:srgbClr val="002060"/>
                          </a:solidFill>
                          <a:latin typeface="Century gothic"/>
                        </a:rPr>
                        <a:t>Tu     es petit.</a:t>
                      </a:r>
                    </a:p>
                  </a:txBody>
                  <a:tcPr anchor="ctr">
                    <a:lnL w="12240" cap="flat" cmpd="sng" algn="ctr">
                      <a:solidFill>
                        <a:srgbClr val="92D050"/>
                      </a:solidFill>
                      <a:prstDash val="solid"/>
                      <a:round/>
                      <a:headEnd type="none" w="med" len="med"/>
                      <a:tailEnd type="none" w="med" len="med"/>
                    </a:lnL>
                    <a:lnR w="12240">
                      <a:solidFill>
                        <a:srgbClr val="92D050"/>
                      </a:solidFill>
                    </a:lnR>
                    <a:lnT w="12240">
                      <a:solidFill>
                        <a:srgbClr val="92D050"/>
                      </a:solidFill>
                    </a:lnT>
                    <a:lnB w="1224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10001"/>
                  </a:ext>
                </a:extLst>
              </a:tr>
              <a:tr h="839343">
                <a:tc>
                  <a:txBody>
                    <a:bodyPr/>
                    <a:lstStyle/>
                    <a:p>
                      <a:pPr algn="l">
                        <a:lnSpc>
                          <a:spcPct val="100000"/>
                        </a:lnSpc>
                      </a:pPr>
                      <a:r>
                        <a:rPr lang="en-GB" sz="2800" b="0" strike="noStrike" spc="-1" dirty="0">
                          <a:solidFill>
                            <a:srgbClr val="002060"/>
                          </a:solidFill>
                          <a:latin typeface="Century gothic"/>
                        </a:rPr>
                        <a:t>Tu     es </a:t>
                      </a:r>
                      <a:r>
                        <a:rPr lang="en-GB" sz="2800" b="0" strike="noStrike" spc="-1" dirty="0" err="1">
                          <a:solidFill>
                            <a:srgbClr val="002060"/>
                          </a:solidFill>
                          <a:latin typeface="Century gothic"/>
                        </a:rPr>
                        <a:t>indépendant</a:t>
                      </a:r>
                      <a:r>
                        <a:rPr lang="en-GB" sz="2800" b="0" strike="noStrike" spc="-1" dirty="0">
                          <a:solidFill>
                            <a:srgbClr val="002060"/>
                          </a:solidFill>
                          <a:latin typeface="Century gothic"/>
                        </a:rPr>
                        <a:t>.</a:t>
                      </a:r>
                    </a:p>
                  </a:txBody>
                  <a:tcPr anchor="ctr">
                    <a:lnL w="12240">
                      <a:solidFill>
                        <a:srgbClr val="92D050"/>
                      </a:solidFill>
                    </a:lnL>
                    <a:lnR w="12240" cap="flat" cmpd="sng" algn="ctr">
                      <a:solidFill>
                        <a:srgbClr val="92D050"/>
                      </a:solidFill>
                      <a:prstDash val="solid"/>
                      <a:round/>
                      <a:headEnd type="none" w="med" len="med"/>
                      <a:tailEnd type="none" w="med" len="med"/>
                    </a:lnR>
                    <a:lnT w="12240" cap="flat" cmpd="sng" algn="ctr">
                      <a:solidFill>
                        <a:srgbClr val="92D050"/>
                      </a:solidFill>
                      <a:prstDash val="solid"/>
                      <a:round/>
                      <a:headEnd type="none" w="med" len="med"/>
                      <a:tailEnd type="none" w="med" len="med"/>
                    </a:lnT>
                    <a:lnB w="12240" cap="flat" cmpd="sng" algn="ctr">
                      <a:solidFill>
                        <a:srgbClr val="92D050"/>
                      </a:solidFill>
                      <a:prstDash val="solid"/>
                      <a:round/>
                      <a:headEnd type="none" w="med" len="med"/>
                      <a:tailEnd type="none" w="med" len="med"/>
                    </a:lnB>
                    <a:noFill/>
                  </a:tcPr>
                </a:tc>
                <a:tc>
                  <a:txBody>
                    <a:bodyPr/>
                    <a:lstStyle/>
                    <a:p>
                      <a:pPr algn="l">
                        <a:lnSpc>
                          <a:spcPct val="100000"/>
                        </a:lnSpc>
                      </a:pPr>
                      <a:r>
                        <a:rPr lang="en-GB" sz="2800" b="0" strike="noStrike" spc="-1" dirty="0">
                          <a:solidFill>
                            <a:srgbClr val="002060"/>
                          </a:solidFill>
                          <a:latin typeface="Century gothic"/>
                        </a:rPr>
                        <a:t>Il     </a:t>
                      </a:r>
                      <a:r>
                        <a:rPr lang="en-GB" sz="2800" b="0" strike="noStrike" spc="-1" dirty="0" err="1">
                          <a:solidFill>
                            <a:srgbClr val="002060"/>
                          </a:solidFill>
                          <a:latin typeface="Century gothic"/>
                        </a:rPr>
                        <a:t>est</a:t>
                      </a:r>
                      <a:r>
                        <a:rPr lang="en-GB" sz="2800" b="0" strike="noStrike" spc="-1" dirty="0">
                          <a:solidFill>
                            <a:srgbClr val="002060"/>
                          </a:solidFill>
                          <a:latin typeface="Century gothic"/>
                        </a:rPr>
                        <a:t> prudent.</a:t>
                      </a:r>
                    </a:p>
                  </a:txBody>
                  <a:tcPr anchor="ctr">
                    <a:lnL w="12240" cap="flat" cmpd="sng" algn="ctr">
                      <a:solidFill>
                        <a:srgbClr val="92D050"/>
                      </a:solidFill>
                      <a:prstDash val="solid"/>
                      <a:round/>
                      <a:headEnd type="none" w="med" len="med"/>
                      <a:tailEnd type="none" w="med" len="med"/>
                    </a:lnL>
                    <a:lnR w="12240">
                      <a:solidFill>
                        <a:srgbClr val="92D050"/>
                      </a:solidFill>
                    </a:lnR>
                    <a:lnT w="12240" cap="flat" cmpd="sng" algn="ctr">
                      <a:solidFill>
                        <a:srgbClr val="92D050"/>
                      </a:solidFill>
                      <a:prstDash val="solid"/>
                      <a:round/>
                      <a:headEnd type="none" w="med" len="med"/>
                      <a:tailEnd type="none" w="med" len="med"/>
                    </a:lnT>
                    <a:lnB w="12240" cap="flat" cmpd="sng" algn="ctr">
                      <a:solidFill>
                        <a:srgbClr val="92D050"/>
                      </a:solidFill>
                      <a:prstDash val="solid"/>
                      <a:round/>
                      <a:headEnd type="none" w="med" len="med"/>
                      <a:tailEnd type="none" w="med" len="med"/>
                    </a:lnB>
                    <a:noFill/>
                  </a:tcPr>
                </a:tc>
                <a:extLst>
                  <a:ext uri="{0D108BD9-81ED-4DB2-BD59-A6C34878D82A}">
                    <a16:rowId xmlns:a16="http://schemas.microsoft.com/office/drawing/2014/main" val="10002"/>
                  </a:ext>
                </a:extLst>
              </a:tr>
              <a:tr h="839343">
                <a:tc>
                  <a:txBody>
                    <a:bodyPr/>
                    <a:lstStyle/>
                    <a:p>
                      <a:pPr algn="l">
                        <a:lnSpc>
                          <a:spcPct val="100000"/>
                        </a:lnSpc>
                      </a:pPr>
                      <a:r>
                        <a:rPr lang="en-GB" sz="2800" b="0" strike="noStrike" spc="-1" dirty="0">
                          <a:solidFill>
                            <a:srgbClr val="002060"/>
                          </a:solidFill>
                          <a:latin typeface="Century gothic"/>
                        </a:rPr>
                        <a:t>Tu     es content.</a:t>
                      </a:r>
                    </a:p>
                  </a:txBody>
                  <a:tcPr anchor="ctr">
                    <a:lnL w="12240">
                      <a:solidFill>
                        <a:srgbClr val="92D050"/>
                      </a:solidFill>
                    </a:lnL>
                    <a:lnR w="12240" cap="flat" cmpd="sng" algn="ctr">
                      <a:solidFill>
                        <a:srgbClr val="92D050"/>
                      </a:solidFill>
                      <a:prstDash val="solid"/>
                      <a:round/>
                      <a:headEnd type="none" w="med" len="med"/>
                      <a:tailEnd type="none" w="med" len="med"/>
                    </a:lnR>
                    <a:lnT w="12240" cap="flat" cmpd="sng" algn="ctr">
                      <a:solidFill>
                        <a:srgbClr val="92D050"/>
                      </a:solidFill>
                      <a:prstDash val="solid"/>
                      <a:round/>
                      <a:headEnd type="none" w="med" len="med"/>
                      <a:tailEnd type="none" w="med" len="med"/>
                    </a:lnT>
                    <a:lnB w="12240">
                      <a:solidFill>
                        <a:srgbClr val="92D050"/>
                      </a:solidFill>
                    </a:lnB>
                    <a:noFill/>
                  </a:tcPr>
                </a:tc>
                <a:tc>
                  <a:txBody>
                    <a:bodyPr/>
                    <a:lstStyle/>
                    <a:p>
                      <a:pPr algn="l">
                        <a:lnSpc>
                          <a:spcPct val="100000"/>
                        </a:lnSpc>
                      </a:pPr>
                      <a:r>
                        <a:rPr lang="en-GB" sz="2800" b="0" strike="noStrike" spc="-1" dirty="0">
                          <a:solidFill>
                            <a:srgbClr val="002060"/>
                          </a:solidFill>
                          <a:latin typeface="Century gothic"/>
                        </a:rPr>
                        <a:t>Il     </a:t>
                      </a:r>
                      <a:r>
                        <a:rPr lang="en-GB" sz="2800" b="0" strike="noStrike" spc="-1" dirty="0" err="1">
                          <a:solidFill>
                            <a:srgbClr val="002060"/>
                          </a:solidFill>
                          <a:latin typeface="Century gothic"/>
                        </a:rPr>
                        <a:t>est</a:t>
                      </a:r>
                      <a:r>
                        <a:rPr lang="en-GB" sz="2800" b="0" strike="noStrike" spc="-1" dirty="0">
                          <a:solidFill>
                            <a:srgbClr val="002060"/>
                          </a:solidFill>
                          <a:latin typeface="Century gothic"/>
                        </a:rPr>
                        <a:t> </a:t>
                      </a:r>
                      <a:r>
                        <a:rPr lang="en-GB" sz="2800" b="0" strike="noStrike" spc="-1" dirty="0" err="1">
                          <a:solidFill>
                            <a:srgbClr val="002060"/>
                          </a:solidFill>
                          <a:latin typeface="Century gothic"/>
                        </a:rPr>
                        <a:t>différent</a:t>
                      </a:r>
                      <a:r>
                        <a:rPr lang="en-GB" sz="2800" b="0" strike="noStrike" spc="-1" dirty="0">
                          <a:solidFill>
                            <a:srgbClr val="002060"/>
                          </a:solidFill>
                          <a:latin typeface="Century gothic"/>
                        </a:rPr>
                        <a:t>.</a:t>
                      </a:r>
                    </a:p>
                  </a:txBody>
                  <a:tcPr anchor="ctr">
                    <a:lnL w="12240" cap="flat" cmpd="sng" algn="ctr">
                      <a:solidFill>
                        <a:srgbClr val="92D050"/>
                      </a:solidFill>
                      <a:prstDash val="solid"/>
                      <a:round/>
                      <a:headEnd type="none" w="med" len="med"/>
                      <a:tailEnd type="none" w="med" len="med"/>
                    </a:lnL>
                    <a:lnR w="12240">
                      <a:solidFill>
                        <a:srgbClr val="92D050"/>
                      </a:solidFill>
                    </a:lnR>
                    <a:lnT w="12240" cap="flat" cmpd="sng" algn="ctr">
                      <a:solidFill>
                        <a:srgbClr val="92D050"/>
                      </a:solidFill>
                      <a:prstDash val="solid"/>
                      <a:round/>
                      <a:headEnd type="none" w="med" len="med"/>
                      <a:tailEnd type="none" w="med" len="med"/>
                    </a:lnT>
                    <a:lnB w="12240">
                      <a:solidFill>
                        <a:srgbClr val="92D050"/>
                      </a:solidFill>
                    </a:lnB>
                    <a:noFill/>
                  </a:tcPr>
                </a:tc>
                <a:extLst>
                  <a:ext uri="{0D108BD9-81ED-4DB2-BD59-A6C34878D82A}">
                    <a16:rowId xmlns:a16="http://schemas.microsoft.com/office/drawing/2014/main" val="10003"/>
                  </a:ext>
                </a:extLst>
              </a:tr>
            </a:tbl>
          </a:graphicData>
        </a:graphic>
      </p:graphicFrame>
      <p:sp>
        <p:nvSpPr>
          <p:cNvPr id="112" name="CustomShape 6"/>
          <p:cNvSpPr/>
          <p:nvPr/>
        </p:nvSpPr>
        <p:spPr>
          <a:xfrm>
            <a:off x="101160" y="-32040"/>
            <a:ext cx="8125560"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a:ln>
                  <a:noFill/>
                </a:ln>
                <a:solidFill>
                  <a:srgbClr val="002060"/>
                </a:solidFill>
                <a:effectLst/>
                <a:uLnTx/>
                <a:uFillTx/>
                <a:latin typeface="Century gothic"/>
                <a:ea typeface="Century Gothic"/>
              </a:rPr>
              <a:t>Deux </a:t>
            </a:r>
            <a:r>
              <a:rPr kumimoji="0" lang="en-GB" sz="2800" b="1" i="0" u="none" strike="noStrike" kern="1200" cap="none" spc="-1" normalizeH="0" baseline="0" noProof="0" dirty="0" err="1">
                <a:ln>
                  <a:noFill/>
                </a:ln>
                <a:solidFill>
                  <a:srgbClr val="002060"/>
                </a:solidFill>
                <a:effectLst/>
                <a:uLnTx/>
                <a:uFillTx/>
                <a:latin typeface="Century gothic"/>
                <a:ea typeface="Century Gothic"/>
              </a:rPr>
              <a:t>amis</a:t>
            </a:r>
            <a:r>
              <a:rPr kumimoji="0" lang="en-GB" sz="2800" b="1" i="0" u="none" strike="noStrike" kern="1200" cap="none" spc="-1" normalizeH="0" baseline="0" noProof="0" dirty="0">
                <a:ln>
                  <a:noFill/>
                </a:ln>
                <a:solidFill>
                  <a:srgbClr val="002060"/>
                </a:solidFill>
                <a:effectLst/>
                <a:uLnTx/>
                <a:uFillTx/>
                <a:latin typeface="Century gothic"/>
                <a:ea typeface="Century Gothic"/>
              </a:rPr>
              <a:t>* – Pierre et* Yves.</a:t>
            </a:r>
            <a:endParaRPr kumimoji="0" lang="en-GB" sz="2800" b="0" i="0" u="none" strike="noStrike" kern="1200" cap="none" spc="-1" normalizeH="0" baseline="0" noProof="0" dirty="0">
              <a:ln>
                <a:noFill/>
              </a:ln>
              <a:solidFill>
                <a:prstClr val="black"/>
              </a:solidFill>
              <a:effectLst/>
              <a:uLnTx/>
              <a:uFillTx/>
              <a:latin typeface="Century gothic"/>
            </a:endParaRPr>
          </a:p>
        </p:txBody>
      </p:sp>
      <p:sp>
        <p:nvSpPr>
          <p:cNvPr id="113" name="CustomShape 7"/>
          <p:cNvSpPr/>
          <p:nvPr/>
        </p:nvSpPr>
        <p:spPr>
          <a:xfrm>
            <a:off x="138083" y="462746"/>
            <a:ext cx="11825691"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1" normalizeH="0" baseline="0" noProof="0" dirty="0">
                <a:ln>
                  <a:noFill/>
                </a:ln>
                <a:solidFill>
                  <a:srgbClr val="002060"/>
                </a:solidFill>
                <a:effectLst/>
                <a:uLnTx/>
                <a:uFillTx/>
                <a:latin typeface="Century Gothic"/>
                <a:ea typeface="Century Gothic"/>
              </a:rPr>
              <a:t>Adèle </a:t>
            </a:r>
            <a:r>
              <a:rPr kumimoji="0" lang="en-GB" sz="2400" b="0" i="0" u="none" strike="noStrike" kern="1200" cap="none" spc="-1" normalizeH="0" baseline="0" noProof="0" dirty="0" err="1">
                <a:ln>
                  <a:noFill/>
                </a:ln>
                <a:solidFill>
                  <a:srgbClr val="002060"/>
                </a:solidFill>
                <a:effectLst/>
                <a:uLnTx/>
                <a:uFillTx/>
                <a:latin typeface="Century Gothic"/>
                <a:ea typeface="Century Gothic"/>
              </a:rPr>
              <a:t>parle</a:t>
            </a:r>
            <a:r>
              <a:rPr kumimoji="0" lang="en-GB" sz="2400" b="0" i="0" u="none" strike="noStrike" kern="1200" cap="none" spc="-1" normalizeH="0" baseline="0" noProof="0" dirty="0">
                <a:ln>
                  <a:noFill/>
                </a:ln>
                <a:solidFill>
                  <a:srgbClr val="002060"/>
                </a:solidFill>
                <a:effectLst/>
                <a:uLnTx/>
                <a:uFillTx/>
                <a:latin typeface="Century Gothic"/>
                <a:ea typeface="Century Gothic"/>
              </a:rPr>
              <a:t> à Pierre. She compares Pierre,</a:t>
            </a:r>
            <a:r>
              <a:rPr kumimoji="0" lang="en-GB" sz="2400" b="0" i="0" u="none" strike="noStrike" kern="1200" cap="none" spc="-1" normalizeH="0" noProof="0" dirty="0">
                <a:ln>
                  <a:noFill/>
                </a:ln>
                <a:solidFill>
                  <a:srgbClr val="002060"/>
                </a:solidFill>
                <a:effectLst/>
                <a:uLnTx/>
                <a:uFillTx/>
                <a:latin typeface="Century Gothic"/>
                <a:ea typeface="Century Gothic"/>
              </a:rPr>
              <a:t> her brother, with his friend Yves.</a:t>
            </a:r>
            <a:endParaRPr kumimoji="0" lang="en-GB" sz="2400" b="0" i="0" u="none" strike="noStrike" kern="1200" cap="none" spc="-1" normalizeH="0" baseline="0" noProof="0" dirty="0">
              <a:ln>
                <a:noFill/>
              </a:ln>
              <a:solidFill>
                <a:prstClr val="black"/>
              </a:solidFill>
              <a:effectLst/>
              <a:uLnTx/>
              <a:uFillTx/>
              <a:latin typeface="Arial"/>
            </a:endParaRPr>
          </a:p>
        </p:txBody>
      </p:sp>
      <p:pic>
        <p:nvPicPr>
          <p:cNvPr id="29" name="Picture 28" descr="Icon&#10;&#10;Description automatically generated">
            <a:extLst>
              <a:ext uri="{FF2B5EF4-FFF2-40B4-BE49-F238E27FC236}">
                <a16:creationId xmlns:a16="http://schemas.microsoft.com/office/drawing/2014/main" id="{96A999E4-763E-497D-9A46-5CA100E0CA4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89003" y="0"/>
            <a:ext cx="1101542" cy="1101542"/>
          </a:xfrm>
          <a:prstGeom prst="rect">
            <a:avLst/>
          </a:prstGeom>
        </p:spPr>
      </p:pic>
      <p:sp>
        <p:nvSpPr>
          <p:cNvPr id="32" name="CustomShape 8">
            <a:extLst>
              <a:ext uri="{FF2B5EF4-FFF2-40B4-BE49-F238E27FC236}">
                <a16:creationId xmlns:a16="http://schemas.microsoft.com/office/drawing/2014/main" id="{977D9DC2-7212-4C61-B9B9-2FECC03F6397}"/>
              </a:ext>
            </a:extLst>
          </p:cNvPr>
          <p:cNvSpPr/>
          <p:nvPr/>
        </p:nvSpPr>
        <p:spPr>
          <a:xfrm>
            <a:off x="138083" y="863632"/>
            <a:ext cx="7732924" cy="456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rgbClr val="002060"/>
                </a:solidFill>
                <a:effectLst/>
                <a:uLnTx/>
                <a:uFillTx/>
                <a:latin typeface="Century Gothic" panose="020B0502020202020204" pitchFamily="34" charset="0"/>
                <a:ea typeface="Century Gothic"/>
              </a:rPr>
              <a:t>Écris</a:t>
            </a:r>
            <a:r>
              <a:rPr kumimoji="0" lang="en-GB" sz="24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rPr>
              <a:t> </a:t>
            </a:r>
            <a:r>
              <a:rPr lang="en-GB" sz="2400" b="1" kern="1200" spc="-1" dirty="0">
                <a:solidFill>
                  <a:srgbClr val="002060"/>
                </a:solidFill>
                <a:latin typeface="Century Gothic" panose="020B0502020202020204" pitchFamily="34" charset="0"/>
                <a:ea typeface="Century Gothic"/>
              </a:rPr>
              <a:t>You are 1…, 2…, 3…. He is 1…, 2…, 3…</a:t>
            </a:r>
            <a:endParaRPr kumimoji="0" lang="en-GB" sz="24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1315774" y="1033981"/>
            <a:ext cx="648000" cy="374973"/>
          </a:xfrm>
          <a:solidFill>
            <a:srgbClr val="786EB1"/>
          </a:solidFill>
        </p:spPr>
        <p:txBody>
          <a:bodyPr/>
          <a:lstStyle/>
          <a:p>
            <a:pPr algn="ctr"/>
            <a:r>
              <a:rPr lang="en-GB" sz="2000" b="1" dirty="0">
                <a:solidFill>
                  <a:schemeClr val="bg1"/>
                </a:solidFill>
                <a:latin typeface="Century Gothic" panose="020B0502020202020204" pitchFamily="34" charset="0"/>
              </a:rPr>
              <a:t>lire</a:t>
            </a:r>
          </a:p>
        </p:txBody>
      </p:sp>
      <p:sp>
        <p:nvSpPr>
          <p:cNvPr id="8" name="TextBox 7">
            <a:extLst>
              <a:ext uri="{FF2B5EF4-FFF2-40B4-BE49-F238E27FC236}">
                <a16:creationId xmlns:a16="http://schemas.microsoft.com/office/drawing/2014/main" id="{74E1DEC2-7086-4FFF-A01C-3DACC0853FD0}"/>
              </a:ext>
            </a:extLst>
          </p:cNvPr>
          <p:cNvSpPr txBox="1"/>
          <p:nvPr/>
        </p:nvSpPr>
        <p:spPr>
          <a:xfrm>
            <a:off x="10270849" y="5690206"/>
            <a:ext cx="1779888" cy="1015663"/>
          </a:xfrm>
          <a:prstGeom prst="rect">
            <a:avLst/>
          </a:prstGeom>
          <a:solidFill>
            <a:srgbClr val="92D050"/>
          </a:solidFill>
          <a:ln>
            <a:solidFill>
              <a:srgbClr val="92D050"/>
            </a:solidFill>
          </a:ln>
        </p:spPr>
        <p:txBody>
          <a:bodyPr wrap="square" rtlCol="0">
            <a:spAutoFit/>
          </a:bodyPr>
          <a:lstStyle/>
          <a:p>
            <a:pPr algn="ctr"/>
            <a:r>
              <a:rPr lang="en-GB" sz="2000" dirty="0">
                <a:latin typeface="Century Gothic" panose="020B0502020202020204" pitchFamily="34" charset="0"/>
              </a:rPr>
              <a:t>deux – two</a:t>
            </a:r>
            <a:br>
              <a:rPr lang="en-GB" sz="2000" dirty="0">
                <a:latin typeface="Century Gothic" panose="020B0502020202020204" pitchFamily="34" charset="0"/>
              </a:rPr>
            </a:br>
            <a:r>
              <a:rPr lang="en-GB" sz="2000" dirty="0" err="1">
                <a:latin typeface="Century Gothic" panose="020B0502020202020204" pitchFamily="34" charset="0"/>
              </a:rPr>
              <a:t>ami</a:t>
            </a:r>
            <a:r>
              <a:rPr lang="en-GB" sz="2000" dirty="0">
                <a:latin typeface="Century Gothic" panose="020B0502020202020204" pitchFamily="34" charset="0"/>
              </a:rPr>
              <a:t> – friend</a:t>
            </a:r>
            <a:br>
              <a:rPr lang="en-GB" sz="2000" dirty="0">
                <a:latin typeface="Century Gothic" panose="020B0502020202020204" pitchFamily="34" charset="0"/>
              </a:rPr>
            </a:br>
            <a:r>
              <a:rPr lang="en-GB" sz="2000" dirty="0">
                <a:latin typeface="Century Gothic" panose="020B0502020202020204" pitchFamily="34" charset="0"/>
              </a:rPr>
              <a:t>et – and </a:t>
            </a:r>
          </a:p>
        </p:txBody>
      </p:sp>
      <p:grpSp>
        <p:nvGrpSpPr>
          <p:cNvPr id="10" name="Group 9">
            <a:extLst>
              <a:ext uri="{FF2B5EF4-FFF2-40B4-BE49-F238E27FC236}">
                <a16:creationId xmlns:a16="http://schemas.microsoft.com/office/drawing/2014/main" id="{AD4D54C3-2638-44A7-9675-779D8C7C7C00}"/>
              </a:ext>
            </a:extLst>
          </p:cNvPr>
          <p:cNvGrpSpPr/>
          <p:nvPr/>
        </p:nvGrpSpPr>
        <p:grpSpPr>
          <a:xfrm>
            <a:off x="1087683" y="4279566"/>
            <a:ext cx="759681" cy="609865"/>
            <a:chOff x="1249156" y="1991200"/>
            <a:chExt cx="705711" cy="527797"/>
          </a:xfrm>
        </p:grpSpPr>
        <p:sp>
          <p:nvSpPr>
            <p:cNvPr id="16" name="Explosion: 8 Points 15">
              <a:extLst>
                <a:ext uri="{FF2B5EF4-FFF2-40B4-BE49-F238E27FC236}">
                  <a16:creationId xmlns:a16="http://schemas.microsoft.com/office/drawing/2014/main" id="{03E12104-3586-41B9-8855-DC09D8961D3F}"/>
                </a:ext>
              </a:extLst>
            </p:cNvPr>
            <p:cNvSpPr/>
            <p:nvPr/>
          </p:nvSpPr>
          <p:spPr>
            <a:xfrm rot="20890364">
              <a:off x="1249156" y="1991200"/>
              <a:ext cx="705711" cy="527797"/>
            </a:xfrm>
            <a:prstGeom prst="irregularSeal1">
              <a:avLst/>
            </a:prstGeom>
            <a:solidFill>
              <a:srgbClr val="CC66FF"/>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Explosion: 8 Points 8">
              <a:extLst>
                <a:ext uri="{FF2B5EF4-FFF2-40B4-BE49-F238E27FC236}">
                  <a16:creationId xmlns:a16="http://schemas.microsoft.com/office/drawing/2014/main" id="{0B905EDA-8FAC-47E7-88B6-0FB191C84EEE}"/>
                </a:ext>
              </a:extLst>
            </p:cNvPr>
            <p:cNvSpPr/>
            <p:nvPr/>
          </p:nvSpPr>
          <p:spPr>
            <a:xfrm rot="20890364">
              <a:off x="1274198" y="2017415"/>
              <a:ext cx="646150" cy="483251"/>
            </a:xfrm>
            <a:prstGeom prst="irregularSeal1">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 name="Group 17">
            <a:extLst>
              <a:ext uri="{FF2B5EF4-FFF2-40B4-BE49-F238E27FC236}">
                <a16:creationId xmlns:a16="http://schemas.microsoft.com/office/drawing/2014/main" id="{CD9B67C1-B1F5-445F-BFBE-46DA633126B8}"/>
              </a:ext>
            </a:extLst>
          </p:cNvPr>
          <p:cNvGrpSpPr/>
          <p:nvPr/>
        </p:nvGrpSpPr>
        <p:grpSpPr>
          <a:xfrm>
            <a:off x="1082581" y="5108025"/>
            <a:ext cx="759681" cy="609865"/>
            <a:chOff x="1249156" y="1991200"/>
            <a:chExt cx="705711" cy="527797"/>
          </a:xfrm>
        </p:grpSpPr>
        <p:sp>
          <p:nvSpPr>
            <p:cNvPr id="19" name="Explosion: 8 Points 18">
              <a:extLst>
                <a:ext uri="{FF2B5EF4-FFF2-40B4-BE49-F238E27FC236}">
                  <a16:creationId xmlns:a16="http://schemas.microsoft.com/office/drawing/2014/main" id="{96EDDBE3-480E-4D3D-8058-DD1FFF207C98}"/>
                </a:ext>
              </a:extLst>
            </p:cNvPr>
            <p:cNvSpPr/>
            <p:nvPr/>
          </p:nvSpPr>
          <p:spPr>
            <a:xfrm rot="20890364">
              <a:off x="1249156" y="1991200"/>
              <a:ext cx="705711" cy="527797"/>
            </a:xfrm>
            <a:prstGeom prst="irregularSeal1">
              <a:avLst/>
            </a:prstGeom>
            <a:solidFill>
              <a:srgbClr val="CC66FF"/>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Explosion: 8 Points 19">
              <a:extLst>
                <a:ext uri="{FF2B5EF4-FFF2-40B4-BE49-F238E27FC236}">
                  <a16:creationId xmlns:a16="http://schemas.microsoft.com/office/drawing/2014/main" id="{69D55557-044C-496B-8BD7-A76C3B5662E3}"/>
                </a:ext>
              </a:extLst>
            </p:cNvPr>
            <p:cNvSpPr/>
            <p:nvPr/>
          </p:nvSpPr>
          <p:spPr>
            <a:xfrm rot="20890364">
              <a:off x="1274198" y="2017415"/>
              <a:ext cx="646150" cy="483251"/>
            </a:xfrm>
            <a:prstGeom prst="irregularSeal1">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 name="Group 20">
            <a:extLst>
              <a:ext uri="{FF2B5EF4-FFF2-40B4-BE49-F238E27FC236}">
                <a16:creationId xmlns:a16="http://schemas.microsoft.com/office/drawing/2014/main" id="{D886721C-7BB1-4798-B7B4-4DB4A2A66D34}"/>
              </a:ext>
            </a:extLst>
          </p:cNvPr>
          <p:cNvGrpSpPr/>
          <p:nvPr/>
        </p:nvGrpSpPr>
        <p:grpSpPr>
          <a:xfrm>
            <a:off x="1028145" y="5996234"/>
            <a:ext cx="759681" cy="609865"/>
            <a:chOff x="1249156" y="1991200"/>
            <a:chExt cx="705711" cy="527797"/>
          </a:xfrm>
        </p:grpSpPr>
        <p:sp>
          <p:nvSpPr>
            <p:cNvPr id="22" name="Explosion: 8 Points 21">
              <a:extLst>
                <a:ext uri="{FF2B5EF4-FFF2-40B4-BE49-F238E27FC236}">
                  <a16:creationId xmlns:a16="http://schemas.microsoft.com/office/drawing/2014/main" id="{BCBA0858-4367-4DB5-962C-43FDB75CF6B1}"/>
                </a:ext>
              </a:extLst>
            </p:cNvPr>
            <p:cNvSpPr/>
            <p:nvPr/>
          </p:nvSpPr>
          <p:spPr>
            <a:xfrm rot="20890364">
              <a:off x="1249156" y="1991200"/>
              <a:ext cx="705711" cy="527797"/>
            </a:xfrm>
            <a:prstGeom prst="irregularSeal1">
              <a:avLst/>
            </a:prstGeom>
            <a:solidFill>
              <a:srgbClr val="CC66FF"/>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Explosion: 8 Points 22">
              <a:extLst>
                <a:ext uri="{FF2B5EF4-FFF2-40B4-BE49-F238E27FC236}">
                  <a16:creationId xmlns:a16="http://schemas.microsoft.com/office/drawing/2014/main" id="{C50D244E-F8FE-4515-95D0-294A9F9B95CF}"/>
                </a:ext>
              </a:extLst>
            </p:cNvPr>
            <p:cNvSpPr/>
            <p:nvPr/>
          </p:nvSpPr>
          <p:spPr>
            <a:xfrm rot="20890364">
              <a:off x="1274198" y="2017415"/>
              <a:ext cx="646150" cy="483251"/>
            </a:xfrm>
            <a:prstGeom prst="irregularSeal1">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 name="Group 23">
            <a:extLst>
              <a:ext uri="{FF2B5EF4-FFF2-40B4-BE49-F238E27FC236}">
                <a16:creationId xmlns:a16="http://schemas.microsoft.com/office/drawing/2014/main" id="{3ABC169B-2B27-422C-B22B-B2E320566F3B}"/>
              </a:ext>
            </a:extLst>
          </p:cNvPr>
          <p:cNvGrpSpPr/>
          <p:nvPr/>
        </p:nvGrpSpPr>
        <p:grpSpPr>
          <a:xfrm>
            <a:off x="5146536" y="4296792"/>
            <a:ext cx="759681" cy="609865"/>
            <a:chOff x="1249156" y="1991200"/>
            <a:chExt cx="705711" cy="527797"/>
          </a:xfrm>
        </p:grpSpPr>
        <p:sp>
          <p:nvSpPr>
            <p:cNvPr id="25" name="Explosion: 8 Points 24">
              <a:extLst>
                <a:ext uri="{FF2B5EF4-FFF2-40B4-BE49-F238E27FC236}">
                  <a16:creationId xmlns:a16="http://schemas.microsoft.com/office/drawing/2014/main" id="{475D1858-B67B-4000-84C7-DA27B4D7904B}"/>
                </a:ext>
              </a:extLst>
            </p:cNvPr>
            <p:cNvSpPr/>
            <p:nvPr/>
          </p:nvSpPr>
          <p:spPr>
            <a:xfrm rot="20890364">
              <a:off x="1249156" y="1991200"/>
              <a:ext cx="705711" cy="527797"/>
            </a:xfrm>
            <a:prstGeom prst="irregularSeal1">
              <a:avLst/>
            </a:prstGeom>
            <a:solidFill>
              <a:srgbClr val="CC66FF"/>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Explosion: 8 Points 25">
              <a:extLst>
                <a:ext uri="{FF2B5EF4-FFF2-40B4-BE49-F238E27FC236}">
                  <a16:creationId xmlns:a16="http://schemas.microsoft.com/office/drawing/2014/main" id="{C50FB5F7-FD61-4BAC-9BB7-F9F1EED7E0FE}"/>
                </a:ext>
              </a:extLst>
            </p:cNvPr>
            <p:cNvSpPr/>
            <p:nvPr/>
          </p:nvSpPr>
          <p:spPr>
            <a:xfrm rot="20890364">
              <a:off x="1274198" y="2017415"/>
              <a:ext cx="646150" cy="483251"/>
            </a:xfrm>
            <a:prstGeom prst="irregularSeal1">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09CC1015-B127-4695-80CB-19D73DC98138}"/>
              </a:ext>
            </a:extLst>
          </p:cNvPr>
          <p:cNvGrpSpPr/>
          <p:nvPr/>
        </p:nvGrpSpPr>
        <p:grpSpPr>
          <a:xfrm>
            <a:off x="5033480" y="5144614"/>
            <a:ext cx="759681" cy="609865"/>
            <a:chOff x="1249156" y="1991200"/>
            <a:chExt cx="705711" cy="527797"/>
          </a:xfrm>
        </p:grpSpPr>
        <p:sp>
          <p:nvSpPr>
            <p:cNvPr id="28" name="Explosion: 8 Points 27">
              <a:extLst>
                <a:ext uri="{FF2B5EF4-FFF2-40B4-BE49-F238E27FC236}">
                  <a16:creationId xmlns:a16="http://schemas.microsoft.com/office/drawing/2014/main" id="{C8964BB0-7C02-43F4-BA05-D583705519F1}"/>
                </a:ext>
              </a:extLst>
            </p:cNvPr>
            <p:cNvSpPr/>
            <p:nvPr/>
          </p:nvSpPr>
          <p:spPr>
            <a:xfrm rot="20890364">
              <a:off x="1249156" y="1991200"/>
              <a:ext cx="705711" cy="527797"/>
            </a:xfrm>
            <a:prstGeom prst="irregularSeal1">
              <a:avLst/>
            </a:prstGeom>
            <a:solidFill>
              <a:srgbClr val="CC66FF"/>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Explosion: 8 Points 29">
              <a:extLst>
                <a:ext uri="{FF2B5EF4-FFF2-40B4-BE49-F238E27FC236}">
                  <a16:creationId xmlns:a16="http://schemas.microsoft.com/office/drawing/2014/main" id="{DAA61D1F-F37E-4BA7-A5B5-F64E041A379A}"/>
                </a:ext>
              </a:extLst>
            </p:cNvPr>
            <p:cNvSpPr/>
            <p:nvPr/>
          </p:nvSpPr>
          <p:spPr>
            <a:xfrm rot="20890364">
              <a:off x="1274198" y="2017415"/>
              <a:ext cx="646150" cy="483251"/>
            </a:xfrm>
            <a:prstGeom prst="irregularSeal1">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1" name="Group 30">
            <a:extLst>
              <a:ext uri="{FF2B5EF4-FFF2-40B4-BE49-F238E27FC236}">
                <a16:creationId xmlns:a16="http://schemas.microsoft.com/office/drawing/2014/main" id="{B2E4F492-8F3A-4C6C-8063-C7AC0BCECC5F}"/>
              </a:ext>
            </a:extLst>
          </p:cNvPr>
          <p:cNvGrpSpPr/>
          <p:nvPr/>
        </p:nvGrpSpPr>
        <p:grpSpPr>
          <a:xfrm>
            <a:off x="5010595" y="6011961"/>
            <a:ext cx="759681" cy="609865"/>
            <a:chOff x="1249156" y="1991200"/>
            <a:chExt cx="705711" cy="527797"/>
          </a:xfrm>
        </p:grpSpPr>
        <p:sp>
          <p:nvSpPr>
            <p:cNvPr id="33" name="Explosion: 8 Points 32">
              <a:extLst>
                <a:ext uri="{FF2B5EF4-FFF2-40B4-BE49-F238E27FC236}">
                  <a16:creationId xmlns:a16="http://schemas.microsoft.com/office/drawing/2014/main" id="{C663C62B-A408-42CF-A64A-849AA9E39496}"/>
                </a:ext>
              </a:extLst>
            </p:cNvPr>
            <p:cNvSpPr/>
            <p:nvPr/>
          </p:nvSpPr>
          <p:spPr>
            <a:xfrm rot="20890364">
              <a:off x="1249156" y="1991200"/>
              <a:ext cx="705711" cy="527797"/>
            </a:xfrm>
            <a:prstGeom prst="irregularSeal1">
              <a:avLst/>
            </a:prstGeom>
            <a:solidFill>
              <a:srgbClr val="CC66FF"/>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Explosion: 8 Points 33">
              <a:extLst>
                <a:ext uri="{FF2B5EF4-FFF2-40B4-BE49-F238E27FC236}">
                  <a16:creationId xmlns:a16="http://schemas.microsoft.com/office/drawing/2014/main" id="{48ACA55E-CDBE-4DD1-A164-9CBD69C366BE}"/>
                </a:ext>
              </a:extLst>
            </p:cNvPr>
            <p:cNvSpPr/>
            <p:nvPr/>
          </p:nvSpPr>
          <p:spPr>
            <a:xfrm rot="20890364">
              <a:off x="1274198" y="2017415"/>
              <a:ext cx="646150" cy="483251"/>
            </a:xfrm>
            <a:prstGeom prst="irregularSeal1">
              <a:avLst/>
            </a:prstGeom>
            <a:solidFill>
              <a:srgbClr val="CC66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5" name="Picture 34" descr="A picture containing vector graphics&#10;&#10;Description automatically generated">
            <a:extLst>
              <a:ext uri="{FF2B5EF4-FFF2-40B4-BE49-F238E27FC236}">
                <a16:creationId xmlns:a16="http://schemas.microsoft.com/office/drawing/2014/main" id="{A39387D0-137F-4480-B551-8EB31DF2C8F7}"/>
              </a:ext>
            </a:extLst>
          </p:cNvPr>
          <p:cNvPicPr>
            <a:picLocks noChangeAspect="1"/>
          </p:cNvPicPr>
          <p:nvPr/>
        </p:nvPicPr>
        <p:blipFill rotWithShape="1">
          <a:blip r:embed="rId4"/>
          <a:srcRect b="62794"/>
          <a:stretch/>
        </p:blipFill>
        <p:spPr>
          <a:xfrm>
            <a:off x="8721474" y="916620"/>
            <a:ext cx="1444635" cy="1507253"/>
          </a:xfrm>
          <a:prstGeom prst="rect">
            <a:avLst/>
          </a:prstGeom>
        </p:spPr>
      </p:pic>
      <p:sp>
        <p:nvSpPr>
          <p:cNvPr id="36" name="TextBox 35">
            <a:extLst>
              <a:ext uri="{FF2B5EF4-FFF2-40B4-BE49-F238E27FC236}">
                <a16:creationId xmlns:a16="http://schemas.microsoft.com/office/drawing/2014/main" id="{2CFD19C4-35E1-4667-BEF1-DFA1A6A3BB25}"/>
              </a:ext>
            </a:extLst>
          </p:cNvPr>
          <p:cNvSpPr txBox="1"/>
          <p:nvPr/>
        </p:nvSpPr>
        <p:spPr>
          <a:xfrm>
            <a:off x="8993639" y="2080537"/>
            <a:ext cx="951767" cy="400110"/>
          </a:xfrm>
          <a:prstGeom prst="rect">
            <a:avLst/>
          </a:prstGeom>
          <a:noFill/>
        </p:spPr>
        <p:txBody>
          <a:bodyPr wrap="square" rtlCol="0">
            <a:spAutoFit/>
          </a:bodyPr>
          <a:lstStyle/>
          <a:p>
            <a:r>
              <a:rPr lang="en-GB" sz="2000" b="1" dirty="0">
                <a:solidFill>
                  <a:schemeClr val="bg1"/>
                </a:solidFill>
                <a:latin typeface="Century Gothic" panose="020B0502020202020204" pitchFamily="34" charset="0"/>
              </a:rPr>
              <a:t>Pierre</a:t>
            </a:r>
          </a:p>
        </p:txBody>
      </p:sp>
      <p:sp>
        <p:nvSpPr>
          <p:cNvPr id="37" name="Speech Bubble: Rectangle with Corners Rounded 36">
            <a:extLst>
              <a:ext uri="{FF2B5EF4-FFF2-40B4-BE49-F238E27FC236}">
                <a16:creationId xmlns:a16="http://schemas.microsoft.com/office/drawing/2014/main" id="{2A2ABCD2-B9E0-4A45-86AB-C7BC380F1BD1}"/>
              </a:ext>
            </a:extLst>
          </p:cNvPr>
          <p:cNvSpPr/>
          <p:nvPr/>
        </p:nvSpPr>
        <p:spPr>
          <a:xfrm>
            <a:off x="2390398" y="2747919"/>
            <a:ext cx="6110371" cy="951295"/>
          </a:xfrm>
          <a:prstGeom prst="wedgeRoundRectCallout">
            <a:avLst>
              <a:gd name="adj1" fmla="val -61513"/>
              <a:gd name="adj2" fmla="val 31420"/>
              <a:gd name="adj3" fmla="val 16667"/>
            </a:avLst>
          </a:prstGeom>
          <a:solidFill>
            <a:srgbClr val="786EB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He is          tall, </a:t>
            </a:r>
            <a:br>
              <a:rPr lang="en-GB" sz="2400" dirty="0">
                <a:latin typeface="Century Gothic" panose="020B0502020202020204" pitchFamily="34" charset="0"/>
              </a:rPr>
            </a:br>
            <a:r>
              <a:rPr lang="en-GB" sz="2400" dirty="0">
                <a:latin typeface="Century Gothic" panose="020B0502020202020204" pitchFamily="34" charset="0"/>
              </a:rPr>
              <a:t>careful,      different.</a:t>
            </a:r>
          </a:p>
        </p:txBody>
      </p:sp>
      <p:sp>
        <p:nvSpPr>
          <p:cNvPr id="38" name="Speech Bubble: Rectangle with Corners Rounded 37">
            <a:extLst>
              <a:ext uri="{FF2B5EF4-FFF2-40B4-BE49-F238E27FC236}">
                <a16:creationId xmlns:a16="http://schemas.microsoft.com/office/drawing/2014/main" id="{ED902748-17CB-4B00-9565-552BD0DA2488}"/>
              </a:ext>
            </a:extLst>
          </p:cNvPr>
          <p:cNvSpPr/>
          <p:nvPr/>
        </p:nvSpPr>
        <p:spPr>
          <a:xfrm>
            <a:off x="2443143" y="1607277"/>
            <a:ext cx="6057627" cy="951295"/>
          </a:xfrm>
          <a:prstGeom prst="wedgeRoundRectCallout">
            <a:avLst>
              <a:gd name="adj1" fmla="val -63515"/>
              <a:gd name="adj2" fmla="val 42189"/>
              <a:gd name="adj3" fmla="val 16667"/>
            </a:avLst>
          </a:prstGeom>
          <a:solidFill>
            <a:srgbClr val="786EB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entury Gothic" panose="020B0502020202020204" pitchFamily="34" charset="0"/>
              </a:rPr>
              <a:t>Pierre, you are       independent, </a:t>
            </a:r>
            <a:br>
              <a:rPr lang="en-GB" sz="2400" dirty="0">
                <a:latin typeface="Century Gothic" panose="020B0502020202020204" pitchFamily="34" charset="0"/>
              </a:rPr>
            </a:br>
            <a:r>
              <a:rPr lang="en-GB" sz="2400" dirty="0">
                <a:latin typeface="Century Gothic" panose="020B0502020202020204" pitchFamily="34" charset="0"/>
              </a:rPr>
              <a:t>pleased,      short.</a:t>
            </a:r>
          </a:p>
        </p:txBody>
      </p:sp>
      <p:pic>
        <p:nvPicPr>
          <p:cNvPr id="39" name="Picture 38">
            <a:extLst>
              <a:ext uri="{FF2B5EF4-FFF2-40B4-BE49-F238E27FC236}">
                <a16:creationId xmlns:a16="http://schemas.microsoft.com/office/drawing/2014/main" id="{0946E3DE-46BB-4622-AB96-A61D361D1193}"/>
              </a:ext>
            </a:extLst>
          </p:cNvPr>
          <p:cNvPicPr>
            <a:picLocks noChangeAspect="1"/>
          </p:cNvPicPr>
          <p:nvPr/>
        </p:nvPicPr>
        <p:blipFill rotWithShape="1">
          <a:blip r:embed="rId5"/>
          <a:srcRect b="65276"/>
          <a:stretch/>
        </p:blipFill>
        <p:spPr>
          <a:xfrm>
            <a:off x="8735529" y="2516856"/>
            <a:ext cx="1446917" cy="1429063"/>
          </a:xfrm>
          <a:prstGeom prst="rect">
            <a:avLst/>
          </a:prstGeom>
        </p:spPr>
      </p:pic>
      <p:sp>
        <p:nvSpPr>
          <p:cNvPr id="40" name="TextBox 39">
            <a:extLst>
              <a:ext uri="{FF2B5EF4-FFF2-40B4-BE49-F238E27FC236}">
                <a16:creationId xmlns:a16="http://schemas.microsoft.com/office/drawing/2014/main" id="{79E60F75-B630-479E-BDFF-0D5BAFCB891F}"/>
              </a:ext>
            </a:extLst>
          </p:cNvPr>
          <p:cNvSpPr txBox="1"/>
          <p:nvPr/>
        </p:nvSpPr>
        <p:spPr>
          <a:xfrm>
            <a:off x="8948602" y="3682449"/>
            <a:ext cx="951767"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Yves</a:t>
            </a:r>
          </a:p>
        </p:txBody>
      </p:sp>
      <p:sp>
        <p:nvSpPr>
          <p:cNvPr id="12" name="Oval 11">
            <a:extLst>
              <a:ext uri="{FF2B5EF4-FFF2-40B4-BE49-F238E27FC236}">
                <a16:creationId xmlns:a16="http://schemas.microsoft.com/office/drawing/2014/main" id="{CEB03166-D12D-4DBC-9C22-5739E5350DB6}"/>
              </a:ext>
            </a:extLst>
          </p:cNvPr>
          <p:cNvSpPr/>
          <p:nvPr/>
        </p:nvSpPr>
        <p:spPr>
          <a:xfrm>
            <a:off x="5290328" y="2808301"/>
            <a:ext cx="363255" cy="394171"/>
          </a:xfrm>
          <a:prstGeom prst="ellipse">
            <a:avLst/>
          </a:prstGeom>
          <a:solidFill>
            <a:srgbClr val="002060"/>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1</a:t>
            </a:r>
          </a:p>
        </p:txBody>
      </p:sp>
      <p:sp>
        <p:nvSpPr>
          <p:cNvPr id="41" name="Oval 40">
            <a:extLst>
              <a:ext uri="{FF2B5EF4-FFF2-40B4-BE49-F238E27FC236}">
                <a16:creationId xmlns:a16="http://schemas.microsoft.com/office/drawing/2014/main" id="{03C2D90F-116F-4FAD-84EF-B3B948CAB69A}"/>
              </a:ext>
            </a:extLst>
          </p:cNvPr>
          <p:cNvSpPr/>
          <p:nvPr/>
        </p:nvSpPr>
        <p:spPr>
          <a:xfrm>
            <a:off x="3549261" y="3239207"/>
            <a:ext cx="363255" cy="394171"/>
          </a:xfrm>
          <a:prstGeom prst="ellipse">
            <a:avLst/>
          </a:prstGeom>
          <a:solidFill>
            <a:srgbClr val="002060"/>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2</a:t>
            </a:r>
          </a:p>
        </p:txBody>
      </p:sp>
      <p:sp>
        <p:nvSpPr>
          <p:cNvPr id="42" name="Oval 41">
            <a:extLst>
              <a:ext uri="{FF2B5EF4-FFF2-40B4-BE49-F238E27FC236}">
                <a16:creationId xmlns:a16="http://schemas.microsoft.com/office/drawing/2014/main" id="{0FCADCD7-077F-4F74-91A9-3F36F9ACD59F}"/>
              </a:ext>
            </a:extLst>
          </p:cNvPr>
          <p:cNvSpPr/>
          <p:nvPr/>
        </p:nvSpPr>
        <p:spPr>
          <a:xfrm>
            <a:off x="5179102" y="3223566"/>
            <a:ext cx="363255" cy="394171"/>
          </a:xfrm>
          <a:prstGeom prst="ellipse">
            <a:avLst/>
          </a:prstGeom>
          <a:solidFill>
            <a:srgbClr val="002060"/>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3</a:t>
            </a:r>
          </a:p>
        </p:txBody>
      </p:sp>
      <p:sp>
        <p:nvSpPr>
          <p:cNvPr id="43" name="Oval 42">
            <a:extLst>
              <a:ext uri="{FF2B5EF4-FFF2-40B4-BE49-F238E27FC236}">
                <a16:creationId xmlns:a16="http://schemas.microsoft.com/office/drawing/2014/main" id="{BCB5C821-3FBD-4F53-922E-44B3F38F38E5}"/>
              </a:ext>
            </a:extLst>
          </p:cNvPr>
          <p:cNvSpPr/>
          <p:nvPr/>
        </p:nvSpPr>
        <p:spPr>
          <a:xfrm>
            <a:off x="5324129" y="1653636"/>
            <a:ext cx="363255" cy="394171"/>
          </a:xfrm>
          <a:prstGeom prst="ellipse">
            <a:avLst/>
          </a:prstGeom>
          <a:solidFill>
            <a:srgbClr val="002060"/>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1</a:t>
            </a:r>
          </a:p>
        </p:txBody>
      </p:sp>
      <p:sp>
        <p:nvSpPr>
          <p:cNvPr id="44" name="Oval 43">
            <a:extLst>
              <a:ext uri="{FF2B5EF4-FFF2-40B4-BE49-F238E27FC236}">
                <a16:creationId xmlns:a16="http://schemas.microsoft.com/office/drawing/2014/main" id="{21673240-2CB9-4F08-8F14-4F8B46F66450}"/>
              </a:ext>
            </a:extLst>
          </p:cNvPr>
          <p:cNvSpPr/>
          <p:nvPr/>
        </p:nvSpPr>
        <p:spPr>
          <a:xfrm>
            <a:off x="3552505" y="2086476"/>
            <a:ext cx="363255" cy="394171"/>
          </a:xfrm>
          <a:prstGeom prst="ellipse">
            <a:avLst/>
          </a:prstGeom>
          <a:solidFill>
            <a:srgbClr val="002060"/>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2</a:t>
            </a:r>
          </a:p>
        </p:txBody>
      </p:sp>
      <p:sp>
        <p:nvSpPr>
          <p:cNvPr id="45" name="Oval 44">
            <a:extLst>
              <a:ext uri="{FF2B5EF4-FFF2-40B4-BE49-F238E27FC236}">
                <a16:creationId xmlns:a16="http://schemas.microsoft.com/office/drawing/2014/main" id="{1BC28607-275D-427D-AC86-98E87F67FCCC}"/>
              </a:ext>
            </a:extLst>
          </p:cNvPr>
          <p:cNvSpPr/>
          <p:nvPr/>
        </p:nvSpPr>
        <p:spPr>
          <a:xfrm>
            <a:off x="5537806" y="2068901"/>
            <a:ext cx="363255" cy="394171"/>
          </a:xfrm>
          <a:prstGeom prst="ellipse">
            <a:avLst/>
          </a:prstGeom>
          <a:solidFill>
            <a:srgbClr val="002060"/>
          </a:solidFill>
          <a:ln>
            <a:solidFill>
              <a:srgbClr val="CC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Century Gothic" panose="020B0502020202020204" pitchFamily="34" charset="0"/>
              </a:rPr>
              <a:t>3</a:t>
            </a:r>
          </a:p>
        </p:txBody>
      </p:sp>
      <p:sp>
        <p:nvSpPr>
          <p:cNvPr id="14" name="Rectangle: Rounded Corners 13">
            <a:extLst>
              <a:ext uri="{FF2B5EF4-FFF2-40B4-BE49-F238E27FC236}">
                <a16:creationId xmlns:a16="http://schemas.microsoft.com/office/drawing/2014/main" id="{E9B3EE58-E1C8-4F9D-B667-2355F7698E9C}"/>
              </a:ext>
            </a:extLst>
          </p:cNvPr>
          <p:cNvSpPr/>
          <p:nvPr/>
        </p:nvSpPr>
        <p:spPr>
          <a:xfrm>
            <a:off x="5777116" y="2829395"/>
            <a:ext cx="797556" cy="394171"/>
          </a:xfrm>
          <a:prstGeom prst="roundRect">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____,</a:t>
            </a:r>
          </a:p>
        </p:txBody>
      </p:sp>
      <p:sp>
        <p:nvSpPr>
          <p:cNvPr id="47" name="Rectangle: Rounded Corners 46">
            <a:extLst>
              <a:ext uri="{FF2B5EF4-FFF2-40B4-BE49-F238E27FC236}">
                <a16:creationId xmlns:a16="http://schemas.microsoft.com/office/drawing/2014/main" id="{DB5BF5A3-E6BD-428F-B12C-D2B50C9A54EB}"/>
              </a:ext>
            </a:extLst>
          </p:cNvPr>
          <p:cNvSpPr/>
          <p:nvPr/>
        </p:nvSpPr>
        <p:spPr>
          <a:xfrm>
            <a:off x="3922295" y="3223565"/>
            <a:ext cx="1189273" cy="394171"/>
          </a:xfrm>
          <a:prstGeom prst="roundRect">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____</a:t>
            </a:r>
          </a:p>
        </p:txBody>
      </p:sp>
      <p:sp>
        <p:nvSpPr>
          <p:cNvPr id="48" name="Rectangle: Rounded Corners 47">
            <a:extLst>
              <a:ext uri="{FF2B5EF4-FFF2-40B4-BE49-F238E27FC236}">
                <a16:creationId xmlns:a16="http://schemas.microsoft.com/office/drawing/2014/main" id="{F9792F3A-CC31-47CD-8446-6490949FFE4D}"/>
              </a:ext>
            </a:extLst>
          </p:cNvPr>
          <p:cNvSpPr/>
          <p:nvPr/>
        </p:nvSpPr>
        <p:spPr>
          <a:xfrm>
            <a:off x="5609890" y="3280887"/>
            <a:ext cx="1470543" cy="394171"/>
          </a:xfrm>
          <a:prstGeom prst="roundRect">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____.</a:t>
            </a:r>
          </a:p>
        </p:txBody>
      </p:sp>
      <p:sp>
        <p:nvSpPr>
          <p:cNvPr id="49" name="Rectangle: Rounded Corners 48">
            <a:extLst>
              <a:ext uri="{FF2B5EF4-FFF2-40B4-BE49-F238E27FC236}">
                <a16:creationId xmlns:a16="http://schemas.microsoft.com/office/drawing/2014/main" id="{CFA0D913-2B4C-485B-8CAE-51D95D6C0E59}"/>
              </a:ext>
            </a:extLst>
          </p:cNvPr>
          <p:cNvSpPr/>
          <p:nvPr/>
        </p:nvSpPr>
        <p:spPr>
          <a:xfrm>
            <a:off x="5793161" y="1704436"/>
            <a:ext cx="2077846" cy="394171"/>
          </a:xfrm>
          <a:prstGeom prst="roundRect">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____,</a:t>
            </a:r>
          </a:p>
        </p:txBody>
      </p:sp>
      <p:sp>
        <p:nvSpPr>
          <p:cNvPr id="50" name="Rectangle: Rounded Corners 49">
            <a:extLst>
              <a:ext uri="{FF2B5EF4-FFF2-40B4-BE49-F238E27FC236}">
                <a16:creationId xmlns:a16="http://schemas.microsoft.com/office/drawing/2014/main" id="{B2801CF5-862F-4510-AB38-F3E0FFAC323E}"/>
              </a:ext>
            </a:extLst>
          </p:cNvPr>
          <p:cNvSpPr/>
          <p:nvPr/>
        </p:nvSpPr>
        <p:spPr>
          <a:xfrm>
            <a:off x="4009851" y="2146573"/>
            <a:ext cx="1451252" cy="394171"/>
          </a:xfrm>
          <a:prstGeom prst="roundRect">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____,</a:t>
            </a:r>
          </a:p>
        </p:txBody>
      </p:sp>
      <p:sp>
        <p:nvSpPr>
          <p:cNvPr id="51" name="Rectangle: Rounded Corners 50">
            <a:extLst>
              <a:ext uri="{FF2B5EF4-FFF2-40B4-BE49-F238E27FC236}">
                <a16:creationId xmlns:a16="http://schemas.microsoft.com/office/drawing/2014/main" id="{FE192A50-7482-4250-8853-D685B57CE4FA}"/>
              </a:ext>
            </a:extLst>
          </p:cNvPr>
          <p:cNvSpPr/>
          <p:nvPr/>
        </p:nvSpPr>
        <p:spPr>
          <a:xfrm>
            <a:off x="5953972" y="2134890"/>
            <a:ext cx="797556" cy="394171"/>
          </a:xfrm>
          <a:prstGeom prst="roundRect">
            <a:avLst/>
          </a:prstGeom>
          <a:solidFill>
            <a:srgbClr val="786EB1"/>
          </a:solidFill>
          <a:ln>
            <a:solidFill>
              <a:srgbClr val="786E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____.</a:t>
            </a:r>
          </a:p>
        </p:txBody>
      </p:sp>
      <p:pic>
        <p:nvPicPr>
          <p:cNvPr id="52" name="Picture 51">
            <a:extLst>
              <a:ext uri="{FF2B5EF4-FFF2-40B4-BE49-F238E27FC236}">
                <a16:creationId xmlns:a16="http://schemas.microsoft.com/office/drawing/2014/main" id="{04147A7D-1175-4DCB-B519-6582FE7F92CB}"/>
              </a:ext>
            </a:extLst>
          </p:cNvPr>
          <p:cNvPicPr>
            <a:picLocks noChangeAspect="1"/>
          </p:cNvPicPr>
          <p:nvPr/>
        </p:nvPicPr>
        <p:blipFill rotWithShape="1">
          <a:blip r:embed="rId6">
            <a:extLst>
              <a:ext uri="{28A0092B-C50C-407E-A947-70E740481C1C}">
                <a14:useLocalDpi xmlns:a14="http://schemas.microsoft.com/office/drawing/2010/main" val="0"/>
              </a:ext>
            </a:extLst>
          </a:blip>
          <a:srcRect l="4534" t="3229" r="-4534" b="68631"/>
          <a:stretch/>
        </p:blipFill>
        <p:spPr>
          <a:xfrm flipH="1">
            <a:off x="-26557" y="1417308"/>
            <a:ext cx="2041086" cy="1507253"/>
          </a:xfrm>
          <a:prstGeom prst="rect">
            <a:avLst/>
          </a:prstGeom>
        </p:spPr>
      </p:pic>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4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1"/>
                                        </p:tgtEl>
                                        <p:attrNameLst>
                                          <p:attrName>style.visibility</p:attrName>
                                        </p:attrNameLst>
                                      </p:cBhvr>
                                      <p:to>
                                        <p:strVal val="hidden"/>
                                      </p:to>
                                    </p:set>
                                  </p:childTnLst>
                                </p:cTn>
                              </p:par>
                              <p:par>
                                <p:cTn id="77" presetID="1" presetClass="exit" presetSubtype="0" fill="hold" grpId="1" nodeType="withEffect">
                                  <p:stCondLst>
                                    <p:cond delay="0"/>
                                  </p:stCondLst>
                                  <p:childTnLst>
                                    <p:set>
                                      <p:cBhvr>
                                        <p:cTn id="78" dur="1" fill="hold">
                                          <p:stCondLst>
                                            <p:cond delay="0"/>
                                          </p:stCondLst>
                                        </p:cTn>
                                        <p:tgtEl>
                                          <p:spTgt spid="5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24"/>
                                        </p:tgtEl>
                                        <p:attrNameLst>
                                          <p:attrName>style.visibility</p:attrName>
                                        </p:attrNameLst>
                                      </p:cBhvr>
                                      <p:to>
                                        <p:strVal val="hidden"/>
                                      </p:to>
                                    </p:set>
                                  </p:childTnLst>
                                </p:cTn>
                              </p:par>
                              <p:par>
                                <p:cTn id="83" presetID="1" presetClass="exit" presetSubtype="0" fill="hold" grpId="1" nodeType="withEffect">
                                  <p:stCondLst>
                                    <p:cond delay="0"/>
                                  </p:stCondLst>
                                  <p:childTnLst>
                                    <p:set>
                                      <p:cBhvr>
                                        <p:cTn id="84" dur="1" fill="hold">
                                          <p:stCondLst>
                                            <p:cond delay="0"/>
                                          </p:stCondLst>
                                        </p:cTn>
                                        <p:tgtEl>
                                          <p:spTgt spid="51"/>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nodeType="clickEffect">
                                  <p:stCondLst>
                                    <p:cond delay="0"/>
                                  </p:stCondLst>
                                  <p:childTnLst>
                                    <p:set>
                                      <p:cBhvr>
                                        <p:cTn id="88" dur="1" fill="hold">
                                          <p:stCondLst>
                                            <p:cond delay="0"/>
                                          </p:stCondLst>
                                        </p:cTn>
                                        <p:tgtEl>
                                          <p:spTgt spid="10"/>
                                        </p:tgtEl>
                                        <p:attrNameLst>
                                          <p:attrName>style.visibility</p:attrName>
                                        </p:attrNameLst>
                                      </p:cBhvr>
                                      <p:to>
                                        <p:strVal val="hidden"/>
                                      </p:to>
                                    </p:set>
                                  </p:childTnLst>
                                </p:cTn>
                              </p:par>
                              <p:par>
                                <p:cTn id="89" presetID="1" presetClass="exit" presetSubtype="0" fill="hold" grpId="1" nodeType="withEffect">
                                  <p:stCondLst>
                                    <p:cond delay="0"/>
                                  </p:stCondLst>
                                  <p:childTnLst>
                                    <p:set>
                                      <p:cBhvr>
                                        <p:cTn id="90" dur="1" fill="hold">
                                          <p:stCondLst>
                                            <p:cond delay="0"/>
                                          </p:stCondLst>
                                        </p:cTn>
                                        <p:tgtEl>
                                          <p:spTgt spid="14"/>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27"/>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47"/>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nodeType="clickEffect">
                                  <p:stCondLst>
                                    <p:cond delay="0"/>
                                  </p:stCondLst>
                                  <p:childTnLst>
                                    <p:set>
                                      <p:cBhvr>
                                        <p:cTn id="100" dur="1" fill="hold">
                                          <p:stCondLst>
                                            <p:cond delay="0"/>
                                          </p:stCondLst>
                                        </p:cTn>
                                        <p:tgtEl>
                                          <p:spTgt spid="31"/>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32" grpId="0"/>
      <p:bldP spid="36" grpId="0"/>
      <p:bldP spid="37" grpId="0" animBg="1"/>
      <p:bldP spid="38" grpId="0" animBg="1"/>
      <p:bldP spid="40" grpId="0"/>
      <p:bldP spid="12" grpId="0" animBg="1"/>
      <p:bldP spid="41" grpId="0" animBg="1"/>
      <p:bldP spid="42" grpId="0" animBg="1"/>
      <p:bldP spid="43" grpId="0" animBg="1"/>
      <p:bldP spid="44" grpId="0" animBg="1"/>
      <p:bldP spid="45" grpId="0" animBg="1"/>
      <p:bldP spid="14" grpId="0" animBg="1"/>
      <p:bldP spid="14"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con&#10;&#10;Description automatically generated">
            <a:extLst>
              <a:ext uri="{FF2B5EF4-FFF2-40B4-BE49-F238E27FC236}">
                <a16:creationId xmlns:a16="http://schemas.microsoft.com/office/drawing/2014/main" id="{5AD19556-E243-4B47-A3DA-4C64F155D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05984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écouter</a:t>
            </a:r>
            <a:endParaRPr lang="en-GB" sz="2000" b="1" dirty="0">
              <a:solidFill>
                <a:srgbClr val="002060"/>
              </a:solidFill>
              <a:latin typeface="Century Gothic" panose="020B0502020202020204" pitchFamily="34" charset="0"/>
            </a:endParaRPr>
          </a:p>
        </p:txBody>
      </p:sp>
      <p:sp>
        <p:nvSpPr>
          <p:cNvPr id="24" name="CustomShape 14">
            <a:extLst>
              <a:ext uri="{FF2B5EF4-FFF2-40B4-BE49-F238E27FC236}">
                <a16:creationId xmlns:a16="http://schemas.microsoft.com/office/drawing/2014/main" id="{5B038370-52AC-441F-8035-3DB346524715}"/>
              </a:ext>
            </a:extLst>
          </p:cNvPr>
          <p:cNvSpPr/>
          <p:nvPr/>
        </p:nvSpPr>
        <p:spPr>
          <a:xfrm>
            <a:off x="118526" y="651848"/>
            <a:ext cx="5977474" cy="5180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1" normalizeH="0" baseline="0" noProof="0" dirty="0">
                <a:ln>
                  <a:noFill/>
                </a:ln>
                <a:solidFill>
                  <a:srgbClr val="002060"/>
                </a:solidFill>
                <a:effectLst/>
                <a:uLnTx/>
                <a:uFillTx/>
                <a:latin typeface="Century Gothic"/>
                <a:ea typeface="Century Gothic"/>
              </a:rPr>
              <a:t>Jean-Michel</a:t>
            </a:r>
            <a:r>
              <a:rPr kumimoji="0" lang="en-GB" sz="2000" b="0" i="0" u="none" strike="noStrike" kern="1200" cap="none" spc="-1" normalizeH="0" noProof="0" dirty="0">
                <a:ln>
                  <a:noFill/>
                </a:ln>
                <a:solidFill>
                  <a:srgbClr val="002060"/>
                </a:solidFill>
                <a:effectLst/>
                <a:uLnTx/>
                <a:uFillTx/>
                <a:latin typeface="Century Gothic"/>
                <a:ea typeface="Century Gothic"/>
              </a:rPr>
              <a:t> is Pierre’s cousin and lives in Ha</a:t>
            </a:r>
            <a:r>
              <a:rPr kumimoji="0" lang="el-GR" sz="2000" b="0" i="0" u="none" strike="noStrike" kern="1200" cap="none" spc="-1" normalizeH="0" noProof="0" dirty="0">
                <a:ln>
                  <a:noFill/>
                </a:ln>
                <a:solidFill>
                  <a:srgbClr val="002060"/>
                </a:solidFill>
                <a:effectLst/>
                <a:uLnTx/>
                <a:uFillTx/>
                <a:latin typeface="Century Gothic" panose="020B0502020202020204" pitchFamily="34" charset="0"/>
                <a:ea typeface="Century Gothic"/>
              </a:rPr>
              <a:t>ϊ</a:t>
            </a:r>
            <a:r>
              <a:rPr kumimoji="0" lang="en-GB" sz="2000" b="0" i="0" u="none" strike="noStrike" kern="1200" cap="none" spc="-1" normalizeH="0" noProof="0" dirty="0" err="1">
                <a:ln>
                  <a:noFill/>
                </a:ln>
                <a:solidFill>
                  <a:srgbClr val="002060"/>
                </a:solidFill>
                <a:effectLst/>
                <a:uLnTx/>
                <a:uFillTx/>
                <a:latin typeface="Century Gothic" panose="020B0502020202020204" pitchFamily="34" charset="0"/>
                <a:ea typeface="Century Gothic"/>
              </a:rPr>
              <a:t>ti</a:t>
            </a:r>
            <a:r>
              <a:rPr kumimoji="0" lang="en-GB" sz="2000" b="0" i="0" u="none" strike="noStrike" kern="1200" cap="none" spc="-1" normalizeH="0" noProof="0" dirty="0">
                <a:ln>
                  <a:noFill/>
                </a:ln>
                <a:solidFill>
                  <a:srgbClr val="002060"/>
                </a:solidFill>
                <a:effectLst/>
                <a:uLnTx/>
                <a:uFillTx/>
                <a:latin typeface="Century Gothic" panose="020B0502020202020204" pitchFamily="34" charset="0"/>
                <a:ea typeface="Century Gothic"/>
              </a:rPr>
              <a:t>. </a:t>
            </a:r>
          </a:p>
        </p:txBody>
      </p:sp>
      <p:pic>
        <p:nvPicPr>
          <p:cNvPr id="29" name="Picture 28" descr="Map&#10;&#10;Description automatically generated">
            <a:extLst>
              <a:ext uri="{FF2B5EF4-FFF2-40B4-BE49-F238E27FC236}">
                <a16:creationId xmlns:a16="http://schemas.microsoft.com/office/drawing/2014/main" id="{98F77FB3-6784-4F61-BFED-475036129E6B}"/>
              </a:ext>
            </a:extLst>
          </p:cNvPr>
          <p:cNvPicPr>
            <a:picLocks noChangeAspect="1"/>
          </p:cNvPicPr>
          <p:nvPr/>
        </p:nvPicPr>
        <p:blipFill>
          <a:blip r:embed="rId4"/>
          <a:stretch>
            <a:fillRect/>
          </a:stretch>
        </p:blipFill>
        <p:spPr>
          <a:xfrm>
            <a:off x="1510308" y="1484655"/>
            <a:ext cx="7681730" cy="5173791"/>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09C553A9-0516-4042-987E-4302FEDB342C}"/>
              </a:ext>
            </a:extLst>
          </p:cNvPr>
          <p:cNvPicPr>
            <a:picLocks noChangeAspect="1"/>
          </p:cNvPicPr>
          <p:nvPr/>
        </p:nvPicPr>
        <p:blipFill>
          <a:blip r:embed="rId5"/>
          <a:stretch>
            <a:fillRect/>
          </a:stretch>
        </p:blipFill>
        <p:spPr>
          <a:xfrm>
            <a:off x="2115499" y="3799602"/>
            <a:ext cx="1418196" cy="1440015"/>
          </a:xfrm>
          <a:prstGeom prst="rect">
            <a:avLst/>
          </a:prstGeom>
        </p:spPr>
      </p:pic>
      <p:sp>
        <p:nvSpPr>
          <p:cNvPr id="27" name="TextBox 26">
            <a:extLst>
              <a:ext uri="{FF2B5EF4-FFF2-40B4-BE49-F238E27FC236}">
                <a16:creationId xmlns:a16="http://schemas.microsoft.com/office/drawing/2014/main" id="{CE6C2CBB-D7D2-4AE2-AD4B-D0611D988F39}"/>
              </a:ext>
            </a:extLst>
          </p:cNvPr>
          <p:cNvSpPr txBox="1"/>
          <p:nvPr/>
        </p:nvSpPr>
        <p:spPr>
          <a:xfrm>
            <a:off x="1934956" y="5173290"/>
            <a:ext cx="1779281" cy="400110"/>
          </a:xfrm>
          <a:prstGeom prst="rect">
            <a:avLst/>
          </a:prstGeom>
          <a:noFill/>
        </p:spPr>
        <p:txBody>
          <a:bodyPr wrap="square" rtlCol="0">
            <a:spAutoFit/>
          </a:bodyPr>
          <a:lstStyle/>
          <a:p>
            <a:r>
              <a:rPr lang="en-GB" sz="2000" b="1" dirty="0">
                <a:solidFill>
                  <a:srgbClr val="002060"/>
                </a:solidFill>
                <a:latin typeface="Century Gothic" panose="020B0502020202020204" pitchFamily="34" charset="0"/>
              </a:rPr>
              <a:t>Jean-Michel</a:t>
            </a:r>
          </a:p>
        </p:txBody>
      </p:sp>
      <p:pic>
        <p:nvPicPr>
          <p:cNvPr id="30" name="Picture 29" descr="A picture containing vector graphics&#10;&#10;Description automatically generated">
            <a:extLst>
              <a:ext uri="{FF2B5EF4-FFF2-40B4-BE49-F238E27FC236}">
                <a16:creationId xmlns:a16="http://schemas.microsoft.com/office/drawing/2014/main" id="{A0952317-77C9-4822-9AAA-85A0F44A29D3}"/>
              </a:ext>
            </a:extLst>
          </p:cNvPr>
          <p:cNvPicPr>
            <a:picLocks noChangeAspect="1"/>
          </p:cNvPicPr>
          <p:nvPr/>
        </p:nvPicPr>
        <p:blipFill rotWithShape="1">
          <a:blip r:embed="rId6"/>
          <a:srcRect b="62794"/>
          <a:stretch/>
        </p:blipFill>
        <p:spPr>
          <a:xfrm>
            <a:off x="7747403" y="1126417"/>
            <a:ext cx="1444635" cy="1507253"/>
          </a:xfrm>
          <a:prstGeom prst="rect">
            <a:avLst/>
          </a:prstGeom>
        </p:spPr>
      </p:pic>
      <p:sp>
        <p:nvSpPr>
          <p:cNvPr id="31" name="TextBox 30">
            <a:extLst>
              <a:ext uri="{FF2B5EF4-FFF2-40B4-BE49-F238E27FC236}">
                <a16:creationId xmlns:a16="http://schemas.microsoft.com/office/drawing/2014/main" id="{3F9710C5-8A54-41BD-8A85-F61C0BDA03A7}"/>
              </a:ext>
            </a:extLst>
          </p:cNvPr>
          <p:cNvSpPr txBox="1"/>
          <p:nvPr/>
        </p:nvSpPr>
        <p:spPr>
          <a:xfrm>
            <a:off x="7993836" y="2295194"/>
            <a:ext cx="951767" cy="400110"/>
          </a:xfrm>
          <a:prstGeom prst="rect">
            <a:avLst/>
          </a:prstGeom>
          <a:noFill/>
        </p:spPr>
        <p:txBody>
          <a:bodyPr wrap="square" rtlCol="0">
            <a:spAutoFit/>
          </a:bodyPr>
          <a:lstStyle/>
          <a:p>
            <a:r>
              <a:rPr lang="en-GB" sz="2000" b="1" dirty="0">
                <a:solidFill>
                  <a:schemeClr val="bg1"/>
                </a:solidFill>
                <a:latin typeface="Century Gothic" panose="020B0502020202020204" pitchFamily="34" charset="0"/>
              </a:rPr>
              <a:t>Pierre</a:t>
            </a:r>
          </a:p>
        </p:txBody>
      </p:sp>
      <p:sp>
        <p:nvSpPr>
          <p:cNvPr id="32" name="Speech Bubble: Rectangle with Corners Rounded 31">
            <a:extLst>
              <a:ext uri="{FF2B5EF4-FFF2-40B4-BE49-F238E27FC236}">
                <a16:creationId xmlns:a16="http://schemas.microsoft.com/office/drawing/2014/main" id="{76EA9509-8C8C-40A6-BECD-1D75EEF3FD13}"/>
              </a:ext>
            </a:extLst>
          </p:cNvPr>
          <p:cNvSpPr/>
          <p:nvPr/>
        </p:nvSpPr>
        <p:spPr>
          <a:xfrm>
            <a:off x="6613742" y="1096289"/>
            <a:ext cx="1354873" cy="517320"/>
          </a:xfrm>
          <a:prstGeom prst="wedgeRoundRectCallout">
            <a:avLst>
              <a:gd name="adj1" fmla="val 56666"/>
              <a:gd name="adj2" fmla="val 104156"/>
              <a:gd name="adj3" fmla="val 16667"/>
            </a:avLst>
          </a:prstGeom>
          <a:solidFill>
            <a:srgbClr val="786EB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Century Gothic" panose="020B0502020202020204" pitchFamily="34" charset="0"/>
              </a:rPr>
              <a:t>Salut !</a:t>
            </a:r>
          </a:p>
        </p:txBody>
      </p:sp>
      <p:sp>
        <p:nvSpPr>
          <p:cNvPr id="33" name="Speech Bubble: Rectangle with Corners Rounded 32">
            <a:extLst>
              <a:ext uri="{FF2B5EF4-FFF2-40B4-BE49-F238E27FC236}">
                <a16:creationId xmlns:a16="http://schemas.microsoft.com/office/drawing/2014/main" id="{0AC2DBD3-6FE5-4CBC-8CB3-8422C887BF48}"/>
              </a:ext>
            </a:extLst>
          </p:cNvPr>
          <p:cNvSpPr/>
          <p:nvPr/>
        </p:nvSpPr>
        <p:spPr>
          <a:xfrm>
            <a:off x="3018187" y="3282282"/>
            <a:ext cx="1779281" cy="517320"/>
          </a:xfrm>
          <a:prstGeom prst="wedgeRoundRectCallout">
            <a:avLst>
              <a:gd name="adj1" fmla="val -40581"/>
              <a:gd name="adj2" fmla="val 133212"/>
              <a:gd name="adj3" fmla="val 16667"/>
            </a:avLst>
          </a:prstGeom>
          <a:solidFill>
            <a:srgbClr val="786EB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Century Gothic" panose="020B0502020202020204" pitchFamily="34" charset="0"/>
              </a:rPr>
              <a:t>Bonjour !</a:t>
            </a:r>
          </a:p>
        </p:txBody>
      </p:sp>
      <p:pic>
        <p:nvPicPr>
          <p:cNvPr id="14" name="Graphic 13" descr="Teacher">
            <a:extLst>
              <a:ext uri="{FF2B5EF4-FFF2-40B4-BE49-F238E27FC236}">
                <a16:creationId xmlns:a16="http://schemas.microsoft.com/office/drawing/2014/main" id="{4FE44815-BB63-4BEA-B538-3B77F2B597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009" y="-35245"/>
            <a:ext cx="914400" cy="914400"/>
          </a:xfrm>
          <a:prstGeom prst="rect">
            <a:avLst/>
          </a:prstGeom>
        </p:spPr>
      </p:pic>
      <p:sp>
        <p:nvSpPr>
          <p:cNvPr id="15" name="Speech Bubble: Rectangle with Corners Rounded 14">
            <a:extLst>
              <a:ext uri="{FF2B5EF4-FFF2-40B4-BE49-F238E27FC236}">
                <a16:creationId xmlns:a16="http://schemas.microsoft.com/office/drawing/2014/main" id="{5B4FC7BF-F8D5-4992-A99B-7A33929E7FD7}"/>
              </a:ext>
            </a:extLst>
          </p:cNvPr>
          <p:cNvSpPr/>
          <p:nvPr/>
        </p:nvSpPr>
        <p:spPr>
          <a:xfrm>
            <a:off x="998409" y="79721"/>
            <a:ext cx="6629025" cy="547644"/>
          </a:xfrm>
          <a:prstGeom prst="wedgeRoundRectCallout">
            <a:avLst>
              <a:gd name="adj1" fmla="val -55306"/>
              <a:gd name="adj2" fmla="val -608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16" name="CustomShape 3">
            <a:extLst>
              <a:ext uri="{FF2B5EF4-FFF2-40B4-BE49-F238E27FC236}">
                <a16:creationId xmlns:a16="http://schemas.microsoft.com/office/drawing/2014/main" id="{E0CD9C12-B7F7-4915-8949-D9F98053A99B}"/>
              </a:ext>
            </a:extLst>
          </p:cNvPr>
          <p:cNvSpPr/>
          <p:nvPr/>
        </p:nvSpPr>
        <p:spPr>
          <a:xfrm>
            <a:off x="1128171" y="91189"/>
            <a:ext cx="6925035" cy="6846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rPr>
              <a:t>Écoute</a:t>
            </a:r>
            <a:r>
              <a:rPr kumimoji="0" lang="en-GB" sz="28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 Pierre </a:t>
            </a:r>
            <a:r>
              <a:rPr kumimoji="0" lang="en-GB" sz="2800" b="1"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rPr>
              <a:t>parle</a:t>
            </a:r>
            <a:r>
              <a:rPr kumimoji="0" lang="en-GB" sz="28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 à* Jean-Michel.  </a:t>
            </a:r>
            <a:endParaRPr kumimoji="0" lang="en-GB" sz="28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spTree>
    <p:extLst>
      <p:ext uri="{BB962C8B-B14F-4D97-AF65-F5344CB8AC3E}">
        <p14:creationId xmlns:p14="http://schemas.microsoft.com/office/powerpoint/2010/main" val="249442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Icon&#10;&#10;Description automatically generated">
            <a:extLst>
              <a:ext uri="{FF2B5EF4-FFF2-40B4-BE49-F238E27FC236}">
                <a16:creationId xmlns:a16="http://schemas.microsoft.com/office/drawing/2014/main" id="{5AD19556-E243-4B47-A3DA-4C64F155D4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94720" y="0"/>
            <a:ext cx="1097280" cy="1097280"/>
          </a:xfrm>
          <a:prstGeom prst="rect">
            <a:avLst/>
          </a:prstGeom>
        </p:spPr>
      </p:pic>
      <p:sp>
        <p:nvSpPr>
          <p:cNvPr id="2" name="Title 1">
            <a:extLst>
              <a:ext uri="{FF2B5EF4-FFF2-40B4-BE49-F238E27FC236}">
                <a16:creationId xmlns:a16="http://schemas.microsoft.com/office/drawing/2014/main" id="{2A2985FB-F7F0-4622-AB6F-A5BEAD131760}"/>
              </a:ext>
            </a:extLst>
          </p:cNvPr>
          <p:cNvSpPr>
            <a:spLocks noGrp="1"/>
          </p:cNvSpPr>
          <p:nvPr>
            <p:ph type="title"/>
          </p:nvPr>
        </p:nvSpPr>
        <p:spPr>
          <a:xfrm>
            <a:off x="10950576" y="1059840"/>
            <a:ext cx="1241424" cy="424815"/>
          </a:xfrm>
          <a:solidFill>
            <a:schemeClr val="accent6">
              <a:lumMod val="40000"/>
              <a:lumOff val="60000"/>
            </a:schemeClr>
          </a:solidFill>
        </p:spPr>
        <p:txBody>
          <a:bodyPr/>
          <a:lstStyle/>
          <a:p>
            <a:pPr algn="ctr"/>
            <a:r>
              <a:rPr lang="en-GB" sz="2000" b="1" dirty="0" err="1">
                <a:solidFill>
                  <a:srgbClr val="002060"/>
                </a:solidFill>
                <a:latin typeface="Century Gothic" panose="020B0502020202020204" pitchFamily="34" charset="0"/>
              </a:rPr>
              <a:t>écouter</a:t>
            </a:r>
            <a:endParaRPr lang="en-GB" sz="2000" b="1" dirty="0">
              <a:solidFill>
                <a:srgbClr val="002060"/>
              </a:solidFill>
              <a:latin typeface="Century Gothic" panose="020B0502020202020204" pitchFamily="34" charset="0"/>
            </a:endParaRPr>
          </a:p>
        </p:txBody>
      </p:sp>
      <p:graphicFrame>
        <p:nvGraphicFramePr>
          <p:cNvPr id="6" name="Table 2">
            <a:extLst>
              <a:ext uri="{FF2B5EF4-FFF2-40B4-BE49-F238E27FC236}">
                <a16:creationId xmlns:a16="http://schemas.microsoft.com/office/drawing/2014/main" id="{54458669-5D9D-4D2D-8CD9-BF98FB203F05}"/>
              </a:ext>
            </a:extLst>
          </p:cNvPr>
          <p:cNvGraphicFramePr/>
          <p:nvPr>
            <p:extLst>
              <p:ext uri="{D42A27DB-BD31-4B8C-83A1-F6EECF244321}">
                <p14:modId xmlns:p14="http://schemas.microsoft.com/office/powerpoint/2010/main" val="1621734552"/>
              </p:ext>
            </p:extLst>
          </p:nvPr>
        </p:nvGraphicFramePr>
        <p:xfrm>
          <a:off x="1662594" y="2066150"/>
          <a:ext cx="7007036" cy="3888360"/>
        </p:xfrm>
        <a:graphic>
          <a:graphicData uri="http://schemas.openxmlformats.org/drawingml/2006/table">
            <a:tbl>
              <a:tblPr/>
              <a:tblGrid>
                <a:gridCol w="780041">
                  <a:extLst>
                    <a:ext uri="{9D8B030D-6E8A-4147-A177-3AD203B41FA5}">
                      <a16:colId xmlns:a16="http://schemas.microsoft.com/office/drawing/2014/main" val="20000"/>
                    </a:ext>
                  </a:extLst>
                </a:gridCol>
                <a:gridCol w="2075665">
                  <a:extLst>
                    <a:ext uri="{9D8B030D-6E8A-4147-A177-3AD203B41FA5}">
                      <a16:colId xmlns:a16="http://schemas.microsoft.com/office/drawing/2014/main" val="20001"/>
                    </a:ext>
                  </a:extLst>
                </a:gridCol>
                <a:gridCol w="2075665">
                  <a:extLst>
                    <a:ext uri="{9D8B030D-6E8A-4147-A177-3AD203B41FA5}">
                      <a16:colId xmlns:a16="http://schemas.microsoft.com/office/drawing/2014/main" val="4106822894"/>
                    </a:ext>
                  </a:extLst>
                </a:gridCol>
                <a:gridCol w="2075665">
                  <a:extLst>
                    <a:ext uri="{9D8B030D-6E8A-4147-A177-3AD203B41FA5}">
                      <a16:colId xmlns:a16="http://schemas.microsoft.com/office/drawing/2014/main" val="2888884074"/>
                    </a:ext>
                  </a:extLst>
                </a:gridCol>
              </a:tblGrid>
              <a:tr h="952920">
                <a:tc>
                  <a:txBody>
                    <a:bodyPr/>
                    <a:lstStyle/>
                    <a:p>
                      <a:endParaRPr lang="en-US"/>
                    </a:p>
                  </a:txBody>
                  <a:tcP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gn="l"/>
                      <a:r>
                        <a:rPr lang="en-US" sz="2400" dirty="0">
                          <a:solidFill>
                            <a:srgbClr val="002060"/>
                          </a:solidFill>
                          <a:latin typeface="Century Gothic" panose="020B0502020202020204" pitchFamily="34" charset="0"/>
                        </a:rPr>
                        <a:t>You are…</a:t>
                      </a:r>
                    </a:p>
                  </a:txBody>
                  <a:tcPr anchor="b">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gn="l"/>
                      <a:r>
                        <a:rPr lang="en-US" sz="2400" dirty="0">
                          <a:solidFill>
                            <a:srgbClr val="002060"/>
                          </a:solidFill>
                          <a:latin typeface="Century Gothic" panose="020B0502020202020204" pitchFamily="34" charset="0"/>
                        </a:rPr>
                        <a:t>I am…</a:t>
                      </a:r>
                    </a:p>
                  </a:txBody>
                  <a:tcPr anchor="b">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gn="ctr"/>
                      <a:r>
                        <a:rPr lang="en-US" sz="2400" dirty="0">
                          <a:solidFill>
                            <a:srgbClr val="002060"/>
                          </a:solidFill>
                          <a:latin typeface="Century Gothic" panose="020B0502020202020204" pitchFamily="34" charset="0"/>
                        </a:rPr>
                        <a:t>?</a:t>
                      </a:r>
                    </a:p>
                  </a:txBody>
                  <a:tcPr anchor="ctr">
                    <a:lnL w="12240">
                      <a:solidFill>
                        <a:srgbClr val="157359"/>
                      </a:solidFill>
                    </a:lnL>
                    <a:lnR w="12240">
                      <a:solidFill>
                        <a:srgbClr val="157359"/>
                      </a:solidFill>
                    </a:lnR>
                    <a:lnT w="12240">
                      <a:solidFill>
                        <a:srgbClr val="157359"/>
                      </a:solidFill>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0"/>
                  </a:ext>
                </a:extLst>
              </a:tr>
              <a:tr h="501840">
                <a:tc>
                  <a:txBody>
                    <a:bodyPr/>
                    <a:lstStyle/>
                    <a:p>
                      <a:endParaRPr lang="en-US"/>
                    </a:p>
                  </a:txBody>
                  <a:tcP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tc>
                  <a:txBody>
                    <a:bodyPr/>
                    <a:lstStyle/>
                    <a:p>
                      <a:pPr algn="ctr">
                        <a:lnSpc>
                          <a:spcPct val="100000"/>
                        </a:lnSpc>
                      </a:pPr>
                      <a:endParaRPr lang="en-GB" sz="1800" b="0" strike="noStrike" spc="-1" dirty="0">
                        <a:latin typeface="Century gothic"/>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1"/>
                  </a:ext>
                </a:extLst>
              </a:tr>
              <a:tr h="483480">
                <a:tc>
                  <a:txBody>
                    <a:bodyPr/>
                    <a:lstStyle/>
                    <a:p>
                      <a:endParaRPr lang="en-US"/>
                    </a:p>
                  </a:txBody>
                  <a:tcP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tc>
                  <a:txBody>
                    <a:bodyPr/>
                    <a:lstStyle/>
                    <a:p>
                      <a:pPr algn="ctr">
                        <a:lnSpc>
                          <a:spcPct val="100000"/>
                        </a:lnSpc>
                      </a:pPr>
                      <a:endParaRPr lang="en-GB" sz="1800" b="0" strike="noStrike" spc="-1" dirty="0">
                        <a:latin typeface="Century gothic"/>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2"/>
                  </a:ext>
                </a:extLst>
              </a:tr>
              <a:tr h="455760">
                <a:tc>
                  <a:txBody>
                    <a:bodyPr/>
                    <a:lstStyle/>
                    <a:p>
                      <a:endParaRPr lang="en-US"/>
                    </a:p>
                  </a:txBody>
                  <a:tcP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tc>
                  <a:txBody>
                    <a:bodyPr/>
                    <a:lstStyle/>
                    <a:p>
                      <a:pPr algn="ctr">
                        <a:lnSpc>
                          <a:spcPct val="100000"/>
                        </a:lnSpc>
                      </a:pPr>
                      <a:endParaRPr lang="en-GB" sz="1800" b="0" strike="noStrike" spc="-1" dirty="0">
                        <a:latin typeface="Century gothic"/>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3"/>
                  </a:ext>
                </a:extLst>
              </a:tr>
              <a:tr h="483480">
                <a:tc>
                  <a:txBody>
                    <a:bodyPr/>
                    <a:lstStyle/>
                    <a:p>
                      <a:endParaRPr lang="en-US"/>
                    </a:p>
                  </a:txBody>
                  <a:tcPr>
                    <a:lnL w="12240">
                      <a:solidFill>
                        <a:srgbClr val="157359"/>
                      </a:solidFill>
                    </a:lnL>
                    <a:lnR w="12240">
                      <a:solidFill>
                        <a:srgbClr val="157359"/>
                      </a:solidFill>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tc>
                  <a:txBody>
                    <a:bodyPr/>
                    <a:lstStyle/>
                    <a:p>
                      <a:pPr algn="ctr">
                        <a:lnSpc>
                          <a:spcPct val="100000"/>
                        </a:lnSpc>
                      </a:pPr>
                      <a:endParaRPr lang="en-GB" sz="1800" b="0" strike="noStrike" spc="-1" dirty="0">
                        <a:latin typeface="Century gothic"/>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4"/>
                  </a:ext>
                </a:extLst>
              </a:tr>
              <a:tr h="505440">
                <a:tc>
                  <a:txBody>
                    <a:bodyPr/>
                    <a:lstStyle/>
                    <a:p>
                      <a:endParaRPr lang="en-US"/>
                    </a:p>
                  </a:txBody>
                  <a:tcPr>
                    <a:lnL w="12240">
                      <a:solidFill>
                        <a:srgbClr val="157359"/>
                      </a:solidFill>
                    </a:lnL>
                    <a:lnR w="12240">
                      <a:solidFill>
                        <a:srgbClr val="157359"/>
                      </a:solidFill>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cap="flat" cmpd="sng" algn="ctr">
                      <a:solidFill>
                        <a:srgbClr val="157359"/>
                      </a:solidFill>
                      <a:prstDash val="solid"/>
                      <a:round/>
                      <a:headEnd type="none" w="med" len="med"/>
                      <a:tailEnd type="none" w="med" len="med"/>
                    </a:lnB>
                    <a:noFill/>
                  </a:tcPr>
                </a:tc>
                <a:tc>
                  <a:txBody>
                    <a:bodyPr/>
                    <a:lstStyle/>
                    <a:p>
                      <a:pPr>
                        <a:lnSpc>
                          <a:spcPct val="100000"/>
                        </a:lnSpc>
                      </a:pPr>
                      <a:endParaRPr lang="en-GB" sz="1800" b="0" strike="noStrike" spc="-1" dirty="0">
                        <a:latin typeface="Century gothic"/>
                      </a:endParaRPr>
                    </a:p>
                  </a:txBody>
                  <a:tcPr anchor="ctr">
                    <a:lnL w="12240">
                      <a:solidFill>
                        <a:srgbClr val="157359"/>
                      </a:solidFill>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tc>
                  <a:txBody>
                    <a:bodyPr/>
                    <a:lstStyle/>
                    <a:p>
                      <a:pPr algn="ctr">
                        <a:lnSpc>
                          <a:spcPct val="100000"/>
                        </a:lnSpc>
                      </a:pPr>
                      <a:endParaRPr lang="en-GB" sz="1800" b="0" strike="noStrike" spc="-1" dirty="0">
                        <a:latin typeface="Century gothic"/>
                      </a:endParaRPr>
                    </a:p>
                  </a:txBody>
                  <a:tcPr anchor="ctr">
                    <a:lnL w="12240">
                      <a:solidFill>
                        <a:srgbClr val="157359"/>
                      </a:solidFill>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10005"/>
                  </a:ext>
                </a:extLst>
              </a:tr>
              <a:tr h="505440">
                <a:tc>
                  <a:txBody>
                    <a:bodyPr/>
                    <a:lstStyle/>
                    <a:p>
                      <a:endParaRPr lang="en-US"/>
                    </a:p>
                  </a:txBody>
                  <a:tcPr>
                    <a:lnL w="12240">
                      <a:solidFill>
                        <a:srgbClr val="157359"/>
                      </a:solidFill>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a:solidFill>
                        <a:srgbClr val="157359"/>
                      </a:solidFill>
                    </a:lnT>
                    <a:lnB w="12240">
                      <a:solidFill>
                        <a:srgbClr val="157359"/>
                      </a:solidFill>
                    </a:lnB>
                    <a:noFill/>
                  </a:tcPr>
                </a:tc>
                <a:tc>
                  <a:txBody>
                    <a:bodyPr/>
                    <a:lstStyle/>
                    <a:p>
                      <a:pPr>
                        <a:lnSpc>
                          <a:spcPct val="100000"/>
                        </a:lnSpc>
                      </a:pPr>
                      <a:endParaRPr lang="en-GB" sz="1800" b="0" strike="noStrike" spc="-1" dirty="0">
                        <a:latin typeface="Century gothic"/>
                      </a:endParaRPr>
                    </a:p>
                  </a:txBody>
                  <a:tcPr anchor="ctr">
                    <a:lnL w="12240" cap="flat" cmpd="sng" algn="ctr">
                      <a:solidFill>
                        <a:srgbClr val="157359"/>
                      </a:solidFill>
                      <a:prstDash val="solid"/>
                      <a:round/>
                      <a:headEnd type="none" w="med" len="med"/>
                      <a:tailEnd type="none" w="med" len="med"/>
                    </a:lnL>
                    <a:lnR w="12240" cap="flat" cmpd="sng" algn="ctr">
                      <a:solidFill>
                        <a:srgbClr val="157359"/>
                      </a:solidFill>
                      <a:prstDash val="solid"/>
                      <a:round/>
                      <a:headEnd type="none" w="med" len="med"/>
                      <a:tailEnd type="none" w="med" len="med"/>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tc>
                  <a:txBody>
                    <a:bodyPr/>
                    <a:lstStyle/>
                    <a:p>
                      <a:pPr algn="ctr">
                        <a:lnSpc>
                          <a:spcPct val="100000"/>
                        </a:lnSpc>
                      </a:pPr>
                      <a:endParaRPr lang="en-GB" sz="1800" b="0" strike="noStrike" spc="-1" dirty="0">
                        <a:latin typeface="Century gothic"/>
                      </a:endParaRPr>
                    </a:p>
                  </a:txBody>
                  <a:tcPr anchor="ctr">
                    <a:lnL w="12240" cap="flat" cmpd="sng" algn="ctr">
                      <a:solidFill>
                        <a:srgbClr val="157359"/>
                      </a:solidFill>
                      <a:prstDash val="solid"/>
                      <a:round/>
                      <a:headEnd type="none" w="med" len="med"/>
                      <a:tailEnd type="none" w="med" len="med"/>
                    </a:lnL>
                    <a:lnR w="12240">
                      <a:solidFill>
                        <a:srgbClr val="157359"/>
                      </a:solidFill>
                    </a:lnR>
                    <a:lnT w="12240" cap="flat" cmpd="sng" algn="ctr">
                      <a:solidFill>
                        <a:srgbClr val="157359"/>
                      </a:solidFill>
                      <a:prstDash val="solid"/>
                      <a:round/>
                      <a:headEnd type="none" w="med" len="med"/>
                      <a:tailEnd type="none" w="med" len="med"/>
                    </a:lnT>
                    <a:lnB w="12240" cap="flat" cmpd="sng" algn="ctr">
                      <a:solidFill>
                        <a:srgbClr val="157359"/>
                      </a:solidFill>
                      <a:prstDash val="solid"/>
                      <a:round/>
                      <a:headEnd type="none" w="med" len="med"/>
                      <a:tailEnd type="none" w="med" len="med"/>
                    </a:lnB>
                    <a:noFill/>
                  </a:tcPr>
                </a:tc>
                <a:extLst>
                  <a:ext uri="{0D108BD9-81ED-4DB2-BD59-A6C34878D82A}">
                    <a16:rowId xmlns:a16="http://schemas.microsoft.com/office/drawing/2014/main" val="2836969313"/>
                  </a:ext>
                </a:extLst>
              </a:tr>
            </a:tbl>
          </a:graphicData>
        </a:graphic>
      </p:graphicFrame>
      <p:pic>
        <p:nvPicPr>
          <p:cNvPr id="8" name="Google Shape;244;p34">
            <a:extLst>
              <a:ext uri="{FF2B5EF4-FFF2-40B4-BE49-F238E27FC236}">
                <a16:creationId xmlns:a16="http://schemas.microsoft.com/office/drawing/2014/main" id="{29DBE51B-B140-4D7D-84EC-F71CC05B2C24}"/>
              </a:ext>
            </a:extLst>
          </p:cNvPr>
          <p:cNvPicPr/>
          <p:nvPr/>
        </p:nvPicPr>
        <p:blipFill>
          <a:blip r:embed="rId4"/>
          <a:stretch/>
        </p:blipFill>
        <p:spPr>
          <a:xfrm>
            <a:off x="5273569" y="3005732"/>
            <a:ext cx="539280" cy="539280"/>
          </a:xfrm>
          <a:prstGeom prst="rect">
            <a:avLst/>
          </a:prstGeom>
          <a:ln>
            <a:noFill/>
          </a:ln>
        </p:spPr>
      </p:pic>
      <p:sp>
        <p:nvSpPr>
          <p:cNvPr id="16" name="CustomShape 23">
            <a:hlinkClick r:id="" action="ppaction://noaction">
              <a:snd r:embed="rId5" name="[beep]_suis_petit.wav"/>
            </a:hlinkClick>
            <a:extLst>
              <a:ext uri="{FF2B5EF4-FFF2-40B4-BE49-F238E27FC236}">
                <a16:creationId xmlns:a16="http://schemas.microsoft.com/office/drawing/2014/main" id="{3AD5864B-E328-4811-82EC-A3D77BDC6BF2}"/>
              </a:ext>
            </a:extLst>
          </p:cNvPr>
          <p:cNvSpPr/>
          <p:nvPr/>
        </p:nvSpPr>
        <p:spPr>
          <a:xfrm>
            <a:off x="1778876" y="3077192"/>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rPr>
              <a:t>1</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ndParaRPr>
          </a:p>
        </p:txBody>
      </p:sp>
      <p:sp>
        <p:nvSpPr>
          <p:cNvPr id="17" name="CustomShape 24">
            <a:hlinkClick r:id="" action="ppaction://noaction">
              <a:snd r:embed="rId6" name="[beep]_suis_content.wav"/>
            </a:hlinkClick>
            <a:extLst>
              <a:ext uri="{FF2B5EF4-FFF2-40B4-BE49-F238E27FC236}">
                <a16:creationId xmlns:a16="http://schemas.microsoft.com/office/drawing/2014/main" id="{F2DAD2AC-ADD2-4480-845B-008BBA9A5F70}"/>
              </a:ext>
            </a:extLst>
          </p:cNvPr>
          <p:cNvSpPr/>
          <p:nvPr/>
        </p:nvSpPr>
        <p:spPr>
          <a:xfrm>
            <a:off x="1778876" y="3560317"/>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rPr>
              <a:t>2</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ndParaRPr>
          </a:p>
        </p:txBody>
      </p:sp>
      <p:sp>
        <p:nvSpPr>
          <p:cNvPr id="18" name="CustomShape 25">
            <a:hlinkClick r:id="" action="ppaction://noaction">
              <a:snd r:embed="rId7" name="[beep]_est_grand.wav"/>
            </a:hlinkClick>
            <a:extLst>
              <a:ext uri="{FF2B5EF4-FFF2-40B4-BE49-F238E27FC236}">
                <a16:creationId xmlns:a16="http://schemas.microsoft.com/office/drawing/2014/main" id="{E47FAB46-1A11-4EF4-B700-EF919D0338F8}"/>
              </a:ext>
            </a:extLst>
          </p:cNvPr>
          <p:cNvSpPr/>
          <p:nvPr/>
        </p:nvSpPr>
        <p:spPr>
          <a:xfrm>
            <a:off x="1778876" y="4043442"/>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rPr>
              <a:t>3</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ndParaRPr>
          </a:p>
        </p:txBody>
      </p:sp>
      <p:sp>
        <p:nvSpPr>
          <p:cNvPr id="19" name="CustomShape 26">
            <a:hlinkClick r:id="" action="ppaction://noaction">
              <a:snd r:embed="rId8" name="[beep]_suis_independant.wav"/>
            </a:hlinkClick>
            <a:extLst>
              <a:ext uri="{FF2B5EF4-FFF2-40B4-BE49-F238E27FC236}">
                <a16:creationId xmlns:a16="http://schemas.microsoft.com/office/drawing/2014/main" id="{1ECA2C39-8E1B-46F9-B4CE-5D69DA706F12}"/>
              </a:ext>
            </a:extLst>
          </p:cNvPr>
          <p:cNvSpPr/>
          <p:nvPr/>
        </p:nvSpPr>
        <p:spPr>
          <a:xfrm>
            <a:off x="1778876" y="4512927"/>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rPr>
              <a:t>4</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ndParaRPr>
          </a:p>
        </p:txBody>
      </p:sp>
      <p:sp>
        <p:nvSpPr>
          <p:cNvPr id="21" name="CustomShape 27">
            <a:hlinkClick r:id="" action="ppaction://noaction">
              <a:snd r:embed="rId9" name="[beep]_es_prudent.wav"/>
            </a:hlinkClick>
            <a:extLst>
              <a:ext uri="{FF2B5EF4-FFF2-40B4-BE49-F238E27FC236}">
                <a16:creationId xmlns:a16="http://schemas.microsoft.com/office/drawing/2014/main" id="{B06E6BFD-FB69-40F9-9653-301D379E5A17}"/>
              </a:ext>
            </a:extLst>
          </p:cNvPr>
          <p:cNvSpPr/>
          <p:nvPr/>
        </p:nvSpPr>
        <p:spPr>
          <a:xfrm>
            <a:off x="1778876" y="5002418"/>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rPr>
              <a:t>5</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sp>
        <p:nvSpPr>
          <p:cNvPr id="24" name="CustomShape 14">
            <a:extLst>
              <a:ext uri="{FF2B5EF4-FFF2-40B4-BE49-F238E27FC236}">
                <a16:creationId xmlns:a16="http://schemas.microsoft.com/office/drawing/2014/main" id="{5B038370-52AC-441F-8035-3DB346524715}"/>
              </a:ext>
            </a:extLst>
          </p:cNvPr>
          <p:cNvSpPr/>
          <p:nvPr/>
        </p:nvSpPr>
        <p:spPr>
          <a:xfrm>
            <a:off x="84009" y="640438"/>
            <a:ext cx="10436820" cy="7875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1" normalizeH="0" baseline="0" noProof="0" dirty="0">
                <a:ln>
                  <a:noFill/>
                </a:ln>
                <a:solidFill>
                  <a:srgbClr val="002060"/>
                </a:solidFill>
                <a:effectLst/>
                <a:uLnTx/>
                <a:uFillTx/>
                <a:latin typeface="Century Gothic"/>
                <a:ea typeface="Century Gothic"/>
              </a:rPr>
              <a:t>What does Pierre say</a:t>
            </a:r>
            <a:r>
              <a:rPr kumimoji="0" lang="en-GB" sz="2200" b="0" i="0" u="none" strike="noStrike" kern="1200" cap="none" spc="-1" normalizeH="0" noProof="0" dirty="0">
                <a:ln>
                  <a:noFill/>
                </a:ln>
                <a:solidFill>
                  <a:srgbClr val="002060"/>
                </a:solidFill>
                <a:effectLst/>
                <a:uLnTx/>
                <a:uFillTx/>
                <a:latin typeface="Century Gothic"/>
                <a:ea typeface="Century Gothic"/>
              </a:rPr>
              <a:t> to Jean-Michel about himself and Jean-Michel today?</a:t>
            </a:r>
            <a:endParaRPr kumimoji="0" lang="en-GB" sz="2200" b="0" i="0" u="none" strike="noStrike" kern="1200" cap="none" spc="-1" normalizeH="0" baseline="0" noProof="0" dirty="0">
              <a:ln>
                <a:noFill/>
              </a:ln>
              <a:solidFill>
                <a:prstClr val="black"/>
              </a:solidFill>
              <a:effectLst/>
              <a:uLnTx/>
              <a:uFillTx/>
              <a:latin typeface="Arial"/>
            </a:endParaRPr>
          </a:p>
        </p:txBody>
      </p:sp>
      <p:pic>
        <p:nvPicPr>
          <p:cNvPr id="20" name="Picture 19" descr="A picture containing text&#10;&#10;Description automatically generated">
            <a:extLst>
              <a:ext uri="{FF2B5EF4-FFF2-40B4-BE49-F238E27FC236}">
                <a16:creationId xmlns:a16="http://schemas.microsoft.com/office/drawing/2014/main" id="{09C553A9-0516-4042-987E-4302FEDB342C}"/>
              </a:ext>
            </a:extLst>
          </p:cNvPr>
          <p:cNvPicPr>
            <a:picLocks noChangeAspect="1"/>
          </p:cNvPicPr>
          <p:nvPr/>
        </p:nvPicPr>
        <p:blipFill>
          <a:blip r:embed="rId10"/>
          <a:stretch>
            <a:fillRect/>
          </a:stretch>
        </p:blipFill>
        <p:spPr>
          <a:xfrm>
            <a:off x="3811226" y="2153288"/>
            <a:ext cx="605110" cy="614420"/>
          </a:xfrm>
          <a:prstGeom prst="rect">
            <a:avLst/>
          </a:prstGeom>
        </p:spPr>
      </p:pic>
      <p:pic>
        <p:nvPicPr>
          <p:cNvPr id="28" name="Picture 27" descr="A picture containing vector graphics&#10;&#10;Description automatically generated">
            <a:extLst>
              <a:ext uri="{FF2B5EF4-FFF2-40B4-BE49-F238E27FC236}">
                <a16:creationId xmlns:a16="http://schemas.microsoft.com/office/drawing/2014/main" id="{A23A5562-3958-4FC1-BA07-C95F52CE609A}"/>
              </a:ext>
            </a:extLst>
          </p:cNvPr>
          <p:cNvPicPr>
            <a:picLocks noChangeAspect="1"/>
          </p:cNvPicPr>
          <p:nvPr/>
        </p:nvPicPr>
        <p:blipFill rotWithShape="1">
          <a:blip r:embed="rId11"/>
          <a:srcRect b="62794"/>
          <a:stretch/>
        </p:blipFill>
        <p:spPr>
          <a:xfrm>
            <a:off x="232127" y="2073208"/>
            <a:ext cx="1444635" cy="1507253"/>
          </a:xfrm>
          <a:prstGeom prst="rect">
            <a:avLst/>
          </a:prstGeom>
        </p:spPr>
      </p:pic>
      <p:sp>
        <p:nvSpPr>
          <p:cNvPr id="30" name="TextBox 29">
            <a:extLst>
              <a:ext uri="{FF2B5EF4-FFF2-40B4-BE49-F238E27FC236}">
                <a16:creationId xmlns:a16="http://schemas.microsoft.com/office/drawing/2014/main" id="{DDAAA52D-5717-4E0E-8E13-5C3A3EB04E5C}"/>
              </a:ext>
            </a:extLst>
          </p:cNvPr>
          <p:cNvSpPr txBox="1"/>
          <p:nvPr/>
        </p:nvSpPr>
        <p:spPr>
          <a:xfrm>
            <a:off x="478560" y="3241985"/>
            <a:ext cx="951767" cy="400110"/>
          </a:xfrm>
          <a:prstGeom prst="rect">
            <a:avLst/>
          </a:prstGeom>
          <a:noFill/>
        </p:spPr>
        <p:txBody>
          <a:bodyPr wrap="square" rtlCol="0">
            <a:spAutoFit/>
          </a:bodyPr>
          <a:lstStyle/>
          <a:p>
            <a:r>
              <a:rPr lang="en-GB" sz="2000" b="1" dirty="0">
                <a:solidFill>
                  <a:schemeClr val="bg1"/>
                </a:solidFill>
                <a:latin typeface="Century Gothic" panose="020B0502020202020204" pitchFamily="34" charset="0"/>
              </a:rPr>
              <a:t>Pierre</a:t>
            </a:r>
          </a:p>
        </p:txBody>
      </p:sp>
      <p:pic>
        <p:nvPicPr>
          <p:cNvPr id="32" name="Google Shape;244;p34">
            <a:extLst>
              <a:ext uri="{FF2B5EF4-FFF2-40B4-BE49-F238E27FC236}">
                <a16:creationId xmlns:a16="http://schemas.microsoft.com/office/drawing/2014/main" id="{C28E1CAC-0799-4718-81BB-5B890CA519DC}"/>
              </a:ext>
            </a:extLst>
          </p:cNvPr>
          <p:cNvPicPr/>
          <p:nvPr/>
        </p:nvPicPr>
        <p:blipFill>
          <a:blip r:embed="rId4"/>
          <a:stretch/>
        </p:blipFill>
        <p:spPr>
          <a:xfrm>
            <a:off x="5273569" y="3507999"/>
            <a:ext cx="539280" cy="539280"/>
          </a:xfrm>
          <a:prstGeom prst="rect">
            <a:avLst/>
          </a:prstGeom>
          <a:ln>
            <a:noFill/>
          </a:ln>
        </p:spPr>
      </p:pic>
      <p:pic>
        <p:nvPicPr>
          <p:cNvPr id="33" name="Google Shape;244;p34">
            <a:extLst>
              <a:ext uri="{FF2B5EF4-FFF2-40B4-BE49-F238E27FC236}">
                <a16:creationId xmlns:a16="http://schemas.microsoft.com/office/drawing/2014/main" id="{D5021D4F-BD68-4C09-95E6-CABE8406B7D2}"/>
              </a:ext>
            </a:extLst>
          </p:cNvPr>
          <p:cNvPicPr/>
          <p:nvPr/>
        </p:nvPicPr>
        <p:blipFill>
          <a:blip r:embed="rId4"/>
          <a:stretch/>
        </p:blipFill>
        <p:spPr>
          <a:xfrm>
            <a:off x="3164755" y="3990015"/>
            <a:ext cx="539280" cy="539280"/>
          </a:xfrm>
          <a:prstGeom prst="rect">
            <a:avLst/>
          </a:prstGeom>
          <a:ln>
            <a:noFill/>
          </a:ln>
        </p:spPr>
      </p:pic>
      <p:pic>
        <p:nvPicPr>
          <p:cNvPr id="34" name="Google Shape;244;p34">
            <a:extLst>
              <a:ext uri="{FF2B5EF4-FFF2-40B4-BE49-F238E27FC236}">
                <a16:creationId xmlns:a16="http://schemas.microsoft.com/office/drawing/2014/main" id="{8FE9AA9A-5103-47DE-81D6-8D534003D2A7}"/>
              </a:ext>
            </a:extLst>
          </p:cNvPr>
          <p:cNvPicPr/>
          <p:nvPr/>
        </p:nvPicPr>
        <p:blipFill>
          <a:blip r:embed="rId4"/>
          <a:stretch/>
        </p:blipFill>
        <p:spPr>
          <a:xfrm>
            <a:off x="5267506" y="4463138"/>
            <a:ext cx="539280" cy="539280"/>
          </a:xfrm>
          <a:prstGeom prst="rect">
            <a:avLst/>
          </a:prstGeom>
          <a:ln>
            <a:noFill/>
          </a:ln>
        </p:spPr>
      </p:pic>
      <p:pic>
        <p:nvPicPr>
          <p:cNvPr id="35" name="Google Shape;244;p34">
            <a:extLst>
              <a:ext uri="{FF2B5EF4-FFF2-40B4-BE49-F238E27FC236}">
                <a16:creationId xmlns:a16="http://schemas.microsoft.com/office/drawing/2014/main" id="{7E0F38AA-8649-4445-BA97-978B03F6A2D7}"/>
              </a:ext>
            </a:extLst>
          </p:cNvPr>
          <p:cNvPicPr/>
          <p:nvPr/>
        </p:nvPicPr>
        <p:blipFill>
          <a:blip r:embed="rId4"/>
          <a:stretch/>
        </p:blipFill>
        <p:spPr>
          <a:xfrm>
            <a:off x="3184264" y="4930958"/>
            <a:ext cx="539280" cy="539280"/>
          </a:xfrm>
          <a:prstGeom prst="rect">
            <a:avLst/>
          </a:prstGeom>
          <a:ln>
            <a:noFill/>
          </a:ln>
        </p:spPr>
      </p:pic>
      <p:sp>
        <p:nvSpPr>
          <p:cNvPr id="3" name="TextBox 2">
            <a:extLst>
              <a:ext uri="{FF2B5EF4-FFF2-40B4-BE49-F238E27FC236}">
                <a16:creationId xmlns:a16="http://schemas.microsoft.com/office/drawing/2014/main" id="{90DE2425-8752-4281-A077-2A081C24FCE4}"/>
              </a:ext>
            </a:extLst>
          </p:cNvPr>
          <p:cNvSpPr txBox="1"/>
          <p:nvPr/>
        </p:nvSpPr>
        <p:spPr>
          <a:xfrm>
            <a:off x="6688899" y="3033293"/>
            <a:ext cx="1980731"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short</a:t>
            </a:r>
          </a:p>
        </p:txBody>
      </p:sp>
      <p:sp>
        <p:nvSpPr>
          <p:cNvPr id="37" name="TextBox 36">
            <a:extLst>
              <a:ext uri="{FF2B5EF4-FFF2-40B4-BE49-F238E27FC236}">
                <a16:creationId xmlns:a16="http://schemas.microsoft.com/office/drawing/2014/main" id="{F9600D2E-1735-4513-81DD-25DA10FF3923}"/>
              </a:ext>
            </a:extLst>
          </p:cNvPr>
          <p:cNvSpPr txBox="1"/>
          <p:nvPr/>
        </p:nvSpPr>
        <p:spPr>
          <a:xfrm>
            <a:off x="6688089" y="3524607"/>
            <a:ext cx="1980731"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pleased</a:t>
            </a:r>
          </a:p>
        </p:txBody>
      </p:sp>
      <p:sp>
        <p:nvSpPr>
          <p:cNvPr id="38" name="TextBox 37">
            <a:extLst>
              <a:ext uri="{FF2B5EF4-FFF2-40B4-BE49-F238E27FC236}">
                <a16:creationId xmlns:a16="http://schemas.microsoft.com/office/drawing/2014/main" id="{986FE04A-C376-4F68-BA87-C23A50D343CA}"/>
              </a:ext>
            </a:extLst>
          </p:cNvPr>
          <p:cNvSpPr txBox="1"/>
          <p:nvPr/>
        </p:nvSpPr>
        <p:spPr>
          <a:xfrm>
            <a:off x="6687279" y="3978137"/>
            <a:ext cx="1980731"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tall</a:t>
            </a:r>
          </a:p>
        </p:txBody>
      </p:sp>
      <p:sp>
        <p:nvSpPr>
          <p:cNvPr id="39" name="TextBox 38">
            <a:extLst>
              <a:ext uri="{FF2B5EF4-FFF2-40B4-BE49-F238E27FC236}">
                <a16:creationId xmlns:a16="http://schemas.microsoft.com/office/drawing/2014/main" id="{362AB0C2-FF13-4A99-AC75-4F9927B07816}"/>
              </a:ext>
            </a:extLst>
          </p:cNvPr>
          <p:cNvSpPr txBox="1"/>
          <p:nvPr/>
        </p:nvSpPr>
        <p:spPr>
          <a:xfrm>
            <a:off x="6410976" y="4476840"/>
            <a:ext cx="2479037"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independent</a:t>
            </a:r>
          </a:p>
        </p:txBody>
      </p:sp>
      <p:sp>
        <p:nvSpPr>
          <p:cNvPr id="40" name="TextBox 39">
            <a:extLst>
              <a:ext uri="{FF2B5EF4-FFF2-40B4-BE49-F238E27FC236}">
                <a16:creationId xmlns:a16="http://schemas.microsoft.com/office/drawing/2014/main" id="{FAE1EC62-3FA5-4912-814F-C342339D93FF}"/>
              </a:ext>
            </a:extLst>
          </p:cNvPr>
          <p:cNvSpPr txBox="1"/>
          <p:nvPr/>
        </p:nvSpPr>
        <p:spPr>
          <a:xfrm>
            <a:off x="6710272" y="4976366"/>
            <a:ext cx="1980731"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careful</a:t>
            </a:r>
          </a:p>
        </p:txBody>
      </p:sp>
      <p:pic>
        <p:nvPicPr>
          <p:cNvPr id="42" name="Picture 41" descr="A picture containing vector graphics&#10;&#10;Description automatically generated">
            <a:extLst>
              <a:ext uri="{FF2B5EF4-FFF2-40B4-BE49-F238E27FC236}">
                <a16:creationId xmlns:a16="http://schemas.microsoft.com/office/drawing/2014/main" id="{7EE62B09-A124-438F-B02E-1FBD71B87B9B}"/>
              </a:ext>
            </a:extLst>
          </p:cNvPr>
          <p:cNvPicPr>
            <a:picLocks noChangeAspect="1"/>
          </p:cNvPicPr>
          <p:nvPr/>
        </p:nvPicPr>
        <p:blipFill rotWithShape="1">
          <a:blip r:embed="rId11"/>
          <a:srcRect b="62794"/>
          <a:stretch/>
        </p:blipFill>
        <p:spPr>
          <a:xfrm>
            <a:off x="5765033" y="2085248"/>
            <a:ext cx="752041" cy="784639"/>
          </a:xfrm>
          <a:prstGeom prst="rect">
            <a:avLst/>
          </a:prstGeom>
        </p:spPr>
      </p:pic>
      <p:sp>
        <p:nvSpPr>
          <p:cNvPr id="43" name="CustomShape 27">
            <a:hlinkClick r:id="" action="ppaction://noaction">
              <a:snd r:embed="rId12" name="[beep]_es_important.wav"/>
            </a:hlinkClick>
            <a:extLst>
              <a:ext uri="{FF2B5EF4-FFF2-40B4-BE49-F238E27FC236}">
                <a16:creationId xmlns:a16="http://schemas.microsoft.com/office/drawing/2014/main" id="{757AD432-994C-4145-896A-72706F3636E2}"/>
              </a:ext>
            </a:extLst>
          </p:cNvPr>
          <p:cNvSpPr/>
          <p:nvPr/>
        </p:nvSpPr>
        <p:spPr>
          <a:xfrm>
            <a:off x="1778876" y="5482075"/>
            <a:ext cx="464040" cy="396360"/>
          </a:xfrm>
          <a:prstGeom prst="actionButtonBlank">
            <a:avLst/>
          </a:prstGeom>
          <a:solidFill>
            <a:srgbClr val="EFF9FB"/>
          </a:solidFill>
          <a:ln>
            <a:solidFill>
              <a:schemeClr val="accent3">
                <a:lumMod val="75000"/>
              </a:schemeClr>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rPr>
              <a:t>6</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44" name="Google Shape;244;p34">
            <a:extLst>
              <a:ext uri="{FF2B5EF4-FFF2-40B4-BE49-F238E27FC236}">
                <a16:creationId xmlns:a16="http://schemas.microsoft.com/office/drawing/2014/main" id="{DB999B7B-00BF-44AC-9174-344125080B2A}"/>
              </a:ext>
            </a:extLst>
          </p:cNvPr>
          <p:cNvPicPr/>
          <p:nvPr/>
        </p:nvPicPr>
        <p:blipFill>
          <a:blip r:embed="rId4"/>
          <a:stretch/>
        </p:blipFill>
        <p:spPr>
          <a:xfrm>
            <a:off x="3176254" y="5450617"/>
            <a:ext cx="539280" cy="539280"/>
          </a:xfrm>
          <a:prstGeom prst="rect">
            <a:avLst/>
          </a:prstGeom>
          <a:ln>
            <a:noFill/>
          </a:ln>
        </p:spPr>
      </p:pic>
      <p:sp>
        <p:nvSpPr>
          <p:cNvPr id="45" name="TextBox 44">
            <a:extLst>
              <a:ext uri="{FF2B5EF4-FFF2-40B4-BE49-F238E27FC236}">
                <a16:creationId xmlns:a16="http://schemas.microsoft.com/office/drawing/2014/main" id="{4E546C3F-C473-477F-9F81-25EF65305ABE}"/>
              </a:ext>
            </a:extLst>
          </p:cNvPr>
          <p:cNvSpPr txBox="1"/>
          <p:nvPr/>
        </p:nvSpPr>
        <p:spPr>
          <a:xfrm>
            <a:off x="6685219" y="5493054"/>
            <a:ext cx="1980731" cy="461665"/>
          </a:xfrm>
          <a:prstGeom prst="rect">
            <a:avLst/>
          </a:prstGeom>
          <a:noFill/>
        </p:spPr>
        <p:txBody>
          <a:bodyPr wrap="square" rtlCol="0">
            <a:spAutoFit/>
          </a:bodyPr>
          <a:lstStyle/>
          <a:p>
            <a:pPr algn="ctr"/>
            <a:r>
              <a:rPr lang="en-GB" sz="2400" b="1" dirty="0">
                <a:solidFill>
                  <a:srgbClr val="002060"/>
                </a:solidFill>
                <a:latin typeface="Century Gothic" panose="020B0502020202020204" pitchFamily="34" charset="0"/>
              </a:rPr>
              <a:t>important</a:t>
            </a:r>
          </a:p>
        </p:txBody>
      </p:sp>
      <p:sp>
        <p:nvSpPr>
          <p:cNvPr id="46" name="TextBox 45">
            <a:extLst>
              <a:ext uri="{FF2B5EF4-FFF2-40B4-BE49-F238E27FC236}">
                <a16:creationId xmlns:a16="http://schemas.microsoft.com/office/drawing/2014/main" id="{F12C82B1-A4C4-4817-A051-A0DCB8FA54C3}"/>
              </a:ext>
            </a:extLst>
          </p:cNvPr>
          <p:cNvSpPr txBox="1"/>
          <p:nvPr/>
        </p:nvSpPr>
        <p:spPr>
          <a:xfrm>
            <a:off x="10320953" y="6413250"/>
            <a:ext cx="1779888" cy="400110"/>
          </a:xfrm>
          <a:prstGeom prst="rect">
            <a:avLst/>
          </a:prstGeom>
          <a:solidFill>
            <a:srgbClr val="92D050"/>
          </a:solidFill>
          <a:ln>
            <a:solidFill>
              <a:srgbClr val="92D050"/>
            </a:solidFill>
          </a:ln>
        </p:spPr>
        <p:txBody>
          <a:bodyPr wrap="square" rtlCol="0">
            <a:spAutoFit/>
          </a:bodyPr>
          <a:lstStyle/>
          <a:p>
            <a:pPr algn="ctr"/>
            <a:r>
              <a:rPr lang="en-GB" sz="2000" dirty="0">
                <a:latin typeface="Century Gothic" panose="020B0502020202020204" pitchFamily="34" charset="0"/>
              </a:rPr>
              <a:t>cool – cool</a:t>
            </a:r>
          </a:p>
        </p:txBody>
      </p:sp>
      <p:sp>
        <p:nvSpPr>
          <p:cNvPr id="4" name="Rectangle 3">
            <a:extLst>
              <a:ext uri="{FF2B5EF4-FFF2-40B4-BE49-F238E27FC236}">
                <a16:creationId xmlns:a16="http://schemas.microsoft.com/office/drawing/2014/main" id="{A59850EA-5256-461F-950B-BC752CA975CA}"/>
              </a:ext>
            </a:extLst>
          </p:cNvPr>
          <p:cNvSpPr/>
          <p:nvPr/>
        </p:nvSpPr>
        <p:spPr>
          <a:xfrm>
            <a:off x="5765033" y="1287100"/>
            <a:ext cx="5413883" cy="430887"/>
          </a:xfrm>
          <a:prstGeom prst="rect">
            <a:avLst/>
          </a:prstGeom>
        </p:spPr>
        <p:txBody>
          <a:bodyPr wrap="square">
            <a:spAutoFit/>
          </a:bodyPr>
          <a:lstStyle/>
          <a:p>
            <a:r>
              <a:rPr lang="en-GB" sz="2200" kern="1200" spc="-1" dirty="0">
                <a:solidFill>
                  <a:srgbClr val="002060"/>
                </a:solidFill>
                <a:latin typeface="Century Gothic"/>
                <a:ea typeface="Century Gothic"/>
              </a:rPr>
              <a:t>Then write the adjective in English.</a:t>
            </a:r>
            <a:endParaRPr lang="en-GB" sz="2200" dirty="0"/>
          </a:p>
        </p:txBody>
      </p:sp>
      <p:sp>
        <p:nvSpPr>
          <p:cNvPr id="48" name="TextBox 47">
            <a:extLst>
              <a:ext uri="{FF2B5EF4-FFF2-40B4-BE49-F238E27FC236}">
                <a16:creationId xmlns:a16="http://schemas.microsoft.com/office/drawing/2014/main" id="{DF1186BD-5535-4B82-B9D4-0523C90C257F}"/>
              </a:ext>
            </a:extLst>
          </p:cNvPr>
          <p:cNvSpPr txBox="1"/>
          <p:nvPr/>
        </p:nvSpPr>
        <p:spPr>
          <a:xfrm>
            <a:off x="10320953" y="5840329"/>
            <a:ext cx="1779888" cy="400110"/>
          </a:xfrm>
          <a:prstGeom prst="rect">
            <a:avLst/>
          </a:prstGeom>
          <a:solidFill>
            <a:srgbClr val="92D050"/>
          </a:solidFill>
          <a:ln>
            <a:solidFill>
              <a:srgbClr val="92D050"/>
            </a:solidFill>
          </a:ln>
        </p:spPr>
        <p:txBody>
          <a:bodyPr wrap="square" rtlCol="0">
            <a:spAutoFit/>
          </a:bodyPr>
          <a:lstStyle/>
          <a:p>
            <a:pPr algn="ctr"/>
            <a:r>
              <a:rPr lang="en-GB" sz="2000" dirty="0">
                <a:latin typeface="Century Gothic" panose="020B0502020202020204" pitchFamily="34" charset="0"/>
              </a:rPr>
              <a:t>à – to </a:t>
            </a:r>
          </a:p>
        </p:txBody>
      </p:sp>
      <p:sp>
        <p:nvSpPr>
          <p:cNvPr id="36" name="CustomShape 23">
            <a:hlinkClick r:id="" action="ppaction://noaction">
              <a:snd r:embed="rId13" name="je_suis_petit.wav"/>
            </a:hlinkClick>
            <a:extLst>
              <a:ext uri="{FF2B5EF4-FFF2-40B4-BE49-F238E27FC236}">
                <a16:creationId xmlns:a16="http://schemas.microsoft.com/office/drawing/2014/main" id="{BEDF6BB5-7764-46BF-AC2A-BCF370AED7F8}"/>
              </a:ext>
            </a:extLst>
          </p:cNvPr>
          <p:cNvSpPr/>
          <p:nvPr/>
        </p:nvSpPr>
        <p:spPr>
          <a:xfrm>
            <a:off x="8793800" y="3077192"/>
            <a:ext cx="464040" cy="396360"/>
          </a:xfrm>
          <a:prstGeom prst="actionButtonBlank">
            <a:avLst/>
          </a:prstGeom>
          <a:solidFill>
            <a:schemeClr val="accent6">
              <a:lumMod val="20000"/>
              <a:lumOff val="80000"/>
            </a:schemeClr>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rPr>
              <a:t>1</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ndParaRPr>
          </a:p>
        </p:txBody>
      </p:sp>
      <p:sp>
        <p:nvSpPr>
          <p:cNvPr id="41" name="CustomShape 24">
            <a:hlinkClick r:id="" action="ppaction://noaction">
              <a:snd r:embed="rId14" name="je_suis_content.wav"/>
            </a:hlinkClick>
            <a:extLst>
              <a:ext uri="{FF2B5EF4-FFF2-40B4-BE49-F238E27FC236}">
                <a16:creationId xmlns:a16="http://schemas.microsoft.com/office/drawing/2014/main" id="{50F8E3B8-29A5-455D-8BCD-09264E0557FA}"/>
              </a:ext>
            </a:extLst>
          </p:cNvPr>
          <p:cNvSpPr/>
          <p:nvPr/>
        </p:nvSpPr>
        <p:spPr>
          <a:xfrm>
            <a:off x="8793800" y="3560317"/>
            <a:ext cx="464040" cy="396360"/>
          </a:xfrm>
          <a:prstGeom prst="actionButtonBlank">
            <a:avLst/>
          </a:prstGeom>
          <a:solidFill>
            <a:schemeClr val="accent6">
              <a:lumMod val="20000"/>
              <a:lumOff val="80000"/>
            </a:schemeClr>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rPr>
              <a:t>2</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ndParaRPr>
          </a:p>
        </p:txBody>
      </p:sp>
      <p:sp>
        <p:nvSpPr>
          <p:cNvPr id="49" name="CustomShape 25">
            <a:hlinkClick r:id="" action="ppaction://noaction">
              <a:snd r:embed="rId15" name="tu_es_grand.wav"/>
            </a:hlinkClick>
            <a:extLst>
              <a:ext uri="{FF2B5EF4-FFF2-40B4-BE49-F238E27FC236}">
                <a16:creationId xmlns:a16="http://schemas.microsoft.com/office/drawing/2014/main" id="{7BB01CB0-8C3C-483D-8D35-F8D2160F02E5}"/>
              </a:ext>
            </a:extLst>
          </p:cNvPr>
          <p:cNvSpPr/>
          <p:nvPr/>
        </p:nvSpPr>
        <p:spPr>
          <a:xfrm>
            <a:off x="8793800" y="4043442"/>
            <a:ext cx="464040" cy="396360"/>
          </a:xfrm>
          <a:prstGeom prst="actionButtonBlank">
            <a:avLst/>
          </a:prstGeom>
          <a:solidFill>
            <a:schemeClr val="accent6">
              <a:lumMod val="20000"/>
              <a:lumOff val="80000"/>
            </a:schemeClr>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rPr>
              <a:t>3</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ndParaRPr>
          </a:p>
        </p:txBody>
      </p:sp>
      <p:sp>
        <p:nvSpPr>
          <p:cNvPr id="50" name="CustomShape 26">
            <a:hlinkClick r:id="" action="ppaction://noaction">
              <a:snd r:embed="rId16" name="je_suis_independant.wav"/>
            </a:hlinkClick>
            <a:extLst>
              <a:ext uri="{FF2B5EF4-FFF2-40B4-BE49-F238E27FC236}">
                <a16:creationId xmlns:a16="http://schemas.microsoft.com/office/drawing/2014/main" id="{4E737B2C-3FA2-4F4F-B91F-F5D31EDC7861}"/>
              </a:ext>
            </a:extLst>
          </p:cNvPr>
          <p:cNvSpPr/>
          <p:nvPr/>
        </p:nvSpPr>
        <p:spPr>
          <a:xfrm>
            <a:off x="8793800" y="4512927"/>
            <a:ext cx="464040" cy="396360"/>
          </a:xfrm>
          <a:prstGeom prst="actionButtonBlank">
            <a:avLst/>
          </a:prstGeom>
          <a:solidFill>
            <a:schemeClr val="accent6">
              <a:lumMod val="20000"/>
              <a:lumOff val="80000"/>
            </a:schemeClr>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rPr>
              <a:t>4</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ndParaRPr>
          </a:p>
        </p:txBody>
      </p:sp>
      <p:sp>
        <p:nvSpPr>
          <p:cNvPr id="51" name="CustomShape 27">
            <a:hlinkClick r:id="" action="ppaction://noaction">
              <a:snd r:embed="rId17" name="tu_es_prudent.wav"/>
            </a:hlinkClick>
            <a:extLst>
              <a:ext uri="{FF2B5EF4-FFF2-40B4-BE49-F238E27FC236}">
                <a16:creationId xmlns:a16="http://schemas.microsoft.com/office/drawing/2014/main" id="{837DFF68-2F10-48A1-A345-5780431B1A39}"/>
              </a:ext>
            </a:extLst>
          </p:cNvPr>
          <p:cNvSpPr/>
          <p:nvPr/>
        </p:nvSpPr>
        <p:spPr>
          <a:xfrm>
            <a:off x="8793800" y="5002418"/>
            <a:ext cx="464040" cy="396360"/>
          </a:xfrm>
          <a:prstGeom prst="actionButtonBlank">
            <a:avLst/>
          </a:prstGeom>
          <a:solidFill>
            <a:schemeClr val="accent6">
              <a:lumMod val="20000"/>
              <a:lumOff val="80000"/>
            </a:schemeClr>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a:ln>
                  <a:noFill/>
                </a:ln>
                <a:solidFill>
                  <a:srgbClr val="FF0066"/>
                </a:solidFill>
                <a:effectLst/>
                <a:uLnTx/>
                <a:uFillTx/>
                <a:latin typeface="Century Gothic" panose="020B0502020202020204" pitchFamily="34" charset="0"/>
                <a:ea typeface="DejaVu Sans"/>
              </a:rPr>
              <a:t>5</a:t>
            </a:r>
            <a:endParaRPr kumimoji="0" lang="en-GB" sz="2000" b="0" i="0" u="none" strike="noStrike" kern="1200" cap="none" spc="-1" normalizeH="0" baseline="0" noProof="0">
              <a:ln>
                <a:noFill/>
              </a:ln>
              <a:solidFill>
                <a:prstClr val="black"/>
              </a:solidFill>
              <a:effectLst/>
              <a:uLnTx/>
              <a:uFillTx/>
              <a:latin typeface="Century Gothic" panose="020B0502020202020204" pitchFamily="34" charset="0"/>
            </a:endParaRPr>
          </a:p>
        </p:txBody>
      </p:sp>
      <p:sp>
        <p:nvSpPr>
          <p:cNvPr id="52" name="CustomShape 27">
            <a:hlinkClick r:id="" action="ppaction://noaction">
              <a:snd r:embed="rId18" name="tu_es_important.wav"/>
            </a:hlinkClick>
            <a:extLst>
              <a:ext uri="{FF2B5EF4-FFF2-40B4-BE49-F238E27FC236}">
                <a16:creationId xmlns:a16="http://schemas.microsoft.com/office/drawing/2014/main" id="{D06E407C-E32D-4C76-910D-AD62066921C8}"/>
              </a:ext>
            </a:extLst>
          </p:cNvPr>
          <p:cNvSpPr/>
          <p:nvPr/>
        </p:nvSpPr>
        <p:spPr>
          <a:xfrm>
            <a:off x="8793800" y="5482075"/>
            <a:ext cx="464040" cy="396360"/>
          </a:xfrm>
          <a:prstGeom prst="actionButtonBlank">
            <a:avLst/>
          </a:prstGeom>
          <a:solidFill>
            <a:schemeClr val="accent6">
              <a:lumMod val="20000"/>
              <a:lumOff val="80000"/>
            </a:schemeClr>
          </a:solidFill>
          <a:ln>
            <a:solidFill>
              <a:srgbClr val="002060"/>
            </a:solidFill>
            <a:round/>
          </a:ln>
          <a:effectLst>
            <a:outerShdw blurRad="50800" dist="38100" dir="5400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1" normalizeH="0" baseline="0" noProof="0" dirty="0">
                <a:ln>
                  <a:noFill/>
                </a:ln>
                <a:solidFill>
                  <a:srgbClr val="FF0066"/>
                </a:solidFill>
                <a:effectLst/>
                <a:uLnTx/>
                <a:uFillTx/>
                <a:latin typeface="Century Gothic" panose="020B0502020202020204" pitchFamily="34" charset="0"/>
                <a:ea typeface="DejaVu Sans"/>
              </a:rPr>
              <a:t>6</a:t>
            </a:r>
            <a:endParaRPr kumimoji="0" lang="en-GB" sz="2000" b="0" i="0" u="none" strike="noStrike" kern="1200" cap="none" spc="-1" normalizeH="0" baseline="0" noProof="0" dirty="0">
              <a:ln>
                <a:noFill/>
              </a:ln>
              <a:solidFill>
                <a:prstClr val="black"/>
              </a:solidFill>
              <a:effectLst/>
              <a:uLnTx/>
              <a:uFillTx/>
              <a:latin typeface="Century Gothic" panose="020B0502020202020204" pitchFamily="34" charset="0"/>
            </a:endParaRPr>
          </a:p>
        </p:txBody>
      </p:sp>
      <p:pic>
        <p:nvPicPr>
          <p:cNvPr id="53" name="Graphic 52" descr="Teacher">
            <a:extLst>
              <a:ext uri="{FF2B5EF4-FFF2-40B4-BE49-F238E27FC236}">
                <a16:creationId xmlns:a16="http://schemas.microsoft.com/office/drawing/2014/main" id="{8E56C18F-81C9-47EE-B465-6D3D89454F48}"/>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4009" y="-35245"/>
            <a:ext cx="914400" cy="914400"/>
          </a:xfrm>
          <a:prstGeom prst="rect">
            <a:avLst/>
          </a:prstGeom>
        </p:spPr>
      </p:pic>
      <p:sp>
        <p:nvSpPr>
          <p:cNvPr id="54" name="Speech Bubble: Rectangle with Corners Rounded 53">
            <a:extLst>
              <a:ext uri="{FF2B5EF4-FFF2-40B4-BE49-F238E27FC236}">
                <a16:creationId xmlns:a16="http://schemas.microsoft.com/office/drawing/2014/main" id="{18AE3396-42AB-4272-9F44-553E36BF4726}"/>
              </a:ext>
            </a:extLst>
          </p:cNvPr>
          <p:cNvSpPr/>
          <p:nvPr/>
        </p:nvSpPr>
        <p:spPr>
          <a:xfrm>
            <a:off x="998409" y="79721"/>
            <a:ext cx="5711863" cy="467586"/>
          </a:xfrm>
          <a:prstGeom prst="wedgeRoundRectCallout">
            <a:avLst>
              <a:gd name="adj1" fmla="val -55306"/>
              <a:gd name="adj2" fmla="val -6089"/>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55" name="CustomShape 3">
            <a:extLst>
              <a:ext uri="{FF2B5EF4-FFF2-40B4-BE49-F238E27FC236}">
                <a16:creationId xmlns:a16="http://schemas.microsoft.com/office/drawing/2014/main" id="{6661F2E4-0602-4ACF-89EB-44C81EF9C2E2}"/>
              </a:ext>
            </a:extLst>
          </p:cNvPr>
          <p:cNvSpPr/>
          <p:nvPr/>
        </p:nvSpPr>
        <p:spPr>
          <a:xfrm>
            <a:off x="1063289" y="108418"/>
            <a:ext cx="5582101" cy="6846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rPr>
              <a:t>Écoute</a:t>
            </a:r>
            <a:r>
              <a:rPr kumimoji="0" lang="en-GB" sz="24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 Pierre </a:t>
            </a:r>
            <a:r>
              <a:rPr kumimoji="0" lang="en-GB" sz="2400" b="1"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rPr>
              <a:t>parle</a:t>
            </a:r>
            <a:r>
              <a:rPr kumimoji="0" lang="en-GB" sz="24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rPr>
              <a:t> à* Jean-Michel.  </a:t>
            </a:r>
            <a:endParaRPr kumimoji="0" lang="en-GB" sz="2400" b="0" i="0" u="none" strike="noStrike" kern="1200" cap="none" spc="-1" normalizeH="0" baseline="0" noProof="0" dirty="0">
              <a:ln>
                <a:noFill/>
              </a:ln>
              <a:solidFill>
                <a:schemeClr val="bg1"/>
              </a:solidFill>
              <a:effectLst/>
              <a:uLnTx/>
              <a:uFillTx/>
              <a:latin typeface="Century Gothic" panose="020B0502020202020204" pitchFamily="34" charset="0"/>
            </a:endParaRPr>
          </a:p>
        </p:txBody>
      </p:sp>
      <p:pic>
        <p:nvPicPr>
          <p:cNvPr id="56" name="Graphic 55" descr="Teacher">
            <a:extLst>
              <a:ext uri="{FF2B5EF4-FFF2-40B4-BE49-F238E27FC236}">
                <a16:creationId xmlns:a16="http://schemas.microsoft.com/office/drawing/2014/main" id="{7F110E71-023D-4241-A1A6-8A585AB6590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42256" y="1105007"/>
            <a:ext cx="914400" cy="914400"/>
          </a:xfrm>
          <a:prstGeom prst="rect">
            <a:avLst/>
          </a:prstGeom>
        </p:spPr>
      </p:pic>
      <p:sp>
        <p:nvSpPr>
          <p:cNvPr id="57" name="Speech Bubble: Rectangle with Corners Rounded 56">
            <a:extLst>
              <a:ext uri="{FF2B5EF4-FFF2-40B4-BE49-F238E27FC236}">
                <a16:creationId xmlns:a16="http://schemas.microsoft.com/office/drawing/2014/main" id="{0BB52C1B-6E38-4F08-9B94-53DB1BC3ABE9}"/>
              </a:ext>
            </a:extLst>
          </p:cNvPr>
          <p:cNvSpPr/>
          <p:nvPr/>
        </p:nvSpPr>
        <p:spPr>
          <a:xfrm>
            <a:off x="956657" y="1219973"/>
            <a:ext cx="4378630" cy="463612"/>
          </a:xfrm>
          <a:prstGeom prst="wedgeRoundRectCallout">
            <a:avLst>
              <a:gd name="adj1" fmla="val -55391"/>
              <a:gd name="adj2" fmla="val 183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58" name="TextBox 57">
            <a:extLst>
              <a:ext uri="{FF2B5EF4-FFF2-40B4-BE49-F238E27FC236}">
                <a16:creationId xmlns:a16="http://schemas.microsoft.com/office/drawing/2014/main" id="{29672D65-83C5-4CE3-B781-A2B22DF1E17E}"/>
              </a:ext>
            </a:extLst>
          </p:cNvPr>
          <p:cNvSpPr txBox="1"/>
          <p:nvPr/>
        </p:nvSpPr>
        <p:spPr>
          <a:xfrm>
            <a:off x="956656" y="1219973"/>
            <a:ext cx="4295856" cy="49244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kumimoji="0" lang="en-GB" sz="2600" b="1"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sym typeface="Arial"/>
              </a:rPr>
              <a:t>Écris</a:t>
            </a:r>
            <a:r>
              <a:rPr kumimoji="0" lang="en-GB" sz="26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sym typeface="Arial"/>
              </a:rPr>
              <a:t> de 1-6 et ‘I’ </a:t>
            </a:r>
            <a:r>
              <a:rPr kumimoji="0" lang="en-GB" sz="2600" b="1" i="0" u="none" strike="noStrike" kern="1200" cap="none" spc="-1" normalizeH="0" baseline="0" noProof="0" dirty="0" err="1">
                <a:ln>
                  <a:noFill/>
                </a:ln>
                <a:solidFill>
                  <a:schemeClr val="bg1"/>
                </a:solidFill>
                <a:effectLst/>
                <a:uLnTx/>
                <a:uFillTx/>
                <a:latin typeface="Century Gothic" panose="020B0502020202020204" pitchFamily="34" charset="0"/>
                <a:ea typeface="Century Gothic"/>
                <a:sym typeface="Arial"/>
              </a:rPr>
              <a:t>ou</a:t>
            </a:r>
            <a:r>
              <a:rPr kumimoji="0" lang="en-GB" sz="2600" b="1" i="0" u="none" strike="noStrike" kern="1200" cap="none" spc="-1" normalizeH="0" baseline="0" noProof="0" dirty="0">
                <a:ln>
                  <a:noFill/>
                </a:ln>
                <a:solidFill>
                  <a:schemeClr val="bg1"/>
                </a:solidFill>
                <a:effectLst/>
                <a:uLnTx/>
                <a:uFillTx/>
                <a:latin typeface="Century Gothic" panose="020B0502020202020204" pitchFamily="34" charset="0"/>
                <a:ea typeface="Century Gothic"/>
                <a:sym typeface="Arial"/>
              </a:rPr>
              <a:t> ‘you’.</a:t>
            </a:r>
            <a:endParaRPr kumimoji="0" lang="en-GB" sz="2600" b="0" i="0" u="none" strike="noStrike" kern="1200" cap="none" spc="-1" normalizeH="0" baseline="0" noProof="0" dirty="0">
              <a:ln>
                <a:noFill/>
              </a:ln>
              <a:solidFill>
                <a:schemeClr val="bg1"/>
              </a:solidFill>
              <a:effectLst/>
              <a:uLnTx/>
              <a:uFillTx/>
              <a:latin typeface="Century Gothic" panose="020B0502020202020204" pitchFamily="34" charset="0"/>
              <a:sym typeface="Arial"/>
            </a:endParaRPr>
          </a:p>
        </p:txBody>
      </p:sp>
    </p:spTree>
    <p:extLst>
      <p:ext uri="{BB962C8B-B14F-4D97-AF65-F5344CB8AC3E}">
        <p14:creationId xmlns:p14="http://schemas.microsoft.com/office/powerpoint/2010/main" val="2179233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fill="hold" nodeType="click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fill="hold" nodeType="clickEffect">
                                  <p:stCondLst>
                                    <p:cond delay="0"/>
                                  </p:stCondLst>
                                  <p:childTnLst>
                                    <p:set>
                                      <p:cBhvr>
                                        <p:cTn id="62" dur="1" fill="hold">
                                          <p:stCondLst>
                                            <p:cond delay="0"/>
                                          </p:stCondLst>
                                        </p:cTn>
                                        <p:tgtEl>
                                          <p:spTgt spid="3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fill="hold" nodeType="clickEffect">
                                  <p:stCondLst>
                                    <p:cond delay="0"/>
                                  </p:stCondLst>
                                  <p:childTnLst>
                                    <p:set>
                                      <p:cBhvr>
                                        <p:cTn id="78" dur="1" fill="hold">
                                          <p:stCondLst>
                                            <p:cond delay="0"/>
                                          </p:stCondLst>
                                        </p:cTn>
                                        <p:tgtEl>
                                          <p:spTgt spid="44"/>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5"/>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6"/>
                                        </p:tgtEl>
                                        <p:attrNameLst>
                                          <p:attrName>style.visibility</p:attrName>
                                        </p:attrNameLst>
                                      </p:cBhvr>
                                      <p:to>
                                        <p:strVal val="visible"/>
                                      </p:to>
                                    </p:set>
                                  </p:childTnLst>
                                </p:cTn>
                              </p:par>
                              <p:par>
                                <p:cTn id="87" presetID="1" presetClass="entr" fill="hold"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fill="hold" nodeType="withEffect">
                                  <p:stCondLst>
                                    <p:cond delay="0"/>
                                  </p:stCondLst>
                                  <p:childTnLst>
                                    <p:set>
                                      <p:cBhvr>
                                        <p:cTn id="90" dur="1" fill="hold">
                                          <p:stCondLst>
                                            <p:cond delay="0"/>
                                          </p:stCondLst>
                                        </p:cTn>
                                        <p:tgtEl>
                                          <p:spTgt spid="41"/>
                                        </p:tgtEl>
                                        <p:attrNameLst>
                                          <p:attrName>style.visibility</p:attrName>
                                        </p:attrNameLst>
                                      </p:cBhvr>
                                      <p:to>
                                        <p:strVal val="visible"/>
                                      </p:to>
                                    </p:set>
                                  </p:childTnLst>
                                </p:cTn>
                              </p:par>
                              <p:par>
                                <p:cTn id="91" presetID="1" presetClass="entr"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childTnLst>
                                </p:cTn>
                              </p:par>
                              <p:par>
                                <p:cTn id="93" presetID="1" presetClass="entr" fill="hold" nodeType="withEffect">
                                  <p:stCondLst>
                                    <p:cond delay="0"/>
                                  </p:stCondLst>
                                  <p:childTnLst>
                                    <p:set>
                                      <p:cBhvr>
                                        <p:cTn id="94" dur="1" fill="hold">
                                          <p:stCondLst>
                                            <p:cond delay="0"/>
                                          </p:stCondLst>
                                        </p:cTn>
                                        <p:tgtEl>
                                          <p:spTgt spid="50"/>
                                        </p:tgtEl>
                                        <p:attrNameLst>
                                          <p:attrName>style.visibility</p:attrName>
                                        </p:attrNameLst>
                                      </p:cBhvr>
                                      <p:to>
                                        <p:strVal val="visible"/>
                                      </p:to>
                                    </p:set>
                                  </p:childTnLst>
                                </p:cTn>
                              </p:par>
                              <p:par>
                                <p:cTn id="95" presetID="1" presetClass="entr" fill="hold" nodeType="withEffect">
                                  <p:stCondLst>
                                    <p:cond delay="0"/>
                                  </p:stCondLst>
                                  <p:childTnLst>
                                    <p:set>
                                      <p:cBhvr>
                                        <p:cTn id="96" dur="1" fill="hold">
                                          <p:stCondLst>
                                            <p:cond delay="0"/>
                                          </p:stCondLst>
                                        </p:cTn>
                                        <p:tgtEl>
                                          <p:spTgt spid="51"/>
                                        </p:tgtEl>
                                        <p:attrNameLst>
                                          <p:attrName>style.visibility</p:attrName>
                                        </p:attrNameLst>
                                      </p:cBhvr>
                                      <p:to>
                                        <p:strVal val="visible"/>
                                      </p:to>
                                    </p:set>
                                  </p:childTnLst>
                                </p:cTn>
                              </p:par>
                              <p:par>
                                <p:cTn id="97" presetID="1" presetClass="entr" fill="hold" nodeType="withEffect">
                                  <p:stCondLst>
                                    <p:cond delay="0"/>
                                  </p:stCondLst>
                                  <p:childTnLst>
                                    <p:set>
                                      <p:cBhvr>
                                        <p:cTn id="98"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 grpId="0"/>
      <p:bldP spid="37" grpId="0"/>
      <p:bldP spid="38" grpId="0"/>
      <p:bldP spid="39" grpId="0"/>
      <p:bldP spid="40" grpId="0"/>
      <p:bldP spid="45" grpId="0"/>
      <p:bldP spid="46" grpId="0" animBg="1"/>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graphicFrame>
        <p:nvGraphicFramePr>
          <p:cNvPr id="15" name="Table 4">
            <a:extLst>
              <a:ext uri="{FF2B5EF4-FFF2-40B4-BE49-F238E27FC236}">
                <a16:creationId xmlns:a16="http://schemas.microsoft.com/office/drawing/2014/main" id="{1BE26A7C-9570-4511-A929-6137973F1815}"/>
              </a:ext>
            </a:extLst>
          </p:cNvPr>
          <p:cNvGraphicFramePr>
            <a:graphicFrameLocks noGrp="1"/>
          </p:cNvGraphicFramePr>
          <p:nvPr>
            <p:extLst>
              <p:ext uri="{D42A27DB-BD31-4B8C-83A1-F6EECF244321}">
                <p14:modId xmlns:p14="http://schemas.microsoft.com/office/powerpoint/2010/main" val="1207579803"/>
              </p:ext>
            </p:extLst>
          </p:nvPr>
        </p:nvGraphicFramePr>
        <p:xfrm>
          <a:off x="557161" y="596480"/>
          <a:ext cx="9810698" cy="6029786"/>
        </p:xfrm>
        <a:graphic>
          <a:graphicData uri="http://schemas.openxmlformats.org/drawingml/2006/table">
            <a:tbl>
              <a:tblPr firstRow="1" bandRow="1">
                <a:tableStyleId>{5940675A-B579-460E-94D1-54222C63F5DA}</a:tableStyleId>
              </a:tblPr>
              <a:tblGrid>
                <a:gridCol w="1730433">
                  <a:extLst>
                    <a:ext uri="{9D8B030D-6E8A-4147-A177-3AD203B41FA5}">
                      <a16:colId xmlns:a16="http://schemas.microsoft.com/office/drawing/2014/main" val="1203737284"/>
                    </a:ext>
                  </a:extLst>
                </a:gridCol>
                <a:gridCol w="2398443">
                  <a:extLst>
                    <a:ext uri="{9D8B030D-6E8A-4147-A177-3AD203B41FA5}">
                      <a16:colId xmlns:a16="http://schemas.microsoft.com/office/drawing/2014/main" val="1810222861"/>
                    </a:ext>
                  </a:extLst>
                </a:gridCol>
                <a:gridCol w="2988400">
                  <a:extLst>
                    <a:ext uri="{9D8B030D-6E8A-4147-A177-3AD203B41FA5}">
                      <a16:colId xmlns:a16="http://schemas.microsoft.com/office/drawing/2014/main" val="274413866"/>
                    </a:ext>
                  </a:extLst>
                </a:gridCol>
                <a:gridCol w="2693422">
                  <a:extLst>
                    <a:ext uri="{9D8B030D-6E8A-4147-A177-3AD203B41FA5}">
                      <a16:colId xmlns:a16="http://schemas.microsoft.com/office/drawing/2014/main" val="2706468897"/>
                    </a:ext>
                  </a:extLst>
                </a:gridCol>
              </a:tblGrid>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banane</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moto</a:t>
                      </a:r>
                    </a:p>
                  </a:txBody>
                  <a:tcPr/>
                </a:tc>
                <a:tc>
                  <a:txBody>
                    <a:bodyPr/>
                    <a:lstStyle/>
                    <a:p>
                      <a:r>
                        <a:rPr lang="en-GB" sz="2400" b="1" dirty="0" err="1">
                          <a:solidFill>
                            <a:srgbClr val="00B0F0"/>
                          </a:solidFill>
                          <a:latin typeface="Century Gothic" panose="020B0502020202020204" pitchFamily="34" charset="0"/>
                        </a:rPr>
                        <a:t>écouter</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256656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err="1">
                          <a:solidFill>
                            <a:srgbClr val="00B0F0"/>
                          </a:solidFill>
                          <a:latin typeface="Century Gothic" panose="020B0502020202020204" pitchFamily="34" charset="0"/>
                        </a:rPr>
                        <a:t>univers</a:t>
                      </a:r>
                      <a:endParaRPr lang="en-GB" sz="2400" b="1" dirty="0">
                        <a:solidFill>
                          <a:srgbClr val="00B0F0"/>
                        </a:solidFill>
                        <a:latin typeface="Century Gothic" panose="020B0502020202020204" pitchFamily="34" charset="0"/>
                      </a:endParaRPr>
                    </a:p>
                  </a:txBody>
                  <a:tcPr/>
                </a:tc>
                <a:tc>
                  <a:txBody>
                    <a:bodyPr/>
                    <a:lstStyle/>
                    <a:p>
                      <a:r>
                        <a:rPr lang="en-GB" sz="2400" b="1" dirty="0">
                          <a:solidFill>
                            <a:srgbClr val="00B0F0"/>
                          </a:solidFill>
                          <a:latin typeface="Century Gothic" panose="020B0502020202020204" pitchFamily="34" charset="0"/>
                        </a:rPr>
                        <a:t>cheval</a:t>
                      </a:r>
                    </a:p>
                  </a:txBody>
                  <a:tcPr/>
                </a:tc>
                <a:tc>
                  <a:txBody>
                    <a:bodyPr/>
                    <a:lstStyle/>
                    <a:p>
                      <a:r>
                        <a:rPr lang="en-GB" sz="2400" b="1" dirty="0">
                          <a:solidFill>
                            <a:srgbClr val="00B0F0"/>
                          </a:solidFill>
                          <a:latin typeface="Century Gothic" panose="020B0502020202020204" pitchFamily="34" charset="0"/>
                        </a:rPr>
                        <a:t>midi</a:t>
                      </a:r>
                    </a:p>
                  </a:txBody>
                  <a:tcPr/>
                </a:tc>
                <a:extLst>
                  <a:ext uri="{0D108BD9-81ED-4DB2-BD59-A6C34878D82A}">
                    <a16:rowId xmlns:a16="http://schemas.microsoft.com/office/drawing/2014/main" val="1164559424"/>
                  </a:ext>
                </a:extLst>
              </a:tr>
              <a:tr h="861398">
                <a:tc rowSpan="2">
                  <a:txBody>
                    <a:bodyPr/>
                    <a:lstStyle/>
                    <a:p>
                      <a:endParaRPr lang="en-GB" sz="2400" dirty="0">
                        <a:solidFill>
                          <a:srgbClr val="002060"/>
                        </a:solidFill>
                        <a:latin typeface="Century Gothic" panose="020B0502020202020204" pitchFamily="34" charset="0"/>
                      </a:endParaRPr>
                    </a:p>
                  </a:txBody>
                  <a:tcPr/>
                </a:tc>
                <a:tc>
                  <a:txBody>
                    <a:bodyPr/>
                    <a:lstStyle/>
                    <a:p>
                      <a:r>
                        <a:rPr lang="en-GB" sz="2400" b="1" dirty="0" err="1">
                          <a:solidFill>
                            <a:srgbClr val="92D050"/>
                          </a:solidFill>
                          <a:latin typeface="Century Gothic" panose="020B0502020202020204" pitchFamily="34" charset="0"/>
                        </a:rPr>
                        <a:t>oui</a:t>
                      </a:r>
                      <a:endParaRPr lang="en-GB" sz="2400" b="1" dirty="0">
                        <a:solidFill>
                          <a:srgbClr val="92D05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bien</a:t>
                      </a:r>
                    </a:p>
                  </a:txBody>
                  <a:tcPr/>
                </a:tc>
                <a:tc>
                  <a:txBody>
                    <a:bodyPr/>
                    <a:lstStyle/>
                    <a:p>
                      <a:r>
                        <a:rPr lang="en-GB" sz="2400" b="1" dirty="0" err="1">
                          <a:solidFill>
                            <a:srgbClr val="92D050"/>
                          </a:solidFill>
                          <a:latin typeface="Century Gothic" panose="020B0502020202020204" pitchFamily="34" charset="0"/>
                        </a:rPr>
                        <a:t>ça</a:t>
                      </a:r>
                      <a:r>
                        <a:rPr lang="en-GB" sz="2400" b="1" dirty="0">
                          <a:solidFill>
                            <a:srgbClr val="92D050"/>
                          </a:solidFill>
                          <a:latin typeface="Century Gothic" panose="020B0502020202020204" pitchFamily="34" charset="0"/>
                        </a:rPr>
                        <a:t> </a:t>
                      </a:r>
                      <a:r>
                        <a:rPr lang="en-GB" sz="2400" b="1" dirty="0" err="1">
                          <a:solidFill>
                            <a:srgbClr val="92D050"/>
                          </a:solidFill>
                          <a:latin typeface="Century Gothic" panose="020B0502020202020204" pitchFamily="34" charset="0"/>
                        </a:rPr>
                        <a:t>va</a:t>
                      </a:r>
                      <a:r>
                        <a:rPr lang="en-GB" sz="2400" b="1" dirty="0">
                          <a:solidFill>
                            <a:srgbClr val="92D050"/>
                          </a:solidFill>
                          <a:latin typeface="Century Gothic" panose="020B0502020202020204" pitchFamily="34" charset="0"/>
                        </a:rPr>
                        <a:t> ?</a:t>
                      </a:r>
                    </a:p>
                  </a:txBody>
                  <a:tcPr/>
                </a:tc>
                <a:extLst>
                  <a:ext uri="{0D108BD9-81ED-4DB2-BD59-A6C34878D82A}">
                    <a16:rowId xmlns:a16="http://schemas.microsoft.com/office/drawing/2014/main" val="760878619"/>
                  </a:ext>
                </a:extLst>
              </a:tr>
              <a:tr h="861398">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400" b="1" dirty="0">
                          <a:solidFill>
                            <a:srgbClr val="92D050"/>
                          </a:solidFill>
                          <a:latin typeface="Century Gothic" panose="020B0502020202020204" pitchFamily="34" charset="0"/>
                        </a:rPr>
                        <a:t>non</a:t>
                      </a:r>
                    </a:p>
                  </a:txBody>
                  <a:tcPr/>
                </a:tc>
                <a:tc>
                  <a:txBody>
                    <a:bodyPr/>
                    <a:lstStyle/>
                    <a:p>
                      <a:r>
                        <a:rPr lang="en-GB" sz="2400" b="1" dirty="0">
                          <a:solidFill>
                            <a:srgbClr val="92D050"/>
                          </a:solidFill>
                          <a:latin typeface="Century Gothic" panose="020B0502020202020204" pitchFamily="34" charset="0"/>
                        </a:rPr>
                        <a:t>Au revoir !</a:t>
                      </a:r>
                    </a:p>
                  </a:txBody>
                  <a:tcPr/>
                </a:tc>
                <a:tc>
                  <a:txBody>
                    <a:bodyPr/>
                    <a:lstStyle/>
                    <a:p>
                      <a:r>
                        <a:rPr lang="en-GB" sz="2400" b="1" dirty="0">
                          <a:solidFill>
                            <a:srgbClr val="92D050"/>
                          </a:solidFill>
                          <a:latin typeface="Century Gothic" panose="020B0502020202020204" pitchFamily="34" charset="0"/>
                        </a:rPr>
                        <a:t>mal</a:t>
                      </a:r>
                    </a:p>
                  </a:txBody>
                  <a:tcPr/>
                </a:tc>
                <a:extLst>
                  <a:ext uri="{0D108BD9-81ED-4DB2-BD59-A6C34878D82A}">
                    <a16:rowId xmlns:a16="http://schemas.microsoft.com/office/drawing/2014/main" val="1047692962"/>
                  </a:ext>
                </a:extLst>
              </a:tr>
              <a:tr h="861398">
                <a:tc rowSpan="3">
                  <a:txBody>
                    <a:bodyPr/>
                    <a:lstStyle/>
                    <a:p>
                      <a:endParaRPr lang="en-GB" sz="2400" b="1" dirty="0">
                        <a:solidFill>
                          <a:srgbClr val="002060"/>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important</a:t>
                      </a:r>
                    </a:p>
                  </a:txBody>
                  <a:tcPr/>
                </a:tc>
                <a:tc>
                  <a:txBody>
                    <a:bodyPr/>
                    <a:lstStyle/>
                    <a:p>
                      <a:r>
                        <a:rPr lang="en-GB" sz="2400" b="1" dirty="0" err="1">
                          <a:solidFill>
                            <a:srgbClr val="FF3399"/>
                          </a:solidFill>
                          <a:latin typeface="Century Gothic" panose="020B0502020202020204" pitchFamily="34" charset="0"/>
                        </a:rPr>
                        <a:t>seul</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prudent</a:t>
                      </a:r>
                    </a:p>
                  </a:txBody>
                  <a:tcPr/>
                </a:tc>
                <a:extLst>
                  <a:ext uri="{0D108BD9-81ED-4DB2-BD59-A6C34878D82A}">
                    <a16:rowId xmlns:a16="http://schemas.microsoft.com/office/drawing/2014/main" val="3903794855"/>
                  </a:ext>
                </a:extLst>
              </a:tr>
              <a:tr h="861398">
                <a:tc vMerge="1">
                  <a:txBody>
                    <a:bodyPr/>
                    <a:lstStyle/>
                    <a:p>
                      <a:endParaRPr lang="en-GB"/>
                    </a:p>
                  </a:txBody>
                  <a:tcPr/>
                </a:tc>
                <a:tc>
                  <a:txBody>
                    <a:bodyPr/>
                    <a:lstStyle/>
                    <a:p>
                      <a:r>
                        <a:rPr lang="en-GB" sz="2400" b="1" dirty="0" err="1">
                          <a:solidFill>
                            <a:srgbClr val="FF3399"/>
                          </a:solidFill>
                          <a:latin typeface="Century Gothic" panose="020B0502020202020204" pitchFamily="34" charset="0"/>
                        </a:rPr>
                        <a:t>tu</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différent</a:t>
                      </a:r>
                      <a:endParaRPr lang="en-GB" sz="2400" b="1" dirty="0">
                        <a:solidFill>
                          <a:srgbClr val="FF3399"/>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indépendant</a:t>
                      </a:r>
                      <a:endParaRPr lang="en-GB" sz="24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861398">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400" b="1" dirty="0" err="1">
                          <a:solidFill>
                            <a:srgbClr val="FF3399"/>
                          </a:solidFill>
                          <a:latin typeface="Century Gothic" panose="020B0502020202020204" pitchFamily="34" charset="0"/>
                        </a:rPr>
                        <a:t>grande</a:t>
                      </a:r>
                      <a:endParaRPr lang="en-GB" sz="2400" b="1" dirty="0">
                        <a:solidFill>
                          <a:srgbClr val="FF3399"/>
                        </a:solidFill>
                        <a:latin typeface="Century Gothic" panose="020B0502020202020204" pitchFamily="34" charset="0"/>
                      </a:endParaRPr>
                    </a:p>
                  </a:txBody>
                  <a:tcPr/>
                </a:tc>
                <a:tc>
                  <a:txBody>
                    <a:bodyPr/>
                    <a:lstStyle/>
                    <a:p>
                      <a:r>
                        <a:rPr lang="en-GB" sz="2400" b="1" dirty="0">
                          <a:solidFill>
                            <a:srgbClr val="FF3399"/>
                          </a:solidFill>
                          <a:latin typeface="Century Gothic" panose="020B0502020202020204" pitchFamily="34" charset="0"/>
                        </a:rPr>
                        <a:t>grand</a:t>
                      </a:r>
                    </a:p>
                  </a:txBody>
                  <a:tcPr/>
                </a:tc>
                <a:tc>
                  <a:txBody>
                    <a:bodyPr/>
                    <a:lstStyle/>
                    <a:p>
                      <a:r>
                        <a:rPr lang="en-GB" sz="2400" b="1" dirty="0">
                          <a:solidFill>
                            <a:srgbClr val="FF3399"/>
                          </a:solidFill>
                          <a:latin typeface="Century Gothic" panose="020B0502020202020204" pitchFamily="34" charset="0"/>
                        </a:rPr>
                        <a:t>es</a:t>
                      </a:r>
                    </a:p>
                  </a:txBody>
                  <a:tcPr/>
                </a:tc>
                <a:extLst>
                  <a:ext uri="{0D108BD9-81ED-4DB2-BD59-A6C34878D82A}">
                    <a16:rowId xmlns:a16="http://schemas.microsoft.com/office/drawing/2014/main" val="3232139915"/>
                  </a:ext>
                </a:extLst>
              </a:tr>
            </a:tbl>
          </a:graphicData>
        </a:graphic>
      </p:graphicFrame>
      <p:pic>
        <p:nvPicPr>
          <p:cNvPr id="17" name="Picture 16">
            <a:extLst>
              <a:ext uri="{FF2B5EF4-FFF2-40B4-BE49-F238E27FC236}">
                <a16:creationId xmlns:a16="http://schemas.microsoft.com/office/drawing/2014/main" id="{8AA52357-62B5-4501-8406-8AAEF0C4DB1A}"/>
              </a:ext>
            </a:extLst>
          </p:cNvPr>
          <p:cNvPicPr>
            <a:picLocks noChangeAspect="1"/>
          </p:cNvPicPr>
          <p:nvPr/>
        </p:nvPicPr>
        <p:blipFill>
          <a:blip r:embed="rId5"/>
          <a:stretch>
            <a:fillRect/>
          </a:stretch>
        </p:blipFill>
        <p:spPr>
          <a:xfrm>
            <a:off x="646254" y="2675674"/>
            <a:ext cx="1186070" cy="1080360"/>
          </a:xfrm>
          <a:prstGeom prst="rect">
            <a:avLst/>
          </a:prstGeom>
        </p:spPr>
      </p:pic>
      <p:pic>
        <p:nvPicPr>
          <p:cNvPr id="18" name="Picture 17" descr="Icon&#10;&#10;Description automatically generated">
            <a:extLst>
              <a:ext uri="{FF2B5EF4-FFF2-40B4-BE49-F238E27FC236}">
                <a16:creationId xmlns:a16="http://schemas.microsoft.com/office/drawing/2014/main" id="{CF86848E-00D3-4C8C-BF0C-2DB539381B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254" y="969694"/>
            <a:ext cx="1186070" cy="1186070"/>
          </a:xfrm>
          <a:prstGeom prst="rect">
            <a:avLst/>
          </a:prstGeom>
        </p:spPr>
      </p:pic>
      <p:pic>
        <p:nvPicPr>
          <p:cNvPr id="20" name="Picture 19">
            <a:extLst>
              <a:ext uri="{FF2B5EF4-FFF2-40B4-BE49-F238E27FC236}">
                <a16:creationId xmlns:a16="http://schemas.microsoft.com/office/drawing/2014/main" id="{33175BAD-451F-4097-B6CA-7B78DADC0753}"/>
              </a:ext>
            </a:extLst>
          </p:cNvPr>
          <p:cNvPicPr>
            <a:picLocks noChangeAspect="1"/>
          </p:cNvPicPr>
          <p:nvPr/>
        </p:nvPicPr>
        <p:blipFill>
          <a:blip r:embed="rId7"/>
          <a:stretch>
            <a:fillRect/>
          </a:stretch>
        </p:blipFill>
        <p:spPr>
          <a:xfrm>
            <a:off x="817364" y="4681233"/>
            <a:ext cx="1162417" cy="1101237"/>
          </a:xfrm>
          <a:prstGeom prst="rect">
            <a:avLst/>
          </a:prstGeom>
        </p:spPr>
      </p:pic>
      <p:sp>
        <p:nvSpPr>
          <p:cNvPr id="21" name="TextBox 20">
            <a:extLst>
              <a:ext uri="{FF2B5EF4-FFF2-40B4-BE49-F238E27FC236}">
                <a16:creationId xmlns:a16="http://schemas.microsoft.com/office/drawing/2014/main" id="{A5D9ACD1-6B6F-4278-9A67-011420429302}"/>
              </a:ext>
            </a:extLst>
          </p:cNvPr>
          <p:cNvSpPr txBox="1"/>
          <p:nvPr/>
        </p:nvSpPr>
        <p:spPr>
          <a:xfrm>
            <a:off x="1737282" y="5783201"/>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x1</a:t>
            </a:r>
          </a:p>
        </p:txBody>
      </p:sp>
      <p:sp>
        <p:nvSpPr>
          <p:cNvPr id="25" name="TextBox 24">
            <a:extLst>
              <a:ext uri="{FF2B5EF4-FFF2-40B4-BE49-F238E27FC236}">
                <a16:creationId xmlns:a16="http://schemas.microsoft.com/office/drawing/2014/main" id="{D1ADDC2A-E51D-48B9-A91E-95C4881D32F4}"/>
              </a:ext>
            </a:extLst>
          </p:cNvPr>
          <p:cNvSpPr txBox="1"/>
          <p:nvPr/>
        </p:nvSpPr>
        <p:spPr>
          <a:xfrm>
            <a:off x="1717476" y="337089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x2</a:t>
            </a:r>
          </a:p>
        </p:txBody>
      </p:sp>
      <p:sp>
        <p:nvSpPr>
          <p:cNvPr id="26" name="TextBox 25">
            <a:extLst>
              <a:ext uri="{FF2B5EF4-FFF2-40B4-BE49-F238E27FC236}">
                <a16:creationId xmlns:a16="http://schemas.microsoft.com/office/drawing/2014/main" id="{582A3A04-2365-4E20-A72A-87B66616FB76}"/>
              </a:ext>
            </a:extLst>
          </p:cNvPr>
          <p:cNvSpPr txBox="1"/>
          <p:nvPr/>
        </p:nvSpPr>
        <p:spPr>
          <a:xfrm>
            <a:off x="1703819" y="166375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2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x3</a:t>
            </a:r>
          </a:p>
        </p:txBody>
      </p:sp>
      <p:sp>
        <p:nvSpPr>
          <p:cNvPr id="28" name="Rectangle 27">
            <a:extLst>
              <a:ext uri="{FF2B5EF4-FFF2-40B4-BE49-F238E27FC236}">
                <a16:creationId xmlns:a16="http://schemas.microsoft.com/office/drawing/2014/main" id="{06EBBC53-04AF-44DE-BDA9-AD7CA398AC4C}"/>
              </a:ext>
            </a:extLst>
          </p:cNvPr>
          <p:cNvSpPr/>
          <p:nvPr/>
        </p:nvSpPr>
        <p:spPr>
          <a:xfrm>
            <a:off x="423811" y="18172"/>
            <a:ext cx="8945166"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Écris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en</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a:t>
            </a:r>
            <a:r>
              <a:rPr kumimoji="0" lang="en-GB" sz="2800" b="1" i="0" u="none" strike="noStrike" kern="0" cap="none" spc="0" normalizeH="0" baseline="0" noProof="0" dirty="0" err="1">
                <a:ln>
                  <a:noFill/>
                </a:ln>
                <a:solidFill>
                  <a:srgbClr val="002060"/>
                </a:solidFill>
                <a:effectLst/>
                <a:uLnTx/>
                <a:uFillTx/>
                <a:latin typeface="Century Gothic" panose="020B0502020202020204" pitchFamily="34" charset="0"/>
                <a:ea typeface="+mn-ea"/>
                <a:cs typeface="Arial"/>
                <a:sym typeface="Arial"/>
              </a:rPr>
              <a:t>anglais</a:t>
            </a: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 : </a:t>
            </a:r>
            <a:r>
              <a:rPr kumimoji="0" lang="en-GB" sz="2800" b="0" i="0" u="none" strike="noStrike" kern="0" cap="none" spc="0" normalizeH="0" baseline="0" noProof="0" dirty="0">
                <a:ln>
                  <a:noFill/>
                </a:ln>
                <a:solidFill>
                  <a:srgbClr val="002060"/>
                </a:solidFill>
                <a:effectLst/>
                <a:uLnTx/>
                <a:uFillTx/>
                <a:latin typeface="Century Gothic" panose="020B0502020202020204" pitchFamily="34" charset="0"/>
                <a:ea typeface="+mn-ea"/>
                <a:cs typeface="Arial"/>
                <a:sym typeface="Arial"/>
              </a:rPr>
              <a:t>Can you get at least 15 points?</a:t>
            </a:r>
          </a:p>
        </p:txBody>
      </p:sp>
      <p:sp>
        <p:nvSpPr>
          <p:cNvPr id="5" name="TextBox 4">
            <a:extLst>
              <a:ext uri="{FF2B5EF4-FFF2-40B4-BE49-F238E27FC236}">
                <a16:creationId xmlns:a16="http://schemas.microsoft.com/office/drawing/2014/main" id="{EF9EC7F8-49FC-4FB1-97E5-C475D7E46448}"/>
              </a:ext>
            </a:extLst>
          </p:cNvPr>
          <p:cNvSpPr txBox="1"/>
          <p:nvPr/>
        </p:nvSpPr>
        <p:spPr>
          <a:xfrm>
            <a:off x="2313281" y="6147341"/>
            <a:ext cx="189957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tall (f)</a:t>
            </a:r>
          </a:p>
        </p:txBody>
      </p:sp>
      <p:sp>
        <p:nvSpPr>
          <p:cNvPr id="29" name="TextBox 28">
            <a:extLst>
              <a:ext uri="{FF2B5EF4-FFF2-40B4-BE49-F238E27FC236}">
                <a16:creationId xmlns:a16="http://schemas.microsoft.com/office/drawing/2014/main" id="{BBEE3DE9-6FF9-4BB7-8B14-083C2935993C}"/>
              </a:ext>
            </a:extLst>
          </p:cNvPr>
          <p:cNvSpPr txBox="1"/>
          <p:nvPr/>
        </p:nvSpPr>
        <p:spPr>
          <a:xfrm>
            <a:off x="4695313" y="6180617"/>
            <a:ext cx="189957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tall (m)</a:t>
            </a:r>
          </a:p>
        </p:txBody>
      </p:sp>
      <p:sp>
        <p:nvSpPr>
          <p:cNvPr id="30" name="TextBox 29">
            <a:extLst>
              <a:ext uri="{FF2B5EF4-FFF2-40B4-BE49-F238E27FC236}">
                <a16:creationId xmlns:a16="http://schemas.microsoft.com/office/drawing/2014/main" id="{ED4AF96D-5473-4811-B1E6-8F0FED1E9C19}"/>
              </a:ext>
            </a:extLst>
          </p:cNvPr>
          <p:cNvSpPr txBox="1"/>
          <p:nvPr/>
        </p:nvSpPr>
        <p:spPr>
          <a:xfrm>
            <a:off x="7662842" y="6189673"/>
            <a:ext cx="189957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are</a:t>
            </a:r>
          </a:p>
        </p:txBody>
      </p:sp>
      <p:sp>
        <p:nvSpPr>
          <p:cNvPr id="31" name="TextBox 30">
            <a:extLst>
              <a:ext uri="{FF2B5EF4-FFF2-40B4-BE49-F238E27FC236}">
                <a16:creationId xmlns:a16="http://schemas.microsoft.com/office/drawing/2014/main" id="{B2AFB990-E563-4B97-9D41-28864BDBB375}"/>
              </a:ext>
            </a:extLst>
          </p:cNvPr>
          <p:cNvSpPr txBox="1"/>
          <p:nvPr/>
        </p:nvSpPr>
        <p:spPr>
          <a:xfrm>
            <a:off x="2313280" y="5321170"/>
            <a:ext cx="189957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a:t>
            </a:r>
          </a:p>
        </p:txBody>
      </p:sp>
      <p:sp>
        <p:nvSpPr>
          <p:cNvPr id="32" name="TextBox 31">
            <a:extLst>
              <a:ext uri="{FF2B5EF4-FFF2-40B4-BE49-F238E27FC236}">
                <a16:creationId xmlns:a16="http://schemas.microsoft.com/office/drawing/2014/main" id="{111B4DC4-0960-4E81-8848-85973A07B7AA}"/>
              </a:ext>
            </a:extLst>
          </p:cNvPr>
          <p:cNvSpPr txBox="1"/>
          <p:nvPr/>
        </p:nvSpPr>
        <p:spPr>
          <a:xfrm>
            <a:off x="4653399" y="5321170"/>
            <a:ext cx="253270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different (m)</a:t>
            </a:r>
          </a:p>
        </p:txBody>
      </p:sp>
      <p:sp>
        <p:nvSpPr>
          <p:cNvPr id="33" name="TextBox 32">
            <a:extLst>
              <a:ext uri="{FF2B5EF4-FFF2-40B4-BE49-F238E27FC236}">
                <a16:creationId xmlns:a16="http://schemas.microsoft.com/office/drawing/2014/main" id="{88C004C4-D688-4821-B196-9D33A683871C}"/>
              </a:ext>
            </a:extLst>
          </p:cNvPr>
          <p:cNvSpPr txBox="1"/>
          <p:nvPr/>
        </p:nvSpPr>
        <p:spPr>
          <a:xfrm>
            <a:off x="7662842" y="5321170"/>
            <a:ext cx="287348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independent (m)</a:t>
            </a:r>
          </a:p>
        </p:txBody>
      </p:sp>
      <p:sp>
        <p:nvSpPr>
          <p:cNvPr id="34" name="TextBox 33">
            <a:extLst>
              <a:ext uri="{FF2B5EF4-FFF2-40B4-BE49-F238E27FC236}">
                <a16:creationId xmlns:a16="http://schemas.microsoft.com/office/drawing/2014/main" id="{5E73D956-D9D5-4FF8-8DD6-AF66B3D68061}"/>
              </a:ext>
            </a:extLst>
          </p:cNvPr>
          <p:cNvSpPr txBox="1"/>
          <p:nvPr/>
        </p:nvSpPr>
        <p:spPr>
          <a:xfrm>
            <a:off x="2246062" y="4455927"/>
            <a:ext cx="240733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important (m)</a:t>
            </a:r>
          </a:p>
        </p:txBody>
      </p:sp>
      <p:sp>
        <p:nvSpPr>
          <p:cNvPr id="35" name="TextBox 34">
            <a:extLst>
              <a:ext uri="{FF2B5EF4-FFF2-40B4-BE49-F238E27FC236}">
                <a16:creationId xmlns:a16="http://schemas.microsoft.com/office/drawing/2014/main" id="{12D3DE3F-B13D-4B0F-8AAA-B8484B26A50B}"/>
              </a:ext>
            </a:extLst>
          </p:cNvPr>
          <p:cNvSpPr txBox="1"/>
          <p:nvPr/>
        </p:nvSpPr>
        <p:spPr>
          <a:xfrm>
            <a:off x="4653398" y="4477739"/>
            <a:ext cx="189957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alone (m)</a:t>
            </a:r>
          </a:p>
        </p:txBody>
      </p:sp>
      <p:sp>
        <p:nvSpPr>
          <p:cNvPr id="36" name="TextBox 35">
            <a:extLst>
              <a:ext uri="{FF2B5EF4-FFF2-40B4-BE49-F238E27FC236}">
                <a16:creationId xmlns:a16="http://schemas.microsoft.com/office/drawing/2014/main" id="{C1CE95E1-0483-4346-AC3F-1BCCA4290DF3}"/>
              </a:ext>
            </a:extLst>
          </p:cNvPr>
          <p:cNvSpPr txBox="1"/>
          <p:nvPr/>
        </p:nvSpPr>
        <p:spPr>
          <a:xfrm>
            <a:off x="7671172" y="4477739"/>
            <a:ext cx="216176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careful (m)</a:t>
            </a:r>
          </a:p>
        </p:txBody>
      </p:sp>
      <p:sp>
        <p:nvSpPr>
          <p:cNvPr id="37" name="TextBox 36">
            <a:extLst>
              <a:ext uri="{FF2B5EF4-FFF2-40B4-BE49-F238E27FC236}">
                <a16:creationId xmlns:a16="http://schemas.microsoft.com/office/drawing/2014/main" id="{68149A81-5207-44A8-87E6-FF9D619AD053}"/>
              </a:ext>
            </a:extLst>
          </p:cNvPr>
          <p:cNvSpPr txBox="1"/>
          <p:nvPr/>
        </p:nvSpPr>
        <p:spPr>
          <a:xfrm>
            <a:off x="2246061" y="3623148"/>
            <a:ext cx="189957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no</a:t>
            </a:r>
          </a:p>
        </p:txBody>
      </p:sp>
      <p:sp>
        <p:nvSpPr>
          <p:cNvPr id="38" name="TextBox 37">
            <a:extLst>
              <a:ext uri="{FF2B5EF4-FFF2-40B4-BE49-F238E27FC236}">
                <a16:creationId xmlns:a16="http://schemas.microsoft.com/office/drawing/2014/main" id="{78436581-4251-4CEA-926F-C5A31C06C093}"/>
              </a:ext>
            </a:extLst>
          </p:cNvPr>
          <p:cNvSpPr txBox="1"/>
          <p:nvPr/>
        </p:nvSpPr>
        <p:spPr>
          <a:xfrm>
            <a:off x="4695313" y="3611373"/>
            <a:ext cx="189957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Goodbye!</a:t>
            </a:r>
          </a:p>
        </p:txBody>
      </p:sp>
      <p:sp>
        <p:nvSpPr>
          <p:cNvPr id="39" name="TextBox 38">
            <a:extLst>
              <a:ext uri="{FF2B5EF4-FFF2-40B4-BE49-F238E27FC236}">
                <a16:creationId xmlns:a16="http://schemas.microsoft.com/office/drawing/2014/main" id="{6209F364-6E76-4962-B2CA-EF55AB79DDDB}"/>
              </a:ext>
            </a:extLst>
          </p:cNvPr>
          <p:cNvSpPr txBox="1"/>
          <p:nvPr/>
        </p:nvSpPr>
        <p:spPr>
          <a:xfrm>
            <a:off x="7659412" y="3609236"/>
            <a:ext cx="189957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bad(</a:t>
            </a:r>
            <a:r>
              <a:rPr lang="en-GB" sz="2400" dirty="0" err="1">
                <a:solidFill>
                  <a:srgbClr val="002060"/>
                </a:solidFill>
                <a:latin typeface="Century Gothic" panose="020B0502020202020204" pitchFamily="34" charset="0"/>
              </a:rPr>
              <a:t>ly</a:t>
            </a:r>
            <a:r>
              <a:rPr lang="en-GB" sz="2400" dirty="0">
                <a:solidFill>
                  <a:srgbClr val="002060"/>
                </a:solidFill>
                <a:latin typeface="Century Gothic" panose="020B0502020202020204" pitchFamily="34" charset="0"/>
              </a:rPr>
              <a:t>)</a:t>
            </a:r>
          </a:p>
        </p:txBody>
      </p:sp>
      <p:sp>
        <p:nvSpPr>
          <p:cNvPr id="40" name="TextBox 39">
            <a:extLst>
              <a:ext uri="{FF2B5EF4-FFF2-40B4-BE49-F238E27FC236}">
                <a16:creationId xmlns:a16="http://schemas.microsoft.com/office/drawing/2014/main" id="{8038C3E0-A69E-4D74-8C18-E2B0C4D22924}"/>
              </a:ext>
            </a:extLst>
          </p:cNvPr>
          <p:cNvSpPr txBox="1"/>
          <p:nvPr/>
        </p:nvSpPr>
        <p:spPr>
          <a:xfrm>
            <a:off x="2246060" y="2743519"/>
            <a:ext cx="189957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yes</a:t>
            </a:r>
          </a:p>
        </p:txBody>
      </p:sp>
      <p:sp>
        <p:nvSpPr>
          <p:cNvPr id="41" name="TextBox 40">
            <a:extLst>
              <a:ext uri="{FF2B5EF4-FFF2-40B4-BE49-F238E27FC236}">
                <a16:creationId xmlns:a16="http://schemas.microsoft.com/office/drawing/2014/main" id="{ADEE972D-DD7F-42DB-A87B-EEA82AA07AB1}"/>
              </a:ext>
            </a:extLst>
          </p:cNvPr>
          <p:cNvSpPr txBox="1"/>
          <p:nvPr/>
        </p:nvSpPr>
        <p:spPr>
          <a:xfrm>
            <a:off x="4653397" y="2716525"/>
            <a:ext cx="189957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good/well</a:t>
            </a:r>
          </a:p>
        </p:txBody>
      </p:sp>
      <p:sp>
        <p:nvSpPr>
          <p:cNvPr id="42" name="TextBox 41">
            <a:extLst>
              <a:ext uri="{FF2B5EF4-FFF2-40B4-BE49-F238E27FC236}">
                <a16:creationId xmlns:a16="http://schemas.microsoft.com/office/drawing/2014/main" id="{10F01E41-FB16-47F4-AC5C-ACB994E84987}"/>
              </a:ext>
            </a:extLst>
          </p:cNvPr>
          <p:cNvSpPr txBox="1"/>
          <p:nvPr/>
        </p:nvSpPr>
        <p:spPr>
          <a:xfrm>
            <a:off x="7657009" y="2754189"/>
            <a:ext cx="248907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is it going ok?</a:t>
            </a:r>
          </a:p>
        </p:txBody>
      </p:sp>
      <p:sp>
        <p:nvSpPr>
          <p:cNvPr id="43" name="TextBox 42">
            <a:extLst>
              <a:ext uri="{FF2B5EF4-FFF2-40B4-BE49-F238E27FC236}">
                <a16:creationId xmlns:a16="http://schemas.microsoft.com/office/drawing/2014/main" id="{771F49BC-F167-4EFE-8D7E-657E4BEAFA2A}"/>
              </a:ext>
            </a:extLst>
          </p:cNvPr>
          <p:cNvSpPr txBox="1"/>
          <p:nvPr/>
        </p:nvSpPr>
        <p:spPr>
          <a:xfrm>
            <a:off x="2313279" y="1877910"/>
            <a:ext cx="189957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universe</a:t>
            </a:r>
          </a:p>
        </p:txBody>
      </p:sp>
      <p:sp>
        <p:nvSpPr>
          <p:cNvPr id="44" name="TextBox 43">
            <a:extLst>
              <a:ext uri="{FF2B5EF4-FFF2-40B4-BE49-F238E27FC236}">
                <a16:creationId xmlns:a16="http://schemas.microsoft.com/office/drawing/2014/main" id="{DCCADCBE-5395-45AC-83C9-FD9DDC52F2A1}"/>
              </a:ext>
            </a:extLst>
          </p:cNvPr>
          <p:cNvSpPr txBox="1"/>
          <p:nvPr/>
        </p:nvSpPr>
        <p:spPr>
          <a:xfrm>
            <a:off x="4693813" y="1865086"/>
            <a:ext cx="189957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horse</a:t>
            </a:r>
          </a:p>
        </p:txBody>
      </p:sp>
      <p:sp>
        <p:nvSpPr>
          <p:cNvPr id="45" name="TextBox 44">
            <a:extLst>
              <a:ext uri="{FF2B5EF4-FFF2-40B4-BE49-F238E27FC236}">
                <a16:creationId xmlns:a16="http://schemas.microsoft.com/office/drawing/2014/main" id="{AF8F9ECC-B5A4-45EA-9E59-E5E188A0F4BD}"/>
              </a:ext>
            </a:extLst>
          </p:cNvPr>
          <p:cNvSpPr txBox="1"/>
          <p:nvPr/>
        </p:nvSpPr>
        <p:spPr>
          <a:xfrm>
            <a:off x="7666976" y="1877910"/>
            <a:ext cx="189957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midday</a:t>
            </a:r>
          </a:p>
        </p:txBody>
      </p:sp>
      <p:sp>
        <p:nvSpPr>
          <p:cNvPr id="46" name="TextBox 45">
            <a:extLst>
              <a:ext uri="{FF2B5EF4-FFF2-40B4-BE49-F238E27FC236}">
                <a16:creationId xmlns:a16="http://schemas.microsoft.com/office/drawing/2014/main" id="{8D3EE59F-71A2-473A-AAAE-F3FA95456A10}"/>
              </a:ext>
            </a:extLst>
          </p:cNvPr>
          <p:cNvSpPr txBox="1"/>
          <p:nvPr/>
        </p:nvSpPr>
        <p:spPr>
          <a:xfrm>
            <a:off x="2313278" y="1026768"/>
            <a:ext cx="189957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banana</a:t>
            </a:r>
          </a:p>
        </p:txBody>
      </p:sp>
      <p:sp>
        <p:nvSpPr>
          <p:cNvPr id="47" name="TextBox 46">
            <a:extLst>
              <a:ext uri="{FF2B5EF4-FFF2-40B4-BE49-F238E27FC236}">
                <a16:creationId xmlns:a16="http://schemas.microsoft.com/office/drawing/2014/main" id="{B953F0DC-BC47-4B44-ADC2-B0661B407EFE}"/>
              </a:ext>
            </a:extLst>
          </p:cNvPr>
          <p:cNvSpPr txBox="1"/>
          <p:nvPr/>
        </p:nvSpPr>
        <p:spPr>
          <a:xfrm>
            <a:off x="4693811" y="1042129"/>
            <a:ext cx="1899579"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motorbike</a:t>
            </a:r>
          </a:p>
        </p:txBody>
      </p:sp>
      <p:sp>
        <p:nvSpPr>
          <p:cNvPr id="48" name="TextBox 47">
            <a:extLst>
              <a:ext uri="{FF2B5EF4-FFF2-40B4-BE49-F238E27FC236}">
                <a16:creationId xmlns:a16="http://schemas.microsoft.com/office/drawing/2014/main" id="{732C1FF0-E9D3-4722-9F3D-7CAC0A7AE166}"/>
              </a:ext>
            </a:extLst>
          </p:cNvPr>
          <p:cNvSpPr txBox="1"/>
          <p:nvPr/>
        </p:nvSpPr>
        <p:spPr>
          <a:xfrm>
            <a:off x="7674848" y="1014799"/>
            <a:ext cx="2873480"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listen, listening</a:t>
            </a:r>
          </a:p>
        </p:txBody>
      </p:sp>
    </p:spTree>
    <p:extLst>
      <p:ext uri="{BB962C8B-B14F-4D97-AF65-F5344CB8AC3E}">
        <p14:creationId xmlns:p14="http://schemas.microsoft.com/office/powerpoint/2010/main" val="73955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stomShape 1">
            <a:extLst>
              <a:ext uri="{FF2B5EF4-FFF2-40B4-BE49-F238E27FC236}">
                <a16:creationId xmlns:a16="http://schemas.microsoft.com/office/drawing/2014/main" id="{74503C82-F7B5-47BE-BCB4-4259B7700981}"/>
              </a:ext>
            </a:extLst>
          </p:cNvPr>
          <p:cNvSpPr/>
          <p:nvPr/>
        </p:nvSpPr>
        <p:spPr>
          <a:xfrm>
            <a:off x="0" y="9236"/>
            <a:ext cx="4350240" cy="6857280"/>
          </a:xfrm>
          <a:prstGeom prst="rect">
            <a:avLst/>
          </a:prstGeom>
          <a:solidFill>
            <a:srgbClr val="FADD2E"/>
          </a:solidFill>
          <a:ln>
            <a:noFill/>
          </a:ln>
        </p:spPr>
        <p:style>
          <a:lnRef idx="0">
            <a:scrgbClr r="0" g="0" b="0"/>
          </a:lnRef>
          <a:fillRef idx="0">
            <a:scrgbClr r="0" g="0" b="0"/>
          </a:fillRef>
          <a:effectRef idx="0">
            <a:scrgbClr r="0" g="0" b="0"/>
          </a:effectRef>
          <a:fontRef idx="minor"/>
        </p:style>
      </p:sp>
      <p:sp>
        <p:nvSpPr>
          <p:cNvPr id="211" name="CustomShape 2"/>
          <p:cNvSpPr/>
          <p:nvPr/>
        </p:nvSpPr>
        <p:spPr>
          <a:xfrm>
            <a:off x="5254920" y="4998600"/>
            <a:ext cx="5954400" cy="1554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
                <a:srgbClr val="FF3333"/>
              </a:buClr>
              <a:buSzPts val="9600"/>
              <a:buFontTx/>
              <a:buNone/>
              <a:tabLst/>
              <a:defRPr/>
            </a:pPr>
            <a:r>
              <a:rPr kumimoji="0" lang="en-GB" sz="9600" b="1"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rPr>
              <a:t>jaune</a:t>
            </a:r>
            <a:endParaRPr kumimoji="0" lang="en-GB" sz="1400" b="0" i="0" u="none" strike="noStrike" kern="0" cap="none" spc="0" normalizeH="0" baseline="0" noProof="0" dirty="0">
              <a:ln>
                <a:noFill/>
              </a:ln>
              <a:solidFill>
                <a:srgbClr val="FFC000"/>
              </a:solidFill>
              <a:effectLst/>
              <a:uLnTx/>
              <a:uFillTx/>
              <a:latin typeface="Modern Love" panose="04090805081005020601" pitchFamily="82" charset="0"/>
              <a:cs typeface="Arial"/>
              <a:sym typeface="Arial"/>
            </a:endParaRPr>
          </a:p>
        </p:txBody>
      </p:sp>
      <p:sp>
        <p:nvSpPr>
          <p:cNvPr id="2" name="Title 1">
            <a:extLst>
              <a:ext uri="{FF2B5EF4-FFF2-40B4-BE49-F238E27FC236}">
                <a16:creationId xmlns:a16="http://schemas.microsoft.com/office/drawing/2014/main" id="{24BB08CD-FDA4-46B1-8623-507F63ABF87A}"/>
              </a:ext>
            </a:extLst>
          </p:cNvPr>
          <p:cNvSpPr>
            <a:spLocks noGrp="1"/>
          </p:cNvSpPr>
          <p:nvPr>
            <p:ph type="title"/>
          </p:nvPr>
        </p:nvSpPr>
        <p:spPr>
          <a:xfrm rot="20294405">
            <a:off x="238991" y="2856240"/>
            <a:ext cx="4216910" cy="1144800"/>
          </a:xfrm>
        </p:spPr>
        <p:txBody>
          <a:bodyPr/>
          <a:lstStyle/>
          <a:p>
            <a:r>
              <a:rPr lang="en-GB" sz="6000" b="1" dirty="0">
                <a:solidFill>
                  <a:schemeClr val="bg2">
                    <a:lumMod val="25000"/>
                  </a:schemeClr>
                </a:solidFill>
                <a:latin typeface="Century Gothic" panose="020B0502020202020204" pitchFamily="34" charset="0"/>
              </a:rPr>
              <a:t>Au revoir !</a:t>
            </a:r>
          </a:p>
        </p:txBody>
      </p:sp>
      <p:pic>
        <p:nvPicPr>
          <p:cNvPr id="10" name="Picture 9" descr="A picture containing text, electronics, computer, display&#10;&#10;Description automatically generated">
            <a:extLst>
              <a:ext uri="{FF2B5EF4-FFF2-40B4-BE49-F238E27FC236}">
                <a16:creationId xmlns:a16="http://schemas.microsoft.com/office/drawing/2014/main" id="{17C22E2F-CBD6-4D67-8E52-6985005A9A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9867" y="382879"/>
            <a:ext cx="5084505" cy="4359018"/>
          </a:xfrm>
          <a:prstGeom prst="rect">
            <a:avLst/>
          </a:prstGeom>
        </p:spPr>
      </p:pic>
    </p:spTree>
    <p:extLst>
      <p:ext uri="{BB962C8B-B14F-4D97-AF65-F5344CB8AC3E}">
        <p14:creationId xmlns:p14="http://schemas.microsoft.com/office/powerpoint/2010/main" val="3288826764"/>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10" name="Google Shape;110;p3"/>
          <p:cNvSpPr txBox="1"/>
          <p:nvPr/>
        </p:nvSpPr>
        <p:spPr>
          <a:xfrm>
            <a:off x="3910753" y="1077840"/>
            <a:ext cx="7125988" cy="186200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115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en</a:t>
            </a:r>
            <a:r>
              <a:rPr kumimoji="0" lang="en-GB" sz="115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f</a:t>
            </a:r>
            <a:r>
              <a:rPr kumimoji="0" lang="en-GB" sz="115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an</a:t>
            </a:r>
            <a:r>
              <a:rPr kumimoji="0" lang="en-GB" sz="11500" b="0" i="0" u="none" strike="noStrike" kern="0" cap="none" spc="0" normalizeH="0" baseline="0" noProof="0" dirty="0">
                <a:ln>
                  <a:noFill/>
                </a:ln>
                <a:solidFill>
                  <a:srgbClr val="FFFFFF">
                    <a:lumMod val="65000"/>
                  </a:srgbClr>
                </a:solidFill>
                <a:effectLst/>
                <a:uLnTx/>
                <a:uFillTx/>
                <a:latin typeface="Century Gothic"/>
                <a:ea typeface="Century Gothic"/>
                <a:cs typeface="Century Gothic"/>
                <a:sym typeface="Century Gothic"/>
              </a:rPr>
              <a:t>t</a:t>
            </a:r>
            <a:endParaRPr kumimoji="0" sz="11500" b="1" i="0" u="none" strike="noStrike" kern="0" cap="none" spc="0" normalizeH="0" baseline="0" noProof="0" dirty="0">
              <a:ln>
                <a:noFill/>
              </a:ln>
              <a:solidFill>
                <a:srgbClr val="FFFFFF">
                  <a:lumMod val="65000"/>
                </a:srgbClr>
              </a:solidFill>
              <a:effectLst/>
              <a:uLnTx/>
              <a:uFillTx/>
              <a:latin typeface="Calibri"/>
              <a:ea typeface="Calibri"/>
              <a:cs typeface="Calibri"/>
              <a:sym typeface="Calibri"/>
            </a:endParaRPr>
          </a:p>
        </p:txBody>
      </p:sp>
      <p:pic>
        <p:nvPicPr>
          <p:cNvPr id="1026" name="Picture 2" descr="Child, Happy, Boy, Hair, Smiling, Smile, Kid, Play">
            <a:extLst>
              <a:ext uri="{FF2B5EF4-FFF2-40B4-BE49-F238E27FC236}">
                <a16:creationId xmlns:a16="http://schemas.microsoft.com/office/drawing/2014/main" id="{21DF9BAF-5F37-421C-A6C0-EB5F3113AA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939" y="2586986"/>
            <a:ext cx="2465566" cy="39361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Quiet Sign Clip Art">
            <a:extLst>
              <a:ext uri="{FF2B5EF4-FFF2-40B4-BE49-F238E27FC236}">
                <a16:creationId xmlns:a16="http://schemas.microsoft.com/office/drawing/2014/main" id="{E692697F-186E-435F-9435-7ADF8DE903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45075" y="2639841"/>
            <a:ext cx="666750" cy="9429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2EFA6420-B49C-408D-BFB8-598A5EAC9EED}"/>
              </a:ext>
            </a:extLst>
          </p:cNvPr>
          <p:cNvSpPr>
            <a:spLocks noGrp="1"/>
          </p:cNvSpPr>
          <p:nvPr>
            <p:ph type="title"/>
          </p:nvPr>
        </p:nvSpPr>
        <p:spPr>
          <a:xfrm>
            <a:off x="268175" y="265408"/>
            <a:ext cx="4572000" cy="1325563"/>
          </a:xfrm>
        </p:spPr>
        <p:txBody>
          <a:bodyPr>
            <a:noAutofit/>
          </a:bodyPr>
          <a:lstStyle/>
          <a:p>
            <a:r>
              <a:rPr lang="en-GB" sz="8800" b="1" dirty="0">
                <a:solidFill>
                  <a:srgbClr val="002060"/>
                </a:solidFill>
                <a:latin typeface="Century Gothic"/>
                <a:ea typeface="Century Gothic"/>
                <a:cs typeface="Century Gothic"/>
                <a:sym typeface="Century Gothic"/>
              </a:rPr>
              <a:t>[an/</a:t>
            </a:r>
            <a:r>
              <a:rPr lang="en-GB" sz="8800" b="1" dirty="0" err="1">
                <a:solidFill>
                  <a:srgbClr val="002060"/>
                </a:solidFill>
                <a:latin typeface="Century Gothic"/>
                <a:ea typeface="Century Gothic"/>
                <a:cs typeface="Century Gothic"/>
                <a:sym typeface="Century Gothic"/>
              </a:rPr>
              <a:t>en</a:t>
            </a:r>
            <a:r>
              <a:rPr lang="en-GB" sz="8800" b="1" dirty="0">
                <a:solidFill>
                  <a:srgbClr val="002060"/>
                </a:solidFill>
                <a:latin typeface="Century Gothic"/>
                <a:ea typeface="Century Gothic"/>
                <a:cs typeface="Century Gothic"/>
                <a:sym typeface="Century Gothic"/>
              </a:rPr>
              <a:t>]</a:t>
            </a:r>
            <a:endParaRPr lang="en-GB" sz="8800" dirty="0"/>
          </a:p>
        </p:txBody>
      </p:sp>
      <p:pic>
        <p:nvPicPr>
          <p:cNvPr id="9" name="Google Shape;111;p3" descr="Speech Icon, Voice, Talking, Audio, Speech">
            <a:extLst>
              <a:ext uri="{FF2B5EF4-FFF2-40B4-BE49-F238E27FC236}">
                <a16:creationId xmlns:a16="http://schemas.microsoft.com/office/drawing/2014/main" id="{7373653B-283D-4918-8D29-71D50438A74F}"/>
              </a:ext>
            </a:extLst>
          </p:cNvPr>
          <p:cNvPicPr preferRelativeResize="0"/>
          <p:nvPr/>
        </p:nvPicPr>
        <p:blipFill rotWithShape="1">
          <a:blip r:embed="rId7">
            <a:alphaModFix/>
          </a:blip>
          <a:srcRect/>
          <a:stretch/>
        </p:blipFill>
        <p:spPr>
          <a:xfrm>
            <a:off x="11033930" y="140565"/>
            <a:ext cx="776168" cy="776168"/>
          </a:xfrm>
          <a:prstGeom prst="rect">
            <a:avLst/>
          </a:prstGeom>
          <a:noFill/>
          <a:ln>
            <a:noFill/>
          </a:ln>
        </p:spPr>
      </p:pic>
      <p:sp>
        <p:nvSpPr>
          <p:cNvPr id="10" name="Google Shape;112;p3">
            <a:extLst>
              <a:ext uri="{FF2B5EF4-FFF2-40B4-BE49-F238E27FC236}">
                <a16:creationId xmlns:a16="http://schemas.microsoft.com/office/drawing/2014/main" id="{ED2DBD1A-37C1-4541-A26D-9927E657BEA4}"/>
              </a:ext>
            </a:extLst>
          </p:cNvPr>
          <p:cNvSpPr txBox="1"/>
          <p:nvPr/>
        </p:nvSpPr>
        <p:spPr>
          <a:xfrm>
            <a:off x="10659119" y="947213"/>
            <a:ext cx="1525791" cy="400069"/>
          </a:xfrm>
          <a:prstGeom prst="rect">
            <a:avLst/>
          </a:prstGeom>
          <a:solidFill>
            <a:srgbClr val="FF0066"/>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prononcer</a:t>
            </a:r>
            <a:endParaRPr kumimoji="0"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n en.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enfant.wav"/>
                                        </p:tgtEl>
                                      </p:cMediaNode>
                                    </p:audio>
                                  </p:sub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childTnLst>
                                  <p:subTnLst>
                                    <p:audio>
                                      <p:cMediaNode>
                                        <p:cTn display="0" masterRel="sameClick">
                                          <p:stCondLst>
                                            <p:cond evt="begin" delay="0">
                                              <p:tn val="18"/>
                                            </p:cond>
                                          </p:stCondLst>
                                          <p:endCondLst>
                                            <p:cond evt="onStopAudio" delay="0">
                                              <p:tgtEl>
                                                <p:sldTgt/>
                                              </p:tgtEl>
                                            </p:cond>
                                          </p:endCondLst>
                                        </p:cTn>
                                        <p:tgtEl>
                                          <p:sndTgt r:embed="rId4" name="enfan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CustomShape 2"/>
          <p:cNvSpPr/>
          <p:nvPr/>
        </p:nvSpPr>
        <p:spPr>
          <a:xfrm>
            <a:off x="3725745" y="2820675"/>
            <a:ext cx="5940513" cy="1843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 typeface="Arial"/>
              <a:buNone/>
              <a:tabLst/>
              <a:defRPr/>
            </a:pPr>
            <a:r>
              <a:rPr kumimoji="0" lang="en-GB" sz="11500" b="1" i="0" u="none" strike="noStrike" kern="1200" cap="none" spc="-1" normalizeH="0" baseline="0" noProof="0" dirty="0">
                <a:ln>
                  <a:noFill/>
                </a:ln>
                <a:solidFill>
                  <a:srgbClr val="002060"/>
                </a:solidFill>
                <a:effectLst/>
                <a:uLnTx/>
                <a:uFillTx/>
                <a:latin typeface="Century Gothic" panose="020B0502020202020204" pitchFamily="34" charset="0"/>
                <a:ea typeface="Century Gothic"/>
                <a:sym typeface="Arial"/>
              </a:rPr>
              <a:t>gr</a:t>
            </a:r>
            <a:r>
              <a:rPr kumimoji="0" lang="en-GB" sz="115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an</a:t>
            </a:r>
            <a:r>
              <a:rPr kumimoji="0" lang="en-GB" sz="11500" b="1" i="0" u="none" strike="noStrike" kern="1200" cap="none" spc="-1" normalizeH="0" baseline="0" noProof="0" dirty="0">
                <a:ln>
                  <a:noFill/>
                </a:ln>
                <a:solidFill>
                  <a:srgbClr val="E7E6E6">
                    <a:lumMod val="75000"/>
                  </a:srgbClr>
                </a:solidFill>
                <a:effectLst/>
                <a:uLnTx/>
                <a:uFillTx/>
                <a:latin typeface="Century Gothic" panose="020B0502020202020204" pitchFamily="34" charset="0"/>
                <a:ea typeface="Century Gothic"/>
                <a:sym typeface="Arial"/>
              </a:rPr>
              <a:t>d</a:t>
            </a:r>
            <a:endParaRPr kumimoji="0" lang="en-GB" sz="11500" b="1" i="0" u="none" strike="noStrike" kern="1200" cap="none" spc="-1" normalizeH="0" baseline="0" noProof="0" dirty="0">
              <a:ln>
                <a:noFill/>
              </a:ln>
              <a:solidFill>
                <a:srgbClr val="E7E6E6">
                  <a:lumMod val="75000"/>
                </a:srgbClr>
              </a:solidFill>
              <a:effectLst/>
              <a:uLnTx/>
              <a:uFillTx/>
              <a:latin typeface="Century Gothic" panose="020B0502020202020204" pitchFamily="34" charset="0"/>
              <a:sym typeface="Arial"/>
            </a:endParaRPr>
          </a:p>
        </p:txBody>
      </p:sp>
      <p:sp>
        <p:nvSpPr>
          <p:cNvPr id="2" name="Title 1">
            <a:extLst>
              <a:ext uri="{FF2B5EF4-FFF2-40B4-BE49-F238E27FC236}">
                <a16:creationId xmlns:a16="http://schemas.microsoft.com/office/drawing/2014/main" id="{281877FE-F3C4-4FE5-BF56-318F705D9434}"/>
              </a:ext>
            </a:extLst>
          </p:cNvPr>
          <p:cNvSpPr>
            <a:spLocks noGrp="1"/>
          </p:cNvSpPr>
          <p:nvPr>
            <p:ph type="title"/>
          </p:nvPr>
        </p:nvSpPr>
        <p:spPr>
          <a:xfrm>
            <a:off x="268800" y="312076"/>
            <a:ext cx="2862327" cy="2235181"/>
          </a:xfrm>
        </p:spPr>
        <p:txBody>
          <a:bodyPr/>
          <a:lstStyle/>
          <a:p>
            <a:r>
              <a:rPr lang="en-GB" sz="8800" b="1" spc="-1" dirty="0">
                <a:solidFill>
                  <a:srgbClr val="002060"/>
                </a:solidFill>
                <a:latin typeface="Century Gothic" panose="020B0502020202020204" pitchFamily="34" charset="0"/>
                <a:ea typeface="Century Gothic"/>
              </a:rPr>
              <a:t>[SFC]</a:t>
            </a:r>
            <a:br>
              <a:rPr lang="en-GB" sz="8800" spc="-1" dirty="0">
                <a:latin typeface="Century Gothic" panose="020B0502020202020204" pitchFamily="34" charset="0"/>
              </a:rPr>
            </a:br>
            <a:endParaRPr lang="en-GB" sz="4000" dirty="0"/>
          </a:p>
        </p:txBody>
      </p:sp>
      <p:pic>
        <p:nvPicPr>
          <p:cNvPr id="8" name="Picture 2" descr="Quiet Sign Clip Art">
            <a:extLst>
              <a:ext uri="{FF2B5EF4-FFF2-40B4-BE49-F238E27FC236}">
                <a16:creationId xmlns:a16="http://schemas.microsoft.com/office/drawing/2014/main" id="{51B1A200-1D70-4C3E-9FCB-D4D4BFCB83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2012" y="4429452"/>
            <a:ext cx="666750" cy="94297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322D743-33DF-464D-8A34-5FEB0D7DBA1F}"/>
              </a:ext>
            </a:extLst>
          </p:cNvPr>
          <p:cNvSpPr txBox="1"/>
          <p:nvPr/>
        </p:nvSpPr>
        <p:spPr>
          <a:xfrm>
            <a:off x="1399698" y="1962346"/>
            <a:ext cx="1001265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S</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ilent </a:t>
            </a: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f</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inal </a:t>
            </a:r>
            <a:r>
              <a:rPr kumimoji="0" lang="en-GB" sz="5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c</a:t>
            </a:r>
            <a:r>
              <a:rPr kumimoji="0" lang="en-GB" sz="5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Calibri" panose="020F0502020204030204" pitchFamily="34" charset="0"/>
                <a:sym typeface="Arial"/>
              </a:rPr>
              <a:t>onsonant</a:t>
            </a:r>
          </a:p>
        </p:txBody>
      </p:sp>
      <p:pic>
        <p:nvPicPr>
          <p:cNvPr id="12" name="Image3">
            <a:extLst>
              <a:ext uri="{FF2B5EF4-FFF2-40B4-BE49-F238E27FC236}">
                <a16:creationId xmlns:a16="http://schemas.microsoft.com/office/drawing/2014/main" id="{F2409068-B76A-4C1E-AB33-0208A5780B1E}"/>
              </a:ext>
            </a:extLst>
          </p:cNvPr>
          <p:cNvPicPr/>
          <p:nvPr/>
        </p:nvPicPr>
        <p:blipFill>
          <a:blip r:embed="rId5">
            <a:lum/>
            <a:alphaModFix/>
          </a:blip>
          <a:srcRect/>
          <a:stretch>
            <a:fillRect/>
          </a:stretch>
        </p:blipFill>
        <p:spPr>
          <a:xfrm>
            <a:off x="982513" y="3020766"/>
            <a:ext cx="3614654" cy="3061252"/>
          </a:xfrm>
          <a:prstGeom prst="rect">
            <a:avLst/>
          </a:prstGeom>
        </p:spPr>
      </p:pic>
      <p:pic>
        <p:nvPicPr>
          <p:cNvPr id="10" name="Google Shape;111;p3" descr="Speech Icon, Voice, Talking, Audio, Speech">
            <a:extLst>
              <a:ext uri="{FF2B5EF4-FFF2-40B4-BE49-F238E27FC236}">
                <a16:creationId xmlns:a16="http://schemas.microsoft.com/office/drawing/2014/main" id="{2F948A06-1149-4B80-AF18-2A1B54D60FF2}"/>
              </a:ext>
            </a:extLst>
          </p:cNvPr>
          <p:cNvPicPr preferRelativeResize="0"/>
          <p:nvPr/>
        </p:nvPicPr>
        <p:blipFill rotWithShape="1">
          <a:blip r:embed="rId6">
            <a:alphaModFix/>
          </a:blip>
          <a:srcRect/>
          <a:stretch/>
        </p:blipFill>
        <p:spPr>
          <a:xfrm>
            <a:off x="11033930" y="140565"/>
            <a:ext cx="776168" cy="776168"/>
          </a:xfrm>
          <a:prstGeom prst="rect">
            <a:avLst/>
          </a:prstGeom>
          <a:noFill/>
          <a:ln>
            <a:noFill/>
          </a:ln>
        </p:spPr>
      </p:pic>
      <p:sp>
        <p:nvSpPr>
          <p:cNvPr id="11" name="Google Shape;112;p3">
            <a:extLst>
              <a:ext uri="{FF2B5EF4-FFF2-40B4-BE49-F238E27FC236}">
                <a16:creationId xmlns:a16="http://schemas.microsoft.com/office/drawing/2014/main" id="{FB4945A7-CCB1-4AC1-91B9-AB792FCE310C}"/>
              </a:ext>
            </a:extLst>
          </p:cNvPr>
          <p:cNvSpPr txBox="1"/>
          <p:nvPr/>
        </p:nvSpPr>
        <p:spPr>
          <a:xfrm>
            <a:off x="10659119" y="947213"/>
            <a:ext cx="1525791" cy="400069"/>
          </a:xfrm>
          <a:prstGeom prst="rect">
            <a:avLst/>
          </a:prstGeom>
          <a:solidFill>
            <a:srgbClr val="FF0066"/>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2000"/>
              <a:buFont typeface="Century Gothic"/>
              <a:buNone/>
              <a:tabLst/>
              <a:defRPr/>
            </a:pPr>
            <a:r>
              <a:rPr kumimoji="0" lang="en-GB" sz="2000" b="1" i="0" u="none" strike="noStrike" kern="0" cap="none" spc="0" normalizeH="0" baseline="0" noProof="0" dirty="0" err="1">
                <a:ln>
                  <a:noFill/>
                </a:ln>
                <a:solidFill>
                  <a:srgbClr val="FFFFFF"/>
                </a:solidFill>
                <a:effectLst/>
                <a:uLnTx/>
                <a:uFillTx/>
                <a:latin typeface="Century Gothic"/>
                <a:ea typeface="Century Gothic"/>
                <a:cs typeface="Century Gothic"/>
                <a:sym typeface="Century Gothic"/>
              </a:rPr>
              <a:t>prononcer</a:t>
            </a:r>
            <a:endParaRPr kumimoji="0" sz="20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fill="hold" nodeType="clickEffect">
                                  <p:stCondLst>
                                    <p:cond delay="0"/>
                                  </p:stCondLst>
                                  <p:childTnLst>
                                    <p:set>
                                      <p:cBhvr>
                                        <p:cTn id="15" dur="1" fill="hold">
                                          <p:stCondLst>
                                            <p:cond delay="0"/>
                                          </p:stCondLst>
                                        </p:cTn>
                                        <p:tgtEl>
                                          <p:spTgt spid="53"/>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grand.wav"/>
                                        </p:tgtEl>
                                      </p:cMediaNode>
                                    </p:audio>
                                  </p:sub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gra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CustomShape 7"/>
          <p:cNvSpPr/>
          <p:nvPr/>
        </p:nvSpPr>
        <p:spPr>
          <a:xfrm>
            <a:off x="1927169" y="5342878"/>
            <a:ext cx="1823536"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1" normalizeH="0" baseline="0" noProof="0" dirty="0">
                <a:ln>
                  <a:noFill/>
                </a:ln>
                <a:solidFill>
                  <a:srgbClr val="002060"/>
                </a:solidFill>
                <a:effectLst/>
                <a:uLnTx/>
                <a:uFillTx/>
                <a:latin typeface="Century Gothic"/>
                <a:ea typeface="Century Gothic"/>
                <a:sym typeface="Arial"/>
              </a:rPr>
              <a:t>tall</a:t>
            </a:r>
            <a:endParaRPr kumimoji="0" lang="en-GB" sz="4800" b="0" i="0" u="none" strike="noStrike" kern="1200" cap="none" spc="-1" normalizeH="0" baseline="0" noProof="0" dirty="0">
              <a:ln>
                <a:noFill/>
              </a:ln>
              <a:solidFill>
                <a:prstClr val="black"/>
              </a:solidFill>
              <a:effectLst/>
              <a:uLnTx/>
              <a:uFillTx/>
              <a:latin typeface="Arial"/>
              <a:sym typeface="Arial"/>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sym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sym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cs typeface="Arial"/>
                <a:sym typeface="Arial"/>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3" name="Google Shape;110;p3">
            <a:extLst>
              <a:ext uri="{FF2B5EF4-FFF2-40B4-BE49-F238E27FC236}">
                <a16:creationId xmlns:a16="http://schemas.microsoft.com/office/drawing/2014/main" id="{436E6066-C7B5-46FD-B887-FA1D58A18FC5}"/>
              </a:ext>
            </a:extLst>
          </p:cNvPr>
          <p:cNvSpPr txBox="1"/>
          <p:nvPr/>
        </p:nvSpPr>
        <p:spPr>
          <a:xfrm>
            <a:off x="1519697" y="4380976"/>
            <a:ext cx="3211267"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72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gr</a:t>
            </a:r>
            <a:r>
              <a:rPr kumimoji="0" lang="en-GB" sz="7200" b="1" i="0" u="none" strike="noStrike" kern="0" cap="none" spc="0" normalizeH="0" baseline="0" noProof="0" dirty="0">
                <a:ln>
                  <a:noFill/>
                </a:ln>
                <a:solidFill>
                  <a:srgbClr val="FF0066"/>
                </a:solidFill>
                <a:effectLst/>
                <a:uLnTx/>
                <a:uFillTx/>
                <a:latin typeface="Century Gothic"/>
                <a:ea typeface="Century Gothic"/>
                <a:cs typeface="Century Gothic"/>
                <a:sym typeface="Century Gothic"/>
              </a:rPr>
              <a:t>an</a:t>
            </a:r>
            <a:r>
              <a:rPr kumimoji="0" lang="en-GB" sz="7200" b="0" i="0" u="none" strike="noStrike" kern="0" cap="none" spc="0" normalizeH="0" baseline="0" noProof="0" dirty="0">
                <a:ln>
                  <a:noFill/>
                </a:ln>
                <a:solidFill>
                  <a:prstClr val="white">
                    <a:lumMod val="65000"/>
                  </a:prstClr>
                </a:solidFill>
                <a:effectLst/>
                <a:uLnTx/>
                <a:uFillTx/>
                <a:latin typeface="Century Gothic"/>
                <a:ea typeface="Century Gothic"/>
                <a:cs typeface="Century Gothic"/>
                <a:sym typeface="Century Gothic"/>
              </a:rPr>
              <a:t>d</a:t>
            </a:r>
            <a:endParaRPr kumimoji="0" sz="7200" b="1" i="0" u="none" strike="noStrike" kern="0" cap="none" spc="0" normalizeH="0" baseline="0" noProof="0" dirty="0">
              <a:ln>
                <a:noFill/>
              </a:ln>
              <a:solidFill>
                <a:prstClr val="white">
                  <a:lumMod val="65000"/>
                </a:prstClr>
              </a:solidFill>
              <a:effectLst/>
              <a:uLnTx/>
              <a:uFillTx/>
              <a:latin typeface="Calibri"/>
              <a:ea typeface="Calibri"/>
              <a:cs typeface="Calibri"/>
              <a:sym typeface="Calibri"/>
            </a:endParaRPr>
          </a:p>
        </p:txBody>
      </p:sp>
      <p:pic>
        <p:nvPicPr>
          <p:cNvPr id="14" name="Picture 2" descr="Quiet Sign Clip Art">
            <a:extLst>
              <a:ext uri="{FF2B5EF4-FFF2-40B4-BE49-F238E27FC236}">
                <a16:creationId xmlns:a16="http://schemas.microsoft.com/office/drawing/2014/main" id="{5C517E34-09FE-45A5-B515-365069D55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50705" y="5392806"/>
            <a:ext cx="536673" cy="75901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3">
            <a:extLst>
              <a:ext uri="{FF2B5EF4-FFF2-40B4-BE49-F238E27FC236}">
                <a16:creationId xmlns:a16="http://schemas.microsoft.com/office/drawing/2014/main" id="{237F03A2-AC96-4D5C-BB14-16668B0787D3}"/>
              </a:ext>
            </a:extLst>
          </p:cNvPr>
          <p:cNvPicPr/>
          <p:nvPr/>
        </p:nvPicPr>
        <p:blipFill>
          <a:blip r:embed="rId6">
            <a:lum/>
            <a:alphaModFix/>
          </a:blip>
          <a:srcRect/>
          <a:stretch>
            <a:fillRect/>
          </a:stretch>
        </p:blipFill>
        <p:spPr>
          <a:xfrm>
            <a:off x="1519697" y="1456355"/>
            <a:ext cx="3080580" cy="2648768"/>
          </a:xfrm>
          <a:prstGeom prst="rect">
            <a:avLst/>
          </a:prstGeom>
        </p:spPr>
      </p:pic>
      <p:sp>
        <p:nvSpPr>
          <p:cNvPr id="16" name="CustomShape 7">
            <a:extLst>
              <a:ext uri="{FF2B5EF4-FFF2-40B4-BE49-F238E27FC236}">
                <a16:creationId xmlns:a16="http://schemas.microsoft.com/office/drawing/2014/main" id="{20C88818-7FA1-4933-8FF9-D1C7C4FBE13B}"/>
              </a:ext>
            </a:extLst>
          </p:cNvPr>
          <p:cNvSpPr/>
          <p:nvPr/>
        </p:nvSpPr>
        <p:spPr>
          <a:xfrm>
            <a:off x="7529529" y="5342878"/>
            <a:ext cx="1823536"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1" normalizeH="0" baseline="0" noProof="0" dirty="0">
                <a:ln>
                  <a:noFill/>
                </a:ln>
                <a:solidFill>
                  <a:srgbClr val="002060"/>
                </a:solidFill>
                <a:effectLst/>
                <a:uLnTx/>
                <a:uFillTx/>
                <a:latin typeface="Century Gothic"/>
                <a:ea typeface="Century Gothic"/>
                <a:sym typeface="Arial"/>
              </a:rPr>
              <a:t>short</a:t>
            </a:r>
            <a:endParaRPr kumimoji="0" lang="en-GB" sz="4800" b="0" i="0" u="none" strike="noStrike" kern="1200" cap="none" spc="-1" normalizeH="0" baseline="0" noProof="0" dirty="0">
              <a:ln>
                <a:noFill/>
              </a:ln>
              <a:solidFill>
                <a:prstClr val="black"/>
              </a:solidFill>
              <a:effectLst/>
              <a:uLnTx/>
              <a:uFillTx/>
              <a:latin typeface="Arial"/>
              <a:sym typeface="Arial"/>
            </a:endParaRPr>
          </a:p>
        </p:txBody>
      </p:sp>
      <p:sp>
        <p:nvSpPr>
          <p:cNvPr id="17" name="Google Shape;110;p3">
            <a:extLst>
              <a:ext uri="{FF2B5EF4-FFF2-40B4-BE49-F238E27FC236}">
                <a16:creationId xmlns:a16="http://schemas.microsoft.com/office/drawing/2014/main" id="{3A7285A4-4A02-4CEA-89C2-C2213BE833C8}"/>
              </a:ext>
            </a:extLst>
          </p:cNvPr>
          <p:cNvSpPr txBox="1"/>
          <p:nvPr/>
        </p:nvSpPr>
        <p:spPr>
          <a:xfrm>
            <a:off x="7445295" y="4380976"/>
            <a:ext cx="3211267" cy="1200288"/>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2060"/>
              </a:buClr>
              <a:buSzPts val="11500"/>
              <a:buFont typeface="Arial"/>
              <a:buNone/>
              <a:tabLst/>
              <a:defRPr/>
            </a:pPr>
            <a:r>
              <a:rPr kumimoji="0" lang="en-GB" sz="72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peti</a:t>
            </a:r>
            <a:r>
              <a:rPr kumimoji="0" lang="en-GB" sz="7200" b="0" i="0" u="none" strike="noStrike" kern="0" cap="none" spc="0" normalizeH="0" baseline="0" noProof="0" dirty="0">
                <a:ln>
                  <a:noFill/>
                </a:ln>
                <a:solidFill>
                  <a:prstClr val="white">
                    <a:lumMod val="65000"/>
                  </a:prstClr>
                </a:solidFill>
                <a:effectLst/>
                <a:uLnTx/>
                <a:uFillTx/>
                <a:latin typeface="Century Gothic"/>
                <a:ea typeface="Century Gothic"/>
                <a:cs typeface="Century Gothic"/>
                <a:sym typeface="Century Gothic"/>
              </a:rPr>
              <a:t>t</a:t>
            </a:r>
            <a:endParaRPr kumimoji="0" sz="7200" b="1" i="0" u="none" strike="noStrike" kern="0" cap="none" spc="0" normalizeH="0" baseline="0" noProof="0" dirty="0">
              <a:ln>
                <a:noFill/>
              </a:ln>
              <a:solidFill>
                <a:prstClr val="white">
                  <a:lumMod val="65000"/>
                </a:prstClr>
              </a:solidFill>
              <a:effectLst/>
              <a:uLnTx/>
              <a:uFillTx/>
              <a:latin typeface="Calibri"/>
              <a:ea typeface="Calibri"/>
              <a:cs typeface="Calibri"/>
              <a:sym typeface="Calibri"/>
            </a:endParaRPr>
          </a:p>
        </p:txBody>
      </p:sp>
      <p:pic>
        <p:nvPicPr>
          <p:cNvPr id="5" name="Picture 4">
            <a:extLst>
              <a:ext uri="{FF2B5EF4-FFF2-40B4-BE49-F238E27FC236}">
                <a16:creationId xmlns:a16="http://schemas.microsoft.com/office/drawing/2014/main" id="{976A6E44-35B2-48E3-A473-81389A2EC47A}"/>
              </a:ext>
            </a:extLst>
          </p:cNvPr>
          <p:cNvPicPr>
            <a:picLocks noChangeAspect="1"/>
          </p:cNvPicPr>
          <p:nvPr/>
        </p:nvPicPr>
        <p:blipFill>
          <a:blip r:embed="rId7"/>
          <a:stretch>
            <a:fillRect/>
          </a:stretch>
        </p:blipFill>
        <p:spPr>
          <a:xfrm>
            <a:off x="7207440" y="1703566"/>
            <a:ext cx="3134275" cy="2752877"/>
          </a:xfrm>
          <a:prstGeom prst="rect">
            <a:avLst/>
          </a:prstGeom>
        </p:spPr>
      </p:pic>
      <p:pic>
        <p:nvPicPr>
          <p:cNvPr id="18" name="Picture 2" descr="Quiet Sign Clip Art">
            <a:extLst>
              <a:ext uri="{FF2B5EF4-FFF2-40B4-BE49-F238E27FC236}">
                <a16:creationId xmlns:a16="http://schemas.microsoft.com/office/drawing/2014/main" id="{97C4DAAB-1BA0-45F1-9E4F-1A6842873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0331" y="5477612"/>
            <a:ext cx="536673" cy="759010"/>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descr="Teacher">
            <a:extLst>
              <a:ext uri="{FF2B5EF4-FFF2-40B4-BE49-F238E27FC236}">
                <a16:creationId xmlns:a16="http://schemas.microsoft.com/office/drawing/2014/main" id="{7DCAF0CD-107F-4180-8532-2190DC132EC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802" y="15785"/>
            <a:ext cx="914400" cy="914400"/>
          </a:xfrm>
          <a:prstGeom prst="rect">
            <a:avLst/>
          </a:prstGeom>
        </p:spPr>
      </p:pic>
      <p:sp>
        <p:nvSpPr>
          <p:cNvPr id="20" name="Speech Bubble: Rectangle with Corners Rounded 19">
            <a:extLst>
              <a:ext uri="{FF2B5EF4-FFF2-40B4-BE49-F238E27FC236}">
                <a16:creationId xmlns:a16="http://schemas.microsoft.com/office/drawing/2014/main" id="{972A2918-9BFD-4B3D-B4DE-C3CEDF5494FD}"/>
              </a:ext>
            </a:extLst>
          </p:cNvPr>
          <p:cNvSpPr/>
          <p:nvPr/>
        </p:nvSpPr>
        <p:spPr>
          <a:xfrm>
            <a:off x="934202" y="130751"/>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1" name="TextBox 20">
            <a:extLst>
              <a:ext uri="{FF2B5EF4-FFF2-40B4-BE49-F238E27FC236}">
                <a16:creationId xmlns:a16="http://schemas.microsoft.com/office/drawing/2014/main" id="{57F20195-6BCE-41F2-902B-AE610DF35D11}"/>
              </a:ext>
            </a:extLst>
          </p:cNvPr>
          <p:cNvSpPr txBox="1"/>
          <p:nvPr/>
        </p:nvSpPr>
        <p:spPr>
          <a:xfrm>
            <a:off x="934202" y="130751"/>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2205104420"/>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3" name="Google Shape;110;p3">
            <a:extLst>
              <a:ext uri="{FF2B5EF4-FFF2-40B4-BE49-F238E27FC236}">
                <a16:creationId xmlns:a16="http://schemas.microsoft.com/office/drawing/2014/main" id="{436E6066-C7B5-46FD-B887-FA1D58A18FC5}"/>
              </a:ext>
            </a:extLst>
          </p:cNvPr>
          <p:cNvSpPr txBox="1"/>
          <p:nvPr/>
        </p:nvSpPr>
        <p:spPr>
          <a:xfrm>
            <a:off x="713662" y="4320764"/>
            <a:ext cx="5521659"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7200" dirty="0">
                <a:solidFill>
                  <a:srgbClr val="002060"/>
                </a:solidFill>
                <a:latin typeface="Century Gothic"/>
                <a:ea typeface="Century Gothic"/>
                <a:cs typeface="Century Gothic"/>
                <a:sym typeface="Century Gothic"/>
              </a:rPr>
              <a:t>import</a:t>
            </a:r>
            <a:r>
              <a:rPr lang="en-GB" sz="7200" b="1" dirty="0">
                <a:solidFill>
                  <a:srgbClr val="FF0066"/>
                </a:solidFill>
                <a:latin typeface="Century Gothic"/>
                <a:ea typeface="Century Gothic"/>
                <a:cs typeface="Century Gothic"/>
                <a:sym typeface="Century Gothic"/>
              </a:rPr>
              <a:t>an</a:t>
            </a:r>
            <a:r>
              <a:rPr lang="en-GB" sz="7200" dirty="0">
                <a:solidFill>
                  <a:schemeClr val="bg1">
                    <a:lumMod val="65000"/>
                  </a:schemeClr>
                </a:solidFill>
                <a:latin typeface="Century Gothic"/>
                <a:ea typeface="Century Gothic"/>
                <a:cs typeface="Century Gothic"/>
                <a:sym typeface="Century Gothic"/>
              </a:rPr>
              <a:t>t</a:t>
            </a:r>
            <a:endParaRPr sz="7200" b="1" i="0" u="none" strike="noStrike" cap="none" dirty="0">
              <a:solidFill>
                <a:schemeClr val="bg1">
                  <a:lumMod val="65000"/>
                </a:schemeClr>
              </a:solidFill>
              <a:latin typeface="Calibri"/>
              <a:ea typeface="Calibri"/>
              <a:cs typeface="Calibri"/>
              <a:sym typeface="Calibri"/>
            </a:endParaRPr>
          </a:p>
        </p:txBody>
      </p:sp>
      <p:pic>
        <p:nvPicPr>
          <p:cNvPr id="14" name="Picture 2" descr="Quiet Sign Clip Art">
            <a:extLst>
              <a:ext uri="{FF2B5EF4-FFF2-40B4-BE49-F238E27FC236}">
                <a16:creationId xmlns:a16="http://schemas.microsoft.com/office/drawing/2014/main" id="{5C517E34-09FE-45A5-B515-365069D55E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0800" y="5322140"/>
            <a:ext cx="536673" cy="759010"/>
          </a:xfrm>
          <a:prstGeom prst="rect">
            <a:avLst/>
          </a:prstGeom>
          <a:noFill/>
          <a:extLst>
            <a:ext uri="{909E8E84-426E-40DD-AFC4-6F175D3DCCD1}">
              <a14:hiddenFill xmlns:a14="http://schemas.microsoft.com/office/drawing/2010/main">
                <a:solidFill>
                  <a:srgbClr val="FFFFFF"/>
                </a:solidFill>
              </a14:hiddenFill>
            </a:ext>
          </a:extLst>
        </p:spPr>
      </p:pic>
      <p:sp>
        <p:nvSpPr>
          <p:cNvPr id="17" name="Google Shape;110;p3">
            <a:extLst>
              <a:ext uri="{FF2B5EF4-FFF2-40B4-BE49-F238E27FC236}">
                <a16:creationId xmlns:a16="http://schemas.microsoft.com/office/drawing/2014/main" id="{3A7285A4-4A02-4CEA-89C2-C2213BE833C8}"/>
              </a:ext>
            </a:extLst>
          </p:cNvPr>
          <p:cNvSpPr txBox="1"/>
          <p:nvPr/>
        </p:nvSpPr>
        <p:spPr>
          <a:xfrm>
            <a:off x="5998879" y="4320764"/>
            <a:ext cx="7087134"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7200" dirty="0" err="1">
                <a:solidFill>
                  <a:srgbClr val="002060"/>
                </a:solidFill>
                <a:latin typeface="Century Gothic"/>
                <a:ea typeface="Century Gothic"/>
                <a:cs typeface="Century Gothic"/>
                <a:sym typeface="Century Gothic"/>
              </a:rPr>
              <a:t>indép</a:t>
            </a:r>
            <a:r>
              <a:rPr lang="en-GB" sz="7200" b="1" dirty="0" err="1">
                <a:solidFill>
                  <a:srgbClr val="FF0066"/>
                </a:solidFill>
                <a:latin typeface="Century Gothic"/>
                <a:ea typeface="Century Gothic"/>
                <a:cs typeface="Century Gothic"/>
                <a:sym typeface="Century Gothic"/>
              </a:rPr>
              <a:t>en</a:t>
            </a:r>
            <a:r>
              <a:rPr lang="en-GB" sz="7200" dirty="0" err="1">
                <a:solidFill>
                  <a:srgbClr val="002060"/>
                </a:solidFill>
                <a:latin typeface="Century Gothic"/>
                <a:ea typeface="Century Gothic"/>
                <a:cs typeface="Century Gothic"/>
                <a:sym typeface="Century Gothic"/>
              </a:rPr>
              <a:t>d</a:t>
            </a:r>
            <a:r>
              <a:rPr lang="en-GB" sz="7200" b="1" dirty="0" err="1">
                <a:solidFill>
                  <a:srgbClr val="FF0066"/>
                </a:solidFill>
                <a:latin typeface="Century Gothic"/>
                <a:ea typeface="Century Gothic"/>
                <a:cs typeface="Century Gothic"/>
                <a:sym typeface="Century Gothic"/>
              </a:rPr>
              <a:t>an</a:t>
            </a:r>
            <a:r>
              <a:rPr lang="en-GB" sz="7200" dirty="0" err="1">
                <a:solidFill>
                  <a:schemeClr val="bg1">
                    <a:lumMod val="65000"/>
                  </a:schemeClr>
                </a:solidFill>
                <a:latin typeface="Century Gothic"/>
                <a:ea typeface="Century Gothic"/>
                <a:cs typeface="Century Gothic"/>
                <a:sym typeface="Century Gothic"/>
              </a:rPr>
              <a:t>t</a:t>
            </a:r>
            <a:endParaRPr sz="7200" b="1" i="0" u="none" strike="noStrike" cap="none" dirty="0">
              <a:solidFill>
                <a:schemeClr val="bg1">
                  <a:lumMod val="65000"/>
                </a:schemeClr>
              </a:solidFill>
              <a:latin typeface="Calibri"/>
              <a:ea typeface="Calibri"/>
              <a:cs typeface="Calibri"/>
              <a:sym typeface="Calibri"/>
            </a:endParaRPr>
          </a:p>
        </p:txBody>
      </p:sp>
      <p:pic>
        <p:nvPicPr>
          <p:cNvPr id="18" name="Picture 2" descr="Quiet Sign Clip Art">
            <a:extLst>
              <a:ext uri="{FF2B5EF4-FFF2-40B4-BE49-F238E27FC236}">
                <a16:creationId xmlns:a16="http://schemas.microsoft.com/office/drawing/2014/main" id="{97C4DAAB-1BA0-45F1-9E4F-1A6842873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20538" y="5322140"/>
            <a:ext cx="536673" cy="7590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logo&#10;&#10;Description automatically generated">
            <a:extLst>
              <a:ext uri="{FF2B5EF4-FFF2-40B4-BE49-F238E27FC236}">
                <a16:creationId xmlns:a16="http://schemas.microsoft.com/office/drawing/2014/main" id="{12695CE1-29D7-4A48-A7E0-993962D15250}"/>
              </a:ext>
            </a:extLst>
          </p:cNvPr>
          <p:cNvPicPr>
            <a:picLocks noChangeAspect="1"/>
          </p:cNvPicPr>
          <p:nvPr/>
        </p:nvPicPr>
        <p:blipFill>
          <a:blip r:embed="rId6"/>
          <a:stretch>
            <a:fillRect/>
          </a:stretch>
        </p:blipFill>
        <p:spPr>
          <a:xfrm>
            <a:off x="2145769" y="652431"/>
            <a:ext cx="2473064" cy="3777996"/>
          </a:xfrm>
          <a:prstGeom prst="rect">
            <a:avLst/>
          </a:prstGeom>
        </p:spPr>
      </p:pic>
      <p:pic>
        <p:nvPicPr>
          <p:cNvPr id="20" name="Picture 19" descr="Shape, circle&#10;&#10;Description automatically generated">
            <a:extLst>
              <a:ext uri="{FF2B5EF4-FFF2-40B4-BE49-F238E27FC236}">
                <a16:creationId xmlns:a16="http://schemas.microsoft.com/office/drawing/2014/main" id="{0E2F0C04-5966-41A9-9304-CD8BF44132EC}"/>
              </a:ext>
            </a:extLst>
          </p:cNvPr>
          <p:cNvPicPr>
            <a:picLocks noChangeAspect="1"/>
          </p:cNvPicPr>
          <p:nvPr/>
        </p:nvPicPr>
        <p:blipFill>
          <a:blip r:embed="rId7"/>
          <a:stretch>
            <a:fillRect/>
          </a:stretch>
        </p:blipFill>
        <p:spPr>
          <a:xfrm>
            <a:off x="7233009" y="1687669"/>
            <a:ext cx="3289841" cy="2742288"/>
          </a:xfrm>
          <a:prstGeom prst="rect">
            <a:avLst/>
          </a:prstGeom>
        </p:spPr>
      </p:pic>
      <p:pic>
        <p:nvPicPr>
          <p:cNvPr id="15" name="Graphic 14" descr="Teacher">
            <a:extLst>
              <a:ext uri="{FF2B5EF4-FFF2-40B4-BE49-F238E27FC236}">
                <a16:creationId xmlns:a16="http://schemas.microsoft.com/office/drawing/2014/main" id="{40819FE1-B0CF-499A-A2EE-A08AF8A4CF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802" y="15785"/>
            <a:ext cx="914400" cy="914400"/>
          </a:xfrm>
          <a:prstGeom prst="rect">
            <a:avLst/>
          </a:prstGeom>
        </p:spPr>
      </p:pic>
      <p:sp>
        <p:nvSpPr>
          <p:cNvPr id="16" name="Speech Bubble: Rectangle with Corners Rounded 15">
            <a:extLst>
              <a:ext uri="{FF2B5EF4-FFF2-40B4-BE49-F238E27FC236}">
                <a16:creationId xmlns:a16="http://schemas.microsoft.com/office/drawing/2014/main" id="{6300DEE3-0B93-4BBA-8B8D-FA8CD5DCC7B5}"/>
              </a:ext>
            </a:extLst>
          </p:cNvPr>
          <p:cNvSpPr/>
          <p:nvPr/>
        </p:nvSpPr>
        <p:spPr>
          <a:xfrm>
            <a:off x="934202" y="130751"/>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19" name="TextBox 18">
            <a:extLst>
              <a:ext uri="{FF2B5EF4-FFF2-40B4-BE49-F238E27FC236}">
                <a16:creationId xmlns:a16="http://schemas.microsoft.com/office/drawing/2014/main" id="{13B47946-306A-4A8C-8C28-453C0FE348B8}"/>
              </a:ext>
            </a:extLst>
          </p:cNvPr>
          <p:cNvSpPr txBox="1"/>
          <p:nvPr/>
        </p:nvSpPr>
        <p:spPr>
          <a:xfrm>
            <a:off x="934202" y="130751"/>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234191284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3" name="Google Shape;110;p3">
            <a:extLst>
              <a:ext uri="{FF2B5EF4-FFF2-40B4-BE49-F238E27FC236}">
                <a16:creationId xmlns:a16="http://schemas.microsoft.com/office/drawing/2014/main" id="{436E6066-C7B5-46FD-B887-FA1D58A18FC5}"/>
              </a:ext>
            </a:extLst>
          </p:cNvPr>
          <p:cNvSpPr txBox="1"/>
          <p:nvPr/>
        </p:nvSpPr>
        <p:spPr>
          <a:xfrm>
            <a:off x="1519697" y="4380976"/>
            <a:ext cx="3916461"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7200" dirty="0">
                <a:solidFill>
                  <a:srgbClr val="002060"/>
                </a:solidFill>
                <a:latin typeface="Century Gothic"/>
                <a:ea typeface="Century Gothic"/>
                <a:cs typeface="Century Gothic"/>
                <a:sym typeface="Century Gothic"/>
              </a:rPr>
              <a:t>prud</a:t>
            </a:r>
            <a:r>
              <a:rPr lang="en-GB" sz="7200" b="1" dirty="0">
                <a:solidFill>
                  <a:srgbClr val="FF0066"/>
                </a:solidFill>
                <a:latin typeface="Century Gothic"/>
                <a:ea typeface="Century Gothic"/>
                <a:cs typeface="Century Gothic"/>
                <a:sym typeface="Century Gothic"/>
              </a:rPr>
              <a:t>en</a:t>
            </a:r>
            <a:r>
              <a:rPr lang="en-GB" sz="7200" dirty="0">
                <a:solidFill>
                  <a:schemeClr val="bg2">
                    <a:lumMod val="75000"/>
                  </a:schemeClr>
                </a:solidFill>
                <a:latin typeface="Century Gothic"/>
                <a:ea typeface="Century Gothic"/>
                <a:cs typeface="Century Gothic"/>
                <a:sym typeface="Century Gothic"/>
              </a:rPr>
              <a:t>t</a:t>
            </a:r>
            <a:endParaRPr sz="7200" b="1" i="0" u="none" strike="noStrike" cap="none" dirty="0">
              <a:solidFill>
                <a:schemeClr val="bg2">
                  <a:lumMod val="75000"/>
                </a:schemeClr>
              </a:solidFill>
              <a:latin typeface="Calibri"/>
              <a:ea typeface="Calibri"/>
              <a:cs typeface="Calibri"/>
              <a:sym typeface="Calibri"/>
            </a:endParaRPr>
          </a:p>
        </p:txBody>
      </p:sp>
      <p:sp>
        <p:nvSpPr>
          <p:cNvPr id="17" name="Google Shape;110;p3">
            <a:extLst>
              <a:ext uri="{FF2B5EF4-FFF2-40B4-BE49-F238E27FC236}">
                <a16:creationId xmlns:a16="http://schemas.microsoft.com/office/drawing/2014/main" id="{3A7285A4-4A02-4CEA-89C2-C2213BE833C8}"/>
              </a:ext>
            </a:extLst>
          </p:cNvPr>
          <p:cNvSpPr txBox="1"/>
          <p:nvPr/>
        </p:nvSpPr>
        <p:spPr>
          <a:xfrm>
            <a:off x="7445295" y="4380976"/>
            <a:ext cx="5209348" cy="1200288"/>
          </a:xfrm>
          <a:prstGeom prst="rect">
            <a:avLst/>
          </a:prstGeom>
          <a:noFill/>
          <a:ln>
            <a:noFill/>
          </a:ln>
        </p:spPr>
        <p:txBody>
          <a:bodyPr spcFirstLastPara="1" wrap="square" lIns="91425" tIns="45700" rIns="91425" bIns="45700" anchor="t" anchorCtr="0">
            <a:spAutoFit/>
          </a:bodyPr>
          <a:lstStyle/>
          <a:p>
            <a:pPr lvl="0">
              <a:buClr>
                <a:srgbClr val="002060"/>
              </a:buClr>
              <a:buSzPts val="11500"/>
            </a:pPr>
            <a:r>
              <a:rPr lang="en-GB" sz="7200" dirty="0" err="1">
                <a:solidFill>
                  <a:srgbClr val="002060"/>
                </a:solidFill>
                <a:latin typeface="Century Gothic"/>
                <a:ea typeface="Century Gothic"/>
                <a:cs typeface="Century Gothic"/>
                <a:sym typeface="Century Gothic"/>
              </a:rPr>
              <a:t>différ</a:t>
            </a:r>
            <a:r>
              <a:rPr lang="en-GB" sz="7200" b="1" dirty="0" err="1">
                <a:solidFill>
                  <a:srgbClr val="FF0066"/>
                </a:solidFill>
                <a:latin typeface="Century Gothic"/>
                <a:ea typeface="Century Gothic"/>
                <a:cs typeface="Century Gothic"/>
                <a:sym typeface="Century Gothic"/>
              </a:rPr>
              <a:t>en</a:t>
            </a:r>
            <a:r>
              <a:rPr lang="en-GB" sz="7200" dirty="0" err="1">
                <a:solidFill>
                  <a:schemeClr val="bg2">
                    <a:lumMod val="75000"/>
                  </a:schemeClr>
                </a:solidFill>
                <a:latin typeface="Century Gothic"/>
                <a:ea typeface="Century Gothic"/>
                <a:cs typeface="Century Gothic"/>
                <a:sym typeface="Century Gothic"/>
              </a:rPr>
              <a:t>t</a:t>
            </a:r>
            <a:endParaRPr sz="7200" b="1" i="0" u="none" strike="noStrike" cap="none" dirty="0">
              <a:solidFill>
                <a:schemeClr val="bg2">
                  <a:lumMod val="75000"/>
                </a:schemeClr>
              </a:solidFill>
              <a:latin typeface="Calibri"/>
              <a:ea typeface="Calibri"/>
              <a:cs typeface="Calibri"/>
              <a:sym typeface="Calibri"/>
            </a:endParaRPr>
          </a:p>
        </p:txBody>
      </p:sp>
      <p:pic>
        <p:nvPicPr>
          <p:cNvPr id="18" name="Picture 2" descr="Quiet Sign Clip Art">
            <a:extLst>
              <a:ext uri="{FF2B5EF4-FFF2-40B4-BE49-F238E27FC236}">
                <a16:creationId xmlns:a16="http://schemas.microsoft.com/office/drawing/2014/main" id="{97C4DAAB-1BA0-45F1-9E4F-1A68428732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61968" y="5397113"/>
            <a:ext cx="536673" cy="75901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4BB527BC-8208-4A16-BE6C-8C9EE4313832}"/>
              </a:ext>
            </a:extLst>
          </p:cNvPr>
          <p:cNvPicPr>
            <a:picLocks noChangeAspect="1"/>
          </p:cNvPicPr>
          <p:nvPr/>
        </p:nvPicPr>
        <p:blipFill>
          <a:blip r:embed="rId6"/>
          <a:stretch>
            <a:fillRect/>
          </a:stretch>
        </p:blipFill>
        <p:spPr>
          <a:xfrm>
            <a:off x="7753165" y="1741649"/>
            <a:ext cx="3375370" cy="2573699"/>
          </a:xfrm>
          <a:prstGeom prst="rect">
            <a:avLst/>
          </a:prstGeom>
        </p:spPr>
      </p:pic>
      <p:pic>
        <p:nvPicPr>
          <p:cNvPr id="8" name="Picture 7" descr="A picture containing umbrella, accessory&#10;&#10;Description automatically generated">
            <a:extLst>
              <a:ext uri="{FF2B5EF4-FFF2-40B4-BE49-F238E27FC236}">
                <a16:creationId xmlns:a16="http://schemas.microsoft.com/office/drawing/2014/main" id="{9CCAA53F-9781-413A-9F3C-D8E995379C61}"/>
              </a:ext>
            </a:extLst>
          </p:cNvPr>
          <p:cNvPicPr>
            <a:picLocks noChangeAspect="1"/>
          </p:cNvPicPr>
          <p:nvPr/>
        </p:nvPicPr>
        <p:blipFill>
          <a:blip r:embed="rId7"/>
          <a:stretch>
            <a:fillRect/>
          </a:stretch>
        </p:blipFill>
        <p:spPr>
          <a:xfrm rot="20833869">
            <a:off x="8345389" y="573016"/>
            <a:ext cx="1983684" cy="2206009"/>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FAD1A728-B3BF-43EC-A66F-3858FC4F759A}"/>
              </a:ext>
            </a:extLst>
          </p:cNvPr>
          <p:cNvPicPr>
            <a:picLocks noChangeAspect="1"/>
          </p:cNvPicPr>
          <p:nvPr/>
        </p:nvPicPr>
        <p:blipFill>
          <a:blip r:embed="rId8"/>
          <a:stretch>
            <a:fillRect/>
          </a:stretch>
        </p:blipFill>
        <p:spPr>
          <a:xfrm>
            <a:off x="1643671" y="1518680"/>
            <a:ext cx="3916461" cy="2796668"/>
          </a:xfrm>
          <a:prstGeom prst="rect">
            <a:avLst/>
          </a:prstGeom>
        </p:spPr>
      </p:pic>
      <p:sp>
        <p:nvSpPr>
          <p:cNvPr id="25" name="CustomShape 7">
            <a:extLst>
              <a:ext uri="{FF2B5EF4-FFF2-40B4-BE49-F238E27FC236}">
                <a16:creationId xmlns:a16="http://schemas.microsoft.com/office/drawing/2014/main" id="{F11017B5-51C0-47CF-8791-B2FA47D071F7}"/>
              </a:ext>
            </a:extLst>
          </p:cNvPr>
          <p:cNvSpPr/>
          <p:nvPr/>
        </p:nvSpPr>
        <p:spPr>
          <a:xfrm>
            <a:off x="2200602" y="5407794"/>
            <a:ext cx="2152462"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1" normalizeH="0" baseline="0" noProof="0" dirty="0">
                <a:ln>
                  <a:noFill/>
                </a:ln>
                <a:solidFill>
                  <a:srgbClr val="002060"/>
                </a:solidFill>
                <a:effectLst/>
                <a:uLnTx/>
                <a:uFillTx/>
                <a:latin typeface="Century Gothic"/>
                <a:ea typeface="Century Gothic"/>
              </a:rPr>
              <a:t>careful</a:t>
            </a:r>
            <a:endParaRPr kumimoji="0" lang="en-GB" sz="4000" b="0" i="0" u="none" strike="noStrike" kern="1200" cap="none" spc="-1" normalizeH="0" baseline="0" noProof="0" dirty="0">
              <a:ln>
                <a:noFill/>
              </a:ln>
              <a:solidFill>
                <a:prstClr val="black"/>
              </a:solidFill>
              <a:effectLst/>
              <a:uLnTx/>
              <a:uFillTx/>
              <a:latin typeface="Arial"/>
            </a:endParaRPr>
          </a:p>
        </p:txBody>
      </p:sp>
      <p:pic>
        <p:nvPicPr>
          <p:cNvPr id="26" name="Picture 2" descr="Quiet Sign Clip Art">
            <a:extLst>
              <a:ext uri="{FF2B5EF4-FFF2-40B4-BE49-F238E27FC236}">
                <a16:creationId xmlns:a16="http://schemas.microsoft.com/office/drawing/2014/main" id="{80DF56D2-573C-4471-9676-CCB204F03B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2728" y="5339320"/>
            <a:ext cx="536673" cy="759010"/>
          </a:xfrm>
          <a:prstGeom prst="rect">
            <a:avLst/>
          </a:prstGeom>
          <a:noFill/>
          <a:extLst>
            <a:ext uri="{909E8E84-426E-40DD-AFC4-6F175D3DCCD1}">
              <a14:hiddenFill xmlns:a14="http://schemas.microsoft.com/office/drawing/2010/main">
                <a:solidFill>
                  <a:srgbClr val="FFFFFF"/>
                </a:solidFill>
              </a14:hiddenFill>
            </a:ext>
          </a:extLst>
        </p:spPr>
      </p:pic>
      <p:pic>
        <p:nvPicPr>
          <p:cNvPr id="19" name="Graphic 18" descr="Teacher">
            <a:extLst>
              <a:ext uri="{FF2B5EF4-FFF2-40B4-BE49-F238E27FC236}">
                <a16:creationId xmlns:a16="http://schemas.microsoft.com/office/drawing/2014/main" id="{D1057337-320C-4564-A3B3-439558EB62B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9802" y="15785"/>
            <a:ext cx="914400" cy="914400"/>
          </a:xfrm>
          <a:prstGeom prst="rect">
            <a:avLst/>
          </a:prstGeom>
        </p:spPr>
      </p:pic>
      <p:sp>
        <p:nvSpPr>
          <p:cNvPr id="20" name="Speech Bubble: Rectangle with Corners Rounded 19">
            <a:extLst>
              <a:ext uri="{FF2B5EF4-FFF2-40B4-BE49-F238E27FC236}">
                <a16:creationId xmlns:a16="http://schemas.microsoft.com/office/drawing/2014/main" id="{F0C500B6-F6FF-4C72-842E-987B252488E6}"/>
              </a:ext>
            </a:extLst>
          </p:cNvPr>
          <p:cNvSpPr/>
          <p:nvPr/>
        </p:nvSpPr>
        <p:spPr>
          <a:xfrm>
            <a:off x="934202" y="130751"/>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1" name="TextBox 20">
            <a:extLst>
              <a:ext uri="{FF2B5EF4-FFF2-40B4-BE49-F238E27FC236}">
                <a16:creationId xmlns:a16="http://schemas.microsoft.com/office/drawing/2014/main" id="{7657A89E-6CC7-4316-AC20-9B431DEA8950}"/>
              </a:ext>
            </a:extLst>
          </p:cNvPr>
          <p:cNvSpPr txBox="1"/>
          <p:nvPr/>
        </p:nvSpPr>
        <p:spPr>
          <a:xfrm>
            <a:off x="934202" y="130751"/>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3761398597"/>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animEffect transition="in" filter="fade">
                                      <p:cBhvr>
                                        <p:cTn id="9" dur="500"/>
                                        <p:tgtEl>
                                          <p:spTgt spid="2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13" name="Google Shape;110;p3">
            <a:extLst>
              <a:ext uri="{FF2B5EF4-FFF2-40B4-BE49-F238E27FC236}">
                <a16:creationId xmlns:a16="http://schemas.microsoft.com/office/drawing/2014/main" id="{436E6066-C7B5-46FD-B887-FA1D58A18FC5}"/>
              </a:ext>
            </a:extLst>
          </p:cNvPr>
          <p:cNvSpPr txBox="1"/>
          <p:nvPr/>
        </p:nvSpPr>
        <p:spPr>
          <a:xfrm>
            <a:off x="3381154" y="5230062"/>
            <a:ext cx="4576303" cy="1200288"/>
          </a:xfrm>
          <a:prstGeom prst="rect">
            <a:avLst/>
          </a:prstGeom>
          <a:noFill/>
          <a:ln>
            <a:noFill/>
          </a:ln>
        </p:spPr>
        <p:txBody>
          <a:bodyPr spcFirstLastPara="1" wrap="square" lIns="91425" tIns="45700" rIns="91425" bIns="45700" anchor="t" anchorCtr="0">
            <a:spAutoFit/>
          </a:bodyPr>
          <a:lstStyle/>
          <a:p>
            <a:pPr lvl="0" algn="ctr">
              <a:buClr>
                <a:srgbClr val="002060"/>
              </a:buClr>
              <a:buSzPts val="11500"/>
            </a:pPr>
            <a:r>
              <a:rPr lang="en-GB" sz="7200" dirty="0" err="1">
                <a:solidFill>
                  <a:srgbClr val="002060"/>
                </a:solidFill>
                <a:latin typeface="Century Gothic"/>
                <a:ea typeface="Century Gothic"/>
                <a:cs typeface="Century Gothic"/>
                <a:sym typeface="Century Gothic"/>
              </a:rPr>
              <a:t>seul</a:t>
            </a:r>
            <a:endParaRPr sz="7200" b="1" i="0" u="none" strike="noStrike" cap="none" dirty="0">
              <a:solidFill>
                <a:schemeClr val="bg1">
                  <a:lumMod val="65000"/>
                </a:schemeClr>
              </a:solidFill>
              <a:latin typeface="Calibri"/>
              <a:ea typeface="Calibri"/>
              <a:cs typeface="Calibri"/>
              <a:sym typeface="Calibri"/>
            </a:endParaRPr>
          </a:p>
        </p:txBody>
      </p:sp>
      <p:pic>
        <p:nvPicPr>
          <p:cNvPr id="19" name="Picture 18" descr="Logo&#10;&#10;Description automatically generated">
            <a:extLst>
              <a:ext uri="{FF2B5EF4-FFF2-40B4-BE49-F238E27FC236}">
                <a16:creationId xmlns:a16="http://schemas.microsoft.com/office/drawing/2014/main" id="{B5E97E13-3BAA-4C54-BB45-A69415ED14E2}"/>
              </a:ext>
            </a:extLst>
          </p:cNvPr>
          <p:cNvPicPr>
            <a:picLocks noChangeAspect="1"/>
          </p:cNvPicPr>
          <p:nvPr/>
        </p:nvPicPr>
        <p:blipFill>
          <a:blip r:embed="rId5"/>
          <a:stretch>
            <a:fillRect/>
          </a:stretch>
        </p:blipFill>
        <p:spPr>
          <a:xfrm>
            <a:off x="2928827" y="427650"/>
            <a:ext cx="6334346" cy="4784256"/>
          </a:xfrm>
          <a:prstGeom prst="rect">
            <a:avLst/>
          </a:prstGeom>
        </p:spPr>
      </p:pic>
      <p:sp>
        <p:nvSpPr>
          <p:cNvPr id="20" name="CustomShape 7">
            <a:extLst>
              <a:ext uri="{FF2B5EF4-FFF2-40B4-BE49-F238E27FC236}">
                <a16:creationId xmlns:a16="http://schemas.microsoft.com/office/drawing/2014/main" id="{7959AF49-D533-4E84-A1C3-291A5A2F7EF8}"/>
              </a:ext>
            </a:extLst>
          </p:cNvPr>
          <p:cNvSpPr/>
          <p:nvPr/>
        </p:nvSpPr>
        <p:spPr>
          <a:xfrm>
            <a:off x="4593074" y="6116602"/>
            <a:ext cx="2152462" cy="10284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1" normalizeH="0" baseline="0" noProof="0" dirty="0">
                <a:ln>
                  <a:noFill/>
                </a:ln>
                <a:solidFill>
                  <a:srgbClr val="002060"/>
                </a:solidFill>
                <a:effectLst/>
                <a:uLnTx/>
                <a:uFillTx/>
                <a:latin typeface="Century Gothic"/>
                <a:ea typeface="Century Gothic"/>
              </a:rPr>
              <a:t>alone</a:t>
            </a:r>
            <a:endParaRPr kumimoji="0" lang="en-GB" sz="4000" b="0" i="0" u="none" strike="noStrike" kern="1200" cap="none" spc="-1" normalizeH="0" baseline="0" noProof="0" dirty="0">
              <a:ln>
                <a:noFill/>
              </a:ln>
              <a:solidFill>
                <a:prstClr val="black"/>
              </a:solidFill>
              <a:effectLst/>
              <a:uLnTx/>
              <a:uFillTx/>
              <a:latin typeface="Arial"/>
            </a:endParaRPr>
          </a:p>
        </p:txBody>
      </p:sp>
      <p:pic>
        <p:nvPicPr>
          <p:cNvPr id="14" name="Graphic 13" descr="Teacher">
            <a:extLst>
              <a:ext uri="{FF2B5EF4-FFF2-40B4-BE49-F238E27FC236}">
                <a16:creationId xmlns:a16="http://schemas.microsoft.com/office/drawing/2014/main" id="{5F3B0AF2-0A4A-49E5-AACE-5FF6F2CF3AC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802" y="15785"/>
            <a:ext cx="914400" cy="914400"/>
          </a:xfrm>
          <a:prstGeom prst="rect">
            <a:avLst/>
          </a:prstGeom>
        </p:spPr>
      </p:pic>
      <p:sp>
        <p:nvSpPr>
          <p:cNvPr id="15" name="Speech Bubble: Rectangle with Corners Rounded 14">
            <a:extLst>
              <a:ext uri="{FF2B5EF4-FFF2-40B4-BE49-F238E27FC236}">
                <a16:creationId xmlns:a16="http://schemas.microsoft.com/office/drawing/2014/main" id="{B813E29E-BF3A-4657-B2C7-234EA7380E73}"/>
              </a:ext>
            </a:extLst>
          </p:cNvPr>
          <p:cNvSpPr/>
          <p:nvPr/>
        </p:nvSpPr>
        <p:spPr>
          <a:xfrm>
            <a:off x="934202" y="130751"/>
            <a:ext cx="3167855" cy="547644"/>
          </a:xfrm>
          <a:prstGeom prst="wedgeRoundRectCallout">
            <a:avLst>
              <a:gd name="adj1" fmla="val -58668"/>
              <a:gd name="adj2" fmla="val 10200"/>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16" name="TextBox 15">
            <a:extLst>
              <a:ext uri="{FF2B5EF4-FFF2-40B4-BE49-F238E27FC236}">
                <a16:creationId xmlns:a16="http://schemas.microsoft.com/office/drawing/2014/main" id="{2DDB9351-877A-4FB5-964B-A54C7606D2F8}"/>
              </a:ext>
            </a:extLst>
          </p:cNvPr>
          <p:cNvSpPr txBox="1"/>
          <p:nvPr/>
        </p:nvSpPr>
        <p:spPr>
          <a:xfrm>
            <a:off x="934202" y="130751"/>
            <a:ext cx="31678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Écoute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et </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répète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a:t>
            </a:r>
          </a:p>
        </p:txBody>
      </p:sp>
    </p:spTree>
    <p:extLst>
      <p:ext uri="{BB962C8B-B14F-4D97-AF65-F5344CB8AC3E}">
        <p14:creationId xmlns:p14="http://schemas.microsoft.com/office/powerpoint/2010/main" val="3474294101"/>
      </p:ext>
    </p:extLst>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6"/>
          <p:cNvSpPr/>
          <p:nvPr/>
        </p:nvSpPr>
        <p:spPr>
          <a:xfrm>
            <a:off x="101844" y="1604452"/>
            <a:ext cx="1757101"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kern="1200" spc="-1" dirty="0">
                <a:solidFill>
                  <a:srgbClr val="002060"/>
                </a:solidFill>
                <a:latin typeface="Century gothic"/>
              </a:rPr>
              <a:t>Il </a:t>
            </a:r>
            <a:r>
              <a:rPr lang="en-GB" sz="2800" b="1" kern="1200" spc="-1" dirty="0" err="1">
                <a:solidFill>
                  <a:srgbClr val="002060"/>
                </a:solidFill>
                <a:latin typeface="Century gothic"/>
              </a:rPr>
              <a:t>est</a:t>
            </a:r>
            <a:r>
              <a:rPr lang="en-GB" sz="2800" b="1" kern="1200" spc="-1" dirty="0">
                <a:solidFill>
                  <a:srgbClr val="002060"/>
                </a:solidFill>
                <a:latin typeface="Century gothic"/>
              </a:rPr>
              <a:t> …</a:t>
            </a:r>
            <a:endParaRPr kumimoji="0" lang="en-GB" sz="2800" b="0" i="0" u="none" strike="noStrike" kern="1200" cap="none" spc="-1" normalizeH="0" baseline="0" noProof="0" dirty="0">
              <a:ln>
                <a:noFill/>
              </a:ln>
              <a:solidFill>
                <a:prstClr val="black"/>
              </a:solidFill>
              <a:effectLst/>
              <a:uLnTx/>
              <a:uFillTx/>
              <a:latin typeface="Century gothic"/>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2" name="CustomShape 6">
            <a:extLst>
              <a:ext uri="{FF2B5EF4-FFF2-40B4-BE49-F238E27FC236}">
                <a16:creationId xmlns:a16="http://schemas.microsoft.com/office/drawing/2014/main" id="{15CC2DDB-3EF3-4402-902F-EACF020B19CD}"/>
              </a:ext>
            </a:extLst>
          </p:cNvPr>
          <p:cNvSpPr/>
          <p:nvPr/>
        </p:nvSpPr>
        <p:spPr>
          <a:xfrm>
            <a:off x="7421472" y="26511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a:solidFill>
                  <a:srgbClr val="002060"/>
                </a:solidFill>
                <a:latin typeface="Century gothic"/>
              </a:rPr>
              <a:t>important.</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3" name="CustomShape 6">
            <a:extLst>
              <a:ext uri="{FF2B5EF4-FFF2-40B4-BE49-F238E27FC236}">
                <a16:creationId xmlns:a16="http://schemas.microsoft.com/office/drawing/2014/main" id="{2F3553E9-D10C-4B4E-9B44-1678C265EBBB}"/>
              </a:ext>
            </a:extLst>
          </p:cNvPr>
          <p:cNvSpPr/>
          <p:nvPr/>
        </p:nvSpPr>
        <p:spPr>
          <a:xfrm>
            <a:off x="7435403" y="38459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a:solidFill>
                  <a:srgbClr val="002060"/>
                </a:solidFill>
                <a:latin typeface="Century gothic"/>
              </a:rPr>
              <a:t>grand.</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4" name="CustomShape 6">
            <a:extLst>
              <a:ext uri="{FF2B5EF4-FFF2-40B4-BE49-F238E27FC236}">
                <a16:creationId xmlns:a16="http://schemas.microsoft.com/office/drawing/2014/main" id="{D34EB708-B1F7-4F6D-BB5E-1493C3EEBFEA}"/>
              </a:ext>
            </a:extLst>
          </p:cNvPr>
          <p:cNvSpPr/>
          <p:nvPr/>
        </p:nvSpPr>
        <p:spPr>
          <a:xfrm>
            <a:off x="7435403" y="50407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err="1">
                <a:solidFill>
                  <a:srgbClr val="002060"/>
                </a:solidFill>
                <a:latin typeface="Century gothic"/>
              </a:rPr>
              <a:t>indépendant</a:t>
            </a:r>
            <a:r>
              <a:rPr lang="en-GB" sz="3600" b="1" kern="1200" spc="-1" dirty="0">
                <a:solidFill>
                  <a:srgbClr val="002060"/>
                </a:solidFill>
                <a:latin typeface="Century gothic"/>
              </a:rPr>
              <a:t>.</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 name="Rectangle: Rounded Corners 1">
            <a:extLst>
              <a:ext uri="{FF2B5EF4-FFF2-40B4-BE49-F238E27FC236}">
                <a16:creationId xmlns:a16="http://schemas.microsoft.com/office/drawing/2014/main" id="{83D07F82-D60F-410A-BDA9-8E51E2F98C1B}"/>
              </a:ext>
            </a:extLst>
          </p:cNvPr>
          <p:cNvSpPr/>
          <p:nvPr/>
        </p:nvSpPr>
        <p:spPr>
          <a:xfrm>
            <a:off x="7419593" y="4961047"/>
            <a:ext cx="3143230" cy="836852"/>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descr="Shape, circle&#10;&#10;Description automatically generated">
            <a:extLst>
              <a:ext uri="{FF2B5EF4-FFF2-40B4-BE49-F238E27FC236}">
                <a16:creationId xmlns:a16="http://schemas.microsoft.com/office/drawing/2014/main" id="{19EF6F8C-5F5E-4636-8F93-CED85775345E}"/>
              </a:ext>
            </a:extLst>
          </p:cNvPr>
          <p:cNvPicPr>
            <a:picLocks noChangeAspect="1"/>
          </p:cNvPicPr>
          <p:nvPr/>
        </p:nvPicPr>
        <p:blipFill>
          <a:blip r:embed="rId5"/>
          <a:stretch>
            <a:fillRect/>
          </a:stretch>
        </p:blipFill>
        <p:spPr>
          <a:xfrm>
            <a:off x="1629177" y="2474811"/>
            <a:ext cx="3289841" cy="2742288"/>
          </a:xfrm>
          <a:prstGeom prst="rect">
            <a:avLst/>
          </a:prstGeom>
        </p:spPr>
      </p:pic>
      <p:pic>
        <p:nvPicPr>
          <p:cNvPr id="20" name="Graphic 19" descr="Teacher">
            <a:extLst>
              <a:ext uri="{FF2B5EF4-FFF2-40B4-BE49-F238E27FC236}">
                <a16:creationId xmlns:a16="http://schemas.microsoft.com/office/drawing/2014/main" id="{F09DD45D-9703-40F1-81CE-7A580D281E6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9802" y="15785"/>
            <a:ext cx="914400" cy="914400"/>
          </a:xfrm>
          <a:prstGeom prst="rect">
            <a:avLst/>
          </a:prstGeom>
        </p:spPr>
      </p:pic>
      <p:sp>
        <p:nvSpPr>
          <p:cNvPr id="21" name="Speech Bubble: Rectangle with Corners Rounded 20">
            <a:extLst>
              <a:ext uri="{FF2B5EF4-FFF2-40B4-BE49-F238E27FC236}">
                <a16:creationId xmlns:a16="http://schemas.microsoft.com/office/drawing/2014/main" id="{B200E79C-E490-487B-A57B-F3EAE8E199CA}"/>
              </a:ext>
            </a:extLst>
          </p:cNvPr>
          <p:cNvSpPr/>
          <p:nvPr/>
        </p:nvSpPr>
        <p:spPr>
          <a:xfrm>
            <a:off x="934202" y="130751"/>
            <a:ext cx="4083847" cy="547644"/>
          </a:xfrm>
          <a:prstGeom prst="wedgeRoundRectCallout">
            <a:avLst>
              <a:gd name="adj1" fmla="val -55391"/>
              <a:gd name="adj2" fmla="val 183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5" name="TextBox 24">
            <a:extLst>
              <a:ext uri="{FF2B5EF4-FFF2-40B4-BE49-F238E27FC236}">
                <a16:creationId xmlns:a16="http://schemas.microsoft.com/office/drawing/2014/main" id="{925B9D5D-C548-4D50-AD97-5D3DD565A0C7}"/>
              </a:ext>
            </a:extLst>
          </p:cNvPr>
          <p:cNvSpPr txBox="1"/>
          <p:nvPr/>
        </p:nvSpPr>
        <p:spPr>
          <a:xfrm>
            <a:off x="934202" y="130751"/>
            <a:ext cx="374173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kern="1200" dirty="0" err="1">
                <a:solidFill>
                  <a:schemeClr val="bg1"/>
                </a:solidFill>
                <a:latin typeface="Century Gothic" panose="020B0502020202020204" pitchFamily="34" charset="0"/>
              </a:rPr>
              <a:t>Compl</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la phrase.</a:t>
            </a:r>
          </a:p>
        </p:txBody>
      </p:sp>
    </p:spTree>
    <p:extLst>
      <p:ext uri="{BB962C8B-B14F-4D97-AF65-F5344CB8AC3E}">
        <p14:creationId xmlns:p14="http://schemas.microsoft.com/office/powerpoint/2010/main" val="851611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ustomShape 6"/>
          <p:cNvSpPr/>
          <p:nvPr/>
        </p:nvSpPr>
        <p:spPr>
          <a:xfrm>
            <a:off x="101844" y="1604452"/>
            <a:ext cx="1757101"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kern="1200" spc="-1" dirty="0">
                <a:solidFill>
                  <a:srgbClr val="002060"/>
                </a:solidFill>
                <a:latin typeface="Century gothic"/>
              </a:rPr>
              <a:t>Il </a:t>
            </a:r>
            <a:r>
              <a:rPr lang="en-GB" sz="2800" b="1" kern="1200" spc="-1" dirty="0" err="1">
                <a:solidFill>
                  <a:srgbClr val="002060"/>
                </a:solidFill>
                <a:latin typeface="Century gothic"/>
              </a:rPr>
              <a:t>est</a:t>
            </a:r>
            <a:r>
              <a:rPr lang="en-GB" sz="2800" b="1" kern="1200" spc="-1" dirty="0">
                <a:solidFill>
                  <a:srgbClr val="002060"/>
                </a:solidFill>
                <a:latin typeface="Century gothic"/>
              </a:rPr>
              <a:t> …</a:t>
            </a:r>
            <a:endParaRPr kumimoji="0" lang="en-GB" sz="2800" b="0" i="0" u="none" strike="noStrike" kern="1200" cap="none" spc="-1" normalizeH="0" baseline="0" noProof="0" dirty="0">
              <a:ln>
                <a:noFill/>
              </a:ln>
              <a:solidFill>
                <a:prstClr val="black"/>
              </a:solidFill>
              <a:effectLst/>
              <a:uLnTx/>
              <a:uFillTx/>
              <a:latin typeface="Century gothic"/>
            </a:endParaRPr>
          </a:p>
        </p:txBody>
      </p:sp>
      <p:pic>
        <p:nvPicPr>
          <p:cNvPr id="7" name="Picture 6" descr="Icon&#10;&#10;Description automatically generated">
            <a:extLst>
              <a:ext uri="{FF2B5EF4-FFF2-40B4-BE49-F238E27FC236}">
                <a16:creationId xmlns:a16="http://schemas.microsoft.com/office/drawing/2014/main" id="{6C07F60C-7096-4792-A80E-10C02A6037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52313" y="12477"/>
            <a:ext cx="1139687" cy="1143194"/>
          </a:xfrm>
          <a:prstGeom prst="rect">
            <a:avLst/>
          </a:prstGeom>
        </p:spPr>
      </p:pic>
      <p:pic>
        <p:nvPicPr>
          <p:cNvPr id="4" name="Picture 3" descr="Icon&#10;&#10;Description automatically generated">
            <a:extLst>
              <a:ext uri="{FF2B5EF4-FFF2-40B4-BE49-F238E27FC236}">
                <a16:creationId xmlns:a16="http://schemas.microsoft.com/office/drawing/2014/main" id="{E66F45F2-B677-46FD-A292-E05CE1F4A1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0305" y="77103"/>
            <a:ext cx="933659" cy="933659"/>
          </a:xfrm>
          <a:prstGeom prst="rect">
            <a:avLst/>
          </a:prstGeom>
        </p:spPr>
      </p:pic>
      <p:sp>
        <p:nvSpPr>
          <p:cNvPr id="10" name="Explosion: 8 Points 9">
            <a:extLst>
              <a:ext uri="{FF2B5EF4-FFF2-40B4-BE49-F238E27FC236}">
                <a16:creationId xmlns:a16="http://schemas.microsoft.com/office/drawing/2014/main" id="{B8BE6A60-1CFA-43E3-94FE-71206E822483}"/>
              </a:ext>
            </a:extLst>
          </p:cNvPr>
          <p:cNvSpPr/>
          <p:nvPr/>
        </p:nvSpPr>
        <p:spPr>
          <a:xfrm rot="20101036">
            <a:off x="11050892" y="160678"/>
            <a:ext cx="1051265" cy="846793"/>
          </a:xfrm>
          <a:prstGeom prst="irregularSeal1">
            <a:avLst/>
          </a:prstGeom>
          <a:solidFill>
            <a:schemeClr val="accent4">
              <a:lumMod val="20000"/>
              <a:lumOff val="80000"/>
            </a:schemeClr>
          </a:solid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ndParaRPr>
          </a:p>
        </p:txBody>
      </p:sp>
      <p:sp>
        <p:nvSpPr>
          <p:cNvPr id="11" name="Explosion: 8 Points 10">
            <a:extLst>
              <a:ext uri="{FF2B5EF4-FFF2-40B4-BE49-F238E27FC236}">
                <a16:creationId xmlns:a16="http://schemas.microsoft.com/office/drawing/2014/main" id="{B41BDBF2-E6DC-4745-8986-04DDABD48D4D}"/>
              </a:ext>
            </a:extLst>
          </p:cNvPr>
          <p:cNvSpPr/>
          <p:nvPr/>
        </p:nvSpPr>
        <p:spPr>
          <a:xfrm rot="20101036">
            <a:off x="11055408" y="156605"/>
            <a:ext cx="1042233" cy="839518"/>
          </a:xfrm>
          <a:prstGeom prst="irregularSeal1">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0000"/>
              </a:solidFill>
              <a:effectLst/>
              <a:uLnTx/>
              <a:uFillTx/>
              <a:latin typeface="Arial"/>
            </a:endParaRPr>
          </a:p>
        </p:txBody>
      </p:sp>
      <p:sp>
        <p:nvSpPr>
          <p:cNvPr id="12" name="TextBox 11">
            <a:extLst>
              <a:ext uri="{FF2B5EF4-FFF2-40B4-BE49-F238E27FC236}">
                <a16:creationId xmlns:a16="http://schemas.microsoft.com/office/drawing/2014/main" id="{D5871A45-33B3-485C-BB71-EBE790506937}"/>
              </a:ext>
            </a:extLst>
          </p:cNvPr>
          <p:cNvSpPr txBox="1"/>
          <p:nvPr/>
        </p:nvSpPr>
        <p:spPr>
          <a:xfrm rot="20326871">
            <a:off x="11015203" y="345714"/>
            <a:ext cx="11226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Eras Demi ITC" panose="020B0805030504020804" pitchFamily="34" charset="0"/>
              </a:rPr>
              <a:t>mots</a:t>
            </a:r>
          </a:p>
        </p:txBody>
      </p:sp>
      <p:sp>
        <p:nvSpPr>
          <p:cNvPr id="3" name="Title 2">
            <a:extLst>
              <a:ext uri="{FF2B5EF4-FFF2-40B4-BE49-F238E27FC236}">
                <a16:creationId xmlns:a16="http://schemas.microsoft.com/office/drawing/2014/main" id="{41CFC2B9-E651-4F49-9EBC-A81A35066537}"/>
              </a:ext>
            </a:extLst>
          </p:cNvPr>
          <p:cNvSpPr>
            <a:spLocks noGrp="1"/>
          </p:cNvSpPr>
          <p:nvPr>
            <p:ph type="title"/>
          </p:nvPr>
        </p:nvSpPr>
        <p:spPr>
          <a:xfrm>
            <a:off x="10656562" y="1081382"/>
            <a:ext cx="1557451" cy="374973"/>
          </a:xfrm>
          <a:solidFill>
            <a:srgbClr val="FF0066"/>
          </a:solidFill>
        </p:spPr>
        <p:txBody>
          <a:bodyPr/>
          <a:lstStyle/>
          <a:p>
            <a:pPr algn="ctr"/>
            <a:r>
              <a:rPr lang="en-GB" sz="2000" b="1" dirty="0" err="1">
                <a:solidFill>
                  <a:schemeClr val="bg1"/>
                </a:solidFill>
                <a:latin typeface="Century Gothic" panose="020B0502020202020204" pitchFamily="34" charset="0"/>
              </a:rPr>
              <a:t>vocabulaire</a:t>
            </a:r>
            <a:endParaRPr lang="en-GB" sz="2000" b="1" dirty="0">
              <a:solidFill>
                <a:schemeClr val="bg1"/>
              </a:solidFill>
              <a:latin typeface="Century Gothic" panose="020B0502020202020204" pitchFamily="34" charset="0"/>
            </a:endParaRPr>
          </a:p>
        </p:txBody>
      </p:sp>
      <p:sp>
        <p:nvSpPr>
          <p:cNvPr id="22" name="CustomShape 6">
            <a:extLst>
              <a:ext uri="{FF2B5EF4-FFF2-40B4-BE49-F238E27FC236}">
                <a16:creationId xmlns:a16="http://schemas.microsoft.com/office/drawing/2014/main" id="{15CC2DDB-3EF3-4402-902F-EACF020B19CD}"/>
              </a:ext>
            </a:extLst>
          </p:cNvPr>
          <p:cNvSpPr/>
          <p:nvPr/>
        </p:nvSpPr>
        <p:spPr>
          <a:xfrm>
            <a:off x="7421472" y="26511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err="1">
                <a:solidFill>
                  <a:srgbClr val="002060"/>
                </a:solidFill>
                <a:latin typeface="Century gothic"/>
              </a:rPr>
              <a:t>seul</a:t>
            </a:r>
            <a:r>
              <a:rPr lang="en-GB" sz="3600" b="1" kern="1200" spc="-1" dirty="0">
                <a:solidFill>
                  <a:srgbClr val="002060"/>
                </a:solidFill>
                <a:latin typeface="Century gothic"/>
              </a:rPr>
              <a:t>.</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3" name="CustomShape 6">
            <a:extLst>
              <a:ext uri="{FF2B5EF4-FFF2-40B4-BE49-F238E27FC236}">
                <a16:creationId xmlns:a16="http://schemas.microsoft.com/office/drawing/2014/main" id="{2F3553E9-D10C-4B4E-9B44-1678C265EBBB}"/>
              </a:ext>
            </a:extLst>
          </p:cNvPr>
          <p:cNvSpPr/>
          <p:nvPr/>
        </p:nvSpPr>
        <p:spPr>
          <a:xfrm>
            <a:off x="7435403" y="38459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err="1">
                <a:solidFill>
                  <a:srgbClr val="002060"/>
                </a:solidFill>
                <a:latin typeface="Century gothic"/>
              </a:rPr>
              <a:t>différent</a:t>
            </a:r>
            <a:r>
              <a:rPr lang="en-GB" sz="3600" b="1" kern="1200" spc="-1" dirty="0">
                <a:solidFill>
                  <a:srgbClr val="002060"/>
                </a:solidFill>
                <a:latin typeface="Century gothic"/>
              </a:rPr>
              <a:t>.</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4" name="CustomShape 6">
            <a:extLst>
              <a:ext uri="{FF2B5EF4-FFF2-40B4-BE49-F238E27FC236}">
                <a16:creationId xmlns:a16="http://schemas.microsoft.com/office/drawing/2014/main" id="{D34EB708-B1F7-4F6D-BB5E-1493C3EEBFEA}"/>
              </a:ext>
            </a:extLst>
          </p:cNvPr>
          <p:cNvSpPr/>
          <p:nvPr/>
        </p:nvSpPr>
        <p:spPr>
          <a:xfrm>
            <a:off x="7435403" y="5040755"/>
            <a:ext cx="3708833" cy="517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3600" b="1" kern="1200" spc="-1" dirty="0">
                <a:solidFill>
                  <a:srgbClr val="002060"/>
                </a:solidFill>
                <a:latin typeface="Century gothic"/>
              </a:rPr>
              <a:t>grand.</a:t>
            </a:r>
            <a:endParaRPr kumimoji="0" lang="en-GB" sz="3600" b="0" i="0" u="none" strike="noStrike" kern="1200" cap="none" spc="-1" normalizeH="0" baseline="0" noProof="0" dirty="0">
              <a:ln>
                <a:noFill/>
              </a:ln>
              <a:solidFill>
                <a:prstClr val="black"/>
              </a:solidFill>
              <a:effectLst/>
              <a:uLnTx/>
              <a:uFillTx/>
              <a:latin typeface="Century gothic"/>
            </a:endParaRPr>
          </a:p>
        </p:txBody>
      </p:sp>
      <p:sp>
        <p:nvSpPr>
          <p:cNvPr id="2" name="Rectangle: Rounded Corners 1">
            <a:extLst>
              <a:ext uri="{FF2B5EF4-FFF2-40B4-BE49-F238E27FC236}">
                <a16:creationId xmlns:a16="http://schemas.microsoft.com/office/drawing/2014/main" id="{83D07F82-D60F-410A-BDA9-8E51E2F98C1B}"/>
              </a:ext>
            </a:extLst>
          </p:cNvPr>
          <p:cNvSpPr/>
          <p:nvPr/>
        </p:nvSpPr>
        <p:spPr>
          <a:xfrm>
            <a:off x="7307496" y="3686189"/>
            <a:ext cx="2481943" cy="836852"/>
          </a:xfrm>
          <a:prstGeom prst="round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4548F09D-7B42-4621-A6B5-42AACB2DCD16}"/>
              </a:ext>
            </a:extLst>
          </p:cNvPr>
          <p:cNvPicPr>
            <a:picLocks noChangeAspect="1"/>
          </p:cNvPicPr>
          <p:nvPr/>
        </p:nvPicPr>
        <p:blipFill>
          <a:blip r:embed="rId5"/>
          <a:stretch>
            <a:fillRect/>
          </a:stretch>
        </p:blipFill>
        <p:spPr>
          <a:xfrm>
            <a:off x="1395159" y="3168475"/>
            <a:ext cx="3375370" cy="2573699"/>
          </a:xfrm>
          <a:prstGeom prst="rect">
            <a:avLst/>
          </a:prstGeom>
        </p:spPr>
      </p:pic>
      <p:pic>
        <p:nvPicPr>
          <p:cNvPr id="17" name="Picture 16" descr="A picture containing umbrella, accessory&#10;&#10;Description automatically generated">
            <a:extLst>
              <a:ext uri="{FF2B5EF4-FFF2-40B4-BE49-F238E27FC236}">
                <a16:creationId xmlns:a16="http://schemas.microsoft.com/office/drawing/2014/main" id="{01FD3780-5443-4F5C-AD17-1F82C1D91F23}"/>
              </a:ext>
            </a:extLst>
          </p:cNvPr>
          <p:cNvPicPr>
            <a:picLocks noChangeAspect="1"/>
          </p:cNvPicPr>
          <p:nvPr/>
        </p:nvPicPr>
        <p:blipFill>
          <a:blip r:embed="rId6"/>
          <a:stretch>
            <a:fillRect/>
          </a:stretch>
        </p:blipFill>
        <p:spPr>
          <a:xfrm rot="20833869">
            <a:off x="1987383" y="1999842"/>
            <a:ext cx="1983684" cy="2206009"/>
          </a:xfrm>
          <a:prstGeom prst="rect">
            <a:avLst/>
          </a:prstGeom>
        </p:spPr>
      </p:pic>
      <p:pic>
        <p:nvPicPr>
          <p:cNvPr id="18" name="Graphic 17" descr="Teacher">
            <a:extLst>
              <a:ext uri="{FF2B5EF4-FFF2-40B4-BE49-F238E27FC236}">
                <a16:creationId xmlns:a16="http://schemas.microsoft.com/office/drawing/2014/main" id="{DFC33FE6-B32F-4993-98EE-5514327A22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802" y="15785"/>
            <a:ext cx="914400" cy="914400"/>
          </a:xfrm>
          <a:prstGeom prst="rect">
            <a:avLst/>
          </a:prstGeom>
        </p:spPr>
      </p:pic>
      <p:sp>
        <p:nvSpPr>
          <p:cNvPr id="20" name="Speech Bubble: Rectangle with Corners Rounded 19">
            <a:extLst>
              <a:ext uri="{FF2B5EF4-FFF2-40B4-BE49-F238E27FC236}">
                <a16:creationId xmlns:a16="http://schemas.microsoft.com/office/drawing/2014/main" id="{E5DAC4CF-C190-4FB1-BCA9-A6FBB404A585}"/>
              </a:ext>
            </a:extLst>
          </p:cNvPr>
          <p:cNvSpPr/>
          <p:nvPr/>
        </p:nvSpPr>
        <p:spPr>
          <a:xfrm>
            <a:off x="934202" y="130751"/>
            <a:ext cx="4083847" cy="547644"/>
          </a:xfrm>
          <a:prstGeom prst="wedgeRoundRectCallout">
            <a:avLst>
              <a:gd name="adj1" fmla="val -55391"/>
              <a:gd name="adj2" fmla="val 1834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prstClr val="white"/>
              </a:solidFill>
              <a:effectLst/>
              <a:uLnTx/>
              <a:uFillTx/>
              <a:latin typeface="Arial"/>
            </a:endParaRPr>
          </a:p>
        </p:txBody>
      </p:sp>
      <p:sp>
        <p:nvSpPr>
          <p:cNvPr id="21" name="TextBox 20">
            <a:extLst>
              <a:ext uri="{FF2B5EF4-FFF2-40B4-BE49-F238E27FC236}">
                <a16:creationId xmlns:a16="http://schemas.microsoft.com/office/drawing/2014/main" id="{18203A1C-AF14-4279-BF6D-3FD1F10B7825}"/>
              </a:ext>
            </a:extLst>
          </p:cNvPr>
          <p:cNvSpPr txBox="1"/>
          <p:nvPr/>
        </p:nvSpPr>
        <p:spPr>
          <a:xfrm>
            <a:off x="934202" y="130751"/>
            <a:ext cx="374173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1" kern="1200" dirty="0" err="1">
                <a:solidFill>
                  <a:schemeClr val="bg1"/>
                </a:solidFill>
                <a:latin typeface="Century Gothic" panose="020B0502020202020204" pitchFamily="34" charset="0"/>
              </a:rPr>
              <a:t>Compl</a:t>
            </a:r>
            <a:r>
              <a:rPr kumimoji="0" lang="en-GB" sz="2800" b="1" i="0" u="none" strike="noStrike" kern="1200" cap="none" spc="0" normalizeH="0" baseline="0" noProof="0" dirty="0" err="1">
                <a:ln>
                  <a:noFill/>
                </a:ln>
                <a:solidFill>
                  <a:schemeClr val="bg1"/>
                </a:solidFill>
                <a:effectLst/>
                <a:uLnTx/>
                <a:uFillTx/>
                <a:latin typeface="Century Gothic" panose="020B0502020202020204" pitchFamily="34" charset="0"/>
              </a:rPr>
              <a:t>ète</a:t>
            </a:r>
            <a:r>
              <a:rPr kumimoji="0" lang="en-GB" sz="2800" b="1" i="0" u="none" strike="noStrike" kern="1200" cap="none" spc="0" normalizeH="0" baseline="0" noProof="0" dirty="0">
                <a:ln>
                  <a:noFill/>
                </a:ln>
                <a:solidFill>
                  <a:schemeClr val="bg1"/>
                </a:solidFill>
                <a:effectLst/>
                <a:uLnTx/>
                <a:uFillTx/>
                <a:latin typeface="Century Gothic" panose="020B0502020202020204" pitchFamily="34" charset="0"/>
              </a:rPr>
              <a:t> la phrase.</a:t>
            </a:r>
          </a:p>
        </p:txBody>
      </p:sp>
    </p:spTree>
    <p:extLst>
      <p:ext uri="{BB962C8B-B14F-4D97-AF65-F5344CB8AC3E}">
        <p14:creationId xmlns:p14="http://schemas.microsoft.com/office/powerpoint/2010/main" val="120423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Y3_4_rojo_t1_w3_lesson (5)</Template>
  <TotalTime>6229</TotalTime>
  <Words>1909</Words>
  <Application>Microsoft Office PowerPoint</Application>
  <PresentationFormat>Widescreen</PresentationFormat>
  <Paragraphs>344</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Modern Love</vt:lpstr>
      <vt:lpstr>Arial</vt:lpstr>
      <vt:lpstr>Century Gothic</vt:lpstr>
      <vt:lpstr>Eras Demi ITC</vt:lpstr>
      <vt:lpstr>Wingdings</vt:lpstr>
      <vt:lpstr>Symbol</vt:lpstr>
      <vt:lpstr>Calibri</vt:lpstr>
      <vt:lpstr>Century Gothic</vt:lpstr>
      <vt:lpstr>Office Theme</vt:lpstr>
      <vt:lpstr>1_Office Theme</vt:lpstr>
      <vt:lpstr>Describing me and others</vt:lpstr>
      <vt:lpstr>[an/en]</vt:lpstr>
      <vt:lpstr>[SFC] </vt:lpstr>
      <vt:lpstr>vocabulaire</vt:lpstr>
      <vt:lpstr>vocabulaire</vt:lpstr>
      <vt:lpstr>vocabulaire</vt:lpstr>
      <vt:lpstr>vocabulaire</vt:lpstr>
      <vt:lpstr>vocabulaire</vt:lpstr>
      <vt:lpstr>vocabulaire</vt:lpstr>
      <vt:lpstr>vocabulaire</vt:lpstr>
      <vt:lpstr>vocabulaire</vt:lpstr>
      <vt:lpstr>vocabulaire</vt:lpstr>
      <vt:lpstr>vocabulaire</vt:lpstr>
      <vt:lpstr>être</vt:lpstr>
      <vt:lpstr>lire</vt:lpstr>
      <vt:lpstr>écouter</vt:lpstr>
      <vt:lpstr>écouter</vt:lpstr>
      <vt:lpstr>vocabulaire</vt:lpstr>
      <vt:lpstr>Au revoir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Marie-Odile Guillou</dc:creator>
  <cp:lastModifiedBy>Rachel Hawkes</cp:lastModifiedBy>
  <cp:revision>107</cp:revision>
  <cp:lastPrinted>2021-04-22T10:33:41Z</cp:lastPrinted>
  <dcterms:created xsi:type="dcterms:W3CDTF">2021-07-13T11:51:54Z</dcterms:created>
  <dcterms:modified xsi:type="dcterms:W3CDTF">2023-09-26T13:34:41Z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0x01010004BE072A515FCA42B1D2FCACB76C3CDA</vt:lpwstr>
  </property>
</Properties>
</file>