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361" r:id="rId4"/>
    <p:sldId id="369" r:id="rId5"/>
    <p:sldId id="296" r:id="rId6"/>
    <p:sldId id="370" r:id="rId7"/>
    <p:sldId id="371" r:id="rId8"/>
    <p:sldId id="303" r:id="rId9"/>
    <p:sldId id="295" r:id="rId10"/>
    <p:sldId id="298" r:id="rId11"/>
    <p:sldId id="381" r:id="rId12"/>
    <p:sldId id="382" r:id="rId13"/>
    <p:sldId id="383" r:id="rId14"/>
    <p:sldId id="384" r:id="rId15"/>
    <p:sldId id="385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63925" autoAdjust="0"/>
  </p:normalViewPr>
  <p:slideViewPr>
    <p:cSldViewPr snapToGrid="0">
      <p:cViewPr varScale="1">
        <p:scale>
          <a:sx n="69" d="100"/>
          <a:sy n="69" d="100"/>
        </p:scale>
        <p:origin x="205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 (Silent final consonant) source word: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Salut !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suis, est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  <a:endParaRPr lang="en-GB" dirty="0"/>
          </a:p>
          <a:p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b="1" dirty="0"/>
              <a:t>Answer: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78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  <a:endParaRPr lang="en-GB" dirty="0"/>
          </a:p>
          <a:p>
            <a:r>
              <a:rPr lang="en-GB" b="1" dirty="0"/>
              <a:t>Answer: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Madame,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absent.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6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[4/6]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Answer:</a:t>
            </a:r>
            <a:endParaRPr lang="en-GB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 Laura !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Monsierur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898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  <a:br>
              <a:rPr lang="en-GB" b="1" dirty="0"/>
            </a:br>
            <a:r>
              <a:rPr lang="en-GB" b="1" dirty="0"/>
              <a:t>Answer:</a:t>
            </a:r>
            <a:endParaRPr lang="en-GB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absente, Monsieur.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805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Answer:</a:t>
            </a:r>
            <a:endParaRPr lang="en-GB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Bonjour, Madame !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218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vocabulary and structures from this week’s learning.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Tell pupils this is a conversation between teacher and pupils in a classroom.</a:t>
            </a:r>
            <a:br>
              <a:rPr lang="en-GB" b="0" dirty="0"/>
            </a:br>
            <a:r>
              <a:rPr lang="en-GB" b="0" dirty="0"/>
              <a:t>2. They try to write the French for the pink English prompts.</a:t>
            </a:r>
            <a:br>
              <a:rPr lang="en-GB" b="0" dirty="0"/>
            </a:br>
            <a:r>
              <a:rPr lang="en-GB" b="0" dirty="0"/>
              <a:t>3. Click to reveal the French words.</a:t>
            </a:r>
            <a:br>
              <a:rPr lang="en-GB" b="0" dirty="0"/>
            </a:br>
            <a:r>
              <a:rPr lang="en-GB" b="0" dirty="0"/>
              <a:t>4. Click the player to hear the conversation in full.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and recall of this week and last week’s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action the disappear animation on first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Pupils read the word aloud in French before it disappears.</a:t>
            </a:r>
            <a:br>
              <a:rPr lang="en-GB" dirty="0"/>
            </a:br>
            <a:r>
              <a:rPr lang="en-GB" dirty="0"/>
              <a:t>3. Continue for all 12 words.</a:t>
            </a:r>
            <a:br>
              <a:rPr lang="en-GB" dirty="0"/>
            </a:br>
            <a:r>
              <a:rPr lang="en-GB" dirty="0"/>
              <a:t>4. A further click brings back all of the words.  Click on each word hear to hear it pronounced. </a:t>
            </a:r>
            <a:br>
              <a:rPr lang="en-GB" dirty="0"/>
            </a:br>
            <a:r>
              <a:rPr lang="en-GB" dirty="0"/>
              <a:t>5. Continue to the next slide.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Note: </a:t>
            </a:r>
            <a:r>
              <a:rPr lang="en-GB" dirty="0"/>
              <a:t>if preferred, teachers could practise the pronunciation of each word by clicking on it </a:t>
            </a:r>
            <a:r>
              <a:rPr lang="en-GB" b="1" i="1" dirty="0"/>
              <a:t>before</a:t>
            </a:r>
            <a:r>
              <a:rPr lang="en-GB" dirty="0"/>
              <a:t> starting the disappear animations.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8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and recall of this week and last week’s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action the disappear animation on first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Pupils translate and say the word in French before it disappears.</a:t>
            </a:r>
            <a:br>
              <a:rPr lang="en-GB" dirty="0"/>
            </a:br>
            <a:r>
              <a:rPr lang="en-GB" dirty="0"/>
              <a:t>3. Continue for all 12 words.</a:t>
            </a:r>
            <a:br>
              <a:rPr lang="en-GB" dirty="0"/>
            </a:br>
            <a:r>
              <a:rPr lang="en-GB" dirty="0"/>
              <a:t>4. A further click brings back all of the English words.  Click on each to hear the French word pronounced.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23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Explain the task to pupils</a:t>
            </a:r>
            <a:br>
              <a:rPr lang="en-GB" sz="1200" b="0" dirty="0"/>
            </a:br>
            <a:r>
              <a:rPr lang="en-GB" sz="1200" b="0" dirty="0"/>
              <a:t>2. Elicit the first name from the whole class, to model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Give pupils time to complete the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4. Elicit answers from the class and click to reveal the correct names.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(4 slides)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reintroduce the word ‘Salut’, which has a silent final consonant, and revisit the greeting ‘Bonjour’.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‘Bonjour’.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‘Salut’.  Accompany this with a circular gesture with right palm facing the class, if using gestures.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SFC icon ‘shh’ and point to the ‘t’ at the end of Salut.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the greetings ‘</a:t>
            </a:r>
            <a:r>
              <a:rPr lang="en-GB" b="0" dirty="0" err="1"/>
              <a:t>salut</a:t>
            </a:r>
            <a:r>
              <a:rPr lang="en-GB" b="0" dirty="0"/>
              <a:t>’ and ‘bonjour’ with the appropriate level of formality.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bring up Madame Vidal.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say an appropriate greeting.</a:t>
            </a:r>
            <a:br>
              <a:rPr lang="en-GB" b="0" dirty="0"/>
            </a:br>
            <a:r>
              <a:rPr lang="en-GB" b="0" dirty="0"/>
              <a:t>3. Click for a call out to introduce the two word Madame.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bring up the Madame Vidal’s matching response.</a:t>
            </a:r>
            <a:br>
              <a:rPr lang="en-GB" b="0" dirty="0"/>
            </a:br>
            <a:r>
              <a:rPr lang="en-GB" b="0" dirty="0"/>
              <a:t>5. Do the same with the information on the following slide.</a:t>
            </a:r>
            <a:br>
              <a:rPr lang="en-GB" b="0" dirty="0"/>
            </a:br>
            <a:br>
              <a:rPr lang="en-GB" sz="1200" b="1" dirty="0"/>
            </a:br>
            <a:br>
              <a:rPr lang="en-GB" sz="1200" b="1" dirty="0"/>
            </a:br>
            <a:r>
              <a:rPr lang="en-GB" sz="1200" b="1" dirty="0"/>
              <a:t>Note: The names have been chosen with familiar SSC so for additional practice in pronunciation, pupils could also say the names.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02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have to say an appropriate greeting and the person’s name to navigate their way around the maze to the end.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On first click the person spins and pupils greet that person, e.g. Bonjour, Madame Vidal ! Salut, Ali 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continue until they exit the maze.</a:t>
            </a:r>
            <a:br>
              <a:rPr lang="en-GB" b="0" dirty="0"/>
            </a:br>
            <a:r>
              <a:rPr lang="en-GB" b="0" dirty="0"/>
              <a:t>4. In case required, click on the names to hear them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sz="1200" b="1" dirty="0"/>
              <a:t>Note: The names have been chosen with familiar SSC to facilitate additional practice in pronunciation.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</a:t>
            </a:r>
            <a:r>
              <a:rPr lang="en-GB" b="0" baseline="0" dirty="0"/>
              <a:t>practise oral sentence building, deciding between the target features of je </a:t>
            </a:r>
            <a:r>
              <a:rPr lang="en-GB" b="0" baseline="0" dirty="0" err="1"/>
              <a:t>suis</a:t>
            </a:r>
            <a:r>
              <a:rPr lang="en-GB" b="0" baseline="0" dirty="0"/>
              <a:t> | </a:t>
            </a:r>
            <a:r>
              <a:rPr lang="en-GB" b="0" baseline="0" dirty="0" err="1"/>
              <a:t>il</a:t>
            </a:r>
            <a:r>
              <a:rPr lang="en-GB" b="0" baseline="0" dirty="0"/>
              <a:t>/</a:t>
            </a:r>
            <a:r>
              <a:rPr lang="en-GB" b="0" baseline="0" dirty="0" err="1"/>
              <a:t>elle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and masculine | feminine adjective forms.</a:t>
            </a:r>
            <a:br>
              <a:rPr lang="en-GB" b="0" baseline="0" dirty="0"/>
            </a:br>
            <a:endParaRPr lang="en-GB" b="1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French prompt words.</a:t>
            </a:r>
            <a:br>
              <a:rPr lang="en-GB" dirty="0"/>
            </a:br>
            <a:r>
              <a:rPr lang="en-GB" dirty="0"/>
              <a:t>2. Click Début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French sentence to appear.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Bonjour ! 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3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4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5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6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7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10" Type="http://schemas.openxmlformats.org/officeDocument/2006/relationships/audio" Target="../media/audio40.wav"/><Relationship Id="rId4" Type="http://schemas.openxmlformats.org/officeDocument/2006/relationships/audio" Target="../media/audio21.wav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5.png"/><Relationship Id="rId10" Type="http://schemas.openxmlformats.org/officeDocument/2006/relationships/audio" Target="../media/audio8.wav"/><Relationship Id="rId19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5.png"/><Relationship Id="rId10" Type="http://schemas.openxmlformats.org/officeDocument/2006/relationships/audio" Target="../media/audio8.wav"/><Relationship Id="rId19" Type="http://schemas.openxmlformats.org/officeDocument/2006/relationships/audio" Target="../media/audio14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7.wav"/><Relationship Id="rId7" Type="http://schemas.openxmlformats.org/officeDocument/2006/relationships/image" Target="../media/image12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18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audio" Target="../media/audio23.wav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7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audio" Target="../media/audio23.wav"/><Relationship Id="rId5" Type="http://schemas.openxmlformats.org/officeDocument/2006/relationships/audio" Target="../media/audio24.wav"/><Relationship Id="rId10" Type="http://schemas.openxmlformats.org/officeDocument/2006/relationships/image" Target="../media/image8.sv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9.png"/><Relationship Id="rId26" Type="http://schemas.openxmlformats.org/officeDocument/2006/relationships/audio" Target="../media/audio23.wav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openxmlformats.org/officeDocument/2006/relationships/audio" Target="../media/audio26.wav"/><Relationship Id="rId12" Type="http://schemas.openxmlformats.org/officeDocument/2006/relationships/image" Target="../media/image14.png"/><Relationship Id="rId17" Type="http://schemas.openxmlformats.org/officeDocument/2006/relationships/audio" Target="../media/audio31.wav"/><Relationship Id="rId25" Type="http://schemas.openxmlformats.org/officeDocument/2006/relationships/image" Target="../media/image8.sv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0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audio" Target="../media/audio25.wav"/><Relationship Id="rId24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audio" Target="../media/audio29.wav"/><Relationship Id="rId23" Type="http://schemas.openxmlformats.org/officeDocument/2006/relationships/image" Target="../media/image5.png"/><Relationship Id="rId10" Type="http://schemas.openxmlformats.org/officeDocument/2006/relationships/audio" Target="../media/audio27.wav"/><Relationship Id="rId19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18.png"/><Relationship Id="rId14" Type="http://schemas.openxmlformats.org/officeDocument/2006/relationships/audio" Target="../media/audio28.wav"/><Relationship Id="rId22" Type="http://schemas.openxmlformats.org/officeDocument/2006/relationships/audio" Target="../media/audio2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2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-4619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pic>
        <p:nvPicPr>
          <p:cNvPr id="7" name="Google Shape;195;p9">
            <a:extLst>
              <a:ext uri="{FF2B5EF4-FFF2-40B4-BE49-F238E27FC236}">
                <a16:creationId xmlns:a16="http://schemas.microsoft.com/office/drawing/2014/main" id="{DD336B23-3671-4C6F-8F90-A9EB01B20A6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9212" y="2035834"/>
            <a:ext cx="2778056" cy="2488948"/>
          </a:xfrm>
          <a:prstGeom prst="rect">
            <a:avLst/>
          </a:prstGeom>
          <a:ln>
            <a:noFill/>
          </a:ln>
        </p:spPr>
      </p:pic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74897F06-EA54-441B-9121-A8D932DEE80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086647" y="2527290"/>
            <a:ext cx="931652" cy="901710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3CBB43-E6F9-412E-9A28-7235D7988886}"/>
              </a:ext>
            </a:extLst>
          </p:cNvPr>
          <p:cNvGrpSpPr/>
          <p:nvPr/>
        </p:nvGrpSpPr>
        <p:grpSpPr>
          <a:xfrm>
            <a:off x="1885307" y="1980882"/>
            <a:ext cx="1204860" cy="633684"/>
            <a:chOff x="3930186" y="1082830"/>
            <a:chExt cx="1187922" cy="645406"/>
          </a:xfrm>
        </p:grpSpPr>
        <p:pic>
          <p:nvPicPr>
            <p:cNvPr id="11" name="Picture 22" descr="Free Bubble Speech vector and picture">
              <a:extLst>
                <a:ext uri="{FF2B5EF4-FFF2-40B4-BE49-F238E27FC236}">
                  <a16:creationId xmlns:a16="http://schemas.microsoft.com/office/drawing/2014/main" id="{26B0FE62-C8B7-4456-90A9-ECD2A4416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186" y="1082830"/>
              <a:ext cx="922010" cy="645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1D95C7-108B-45F5-A299-741953128C92}"/>
                </a:ext>
              </a:extLst>
            </p:cNvPr>
            <p:cNvSpPr txBox="1"/>
            <p:nvPr/>
          </p:nvSpPr>
          <p:spPr>
            <a:xfrm>
              <a:off x="3975268" y="1205826"/>
              <a:ext cx="1142840" cy="418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dern Love" panose="04090805081005020601" pitchFamily="82" charset="0"/>
                </a:rPr>
                <a:t>Lucas ?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821260" y="1535216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149927" y="4732362"/>
            <a:ext cx="2485184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she is present.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42714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Oui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elle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présente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31060287-F93D-4030-9325-BDE6B3B37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759B4273-3ED3-4594-8DA0-34BD2323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3219" y="-58342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A0C92740-5C0E-449F-8A9A-69B269EA1B37}"/>
              </a:ext>
            </a:extLst>
          </p:cNvPr>
          <p:cNvSpPr/>
          <p:nvPr/>
        </p:nvSpPr>
        <p:spPr>
          <a:xfrm>
            <a:off x="9596102" y="87011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064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i_elle_est_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821260" y="1535216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274618" y="4732362"/>
            <a:ext cx="236049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absent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Monsieur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No, Miss.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absent.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38151" y="1216550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absente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Non, Madame. </a:t>
            </a:r>
            <a:b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absent.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2BD203B9-965A-43BA-BEEA-9D2F9991A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5C22A770-C103-4DE5-8D1C-B49AB4D0E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0185" y="2506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2E8F2AC6-2CC5-4391-BB41-7AAD90394D1D}"/>
              </a:ext>
            </a:extLst>
          </p:cNvPr>
          <p:cNvSpPr/>
          <p:nvPr/>
        </p:nvSpPr>
        <p:spPr>
          <a:xfrm>
            <a:off x="9673068" y="147859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49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n_madame_il_est_abs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095251" y="1535216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330036" y="4732362"/>
            <a:ext cx="230507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Monsieur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3396233" y="589091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 Laura!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Sir, she is there!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56017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Salut Laura ! Monsieur,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elle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là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878B9AA-9532-4AA0-9729-AAC6410E1D13}"/>
              </a:ext>
            </a:extLst>
          </p:cNvPr>
          <p:cNvSpPr/>
          <p:nvPr/>
        </p:nvSpPr>
        <p:spPr>
          <a:xfrm>
            <a:off x="6096000" y="588258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Lara</a:t>
            </a:r>
          </a:p>
        </p:txBody>
      </p:sp>
      <p:pic>
        <p:nvPicPr>
          <p:cNvPr id="30" name="Picture 29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C0B488EE-F91C-4CB7-9478-E2E3422D3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AB66FE43-F5CC-4996-811F-C42C1036B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1263" y="-6518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3FF3E9A5-6E57-4627-B555-FA260A13B964}"/>
              </a:ext>
            </a:extLst>
          </p:cNvPr>
          <p:cNvSpPr/>
          <p:nvPr/>
        </p:nvSpPr>
        <p:spPr>
          <a:xfrm>
            <a:off x="9684146" y="138835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51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laura_monsieur_elle_est_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1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397391" y="1535216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absente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003613" y="4732362"/>
            <a:ext cx="2631498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Monsieur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absent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absent, Sir.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7681912" y="1258888"/>
            <a:ext cx="2438322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40287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Elle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absente, Monsieur.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8E5DB34F-809F-4522-833B-CA999E075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8AC2DE8F-6D7C-4A1C-AD5E-DC913B012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3802" y="-24987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F4321414-1020-4C5F-A8D6-267C46620519}"/>
              </a:ext>
            </a:extLst>
          </p:cNvPr>
          <p:cNvSpPr/>
          <p:nvPr/>
        </p:nvSpPr>
        <p:spPr>
          <a:xfrm>
            <a:off x="9736685" y="120366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14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le_est_absente_monsi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003613" y="1535216"/>
            <a:ext cx="193208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391996" y="4732362"/>
            <a:ext cx="324311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 !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3413044" y="585728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Miss! </a:t>
            </a:r>
            <a:b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he is present.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38863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Bonjour, Madame !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Oui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il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présent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77A8CF-2A1B-43B5-8EB7-5674F3AA59AE}"/>
              </a:ext>
            </a:extLst>
          </p:cNvPr>
          <p:cNvSpPr/>
          <p:nvPr/>
        </p:nvSpPr>
        <p:spPr>
          <a:xfrm>
            <a:off x="6570739" y="5666243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9638B39E-4407-41DC-8EB4-222B43F34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31F56552-4DD7-4A5D-BB4A-62D2707A4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3802" y="-24987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8196EDD4-572E-4668-8022-DD56A53A061F}"/>
              </a:ext>
            </a:extLst>
          </p:cNvPr>
          <p:cNvSpPr/>
          <p:nvPr/>
        </p:nvSpPr>
        <p:spPr>
          <a:xfrm>
            <a:off x="9736685" y="120366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62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_madame_oui_il_est_pres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30752-2A0D-47C6-8A46-CE2F0B5E4C21}"/>
              </a:ext>
            </a:extLst>
          </p:cNvPr>
          <p:cNvSpPr/>
          <p:nvPr/>
        </p:nvSpPr>
        <p:spPr>
          <a:xfrm>
            <a:off x="476195" y="1028030"/>
            <a:ext cx="8274337" cy="51810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Bonjour, Anne !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Bonjour, Madame.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Luc ?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Non,  il est   absent, Madame.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Bonjour, Milo !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Bonjour, je suis ici.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Odile ?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	Elle est présente, Madame.  Elle est là.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AB23EC-7264-4AC4-9001-CD6B2D40C75F}"/>
              </a:ext>
            </a:extLst>
          </p:cNvPr>
          <p:cNvGrpSpPr/>
          <p:nvPr/>
        </p:nvGrpSpPr>
        <p:grpSpPr>
          <a:xfrm>
            <a:off x="8161729" y="113367"/>
            <a:ext cx="3881170" cy="2762446"/>
            <a:chOff x="3670126" y="2856258"/>
            <a:chExt cx="3757808" cy="2736790"/>
          </a:xfrm>
        </p:grpSpPr>
        <p:pic>
          <p:nvPicPr>
            <p:cNvPr id="36" name="Google Shape;159;p7">
              <a:extLst>
                <a:ext uri="{FF2B5EF4-FFF2-40B4-BE49-F238E27FC236}">
                  <a16:creationId xmlns:a16="http://schemas.microsoft.com/office/drawing/2014/main" id="{71D2850E-BA52-4E33-8AFA-06B0E2B6E631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305239" y="2856258"/>
              <a:ext cx="2625001" cy="2279413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>
              <a:hlinkClick r:id="" action="ppaction://noaction">
                <a:snd r:embed="rId4" name="Madame Vidal.wav"/>
              </a:hlinkClick>
              <a:extLst>
                <a:ext uri="{FF2B5EF4-FFF2-40B4-BE49-F238E27FC236}">
                  <a16:creationId xmlns:a16="http://schemas.microsoft.com/office/drawing/2014/main" id="{D1A18AC8-1B44-44E6-AE7F-4E157D433848}"/>
                </a:ext>
              </a:extLst>
            </p:cNvPr>
            <p:cNvSpPr txBox="1"/>
            <p:nvPr/>
          </p:nvSpPr>
          <p:spPr>
            <a:xfrm>
              <a:off x="3670126" y="5135671"/>
              <a:ext cx="3757808" cy="457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Vidal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BD0754-D2A4-42A9-ACED-26602504570D}"/>
              </a:ext>
            </a:extLst>
          </p:cNvPr>
          <p:cNvSpPr/>
          <p:nvPr/>
        </p:nvSpPr>
        <p:spPr>
          <a:xfrm>
            <a:off x="1383104" y="1870364"/>
            <a:ext cx="1401660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[Hello]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63F125-797E-449F-9838-6C5E34DE35C0}"/>
              </a:ext>
            </a:extLst>
          </p:cNvPr>
          <p:cNvSpPr/>
          <p:nvPr/>
        </p:nvSpPr>
        <p:spPr>
          <a:xfrm>
            <a:off x="2247337" y="3142189"/>
            <a:ext cx="1277329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[he is]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EFE5B0-BC94-4E59-AA28-456BD93FDA5B}"/>
              </a:ext>
            </a:extLst>
          </p:cNvPr>
          <p:cNvSpPr/>
          <p:nvPr/>
        </p:nvSpPr>
        <p:spPr>
          <a:xfrm>
            <a:off x="2871709" y="4452478"/>
            <a:ext cx="2326773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[I am here.]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250BAA6-CA77-44B1-8998-C44653B59AFC}"/>
              </a:ext>
            </a:extLst>
          </p:cNvPr>
          <p:cNvSpPr/>
          <p:nvPr/>
        </p:nvSpPr>
        <p:spPr>
          <a:xfrm>
            <a:off x="1383104" y="5716789"/>
            <a:ext cx="2884097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[She is present]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9C01C4-8156-48A4-8BA1-1255FD1A1380}"/>
              </a:ext>
            </a:extLst>
          </p:cNvPr>
          <p:cNvSpPr/>
          <p:nvPr/>
        </p:nvSpPr>
        <p:spPr>
          <a:xfrm>
            <a:off x="6136739" y="5628186"/>
            <a:ext cx="2559235" cy="4616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[She is there.]</a:t>
            </a:r>
          </a:p>
        </p:txBody>
      </p:sp>
      <p:sp>
        <p:nvSpPr>
          <p:cNvPr id="3" name="Action Button: Sound 2">
            <a:hlinkClick r:id="" action="ppaction://noaction" highlightClick="1">
              <a:snd r:embed="rId5" name="follow-up_15_conversation.wav"/>
            </a:hlinkClick>
            <a:extLst>
              <a:ext uri="{FF2B5EF4-FFF2-40B4-BE49-F238E27FC236}">
                <a16:creationId xmlns:a16="http://schemas.microsoft.com/office/drawing/2014/main" id="{A671A13F-8334-43CF-B45E-AA4EE6907488}"/>
              </a:ext>
            </a:extLst>
          </p:cNvPr>
          <p:cNvSpPr/>
          <p:nvPr/>
        </p:nvSpPr>
        <p:spPr>
          <a:xfrm>
            <a:off x="11263745" y="1704109"/>
            <a:ext cx="651164" cy="561627"/>
          </a:xfrm>
          <a:prstGeom prst="actionButtonSou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Icon&#10;&#10;Description automatically generated">
            <a:hlinkClick r:id="" action="ppaction://noaction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E43F948C-7D36-4C00-86C2-0FCE467C9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7B4E64E-17FA-43E7-9728-7361A9AC9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3907" y="-70414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10" name="S14_1.wav"/>
            </a:hlinkClick>
            <a:extLst>
              <a:ext uri="{FF2B5EF4-FFF2-40B4-BE49-F238E27FC236}">
                <a16:creationId xmlns:a16="http://schemas.microsoft.com/office/drawing/2014/main" id="{7D3B6338-AF11-48CF-9029-8B7EA34D089F}"/>
              </a:ext>
            </a:extLst>
          </p:cNvPr>
          <p:cNvSpPr/>
          <p:nvPr/>
        </p:nvSpPr>
        <p:spPr>
          <a:xfrm>
            <a:off x="4516546" y="110736"/>
            <a:ext cx="3313306" cy="510034"/>
          </a:xfrm>
          <a:prstGeom prst="wedgeRoundRectCallout">
            <a:avLst>
              <a:gd name="adj1" fmla="val -63135"/>
              <a:gd name="adj2" fmla="val 1617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itle 4">
            <a:hlinkClick r:id="" action="ppaction://noaction">
              <a:snd r:embed="rId10" name="S14_1.wav"/>
            </a:hlinkClick>
            <a:extLst>
              <a:ext uri="{FF2B5EF4-FFF2-40B4-BE49-F238E27FC236}">
                <a16:creationId xmlns:a16="http://schemas.microsoft.com/office/drawing/2014/main" id="{C6182F83-E6AD-41DC-A973-F1A2912B395D}"/>
              </a:ext>
            </a:extLst>
          </p:cNvPr>
          <p:cNvSpPr txBox="1">
            <a:spLocks/>
          </p:cNvSpPr>
          <p:nvPr/>
        </p:nvSpPr>
        <p:spPr>
          <a:xfrm>
            <a:off x="4505084" y="128500"/>
            <a:ext cx="3480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Écris en français.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1a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20979" y="662610"/>
            <a:ext cx="703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each word in French before it disappears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: Rounded Corners 2">
            <a:hlinkClick r:id="" action="ppaction://noaction">
              <a:snd r:embed="rId3" name="present.wav"/>
            </a:hlinkClick>
            <a:extLst>
              <a:ext uri="{FF2B5EF4-FFF2-40B4-BE49-F238E27FC236}">
                <a16:creationId xmlns:a16="http://schemas.microsoft.com/office/drawing/2014/main" id="{8FE3A9FD-CBC2-4DDD-85F5-E4EE13207D3F}"/>
              </a:ext>
            </a:extLst>
          </p:cNvPr>
          <p:cNvSpPr/>
          <p:nvPr/>
        </p:nvSpPr>
        <p:spPr>
          <a:xfrm>
            <a:off x="490888" y="1281872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présent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: Rounded Corners 35">
            <a:hlinkClick r:id="" action="ppaction://noaction">
              <a:snd r:embed="rId4" name="est.wav"/>
            </a:hlinkClick>
            <a:extLst>
              <a:ext uri="{FF2B5EF4-FFF2-40B4-BE49-F238E27FC236}">
                <a16:creationId xmlns:a16="http://schemas.microsoft.com/office/drawing/2014/main" id="{47258EB7-15A5-434A-9111-4AFB322E68FF}"/>
              </a:ext>
            </a:extLst>
          </p:cNvPr>
          <p:cNvSpPr/>
          <p:nvPr/>
        </p:nvSpPr>
        <p:spPr>
          <a:xfrm>
            <a:off x="3907259" y="1281872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" action="ppaction://noaction">
              <a:snd r:embed="rId5" name="ici.wav"/>
            </a:hlinkClick>
            <a:extLst>
              <a:ext uri="{FF2B5EF4-FFF2-40B4-BE49-F238E27FC236}">
                <a16:creationId xmlns:a16="http://schemas.microsoft.com/office/drawing/2014/main" id="{0EDB2697-79D4-4319-BB31-BF55EA31B3C4}"/>
              </a:ext>
            </a:extLst>
          </p:cNvPr>
          <p:cNvSpPr/>
          <p:nvPr/>
        </p:nvSpPr>
        <p:spPr>
          <a:xfrm>
            <a:off x="7753673" y="1274083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: Rounded Corners 37">
            <a:hlinkClick r:id="" action="ppaction://noaction">
              <a:snd r:embed="rId6" name="je.wav"/>
            </a:hlinkClick>
            <a:extLst>
              <a:ext uri="{FF2B5EF4-FFF2-40B4-BE49-F238E27FC236}">
                <a16:creationId xmlns:a16="http://schemas.microsoft.com/office/drawing/2014/main" id="{D151BED2-E34E-45E3-8054-BBD04EE399AA}"/>
              </a:ext>
            </a:extLst>
          </p:cNvPr>
          <p:cNvSpPr/>
          <p:nvPr/>
        </p:nvSpPr>
        <p:spPr>
          <a:xfrm>
            <a:off x="490888" y="2692442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</a:t>
            </a:r>
          </a:p>
        </p:txBody>
      </p:sp>
      <p:sp>
        <p:nvSpPr>
          <p:cNvPr id="39" name="Rectangle: Rounded Corners 38">
            <a:hlinkClick r:id="" action="ppaction://noaction">
              <a:snd r:embed="rId7" name="etre.wav"/>
            </a:hlinkClick>
            <a:extLst>
              <a:ext uri="{FF2B5EF4-FFF2-40B4-BE49-F238E27FC236}">
                <a16:creationId xmlns:a16="http://schemas.microsoft.com/office/drawing/2014/main" id="{597008E0-D638-4522-9C2C-4FFA6AC84931}"/>
              </a:ext>
            </a:extLst>
          </p:cNvPr>
          <p:cNvSpPr/>
          <p:nvPr/>
        </p:nvSpPr>
        <p:spPr>
          <a:xfrm>
            <a:off x="3907259" y="2689929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être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hlinkClick r:id="" action="ppaction://noaction">
              <a:snd r:embed="rId8" name="salut_up.wav"/>
            </a:hlinkClick>
            <a:extLst>
              <a:ext uri="{FF2B5EF4-FFF2-40B4-BE49-F238E27FC236}">
                <a16:creationId xmlns:a16="http://schemas.microsoft.com/office/drawing/2014/main" id="{97A1FC3E-0B7A-471D-88D1-66AB459A9942}"/>
              </a:ext>
            </a:extLst>
          </p:cNvPr>
          <p:cNvSpPr/>
          <p:nvPr/>
        </p:nvSpPr>
        <p:spPr>
          <a:xfrm>
            <a:off x="7753673" y="2682140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Salut !</a:t>
            </a:r>
          </a:p>
        </p:txBody>
      </p:sp>
      <p:sp>
        <p:nvSpPr>
          <p:cNvPr id="41" name="Rectangle: Rounded Corners 40">
            <a:hlinkClick r:id="" action="ppaction://noaction">
              <a:snd r:embed="rId9" name="il.wav"/>
            </a:hlinkClick>
            <a:extLst>
              <a:ext uri="{FF2B5EF4-FFF2-40B4-BE49-F238E27FC236}">
                <a16:creationId xmlns:a16="http://schemas.microsoft.com/office/drawing/2014/main" id="{7BEC1383-3705-4586-A5AF-72D1A19707F1}"/>
              </a:ext>
            </a:extLst>
          </p:cNvPr>
          <p:cNvSpPr/>
          <p:nvPr/>
        </p:nvSpPr>
        <p:spPr>
          <a:xfrm>
            <a:off x="490888" y="4357957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: Rounded Corners 41">
            <a:hlinkClick r:id="" action="ppaction://noaction">
              <a:snd r:embed="rId10" name="absente.wav"/>
            </a:hlinkClick>
            <a:extLst>
              <a:ext uri="{FF2B5EF4-FFF2-40B4-BE49-F238E27FC236}">
                <a16:creationId xmlns:a16="http://schemas.microsoft.com/office/drawing/2014/main" id="{451014F0-BBDB-4BEB-86E4-81534A7E84BE}"/>
              </a:ext>
            </a:extLst>
          </p:cNvPr>
          <p:cNvSpPr/>
          <p:nvPr/>
        </p:nvSpPr>
        <p:spPr>
          <a:xfrm>
            <a:off x="3907259" y="4355444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absente</a:t>
            </a:r>
          </a:p>
        </p:txBody>
      </p:sp>
      <p:sp>
        <p:nvSpPr>
          <p:cNvPr id="43" name="Rectangle: Rounded Corners 42">
            <a:hlinkClick r:id="" action="ppaction://noaction">
              <a:snd r:embed="rId11" name="suis.wav"/>
            </a:hlinkClick>
            <a:extLst>
              <a:ext uri="{FF2B5EF4-FFF2-40B4-BE49-F238E27FC236}">
                <a16:creationId xmlns:a16="http://schemas.microsoft.com/office/drawing/2014/main" id="{D90FCC14-4AAE-42C1-8613-79CEC8166932}"/>
              </a:ext>
            </a:extLst>
          </p:cNvPr>
          <p:cNvSpPr/>
          <p:nvPr/>
        </p:nvSpPr>
        <p:spPr>
          <a:xfrm>
            <a:off x="7753673" y="4347655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suis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: Rounded Corners 43">
            <a:hlinkClick r:id="" action="ppaction://noaction">
              <a:snd r:embed="rId12" name="bonjour.wav"/>
            </a:hlinkClick>
            <a:extLst>
              <a:ext uri="{FF2B5EF4-FFF2-40B4-BE49-F238E27FC236}">
                <a16:creationId xmlns:a16="http://schemas.microsoft.com/office/drawing/2014/main" id="{38110D92-BDF9-46D2-8EED-B3481FE97320}"/>
              </a:ext>
            </a:extLst>
          </p:cNvPr>
          <p:cNvSpPr/>
          <p:nvPr/>
        </p:nvSpPr>
        <p:spPr>
          <a:xfrm>
            <a:off x="490888" y="6015683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Bonjou</a:t>
            </a:r>
            <a:r>
              <a:rPr lang="en-GB" sz="3200" dirty="0">
                <a:solidFill>
                  <a:srgbClr val="FFFFFF"/>
                </a:solidFill>
                <a:latin typeface="Arial"/>
              </a:rPr>
              <a:t>r !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44">
            <a:hlinkClick r:id="" action="ppaction://noaction">
              <a:snd r:embed="rId13" name="elle.wav"/>
            </a:hlinkClick>
            <a:extLst>
              <a:ext uri="{FF2B5EF4-FFF2-40B4-BE49-F238E27FC236}">
                <a16:creationId xmlns:a16="http://schemas.microsoft.com/office/drawing/2014/main" id="{34F85AB2-3548-4C47-BFC5-78EB2A3E0D55}"/>
              </a:ext>
            </a:extLst>
          </p:cNvPr>
          <p:cNvSpPr/>
          <p:nvPr/>
        </p:nvSpPr>
        <p:spPr>
          <a:xfrm>
            <a:off x="3907259" y="6013170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: Rounded Corners 45">
            <a:hlinkClick r:id="" action="ppaction://noaction">
              <a:snd r:embed="rId14" name="la.wav"/>
            </a:hlinkClick>
            <a:extLst>
              <a:ext uri="{FF2B5EF4-FFF2-40B4-BE49-F238E27FC236}">
                <a16:creationId xmlns:a16="http://schemas.microsoft.com/office/drawing/2014/main" id="{347ECFF4-AD2E-4470-B4B3-10E5503B7F1D}"/>
              </a:ext>
            </a:extLst>
          </p:cNvPr>
          <p:cNvSpPr/>
          <p:nvPr/>
        </p:nvSpPr>
        <p:spPr>
          <a:xfrm>
            <a:off x="7753673" y="6005381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37CDE03-FB54-4631-8F28-6F5354B4FC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246996F-C7D5-4571-AB39-BD82E24F86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36ADD5C1-685C-4FAD-B003-327FAECB60D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FEA1B43A-FD27-4E1D-AF8A-590DED91824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B0D5F-3A65-4445-AC05-650047510500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16FA1249-C982-441B-BF1A-16848124A6EB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CBF34483-A68A-4D23-A900-7C822858D8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06125" y="0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9" name="Prononce les mots.wav"/>
            </a:hlinkClick>
            <a:extLst>
              <a:ext uri="{FF2B5EF4-FFF2-40B4-BE49-F238E27FC236}">
                <a16:creationId xmlns:a16="http://schemas.microsoft.com/office/drawing/2014/main" id="{017D77C9-784E-4F66-9624-9804B4595F22}"/>
              </a:ext>
            </a:extLst>
          </p:cNvPr>
          <p:cNvSpPr/>
          <p:nvPr/>
        </p:nvSpPr>
        <p:spPr>
          <a:xfrm>
            <a:off x="4220525" y="114966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</p:spTree>
    <p:extLst>
      <p:ext uri="{BB962C8B-B14F-4D97-AF65-F5344CB8AC3E}">
        <p14:creationId xmlns:p14="http://schemas.microsoft.com/office/powerpoint/2010/main" val="31040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1b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77791" y="704465"/>
            <a:ext cx="968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each word in French before the English word disappears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: Rounded Corners 2">
            <a:hlinkClick r:id="" action="ppaction://noaction">
              <a:snd r:embed="rId3" name="present.wav"/>
            </a:hlinkClick>
            <a:extLst>
              <a:ext uri="{FF2B5EF4-FFF2-40B4-BE49-F238E27FC236}">
                <a16:creationId xmlns:a16="http://schemas.microsoft.com/office/drawing/2014/main" id="{8FE3A9FD-CBC2-4DDD-85F5-E4EE13207D3F}"/>
              </a:ext>
            </a:extLst>
          </p:cNvPr>
          <p:cNvSpPr/>
          <p:nvPr/>
        </p:nvSpPr>
        <p:spPr>
          <a:xfrm>
            <a:off x="490888" y="1336075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(m)</a:t>
            </a:r>
          </a:p>
        </p:txBody>
      </p:sp>
      <p:sp>
        <p:nvSpPr>
          <p:cNvPr id="36" name="Rectangle: Rounded Corners 35">
            <a:hlinkClick r:id="" action="ppaction://noaction">
              <a:snd r:embed="rId4" name="est.wav"/>
            </a:hlinkClick>
            <a:extLst>
              <a:ext uri="{FF2B5EF4-FFF2-40B4-BE49-F238E27FC236}">
                <a16:creationId xmlns:a16="http://schemas.microsoft.com/office/drawing/2014/main" id="{47258EB7-15A5-434A-9111-4AFB322E68FF}"/>
              </a:ext>
            </a:extLst>
          </p:cNvPr>
          <p:cNvSpPr/>
          <p:nvPr/>
        </p:nvSpPr>
        <p:spPr>
          <a:xfrm>
            <a:off x="3899815" y="1319910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  <a:latin typeface="Arial"/>
              </a:rPr>
              <a:t>is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" action="ppaction://noaction">
              <a:snd r:embed="rId5" name="ici.wav"/>
            </a:hlinkClick>
            <a:extLst>
              <a:ext uri="{FF2B5EF4-FFF2-40B4-BE49-F238E27FC236}">
                <a16:creationId xmlns:a16="http://schemas.microsoft.com/office/drawing/2014/main" id="{0EDB2697-79D4-4319-BB31-BF55EA31B3C4}"/>
              </a:ext>
            </a:extLst>
          </p:cNvPr>
          <p:cNvSpPr/>
          <p:nvPr/>
        </p:nvSpPr>
        <p:spPr>
          <a:xfrm>
            <a:off x="7746229" y="1312121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</a:t>
            </a:r>
          </a:p>
        </p:txBody>
      </p:sp>
      <p:sp>
        <p:nvSpPr>
          <p:cNvPr id="38" name="Rectangle: Rounded Corners 37">
            <a:hlinkClick r:id="" action="ppaction://noaction">
              <a:snd r:embed="rId6" name="je.wav"/>
            </a:hlinkClick>
            <a:extLst>
              <a:ext uri="{FF2B5EF4-FFF2-40B4-BE49-F238E27FC236}">
                <a16:creationId xmlns:a16="http://schemas.microsoft.com/office/drawing/2014/main" id="{D151BED2-E34E-45E3-8054-BBD04EE399AA}"/>
              </a:ext>
            </a:extLst>
          </p:cNvPr>
          <p:cNvSpPr/>
          <p:nvPr/>
        </p:nvSpPr>
        <p:spPr>
          <a:xfrm>
            <a:off x="490888" y="2692442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sp>
        <p:nvSpPr>
          <p:cNvPr id="39" name="Rectangle: Rounded Corners 38">
            <a:hlinkClick r:id="" action="ppaction://noaction">
              <a:snd r:embed="rId7" name="etre.wav"/>
            </a:hlinkClick>
            <a:extLst>
              <a:ext uri="{FF2B5EF4-FFF2-40B4-BE49-F238E27FC236}">
                <a16:creationId xmlns:a16="http://schemas.microsoft.com/office/drawing/2014/main" id="{597008E0-D638-4522-9C2C-4FFA6AC84931}"/>
              </a:ext>
            </a:extLst>
          </p:cNvPr>
          <p:cNvSpPr/>
          <p:nvPr/>
        </p:nvSpPr>
        <p:spPr>
          <a:xfrm>
            <a:off x="3899815" y="2676277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be, being</a:t>
            </a:r>
          </a:p>
        </p:txBody>
      </p:sp>
      <p:sp>
        <p:nvSpPr>
          <p:cNvPr id="40" name="Rectangle: Rounded Corners 39">
            <a:hlinkClick r:id="" action="ppaction://noaction">
              <a:snd r:embed="rId8" name="salut_up.wav"/>
            </a:hlinkClick>
            <a:extLst>
              <a:ext uri="{FF2B5EF4-FFF2-40B4-BE49-F238E27FC236}">
                <a16:creationId xmlns:a16="http://schemas.microsoft.com/office/drawing/2014/main" id="{97A1FC3E-0B7A-471D-88D1-66AB459A9942}"/>
              </a:ext>
            </a:extLst>
          </p:cNvPr>
          <p:cNvSpPr/>
          <p:nvPr/>
        </p:nvSpPr>
        <p:spPr>
          <a:xfrm>
            <a:off x="7746229" y="2668488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Hi!</a:t>
            </a:r>
          </a:p>
        </p:txBody>
      </p:sp>
      <p:sp>
        <p:nvSpPr>
          <p:cNvPr id="41" name="Rectangle: Rounded Corners 40">
            <a:hlinkClick r:id="" action="ppaction://noaction">
              <a:snd r:embed="rId9" name="il.wav"/>
            </a:hlinkClick>
            <a:extLst>
              <a:ext uri="{FF2B5EF4-FFF2-40B4-BE49-F238E27FC236}">
                <a16:creationId xmlns:a16="http://schemas.microsoft.com/office/drawing/2014/main" id="{7BEC1383-3705-4586-A5AF-72D1A19707F1}"/>
              </a:ext>
            </a:extLst>
          </p:cNvPr>
          <p:cNvSpPr/>
          <p:nvPr/>
        </p:nvSpPr>
        <p:spPr>
          <a:xfrm>
            <a:off x="490888" y="4357957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</a:t>
            </a:r>
          </a:p>
        </p:txBody>
      </p:sp>
      <p:sp>
        <p:nvSpPr>
          <p:cNvPr id="42" name="Rectangle: Rounded Corners 41">
            <a:hlinkClick r:id="" action="ppaction://noaction">
              <a:snd r:embed="rId10" name="absente.wav"/>
            </a:hlinkClick>
            <a:extLst>
              <a:ext uri="{FF2B5EF4-FFF2-40B4-BE49-F238E27FC236}">
                <a16:creationId xmlns:a16="http://schemas.microsoft.com/office/drawing/2014/main" id="{451014F0-BBDB-4BEB-86E4-81534A7E84BE}"/>
              </a:ext>
            </a:extLst>
          </p:cNvPr>
          <p:cNvSpPr/>
          <p:nvPr/>
        </p:nvSpPr>
        <p:spPr>
          <a:xfrm>
            <a:off x="3899815" y="4341792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absent (f)</a:t>
            </a:r>
          </a:p>
        </p:txBody>
      </p:sp>
      <p:sp>
        <p:nvSpPr>
          <p:cNvPr id="43" name="Rectangle: Rounded Corners 42">
            <a:hlinkClick r:id="" action="ppaction://noaction">
              <a:snd r:embed="rId11" name="suis.wav"/>
            </a:hlinkClick>
            <a:extLst>
              <a:ext uri="{FF2B5EF4-FFF2-40B4-BE49-F238E27FC236}">
                <a16:creationId xmlns:a16="http://schemas.microsoft.com/office/drawing/2014/main" id="{D90FCC14-4AAE-42C1-8613-79CEC8166932}"/>
              </a:ext>
            </a:extLst>
          </p:cNvPr>
          <p:cNvSpPr/>
          <p:nvPr/>
        </p:nvSpPr>
        <p:spPr>
          <a:xfrm>
            <a:off x="7746229" y="4334003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</a:p>
        </p:txBody>
      </p:sp>
      <p:sp>
        <p:nvSpPr>
          <p:cNvPr id="44" name="Rectangle: Rounded Corners 43">
            <a:hlinkClick r:id="" action="ppaction://noaction">
              <a:snd r:embed="rId12" name="bonjour.wav"/>
            </a:hlinkClick>
            <a:extLst>
              <a:ext uri="{FF2B5EF4-FFF2-40B4-BE49-F238E27FC236}">
                <a16:creationId xmlns:a16="http://schemas.microsoft.com/office/drawing/2014/main" id="{38110D92-BDF9-46D2-8EED-B3481FE97320}"/>
              </a:ext>
            </a:extLst>
          </p:cNvPr>
          <p:cNvSpPr/>
          <p:nvPr/>
        </p:nvSpPr>
        <p:spPr>
          <a:xfrm>
            <a:off x="490888" y="6015683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Hello!</a:t>
            </a:r>
          </a:p>
        </p:txBody>
      </p:sp>
      <p:sp>
        <p:nvSpPr>
          <p:cNvPr id="45" name="Rectangle: Rounded Corners 44">
            <a:hlinkClick r:id="" action="ppaction://noaction">
              <a:snd r:embed="rId13" name="elle.wav"/>
            </a:hlinkClick>
            <a:extLst>
              <a:ext uri="{FF2B5EF4-FFF2-40B4-BE49-F238E27FC236}">
                <a16:creationId xmlns:a16="http://schemas.microsoft.com/office/drawing/2014/main" id="{34F85AB2-3548-4C47-BFC5-78EB2A3E0D55}"/>
              </a:ext>
            </a:extLst>
          </p:cNvPr>
          <p:cNvSpPr/>
          <p:nvPr/>
        </p:nvSpPr>
        <p:spPr>
          <a:xfrm>
            <a:off x="3899815" y="5999518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she</a:t>
            </a:r>
          </a:p>
        </p:txBody>
      </p:sp>
      <p:sp>
        <p:nvSpPr>
          <p:cNvPr id="46" name="Rectangle: Rounded Corners 45">
            <a:hlinkClick r:id="" action="ppaction://noaction">
              <a:snd r:embed="rId14" name="la.wav"/>
            </a:hlinkClick>
            <a:extLst>
              <a:ext uri="{FF2B5EF4-FFF2-40B4-BE49-F238E27FC236}">
                <a16:creationId xmlns:a16="http://schemas.microsoft.com/office/drawing/2014/main" id="{347ECFF4-AD2E-4470-B4B3-10E5503B7F1D}"/>
              </a:ext>
            </a:extLst>
          </p:cNvPr>
          <p:cNvSpPr/>
          <p:nvPr/>
        </p:nvSpPr>
        <p:spPr>
          <a:xfrm>
            <a:off x="7746229" y="5991729"/>
            <a:ext cx="2810718" cy="587141"/>
          </a:xfrm>
          <a:prstGeom prst="roundRect">
            <a:avLst/>
          </a:prstGeom>
          <a:solidFill>
            <a:srgbClr val="0090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8DB6B51-CDED-48C6-9AC6-591839DEC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40033B8-38F8-402C-B38D-B708E5243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34DB1BF5-EEF9-4BF8-B6B5-BAAA4AC3CF4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C57472DE-15AD-4394-9B8B-2A2042AB5B7B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9D6443-E2C7-4A5C-8993-8E0606886FEC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DCDE91C0-3F67-49B1-904E-44592D9B2482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66747B5D-2B98-45BA-94D2-34D57889CE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01606" y="-62507"/>
            <a:ext cx="833947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9" name="FS6i.wav"/>
            </a:hlinkClick>
            <a:extLst>
              <a:ext uri="{FF2B5EF4-FFF2-40B4-BE49-F238E27FC236}">
                <a16:creationId xmlns:a16="http://schemas.microsoft.com/office/drawing/2014/main" id="{7752E136-20FC-4F14-9A19-AC658CB7F686}"/>
              </a:ext>
            </a:extLst>
          </p:cNvPr>
          <p:cNvSpPr/>
          <p:nvPr/>
        </p:nvSpPr>
        <p:spPr>
          <a:xfrm>
            <a:off x="4213545" y="157509"/>
            <a:ext cx="2556719" cy="474368"/>
          </a:xfrm>
          <a:prstGeom prst="wedgeRoundRectCallout">
            <a:avLst>
              <a:gd name="adj1" fmla="val -58071"/>
              <a:gd name="adj2" fmla="val 1930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19" name="FS6i.wav"/>
            </a:hlinkClick>
            <a:extLst>
              <a:ext uri="{FF2B5EF4-FFF2-40B4-BE49-F238E27FC236}">
                <a16:creationId xmlns:a16="http://schemas.microsoft.com/office/drawing/2014/main" id="{F8D3C7F5-9FF5-4580-A145-615919DD429E}"/>
              </a:ext>
            </a:extLst>
          </p:cNvPr>
          <p:cNvSpPr txBox="1"/>
          <p:nvPr/>
        </p:nvSpPr>
        <p:spPr>
          <a:xfrm>
            <a:off x="4171797" y="138462"/>
            <a:ext cx="290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8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47EDEC45-0BED-47A9-9415-772B5F768540}"/>
              </a:ext>
            </a:extLst>
          </p:cNvPr>
          <p:cNvSpPr/>
          <p:nvPr/>
        </p:nvSpPr>
        <p:spPr>
          <a:xfrm>
            <a:off x="249059" y="1299399"/>
            <a:ext cx="86828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 whom does each English statement refer?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D4226999-8A08-4571-881D-C8E4B079B70D}"/>
              </a:ext>
            </a:extLst>
          </p:cNvPr>
          <p:cNvSpPr/>
          <p:nvPr/>
        </p:nvSpPr>
        <p:spPr>
          <a:xfrm>
            <a:off x="62280" y="5811120"/>
            <a:ext cx="389736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I’m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2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He is there.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0175BC13-B343-48D9-898F-1732E1340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300382"/>
              </p:ext>
            </p:extLst>
          </p:nvPr>
        </p:nvGraphicFramePr>
        <p:xfrm>
          <a:off x="393740" y="1850674"/>
          <a:ext cx="9052200" cy="3675686"/>
        </p:xfrm>
        <a:graphic>
          <a:graphicData uri="http://schemas.openxmlformats.org/drawingml/2006/table">
            <a:tbl>
              <a:tblPr/>
              <a:tblGrid>
                <a:gridCol w="146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5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Coralie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est absente.</a:t>
                      </a: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Lara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Laure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Je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suis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Thérèse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Charles ?</a:t>
                      </a: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Il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là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Pauline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Je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suis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7</a:t>
                      </a:r>
                      <a:endParaRPr lang="en-GB" sz="2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Garice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?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Il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là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CustomShape 5">
            <a:extLst>
              <a:ext uri="{FF2B5EF4-FFF2-40B4-BE49-F238E27FC236}">
                <a16:creationId xmlns:a16="http://schemas.microsoft.com/office/drawing/2014/main" id="{41E9CD9C-9847-47D5-9210-44DFFA1340AD}"/>
              </a:ext>
            </a:extLst>
          </p:cNvPr>
          <p:cNvSpPr/>
          <p:nvPr/>
        </p:nvSpPr>
        <p:spPr>
          <a:xfrm>
            <a:off x="6369120" y="5852880"/>
            <a:ext cx="364176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3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She is here.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4</a:t>
            </a:r>
            <a:r>
              <a:rPr kumimoji="0" lang="en-GB" sz="28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She is absent.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79BEE4A0-23BE-49ED-AEED-AB031EF541AA}"/>
              </a:ext>
            </a:extLst>
          </p:cNvPr>
          <p:cNvSpPr/>
          <p:nvPr/>
        </p:nvSpPr>
        <p:spPr>
          <a:xfrm>
            <a:off x="2102400" y="5803560"/>
            <a:ext cx="13597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Laure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648E44C4-8676-44F6-9B91-9033693996FA}"/>
              </a:ext>
            </a:extLst>
          </p:cNvPr>
          <p:cNvSpPr/>
          <p:nvPr/>
        </p:nvSpPr>
        <p:spPr>
          <a:xfrm>
            <a:off x="2526480" y="6258240"/>
            <a:ext cx="1448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Charles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F6C07F69-610A-41CA-8FB3-F4467746D537}"/>
              </a:ext>
            </a:extLst>
          </p:cNvPr>
          <p:cNvSpPr/>
          <p:nvPr/>
        </p:nvSpPr>
        <p:spPr>
          <a:xfrm>
            <a:off x="4042980" y="6237720"/>
            <a:ext cx="16538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Garice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9">
            <a:extLst>
              <a:ext uri="{FF2B5EF4-FFF2-40B4-BE49-F238E27FC236}">
                <a16:creationId xmlns:a16="http://schemas.microsoft.com/office/drawing/2014/main" id="{7EADEB06-DC20-4637-946E-AF72B0CDF68B}"/>
              </a:ext>
            </a:extLst>
          </p:cNvPr>
          <p:cNvSpPr/>
          <p:nvPr/>
        </p:nvSpPr>
        <p:spPr>
          <a:xfrm>
            <a:off x="3325500" y="5790600"/>
            <a:ext cx="19436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Pauline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11">
            <a:extLst>
              <a:ext uri="{FF2B5EF4-FFF2-40B4-BE49-F238E27FC236}">
                <a16:creationId xmlns:a16="http://schemas.microsoft.com/office/drawing/2014/main" id="{41E25BB4-8B3E-418A-B307-04DA779ACADE}"/>
              </a:ext>
            </a:extLst>
          </p:cNvPr>
          <p:cNvSpPr/>
          <p:nvPr/>
        </p:nvSpPr>
        <p:spPr>
          <a:xfrm>
            <a:off x="9109080" y="6264000"/>
            <a:ext cx="1474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Coralie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12">
            <a:extLst>
              <a:ext uri="{FF2B5EF4-FFF2-40B4-BE49-F238E27FC236}">
                <a16:creationId xmlns:a16="http://schemas.microsoft.com/office/drawing/2014/main" id="{1811276E-4D1F-4EEE-A9B7-E26F20275F8F}"/>
              </a:ext>
            </a:extLst>
          </p:cNvPr>
          <p:cNvSpPr/>
          <p:nvPr/>
        </p:nvSpPr>
        <p:spPr>
          <a:xfrm>
            <a:off x="8681400" y="5817600"/>
            <a:ext cx="10382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Lara</a:t>
            </a:r>
            <a:endParaRPr kumimoji="0" lang="en-GB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13">
            <a:extLst>
              <a:ext uri="{FF2B5EF4-FFF2-40B4-BE49-F238E27FC236}">
                <a16:creationId xmlns:a16="http://schemas.microsoft.com/office/drawing/2014/main" id="{EA250164-3EFE-4D54-BE3B-8038A1421307}"/>
              </a:ext>
            </a:extLst>
          </p:cNvPr>
          <p:cNvSpPr/>
          <p:nvPr/>
        </p:nvSpPr>
        <p:spPr>
          <a:xfrm>
            <a:off x="228226" y="717934"/>
            <a:ext cx="97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After lunch, Monsieur Lemaire takes the register again.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15;p13">
            <a:extLst>
              <a:ext uri="{FF2B5EF4-FFF2-40B4-BE49-F238E27FC236}">
                <a16:creationId xmlns:a16="http://schemas.microsoft.com/office/drawing/2014/main" id="{59BBE394-ADCC-4407-AF9D-F8147A05E2A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634320" y="81360"/>
            <a:ext cx="1296720" cy="1305720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Icon&#10;&#10;Description automatically generated">
            <a:hlinkClick r:id="" action="ppaction://noaction">
              <a:snd r:embed="rId4" name="lire.wav"/>
            </a:hlinkClick>
            <a:extLst>
              <a:ext uri="{FF2B5EF4-FFF2-40B4-BE49-F238E27FC236}">
                <a16:creationId xmlns:a16="http://schemas.microsoft.com/office/drawing/2014/main" id="{F3C50465-4CE1-41A6-94DB-3B68CFD378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8285DAE5-4A09-4B0A-B78F-D15D82389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5240" y="6574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8" name="Lis_le_texte.wav"/>
            </a:hlinkClick>
            <a:extLst>
              <a:ext uri="{FF2B5EF4-FFF2-40B4-BE49-F238E27FC236}">
                <a16:creationId xmlns:a16="http://schemas.microsoft.com/office/drawing/2014/main" id="{64A0863B-433D-486B-8DCA-9F050437CD56}"/>
              </a:ext>
            </a:extLst>
          </p:cNvPr>
          <p:cNvSpPr/>
          <p:nvPr/>
        </p:nvSpPr>
        <p:spPr>
          <a:xfrm>
            <a:off x="3959640" y="121540"/>
            <a:ext cx="2090057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872A4D25-CCDD-4C8D-A4CE-4822E346BE1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487569" y="853035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33334498-78F6-4BA8-A330-D17DCA6BCF18}"/>
              </a:ext>
            </a:extLst>
          </p:cNvPr>
          <p:cNvSpPr/>
          <p:nvPr/>
        </p:nvSpPr>
        <p:spPr>
          <a:xfrm>
            <a:off x="3096723" y="801404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7BEB7188-B7C7-4D2A-8E11-0E11E4606A5D}"/>
              </a:ext>
            </a:extLst>
          </p:cNvPr>
          <p:cNvSpPr/>
          <p:nvPr/>
        </p:nvSpPr>
        <p:spPr>
          <a:xfrm>
            <a:off x="6838729" y="853035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F9C014C2-214B-4276-A849-AB6101CA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95" y="1860427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See the source image">
            <a:extLst>
              <a:ext uri="{FF2B5EF4-FFF2-40B4-BE49-F238E27FC236}">
                <a16:creationId xmlns:a16="http://schemas.microsoft.com/office/drawing/2014/main" id="{6045E976-AF1D-4043-B197-F5F0FC93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5920" y="2199144"/>
            <a:ext cx="417646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See the source image">
            <a:extLst>
              <a:ext uri="{FF2B5EF4-FFF2-40B4-BE49-F238E27FC236}">
                <a16:creationId xmlns:a16="http://schemas.microsoft.com/office/drawing/2014/main" id="{4751F593-2BBD-4674-BDF8-42F01AF4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20" y="2210377"/>
            <a:ext cx="439248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Callout 13">
            <a:extLst>
              <a:ext uri="{FF2B5EF4-FFF2-40B4-BE49-F238E27FC236}">
                <a16:creationId xmlns:a16="http://schemas.microsoft.com/office/drawing/2014/main" id="{A70C9915-B95A-4D6E-BF5F-BDE050BC6367}"/>
              </a:ext>
            </a:extLst>
          </p:cNvPr>
          <p:cNvSpPr/>
          <p:nvPr/>
        </p:nvSpPr>
        <p:spPr>
          <a:xfrm>
            <a:off x="181758" y="4132221"/>
            <a:ext cx="4176464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119;p1">
            <a:extLst>
              <a:ext uri="{FF2B5EF4-FFF2-40B4-BE49-F238E27FC236}">
                <a16:creationId xmlns:a16="http://schemas.microsoft.com/office/drawing/2014/main" id="{AB479F4F-929C-487E-96CD-8BCA9C1CC94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4E6135C3-E693-4841-908E-2254D3C8D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5E6F1D1B-4C0C-4B72-BA8D-BE09C508A2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12" name="Écoute.wav"/>
            </a:hlinkClick>
            <a:extLst>
              <a:ext uri="{FF2B5EF4-FFF2-40B4-BE49-F238E27FC236}">
                <a16:creationId xmlns:a16="http://schemas.microsoft.com/office/drawing/2014/main" id="{8D1B19DC-3FDD-410C-9064-483D35866E78}"/>
              </a:ext>
            </a:extLst>
          </p:cNvPr>
          <p:cNvSpPr/>
          <p:nvPr/>
        </p:nvSpPr>
        <p:spPr>
          <a:xfrm>
            <a:off x="3973335" y="93913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7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E1A629-53A1-4B84-91A1-DC3F339E6E1E}"/>
              </a:ext>
            </a:extLst>
          </p:cNvPr>
          <p:cNvGrpSpPr/>
          <p:nvPr/>
        </p:nvGrpSpPr>
        <p:grpSpPr>
          <a:xfrm>
            <a:off x="3670126" y="1845090"/>
            <a:ext cx="3757808" cy="3936912"/>
            <a:chOff x="3670126" y="1845090"/>
            <a:chExt cx="3757808" cy="3936912"/>
          </a:xfrm>
        </p:grpSpPr>
        <p:pic>
          <p:nvPicPr>
            <p:cNvPr id="9" name="Google Shape;159;p7">
              <a:extLst>
                <a:ext uri="{FF2B5EF4-FFF2-40B4-BE49-F238E27FC236}">
                  <a16:creationId xmlns:a16="http://schemas.microsoft.com/office/drawing/2014/main" id="{B55FD817-21FB-4212-8643-487F8885517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679623" y="1845090"/>
              <a:ext cx="3648102" cy="31678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hlinkClick r:id="" action="ppaction://noaction">
                <a:snd r:embed="rId5" name="Madame Vidal.wav"/>
              </a:hlinkClick>
              <a:extLst>
                <a:ext uri="{FF2B5EF4-FFF2-40B4-BE49-F238E27FC236}">
                  <a16:creationId xmlns:a16="http://schemas.microsoft.com/office/drawing/2014/main" id="{23278D36-368C-4018-8242-368D524442A4}"/>
                </a:ext>
              </a:extLst>
            </p:cNvPr>
            <p:cNvSpPr txBox="1"/>
            <p:nvPr/>
          </p:nvSpPr>
          <p:spPr>
            <a:xfrm>
              <a:off x="3670126" y="5135671"/>
              <a:ext cx="3757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Vidal</a:t>
              </a:r>
            </a:p>
          </p:txBody>
        </p:sp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153550" y="1845090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Madame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Mrs, for a teacher or female adult you don’t know well.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Google Shape;119;p1">
            <a:extLst>
              <a:ext uri="{FF2B5EF4-FFF2-40B4-BE49-F238E27FC236}">
                <a16:creationId xmlns:a16="http://schemas.microsoft.com/office/drawing/2014/main" id="{CF18B087-1BF2-454A-BF96-1C7491BC173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hlinkClick r:id="" action="ppaction://noaction">
              <a:snd r:embed="rId6" name="parler.wav"/>
            </a:hlinkClick>
            <a:extLst>
              <a:ext uri="{FF2B5EF4-FFF2-40B4-BE49-F238E27FC236}">
                <a16:creationId xmlns:a16="http://schemas.microsoft.com/office/drawing/2014/main" id="{D34A9604-DDC1-4EB8-9BE5-D01006945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A939F7E-43D1-42DC-9550-DEFC2B403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0" name="Parle.wav"/>
            </a:hlinkClick>
            <a:extLst>
              <a:ext uri="{FF2B5EF4-FFF2-40B4-BE49-F238E27FC236}">
                <a16:creationId xmlns:a16="http://schemas.microsoft.com/office/drawing/2014/main" id="{AC76E0B6-70B2-4C6B-9445-E926A139F419}"/>
              </a:ext>
            </a:extLst>
          </p:cNvPr>
          <p:cNvSpPr/>
          <p:nvPr/>
        </p:nvSpPr>
        <p:spPr>
          <a:xfrm>
            <a:off x="3973335" y="93913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90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0A45D30-20B2-48FB-A949-B48B9DCAB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0"/>
            <a:ext cx="9008244" cy="609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Monsieur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Mr, for a male teacher or adult you don’t know well.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687E1A0-BD6D-4EA2-81AB-B798AC8A3F0D}"/>
              </a:ext>
            </a:extLst>
          </p:cNvPr>
          <p:cNvSpPr/>
          <p:nvPr/>
        </p:nvSpPr>
        <p:spPr>
          <a:xfrm>
            <a:off x="275573" y="4426957"/>
            <a:ext cx="2828436" cy="1224847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Pronounce it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like this: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5" name="Monsieur.wav"/>
            </a:hlinkClick>
            <a:extLst>
              <a:ext uri="{FF2B5EF4-FFF2-40B4-BE49-F238E27FC236}">
                <a16:creationId xmlns:a16="http://schemas.microsoft.com/office/drawing/2014/main" id="{4D0734D7-5B22-412F-A2B0-45E174AB56D9}"/>
              </a:ext>
            </a:extLst>
          </p:cNvPr>
          <p:cNvSpPr/>
          <p:nvPr/>
        </p:nvSpPr>
        <p:spPr>
          <a:xfrm>
            <a:off x="1453019" y="5210827"/>
            <a:ext cx="438411" cy="338203"/>
          </a:xfrm>
          <a:prstGeom prst="actionButtonSoun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ustomShape 1">
            <a:hlinkClick r:id="" action="ppaction://noaction">
              <a:snd r:embed="rId6" name="Monsieur Caput.wav"/>
            </a:hlinkClick>
            <a:extLst>
              <a:ext uri="{FF2B5EF4-FFF2-40B4-BE49-F238E27FC236}">
                <a16:creationId xmlns:a16="http://schemas.microsoft.com/office/drawing/2014/main" id="{EC918D23-FBDA-4E19-95EC-27480FA13A0B}"/>
              </a:ext>
            </a:extLst>
          </p:cNvPr>
          <p:cNvSpPr/>
          <p:nvPr/>
        </p:nvSpPr>
        <p:spPr>
          <a:xfrm>
            <a:off x="2976216" y="4988091"/>
            <a:ext cx="4877586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Monsieur Capu</a:t>
            </a:r>
            <a:r>
              <a:rPr lang="en-GB" sz="36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3600" b="0" strike="noStrike" spc="-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12908369-6E85-4B01-969E-EDD9E542734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hlinkClick r:id="" action="ppaction://noaction">
              <a:snd r:embed="rId7" name="parler.wav"/>
            </a:hlinkClick>
            <a:extLst>
              <a:ext uri="{FF2B5EF4-FFF2-40B4-BE49-F238E27FC236}">
                <a16:creationId xmlns:a16="http://schemas.microsoft.com/office/drawing/2014/main" id="{A1549F7B-7A64-47ED-ABB1-5BA762B74E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CF979C0-45E7-453A-A182-D313200B1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0452" y="-51440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1" name="Parle.wav"/>
            </a:hlinkClick>
            <a:extLst>
              <a:ext uri="{FF2B5EF4-FFF2-40B4-BE49-F238E27FC236}">
                <a16:creationId xmlns:a16="http://schemas.microsoft.com/office/drawing/2014/main" id="{E4661D1D-07FE-44C7-8819-DBC7479FC79A}"/>
              </a:ext>
            </a:extLst>
          </p:cNvPr>
          <p:cNvSpPr/>
          <p:nvPr/>
        </p:nvSpPr>
        <p:spPr>
          <a:xfrm>
            <a:off x="3973335" y="93913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711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aze">
            <a:extLst>
              <a:ext uri="{FF2B5EF4-FFF2-40B4-BE49-F238E27FC236}">
                <a16:creationId xmlns:a16="http://schemas.microsoft.com/office/drawing/2014/main" id="{3F1CDECA-0448-4407-AF04-B5E2F128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5725" y="-421105"/>
            <a:ext cx="8003624" cy="8003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5674" y="125500"/>
            <a:ext cx="8565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Greet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Navigate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maze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59;p7">
            <a:extLst>
              <a:ext uri="{FF2B5EF4-FFF2-40B4-BE49-F238E27FC236}">
                <a16:creationId xmlns:a16="http://schemas.microsoft.com/office/drawing/2014/main" id="{2024993F-90AD-4257-8793-6FB3F67A334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485067" y="3373084"/>
            <a:ext cx="435769" cy="433254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hlinkClick r:id="" action="ppaction://noaction">
              <a:snd r:embed="rId6" name="Madame Vidal.wav"/>
            </a:hlinkClick>
            <a:extLst>
              <a:ext uri="{FF2B5EF4-FFF2-40B4-BE49-F238E27FC236}">
                <a16:creationId xmlns:a16="http://schemas.microsoft.com/office/drawing/2014/main" id="{DEC44E98-4B49-45BC-BCFB-3D6A4F50248B}"/>
              </a:ext>
            </a:extLst>
          </p:cNvPr>
          <p:cNvSpPr txBox="1"/>
          <p:nvPr/>
        </p:nvSpPr>
        <p:spPr>
          <a:xfrm>
            <a:off x="2865674" y="3750120"/>
            <a:ext cx="262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Madame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Vidal</a:t>
            </a:r>
          </a:p>
        </p:txBody>
      </p:sp>
      <p:sp>
        <p:nvSpPr>
          <p:cNvPr id="12" name="TextBox 11">
            <a:hlinkClick r:id="" action="ppaction://noaction">
              <a:snd r:embed="rId7" name="Odile.wav"/>
            </a:hlinkClick>
            <a:extLst>
              <a:ext uri="{FF2B5EF4-FFF2-40B4-BE49-F238E27FC236}">
                <a16:creationId xmlns:a16="http://schemas.microsoft.com/office/drawing/2014/main" id="{60EA1CAD-432E-459D-B209-AE3810F40883}"/>
              </a:ext>
            </a:extLst>
          </p:cNvPr>
          <p:cNvSpPr txBox="1"/>
          <p:nvPr/>
        </p:nvSpPr>
        <p:spPr>
          <a:xfrm>
            <a:off x="3367602" y="955616"/>
            <a:ext cx="110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Odile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EE3E2-2FD3-4ECE-96C1-F1CFF23CFB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3784098" y="1355726"/>
            <a:ext cx="330701" cy="464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60E70-85A6-4D47-B265-E5A92BC2E6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4409075" y="4382634"/>
            <a:ext cx="287942" cy="420113"/>
          </a:xfrm>
          <a:prstGeom prst="rect">
            <a:avLst/>
          </a:prstGeom>
        </p:spPr>
      </p:pic>
      <p:sp>
        <p:nvSpPr>
          <p:cNvPr id="15" name="TextBox 14">
            <a:hlinkClick r:id="" action="ppaction://noaction">
              <a:snd r:embed="rId10" name="Milo.wav"/>
            </a:hlinkClick>
            <a:extLst>
              <a:ext uri="{FF2B5EF4-FFF2-40B4-BE49-F238E27FC236}">
                <a16:creationId xmlns:a16="http://schemas.microsoft.com/office/drawing/2014/main" id="{4E06F47E-CD2E-406B-AA50-8B3511D3C232}"/>
              </a:ext>
            </a:extLst>
          </p:cNvPr>
          <p:cNvSpPr txBox="1"/>
          <p:nvPr/>
        </p:nvSpPr>
        <p:spPr>
          <a:xfrm>
            <a:off x="3949448" y="4858167"/>
            <a:ext cx="128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Milo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1" name="Monsieur Caput.wav"/>
            </a:hlinkClick>
            <a:extLst>
              <a:ext uri="{FF2B5EF4-FFF2-40B4-BE49-F238E27FC236}">
                <a16:creationId xmlns:a16="http://schemas.microsoft.com/office/drawing/2014/main" id="{40BABA7D-0CB3-4F44-9308-21F8A5DEC702}"/>
              </a:ext>
            </a:extLst>
          </p:cNvPr>
          <p:cNvSpPr txBox="1"/>
          <p:nvPr/>
        </p:nvSpPr>
        <p:spPr>
          <a:xfrm>
            <a:off x="4432506" y="5822901"/>
            <a:ext cx="233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Monsieur Caput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E27C5BB-A75E-4E03-A3D7-2D1E5903D9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50" y="5232481"/>
            <a:ext cx="1068950" cy="72376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8EF9DD3-52E8-4BC8-85E4-1F9EB92FC7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30" y="4832371"/>
            <a:ext cx="400319" cy="400110"/>
          </a:xfrm>
          <a:prstGeom prst="rect">
            <a:avLst/>
          </a:prstGeom>
        </p:spPr>
      </p:pic>
      <p:sp>
        <p:nvSpPr>
          <p:cNvPr id="19" name="TextBox 18">
            <a:hlinkClick r:id="" action="ppaction://noaction">
              <a:snd r:embed="rId14" name="Madame Dior.wav"/>
            </a:hlinkClick>
            <a:extLst>
              <a:ext uri="{FF2B5EF4-FFF2-40B4-BE49-F238E27FC236}">
                <a16:creationId xmlns:a16="http://schemas.microsoft.com/office/drawing/2014/main" id="{40A20348-184D-44BB-ADA6-A7B2D8A4DEA8}"/>
              </a:ext>
            </a:extLst>
          </p:cNvPr>
          <p:cNvSpPr txBox="1"/>
          <p:nvPr/>
        </p:nvSpPr>
        <p:spPr>
          <a:xfrm>
            <a:off x="6614238" y="4858167"/>
            <a:ext cx="2109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Madame Dior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15" name="Ali.wav"/>
            </a:hlinkClick>
            <a:extLst>
              <a:ext uri="{FF2B5EF4-FFF2-40B4-BE49-F238E27FC236}">
                <a16:creationId xmlns:a16="http://schemas.microsoft.com/office/drawing/2014/main" id="{8B6079AE-2E45-4999-8322-1249958EF1E7}"/>
              </a:ext>
            </a:extLst>
          </p:cNvPr>
          <p:cNvSpPr txBox="1"/>
          <p:nvPr/>
        </p:nvSpPr>
        <p:spPr>
          <a:xfrm>
            <a:off x="7558079" y="2967879"/>
            <a:ext cx="851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D6FD9-F001-42F0-9588-8E30170B30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7367370" y="2973672"/>
            <a:ext cx="287942" cy="420113"/>
          </a:xfrm>
          <a:prstGeom prst="rect">
            <a:avLst/>
          </a:prstGeom>
        </p:spPr>
      </p:pic>
      <p:sp>
        <p:nvSpPr>
          <p:cNvPr id="22" name="TextBox 21">
            <a:hlinkClick r:id="" action="ppaction://noaction">
              <a:snd r:embed="rId16" name="Charlotte.wav"/>
            </a:hlinkClick>
            <a:extLst>
              <a:ext uri="{FF2B5EF4-FFF2-40B4-BE49-F238E27FC236}">
                <a16:creationId xmlns:a16="http://schemas.microsoft.com/office/drawing/2014/main" id="{D4AB449C-B78D-4CE7-8E88-0AFEB2B4B9CE}"/>
              </a:ext>
            </a:extLst>
          </p:cNvPr>
          <p:cNvSpPr txBox="1"/>
          <p:nvPr/>
        </p:nvSpPr>
        <p:spPr>
          <a:xfrm>
            <a:off x="4872560" y="2808885"/>
            <a:ext cx="145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Charlotte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12F9FC-71E0-4D2B-90B6-FDA090D080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6233396" y="2804282"/>
            <a:ext cx="330701" cy="464048"/>
          </a:xfrm>
          <a:prstGeom prst="rect">
            <a:avLst/>
          </a:prstGeom>
        </p:spPr>
      </p:pic>
      <p:sp>
        <p:nvSpPr>
          <p:cNvPr id="25" name="TextBox 24">
            <a:hlinkClick r:id="" action="ppaction://noaction">
              <a:snd r:embed="rId17" name="Monsieur Lemaire.wav"/>
            </a:hlinkClick>
            <a:extLst>
              <a:ext uri="{FF2B5EF4-FFF2-40B4-BE49-F238E27FC236}">
                <a16:creationId xmlns:a16="http://schemas.microsoft.com/office/drawing/2014/main" id="{F3F36E57-E538-4383-BFA9-58DA0C340117}"/>
              </a:ext>
            </a:extLst>
          </p:cNvPr>
          <p:cNvSpPr txBox="1"/>
          <p:nvPr/>
        </p:nvSpPr>
        <p:spPr>
          <a:xfrm>
            <a:off x="4894902" y="813193"/>
            <a:ext cx="24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Monsieur Lemaire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oogle Shape;213;p9">
            <a:extLst>
              <a:ext uri="{FF2B5EF4-FFF2-40B4-BE49-F238E27FC236}">
                <a16:creationId xmlns:a16="http://schemas.microsoft.com/office/drawing/2014/main" id="{E5BB281E-0999-4B22-8E2F-4E0F0DD91F9D}"/>
              </a:ext>
            </a:extLst>
          </p:cNvPr>
          <p:cNvPicPr/>
          <p:nvPr/>
        </p:nvPicPr>
        <p:blipFill>
          <a:blip r:embed="rId18"/>
          <a:stretch/>
        </p:blipFill>
        <p:spPr>
          <a:xfrm flipH="1">
            <a:off x="7248720" y="857254"/>
            <a:ext cx="469212" cy="420113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DE2AE2E-6A3D-4064-A875-5E69ECBB28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3437">
            <a:off x="2331311" y="3282474"/>
            <a:ext cx="449332" cy="61447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4CF79B86-2376-498D-9627-E039C91B88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3437">
            <a:off x="3732623" y="3282472"/>
            <a:ext cx="449332" cy="614471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CC7A5E40-C16E-459C-A671-6987FDA112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4098" y="1425526"/>
            <a:ext cx="449332" cy="61447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380B8B4-80BE-4F88-9856-45FA24E8EA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4652">
            <a:off x="4297318" y="4255721"/>
            <a:ext cx="449332" cy="61447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BD2AF3E-F7E3-4463-8EBA-7B05CE9A83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859" y="5248904"/>
            <a:ext cx="449332" cy="61447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2A2BB220-3DF4-42D0-A611-821D0EECA5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7542">
            <a:off x="6290322" y="4678265"/>
            <a:ext cx="449332" cy="614471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F991A8A-43D5-4C35-A04E-1482764493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6670">
            <a:off x="7258660" y="2923717"/>
            <a:ext cx="449332" cy="614471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603AC04A-414A-4101-9191-6E249A1F38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49" y="2718104"/>
            <a:ext cx="449332" cy="61447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BA2A32A3-C0C8-4278-9B6D-DEA0AD415B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71" y="617643"/>
            <a:ext cx="449332" cy="614471"/>
          </a:xfrm>
          <a:prstGeom prst="rect">
            <a:avLst/>
          </a:prstGeom>
        </p:spPr>
      </p:pic>
      <p:pic>
        <p:nvPicPr>
          <p:cNvPr id="24" name="Picture 23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D0FEB69-9161-4000-8BD5-DB1DB9ED92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82" y="2068271"/>
            <a:ext cx="2517638" cy="2569838"/>
          </a:xfrm>
          <a:prstGeom prst="rect">
            <a:avLst/>
          </a:prstGeom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D24A7E-8504-485B-8674-4259DE98E7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437">
            <a:off x="8915832" y="2705571"/>
            <a:ext cx="3200000" cy="1295238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" action="ppaction://noaction">
              <a:snd r:embed="rId22" name="parler.wav"/>
            </a:hlinkClick>
            <a:extLst>
              <a:ext uri="{FF2B5EF4-FFF2-40B4-BE49-F238E27FC236}">
                <a16:creationId xmlns:a16="http://schemas.microsoft.com/office/drawing/2014/main" id="{20C0E387-FC00-4371-B31A-7CFB58FBEF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6EBF6E9E-20F3-4B55-B02D-5C9F9A62F5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9527" y="68172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6" name="Parle.wav"/>
            </a:hlinkClick>
            <a:extLst>
              <a:ext uri="{FF2B5EF4-FFF2-40B4-BE49-F238E27FC236}">
                <a16:creationId xmlns:a16="http://schemas.microsoft.com/office/drawing/2014/main" id="{EC05B026-D650-40EA-B2C9-4C371C2CE691}"/>
              </a:ext>
            </a:extLst>
          </p:cNvPr>
          <p:cNvSpPr/>
          <p:nvPr/>
        </p:nvSpPr>
        <p:spPr>
          <a:xfrm>
            <a:off x="1062410" y="827075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CD7F4-2EB9-4463-8F50-8C70ACDDF5A9}"/>
              </a:ext>
            </a:extLst>
          </p:cNvPr>
          <p:cNvSpPr txBox="1"/>
          <p:nvPr/>
        </p:nvSpPr>
        <p:spPr>
          <a:xfrm>
            <a:off x="2860080" y="87011"/>
            <a:ext cx="497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 the French sentence.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7595" y="576253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821260" y="1535216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97460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391996" y="4732362"/>
            <a:ext cx="324311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 !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Hello! I am here.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991" y="2355841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 !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9" name="Picture 28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402F7EB4-196A-4E9E-B592-976E8E390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52028A57-BE8B-4906-8A0C-45D27F25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3219" y="3884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8" name="Parle.wav"/>
            </a:hlinkClick>
            <a:extLst>
              <a:ext uri="{FF2B5EF4-FFF2-40B4-BE49-F238E27FC236}">
                <a16:creationId xmlns:a16="http://schemas.microsoft.com/office/drawing/2014/main" id="{B62B7A80-0133-432A-A6C9-856C05DBADE1}"/>
              </a:ext>
            </a:extLst>
          </p:cNvPr>
          <p:cNvSpPr/>
          <p:nvPr/>
        </p:nvSpPr>
        <p:spPr>
          <a:xfrm>
            <a:off x="9596102" y="149237"/>
            <a:ext cx="1263684" cy="547644"/>
          </a:xfrm>
          <a:prstGeom prst="wedgeRoundRectCallout">
            <a:avLst>
              <a:gd name="adj1" fmla="val -73625"/>
              <a:gd name="adj2" fmla="val 661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_je_suis_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1735</Words>
  <Application>Microsoft Office PowerPoint</Application>
  <PresentationFormat>Widescreen</PresentationFormat>
  <Paragraphs>324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Eras Demi ITC</vt:lpstr>
      <vt:lpstr>Modern Love</vt:lpstr>
      <vt:lpstr>1_Office Theme</vt:lpstr>
      <vt:lpstr>Office Theme</vt:lpstr>
      <vt:lpstr>Describing me and others </vt:lpstr>
      <vt:lpstr>Follow up 1a </vt:lpstr>
      <vt:lpstr>Follow up 1b </vt:lpstr>
      <vt:lpstr>Follow up 2</vt:lpstr>
      <vt:lpstr>Follow up 3</vt:lpstr>
      <vt:lpstr>Follow up 3</vt:lpstr>
      <vt:lpstr>Follow up 3</vt:lpstr>
      <vt:lpstr>Follow up 3</vt:lpstr>
      <vt:lpstr>Follow up 4</vt:lpstr>
      <vt:lpstr>Follow up 4</vt:lpstr>
      <vt:lpstr>Follow up 4</vt:lpstr>
      <vt:lpstr>Follow up 4</vt:lpstr>
      <vt:lpstr>Follow up 4</vt:lpstr>
      <vt:lpstr>Follow up 4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52</cp:revision>
  <dcterms:created xsi:type="dcterms:W3CDTF">2021-06-12T06:20:35Z</dcterms:created>
  <dcterms:modified xsi:type="dcterms:W3CDTF">2023-09-20T15:02:14Z</dcterms:modified>
</cp:coreProperties>
</file>