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76" r:id="rId3"/>
    <p:sldId id="257" r:id="rId4"/>
    <p:sldId id="258" r:id="rId5"/>
    <p:sldId id="259" r:id="rId6"/>
    <p:sldId id="260" r:id="rId7"/>
    <p:sldId id="277" r:id="rId8"/>
    <p:sldId id="278" r:id="rId9"/>
    <p:sldId id="279" r:id="rId10"/>
    <p:sldId id="280" r:id="rId11"/>
    <p:sldId id="281" r:id="rId12"/>
    <p:sldId id="282" r:id="rId13"/>
    <p:sldId id="283" r:id="rId14"/>
    <p:sldId id="284" r:id="rId15"/>
    <p:sldId id="291" r:id="rId16"/>
    <p:sldId id="292" r:id="rId17"/>
    <p:sldId id="289" r:id="rId18"/>
    <p:sldId id="2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1D"/>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64395" autoAdjust="0"/>
  </p:normalViewPr>
  <p:slideViewPr>
    <p:cSldViewPr snapToGrid="0">
      <p:cViewPr varScale="1">
        <p:scale>
          <a:sx n="52" d="100"/>
          <a:sy n="52" d="100"/>
        </p:scale>
        <p:origin x="1766" y="29"/>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pPr algn="ctr"/>
            <a:r>
              <a:rPr lang="en-GB" sz="4400" b="0" strike="noStrike" spc="-1">
                <a:latin typeface="Arial"/>
              </a:rPr>
              <a:t>Click to move the slide</a:t>
            </a:r>
          </a:p>
        </p:txBody>
      </p:sp>
      <p:sp>
        <p:nvSpPr>
          <p:cNvPr id="39" name="PlaceHolder 2"/>
          <p:cNvSpPr>
            <a:spLocks noGrp="1"/>
          </p:cNvSpPr>
          <p:nvPr>
            <p:ph type="body"/>
          </p:nvPr>
        </p:nvSpPr>
        <p:spPr>
          <a:xfrm>
            <a:off x="756000" y="5078520"/>
            <a:ext cx="6047640" cy="4811040"/>
          </a:xfrm>
          <a:prstGeom prst="rect">
            <a:avLst/>
          </a:prstGeom>
        </p:spPr>
        <p:txBody>
          <a:bodyPr lIns="0" tIns="0" rIns="0" bIns="0"/>
          <a:lstStyle/>
          <a:p>
            <a:r>
              <a:rPr lang="en-GB" sz="2000" b="0" strike="noStrike" spc="-1">
                <a:latin typeface="Arial"/>
              </a:rPr>
              <a:t>Click to edit the notes' format</a:t>
            </a:r>
          </a:p>
        </p:txBody>
      </p:sp>
      <p:sp>
        <p:nvSpPr>
          <p:cNvPr id="40" name="PlaceHolder 3"/>
          <p:cNvSpPr>
            <a:spLocks noGrp="1"/>
          </p:cNvSpPr>
          <p:nvPr>
            <p:ph type="hdr"/>
          </p:nvPr>
        </p:nvSpPr>
        <p:spPr>
          <a:xfrm>
            <a:off x="0" y="0"/>
            <a:ext cx="3280680" cy="534240"/>
          </a:xfrm>
          <a:prstGeom prst="rect">
            <a:avLst/>
          </a:prstGeom>
        </p:spPr>
        <p:txBody>
          <a:bodyPr lIns="0" tIns="0" rIns="0" bIns="0"/>
          <a:lstStyle/>
          <a:p>
            <a:r>
              <a:rPr lang="en-GB" sz="1400" b="0" strike="noStrike" spc="-1">
                <a:latin typeface="Times New Roman"/>
              </a:rPr>
              <a:t> </a:t>
            </a:r>
          </a:p>
        </p:txBody>
      </p:sp>
      <p:sp>
        <p:nvSpPr>
          <p:cNvPr id="41" name="PlaceHolder 4"/>
          <p:cNvSpPr>
            <a:spLocks noGrp="1"/>
          </p:cNvSpPr>
          <p:nvPr>
            <p:ph type="dt"/>
          </p:nvPr>
        </p:nvSpPr>
        <p:spPr>
          <a:xfrm>
            <a:off x="4278960" y="0"/>
            <a:ext cx="3280680" cy="534240"/>
          </a:xfrm>
          <a:prstGeom prst="rect">
            <a:avLst/>
          </a:prstGeom>
        </p:spPr>
        <p:txBody>
          <a:bodyPr lIns="0" tIns="0" rIns="0" bIns="0"/>
          <a:lstStyle/>
          <a:p>
            <a:pPr algn="r"/>
            <a:r>
              <a:rPr lang="en-GB" sz="1400" b="0" strike="noStrike" spc="-1">
                <a:latin typeface="Times New Roman"/>
              </a:rPr>
              <a:t> </a:t>
            </a:r>
          </a:p>
        </p:txBody>
      </p:sp>
      <p:sp>
        <p:nvSpPr>
          <p:cNvPr id="42" name="PlaceHolder 5"/>
          <p:cNvSpPr>
            <a:spLocks noGrp="1"/>
          </p:cNvSpPr>
          <p:nvPr>
            <p:ph type="ftr"/>
          </p:nvPr>
        </p:nvSpPr>
        <p:spPr>
          <a:xfrm>
            <a:off x="0" y="10157400"/>
            <a:ext cx="3280680" cy="534240"/>
          </a:xfrm>
          <a:prstGeom prst="rect">
            <a:avLst/>
          </a:prstGeom>
        </p:spPr>
        <p:txBody>
          <a:bodyPr lIns="0" tIns="0" rIns="0" bIns="0" anchor="b"/>
          <a:lstStyle/>
          <a:p>
            <a:r>
              <a:rPr lang="en-GB" sz="1400" b="0" strike="noStrike" spc="-1">
                <a:latin typeface="Times New Roman"/>
              </a:rPr>
              <a:t> </a:t>
            </a:r>
          </a:p>
        </p:txBody>
      </p:sp>
      <p:sp>
        <p:nvSpPr>
          <p:cNvPr id="43" name="PlaceHolder 6"/>
          <p:cNvSpPr>
            <a:spLocks noGrp="1"/>
          </p:cNvSpPr>
          <p:nvPr>
            <p:ph type="sldNum"/>
          </p:nvPr>
        </p:nvSpPr>
        <p:spPr>
          <a:xfrm>
            <a:off x="4278960" y="10157400"/>
            <a:ext cx="3280680" cy="534240"/>
          </a:xfrm>
          <a:prstGeom prst="rect">
            <a:avLst/>
          </a:prstGeom>
        </p:spPr>
        <p:txBody>
          <a:bodyPr lIns="0" tIns="0" rIns="0" bIns="0" anchor="b"/>
          <a:lstStyle/>
          <a:p>
            <a:pPr algn="r"/>
            <a:fld id="{857CF681-9A42-4A16-B9FF-80F75D2E343F}" type="slidenum">
              <a:rPr lang="en-GB" sz="1400" b="0" strike="noStrike" spc="-1">
                <a:latin typeface="Times New Roman"/>
              </a:rPr>
              <a:t>‹#›</a:t>
            </a:fld>
            <a:endParaRPr lang="en-GB"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lXPUmC51wG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400" cy="3086100"/>
          </a:xfrm>
          <a:prstGeom prst="rect">
            <a:avLst/>
          </a:prstGeom>
        </p:spPr>
      </p:sp>
      <p:sp>
        <p:nvSpPr>
          <p:cNvPr id="285"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0" strike="noStrike" spc="-1" dirty="0">
                <a:solidFill>
                  <a:srgbClr val="000000"/>
                </a:solidFill>
                <a:latin typeface="Calibri"/>
                <a:ea typeface="Calibri"/>
              </a:rPr>
              <a:t>Artwork by Steve Clarke. Pronoun pictures from NCELP (www.ncelp.org). All additional pictures selected from </a:t>
            </a:r>
            <a:r>
              <a:rPr lang="en-GB" sz="1200" b="0" strike="noStrike" spc="-1" dirty="0" err="1">
                <a:solidFill>
                  <a:srgbClr val="000000"/>
                </a:solidFill>
                <a:latin typeface="Calibri"/>
                <a:ea typeface="Calibri"/>
              </a:rPr>
              <a:t>Pixabay</a:t>
            </a:r>
            <a:r>
              <a:rPr lang="en-GB" sz="1200" b="0" strike="noStrike" spc="-1" dirty="0">
                <a:solidFill>
                  <a:srgbClr val="000000"/>
                </a:solidFill>
                <a:latin typeface="Calibri"/>
                <a:ea typeface="Calibri"/>
              </a:rPr>
              <a:t> and are available under a Creative Commons license, no</a:t>
            </a:r>
          </a:p>
          <a:p>
            <a:pPr marL="216000" indent="-216000">
              <a:lnSpc>
                <a:spcPct val="100000"/>
              </a:lnSpc>
            </a:pPr>
            <a:r>
              <a:rPr lang="en-GB" sz="1200" b="0" strike="noStrike" spc="-1" dirty="0">
                <a:solidFill>
                  <a:srgbClr val="000000"/>
                </a:solidFill>
                <a:latin typeface="Calibri"/>
                <a:ea typeface="Calibri"/>
              </a:rPr>
              <a:t>attribution required.</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0" strike="noStrike" spc="-1" dirty="0">
                <a:latin typeface="Arial"/>
              </a:rPr>
              <a:t>Note that this first lesson is unusual.  Most lessons in this scheme of work focus on phonics, vocabulary and grammar.  This first introductory lesson focuses just on five vowel sounds</a:t>
            </a:r>
          </a:p>
          <a:p>
            <a:pPr marL="216000" indent="-216000">
              <a:lnSpc>
                <a:spcPct val="100000"/>
              </a:lnSpc>
            </a:pPr>
            <a:r>
              <a:rPr lang="en-GB" sz="1200" b="0" strike="noStrike" spc="-1" dirty="0">
                <a:latin typeface="Arial"/>
              </a:rPr>
              <a:t>and four infinitive verbs, which are learnt as individual lexical items. Later pupils will learn the pattern of –</a:t>
            </a:r>
            <a:r>
              <a:rPr lang="en-GB" sz="1200" b="0" strike="noStrike" spc="-1" dirty="0" err="1">
                <a:latin typeface="Arial"/>
              </a:rPr>
              <a:t>er</a:t>
            </a:r>
            <a:r>
              <a:rPr lang="en-GB" sz="1200" b="0" strike="noStrike" spc="-1" dirty="0">
                <a:latin typeface="Arial"/>
              </a:rPr>
              <a:t> verbs in the present tense, but they will not learn to use different persons</a:t>
            </a:r>
          </a:p>
          <a:p>
            <a:pPr marL="216000" indent="-216000">
              <a:lnSpc>
                <a:spcPct val="100000"/>
              </a:lnSpc>
            </a:pPr>
            <a:r>
              <a:rPr lang="en-GB" sz="1200" b="0" strike="noStrike" spc="-1" dirty="0">
                <a:latin typeface="Arial"/>
              </a:rPr>
              <a:t>of –re or –</a:t>
            </a:r>
            <a:r>
              <a:rPr lang="en-GB" sz="1200" b="0" strike="noStrike" spc="-1" dirty="0" err="1">
                <a:latin typeface="Arial"/>
              </a:rPr>
              <a:t>ir</a:t>
            </a:r>
            <a:r>
              <a:rPr lang="en-GB" sz="1200" b="0" strike="noStrike" spc="-1" dirty="0">
                <a:latin typeface="Arial"/>
              </a:rPr>
              <a:t> verbs until KS3.</a:t>
            </a:r>
            <a:br>
              <a:rPr lang="en-GB" sz="1200" b="0" strike="noStrike" spc="-1" dirty="0">
                <a:latin typeface="Arial"/>
              </a:rPr>
            </a:br>
            <a:endParaRPr lang="en-GB" sz="1200" b="0" strike="noStrike" spc="-1" dirty="0">
              <a:latin typeface="Arial"/>
            </a:endParaRPr>
          </a:p>
          <a:p>
            <a:pPr marL="216000" indent="-216000">
              <a:lnSpc>
                <a:spcPct val="100000"/>
              </a:lnSpc>
            </a:pPr>
            <a:r>
              <a:rPr lang="en-GB" sz="1200" b="0" strike="noStrike" spc="-1" dirty="0">
                <a:solidFill>
                  <a:srgbClr val="002060"/>
                </a:solidFill>
                <a:latin typeface="Century Gothic"/>
                <a:ea typeface="Century Gothic"/>
              </a:rPr>
              <a:t>Frequency of new words:</a:t>
            </a:r>
            <a:endParaRPr lang="en-GB" sz="1200" b="0" strike="noStrike" spc="-1" dirty="0">
              <a:latin typeface="Arial"/>
            </a:endParaRPr>
          </a:p>
          <a:p>
            <a:pPr marL="216000" indent="-216000">
              <a:lnSpc>
                <a:spcPct val="100000"/>
              </a:lnSpc>
            </a:pPr>
            <a:r>
              <a:rPr lang="en-GB" sz="1200" b="1" strike="noStrike" spc="-1" dirty="0">
                <a:solidFill>
                  <a:srgbClr val="002060"/>
                </a:solidFill>
                <a:latin typeface="Century Gothic"/>
                <a:ea typeface="Century Gothic"/>
              </a:rPr>
              <a:t>Phonics:  </a:t>
            </a:r>
            <a:r>
              <a:rPr lang="en-GB" sz="1200" b="0" strike="noStrike" spc="-1" dirty="0">
                <a:solidFill>
                  <a:srgbClr val="002060"/>
                </a:solidFill>
                <a:latin typeface="Century Gothic"/>
                <a:ea typeface="Century Gothic"/>
              </a:rPr>
              <a:t>[a] [o] [e] [</a:t>
            </a:r>
            <a:r>
              <a:rPr lang="en-GB" sz="1200" b="0" strike="noStrike" spc="-1" dirty="0" err="1">
                <a:solidFill>
                  <a:srgbClr val="002060"/>
                </a:solidFill>
                <a:latin typeface="Century Gothic"/>
                <a:ea typeface="Century Gothic"/>
              </a:rPr>
              <a:t>i</a:t>
            </a:r>
            <a:r>
              <a:rPr lang="en-GB" sz="1200" b="0" strike="noStrike" spc="-1" dirty="0">
                <a:solidFill>
                  <a:srgbClr val="002060"/>
                </a:solidFill>
                <a:latin typeface="Century Gothic"/>
                <a:ea typeface="Century Gothic"/>
              </a:rPr>
              <a:t>] [u] source words: </a:t>
            </a:r>
            <a:r>
              <a:rPr lang="it-IT" sz="1200" b="1" strike="noStrike" spc="-1" dirty="0">
                <a:solidFill>
                  <a:srgbClr val="002060"/>
                </a:solidFill>
                <a:latin typeface="Century Gothic"/>
                <a:ea typeface="Century Gothic"/>
              </a:rPr>
              <a:t>banane </a:t>
            </a:r>
            <a:r>
              <a:rPr lang="it-IT" sz="1200" b="0" strike="noStrike" spc="-1" dirty="0">
                <a:solidFill>
                  <a:srgbClr val="002060"/>
                </a:solidFill>
                <a:latin typeface="Century Gothic"/>
                <a:ea typeface="Century Gothic"/>
              </a:rPr>
              <a:t>[&gt;5000] </a:t>
            </a:r>
            <a:r>
              <a:rPr lang="it-IT" sz="1200" b="1" strike="noStrike" spc="-1" dirty="0">
                <a:solidFill>
                  <a:srgbClr val="002060"/>
                </a:solidFill>
                <a:latin typeface="Century Gothic"/>
                <a:ea typeface="Century Gothic"/>
              </a:rPr>
              <a:t>cheval </a:t>
            </a:r>
            <a:r>
              <a:rPr lang="it-IT" sz="1200" b="0" strike="noStrike" spc="-1" dirty="0">
                <a:solidFill>
                  <a:srgbClr val="002060"/>
                </a:solidFill>
                <a:latin typeface="Century Gothic"/>
                <a:ea typeface="Century Gothic"/>
              </a:rPr>
              <a:t>[2220] </a:t>
            </a:r>
            <a:r>
              <a:rPr lang="it-IT" sz="1200" b="1" strike="noStrike" spc="-1" dirty="0">
                <a:solidFill>
                  <a:srgbClr val="002060"/>
                </a:solidFill>
                <a:latin typeface="Century Gothic"/>
                <a:ea typeface="Century Gothic"/>
              </a:rPr>
              <a:t>midi </a:t>
            </a:r>
            <a:r>
              <a:rPr lang="it-IT" sz="1200" b="0" strike="noStrike" spc="-1" dirty="0">
                <a:solidFill>
                  <a:srgbClr val="002060"/>
                </a:solidFill>
                <a:latin typeface="Century Gothic"/>
                <a:ea typeface="Century Gothic"/>
              </a:rPr>
              <a:t>[2483] </a:t>
            </a:r>
            <a:r>
              <a:rPr lang="it-IT" sz="1200" b="1" strike="noStrike" spc="-1" dirty="0">
                <a:solidFill>
                  <a:srgbClr val="002060"/>
                </a:solidFill>
                <a:latin typeface="Century Gothic"/>
                <a:ea typeface="Century Gothic"/>
              </a:rPr>
              <a:t>moto </a:t>
            </a:r>
            <a:r>
              <a:rPr lang="it-IT" sz="1200" b="0" strike="noStrike" spc="-1" dirty="0">
                <a:solidFill>
                  <a:srgbClr val="002060"/>
                </a:solidFill>
                <a:latin typeface="Century Gothic"/>
                <a:ea typeface="Century Gothic"/>
              </a:rPr>
              <a:t>[&gt;5000] </a:t>
            </a:r>
            <a:r>
              <a:rPr lang="it-IT" sz="1200" b="1" strike="noStrike" spc="-1" dirty="0">
                <a:solidFill>
                  <a:srgbClr val="002060"/>
                </a:solidFill>
                <a:latin typeface="Century Gothic"/>
                <a:ea typeface="Century Gothic"/>
              </a:rPr>
              <a:t>univers </a:t>
            </a:r>
            <a:r>
              <a:rPr lang="it-IT" sz="1200" b="0" strike="noStrike" spc="-1" dirty="0">
                <a:solidFill>
                  <a:srgbClr val="002060"/>
                </a:solidFill>
                <a:latin typeface="Century Gothic"/>
                <a:ea typeface="Century Gothic"/>
              </a:rPr>
              <a:t>[2112]</a:t>
            </a:r>
          </a:p>
          <a:p>
            <a:pPr marL="216000" indent="-216000">
              <a:lnSpc>
                <a:spcPct val="100000"/>
              </a:lnSpc>
            </a:pPr>
            <a:r>
              <a:rPr lang="it-IT" sz="1200" b="1" strike="noStrike" spc="-1" dirty="0">
                <a:solidFill>
                  <a:srgbClr val="002060"/>
                </a:solidFill>
                <a:latin typeface="Century Gothic"/>
                <a:ea typeface="Century Gothic"/>
              </a:rPr>
              <a:t>Vocabulary</a:t>
            </a:r>
            <a:r>
              <a:rPr lang="it-IT" sz="1200" b="0" strike="noStrike" spc="-1" dirty="0">
                <a:solidFill>
                  <a:srgbClr val="002060"/>
                </a:solidFill>
                <a:latin typeface="Century Gothic"/>
                <a:ea typeface="Century Gothic"/>
              </a:rPr>
              <a:t>: </a:t>
            </a:r>
            <a:r>
              <a:rPr lang="it-IT" sz="1200" b="1" strike="noStrike" spc="-1" dirty="0">
                <a:solidFill>
                  <a:srgbClr val="002060"/>
                </a:solidFill>
                <a:latin typeface="Century Gothic"/>
                <a:ea typeface="Century Gothic"/>
              </a:rPr>
              <a:t>écouter</a:t>
            </a:r>
            <a:r>
              <a:rPr lang="it-IT" sz="1200" b="0" strike="noStrike" spc="-1" dirty="0">
                <a:solidFill>
                  <a:srgbClr val="002060"/>
                </a:solidFill>
                <a:latin typeface="Century Gothic"/>
                <a:ea typeface="Century Gothic"/>
              </a:rPr>
              <a:t> [429] </a:t>
            </a:r>
            <a:r>
              <a:rPr lang="it-IT" sz="1200" b="1" strike="noStrike" spc="-1" dirty="0">
                <a:solidFill>
                  <a:srgbClr val="002060"/>
                </a:solidFill>
                <a:latin typeface="Century Gothic"/>
                <a:ea typeface="Century Gothic"/>
              </a:rPr>
              <a:t>parler</a:t>
            </a:r>
            <a:r>
              <a:rPr lang="it-IT" sz="1200" b="0" strike="noStrike" spc="-1" dirty="0">
                <a:solidFill>
                  <a:srgbClr val="002060"/>
                </a:solidFill>
                <a:latin typeface="Century Gothic"/>
                <a:ea typeface="Century Gothic"/>
              </a:rPr>
              <a:t> [106] </a:t>
            </a:r>
            <a:r>
              <a:rPr lang="it-IT" sz="1200" b="1" strike="noStrike" spc="-1" dirty="0">
                <a:solidFill>
                  <a:srgbClr val="002060"/>
                </a:solidFill>
                <a:latin typeface="Century Gothic"/>
                <a:ea typeface="Century Gothic"/>
              </a:rPr>
              <a:t>lire </a:t>
            </a:r>
            <a:r>
              <a:rPr lang="it-IT" sz="1200" b="0" strike="noStrike" spc="-1" dirty="0">
                <a:solidFill>
                  <a:srgbClr val="002060"/>
                </a:solidFill>
                <a:latin typeface="Century Gothic"/>
                <a:ea typeface="Century Gothic"/>
              </a:rPr>
              <a:t>[278] </a:t>
            </a:r>
            <a:r>
              <a:rPr lang="it-IT" sz="1200" b="1" strike="noStrike" spc="-1" dirty="0">
                <a:solidFill>
                  <a:srgbClr val="002060"/>
                </a:solidFill>
                <a:latin typeface="Century Gothic"/>
                <a:ea typeface="Century Gothic"/>
              </a:rPr>
              <a:t>écrire</a:t>
            </a:r>
            <a:r>
              <a:rPr lang="it-IT" sz="1200" b="0" strike="noStrike" spc="-1" dirty="0">
                <a:solidFill>
                  <a:srgbClr val="002060"/>
                </a:solidFill>
                <a:latin typeface="Century Gothic"/>
                <a:ea typeface="Century Gothic"/>
              </a:rPr>
              <a:t> [382]</a:t>
            </a:r>
          </a:p>
          <a:p>
            <a:r>
              <a:rPr lang="en-GB" sz="1100" dirty="0" err="1">
                <a:solidFill>
                  <a:schemeClr val="dk1"/>
                </a:solidFill>
                <a:effectLst/>
                <a:latin typeface="Century Gothic" panose="020B0502020202020204" pitchFamily="34" charset="0"/>
                <a:ea typeface="+mn-ea"/>
                <a:cs typeface="+mn-cs"/>
              </a:rPr>
              <a:t>Londsale</a:t>
            </a:r>
            <a:r>
              <a:rPr lang="en-GB" sz="1100" dirty="0">
                <a:solidFill>
                  <a:schemeClr val="dk1"/>
                </a:solidFill>
                <a:effectLst/>
                <a:latin typeface="Century Gothic" panose="020B0502020202020204" pitchFamily="34" charset="0"/>
                <a:ea typeface="+mn-ea"/>
                <a:cs typeface="+mn-cs"/>
              </a:rPr>
              <a:t>, D., &amp; Le Bras, Y.  (2009). </a:t>
            </a:r>
            <a:r>
              <a:rPr lang="en-GB" sz="1100" i="1" dirty="0">
                <a:solidFill>
                  <a:schemeClr val="dk1"/>
                </a:solidFill>
                <a:effectLst/>
                <a:latin typeface="Century Gothic" panose="020B0502020202020204" pitchFamily="34" charset="0"/>
                <a:ea typeface="+mn-ea"/>
                <a:cs typeface="+mn-cs"/>
              </a:rPr>
              <a:t>A Frequency Dictionary of French: Core vocabulary for learners </a:t>
            </a:r>
            <a:r>
              <a:rPr lang="en-GB" sz="1100" dirty="0">
                <a:solidFill>
                  <a:schemeClr val="dk1"/>
                </a:solidFill>
                <a:effectLst/>
                <a:latin typeface="Century Gothic" panose="020B0502020202020204" pitchFamily="34" charset="0"/>
                <a:ea typeface="+mn-ea"/>
                <a:cs typeface="+mn-cs"/>
              </a:rPr>
              <a:t>London: Routledge.</a:t>
            </a:r>
          </a:p>
          <a:p>
            <a:pPr marL="216000" indent="-216000">
              <a:lnSpc>
                <a:spcPct val="100000"/>
              </a:lnSpc>
            </a:pPr>
            <a:endParaRPr lang="en-GB" sz="1100" b="0" strike="noStrike" spc="-1" dirty="0">
              <a:latin typeface="Arial"/>
            </a:endParaRPr>
          </a:p>
          <a:p>
            <a:pPr marL="216000" indent="-216000">
              <a:lnSpc>
                <a:spcPct val="100000"/>
              </a:lnSpc>
            </a:pPr>
            <a:r>
              <a:rPr lang="en-GB" sz="1100" b="0" strike="noStrike" spc="-1" dirty="0">
                <a:solidFill>
                  <a:srgbClr val="000000"/>
                </a:solidFill>
                <a:latin typeface="Calibri"/>
                <a:ea typeface="Calibri"/>
              </a:rPr>
              <a:t>The frequency rankings for words that occur in this PowerPoint which have been</a:t>
            </a:r>
            <a:r>
              <a:rPr lang="en-GB" sz="1100" b="0" i="1" strike="noStrike" spc="-1" dirty="0">
                <a:solidFill>
                  <a:srgbClr val="000000"/>
                </a:solidFill>
                <a:latin typeface="Calibri"/>
                <a:ea typeface="Calibri"/>
              </a:rPr>
              <a:t> previously</a:t>
            </a:r>
            <a:r>
              <a:rPr lang="en-GB" sz="1100" b="0" strike="noStrike" spc="-1" dirty="0">
                <a:solidFill>
                  <a:srgbClr val="000000"/>
                </a:solidFill>
                <a:latin typeface="Calibri"/>
                <a:ea typeface="Calibri"/>
              </a:rPr>
              <a:t> introduced in these resources are given in the SOW and in the resources that first</a:t>
            </a:r>
          </a:p>
          <a:p>
            <a:pPr marL="216000" indent="-216000">
              <a:lnSpc>
                <a:spcPct val="100000"/>
              </a:lnSpc>
            </a:pPr>
            <a:r>
              <a:rPr lang="en-GB" sz="1100" b="0" strike="noStrike" spc="-1" dirty="0">
                <a:solidFill>
                  <a:srgbClr val="000000"/>
                </a:solidFill>
                <a:latin typeface="Calibri"/>
                <a:ea typeface="Calibri"/>
              </a:rPr>
              <a:t>introduced and formally re-visited those words. </a:t>
            </a:r>
            <a:endParaRPr lang="en-GB" sz="1100" b="0" strike="noStrike" spc="-1" dirty="0">
              <a:latin typeface="Arial"/>
            </a:endParaRPr>
          </a:p>
          <a:p>
            <a:pPr marL="216000" indent="-216000">
              <a:lnSpc>
                <a:spcPct val="100000"/>
              </a:lnSpc>
            </a:pPr>
            <a:r>
              <a:rPr lang="en-GB" sz="1200" b="0" strike="noStrike" spc="-1" dirty="0">
                <a:solidFill>
                  <a:srgbClr val="000000"/>
                </a:solidFill>
                <a:latin typeface="Calibri"/>
                <a:ea typeface="Calibri"/>
              </a:rPr>
              <a:t>For any </a:t>
            </a:r>
            <a:r>
              <a:rPr lang="en-GB" sz="1200" b="0" i="1" strike="noStrike" spc="-1" dirty="0">
                <a:solidFill>
                  <a:srgbClr val="000000"/>
                </a:solidFill>
                <a:latin typeface="Calibri"/>
                <a:ea typeface="Calibri"/>
              </a:rPr>
              <a:t>other </a:t>
            </a:r>
            <a:r>
              <a:rPr lang="en-GB" sz="1200" b="0" strike="noStrike" spc="-1" dirty="0">
                <a:solidFill>
                  <a:srgbClr val="000000"/>
                </a:solidFill>
                <a:latin typeface="Calibri"/>
                <a:ea typeface="Calibri"/>
              </a:rPr>
              <a:t>words that occur incidentally in this PowerPoint, frequency rankings will be provided in the notes field wherever possible.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0" strike="noStrike" spc="-1" dirty="0">
                <a:solidFill>
                  <a:srgbClr val="000000"/>
                </a:solidFill>
                <a:latin typeface="Calibri"/>
                <a:ea typeface="Calibri"/>
              </a:rPr>
              <a:t>Note that the first three lessons of the year teach language that can be continuously recycled as lesson routine every lesson in Y3/4.</a:t>
            </a:r>
          </a:p>
          <a:p>
            <a:pPr marL="216000" indent="-216000">
              <a:lnSpc>
                <a:spcPct val="100000"/>
              </a:lnSpc>
            </a:pPr>
            <a:r>
              <a:rPr lang="en-GB" sz="1200" b="0" strike="noStrike" spc="-1" dirty="0">
                <a:solidFill>
                  <a:srgbClr val="000000"/>
                </a:solidFill>
                <a:latin typeface="Calibri"/>
                <a:ea typeface="Calibri"/>
              </a:rPr>
              <a:t>The idea would be that the class teacher (whether or not s/he teaches the class French can re-use the language as part of the daily routine with the class.</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endParaRPr lang="en-GB" sz="1200" b="0" strike="noStrike" spc="-1" dirty="0">
              <a:latin typeface="Arial"/>
            </a:endParaRPr>
          </a:p>
        </p:txBody>
      </p:sp>
      <p:sp>
        <p:nvSpPr>
          <p:cNvPr id="28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8CD74213-264C-415B-8B29-4DFEF3354BDA}" type="slidenum">
              <a:rPr lang="en-GB" sz="1200" b="0" strike="noStrike" spc="-1">
                <a:solidFill>
                  <a:srgbClr val="000000"/>
                </a:solidFill>
                <a:latin typeface="Calibri"/>
                <a:ea typeface="Calibri"/>
              </a:rPr>
              <a:t>1</a:t>
            </a:fld>
            <a:endParaRPr lang="en-GB" sz="12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PlaceHolder 1"/>
          <p:cNvSpPr>
            <a:spLocks noGrp="1" noRot="1" noChangeAspect="1"/>
          </p:cNvSpPr>
          <p:nvPr>
            <p:ph type="sldImg"/>
          </p:nvPr>
        </p:nvSpPr>
        <p:spPr>
          <a:xfrm>
            <a:off x="685800" y="1143000"/>
            <a:ext cx="5486400" cy="3086100"/>
          </a:xfrm>
          <a:prstGeom prst="rect">
            <a:avLst/>
          </a:prstGeom>
        </p:spPr>
      </p:sp>
      <p:sp>
        <p:nvSpPr>
          <p:cNvPr id="297"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key SSC </a:t>
            </a:r>
            <a:r>
              <a:rPr lang="en-GB" sz="1200" b="1" strike="noStrike" spc="-1" dirty="0">
                <a:solidFill>
                  <a:srgbClr val="000000"/>
                </a:solidFill>
                <a:latin typeface="Calibri"/>
                <a:ea typeface="Calibri"/>
              </a:rPr>
              <a:t>[</a:t>
            </a:r>
            <a:r>
              <a:rPr lang="en-GB" sz="1200" b="1" strike="noStrike" spc="-1" dirty="0" err="1">
                <a:solidFill>
                  <a:srgbClr val="000000"/>
                </a:solidFill>
                <a:latin typeface="Calibri"/>
                <a:ea typeface="Calibri"/>
              </a:rPr>
              <a:t>i</a:t>
            </a:r>
            <a:r>
              <a:rPr lang="en-GB" sz="1200" b="1" strike="noStrike" spc="-1" dirty="0">
                <a:solidFill>
                  <a:srgbClr val="000000"/>
                </a:solidFill>
                <a:latin typeface="Calibri"/>
                <a:ea typeface="Calibri"/>
              </a:rPr>
              <a:t>] [e] </a:t>
            </a:r>
            <a:r>
              <a:rPr lang="en-GB" sz="1200" b="0" strike="noStrike" spc="-1" dirty="0">
                <a:solidFill>
                  <a:srgbClr val="000000"/>
                </a:solidFill>
                <a:latin typeface="Calibri"/>
                <a:ea typeface="Calibri"/>
              </a:rPr>
              <a:t>&amp; source words (</a:t>
            </a:r>
            <a:r>
              <a:rPr lang="en-GB" sz="1200" b="0" strike="noStrike" spc="-1" dirty="0" err="1">
                <a:solidFill>
                  <a:srgbClr val="000000"/>
                </a:solidFill>
                <a:latin typeface="Calibri"/>
                <a:ea typeface="Calibri"/>
              </a:rPr>
              <a:t>banane</a:t>
            </a:r>
            <a:r>
              <a:rPr lang="en-GB" sz="1200" b="0" strike="noStrike" spc="-1" dirty="0">
                <a:solidFill>
                  <a:srgbClr val="000000"/>
                </a:solidFill>
                <a:latin typeface="Calibri"/>
                <a:ea typeface="Calibri"/>
              </a:rPr>
              <a:t> – moto).</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Elicit the </a:t>
            </a:r>
            <a:r>
              <a:rPr lang="en-GB" sz="1200" b="1" strike="noStrike" spc="-1" dirty="0">
                <a:solidFill>
                  <a:srgbClr val="000000"/>
                </a:solidFill>
                <a:latin typeface="Calibri"/>
                <a:ea typeface="Calibri"/>
              </a:rPr>
              <a:t>SSC</a:t>
            </a:r>
            <a:r>
              <a:rPr lang="en-GB" sz="1200" b="0" strike="noStrike" spc="-1" dirty="0">
                <a:solidFill>
                  <a:srgbClr val="000000"/>
                </a:solidFill>
                <a:latin typeface="Calibri"/>
                <a:ea typeface="Calibri"/>
              </a:rPr>
              <a:t> and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words again ‘</a:t>
            </a:r>
            <a:r>
              <a:rPr lang="en-GB" sz="1200" b="1" strike="noStrike" spc="-1" dirty="0">
                <a:solidFill>
                  <a:srgbClr val="000000"/>
                </a:solidFill>
                <a:latin typeface="Calibri"/>
                <a:ea typeface="Calibri"/>
              </a:rPr>
              <a:t>midi</a:t>
            </a:r>
            <a:r>
              <a:rPr lang="en-GB" sz="1200" b="0" strike="noStrike" spc="-1" dirty="0">
                <a:solidFill>
                  <a:srgbClr val="000000"/>
                </a:solidFill>
                <a:latin typeface="Calibri"/>
                <a:ea typeface="Calibri"/>
              </a:rPr>
              <a:t>’ &amp; ‘</a:t>
            </a:r>
            <a:r>
              <a:rPr lang="en-GB" sz="1200" b="1" strike="noStrike" spc="-1" dirty="0">
                <a:solidFill>
                  <a:srgbClr val="000000"/>
                </a:solidFill>
                <a:latin typeface="Calibri"/>
                <a:ea typeface="Calibri"/>
              </a:rPr>
              <a:t>cheval</a:t>
            </a:r>
            <a:r>
              <a:rPr lang="en-GB" sz="1200" b="0" strike="noStrike" spc="-1" dirty="0">
                <a:solidFill>
                  <a:srgbClr val="000000"/>
                </a:solidFill>
                <a:latin typeface="Calibri"/>
                <a:ea typeface="Calibri"/>
              </a:rPr>
              <a:t>’ (with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Pupils point at the right picture &amp; work in pairs to practise action (if provided) and sound.</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Extra: give students 30 seconds to practise in pairs – one uses the gesture, the other says the correct source word (midi / cheval) OR one says the key individual SSC </a:t>
            </a:r>
            <a:r>
              <a:rPr lang="en-GB" sz="1200" b="1" strike="noStrike" spc="-1" dirty="0">
                <a:solidFill>
                  <a:srgbClr val="000000"/>
                </a:solidFill>
                <a:latin typeface="Calibri"/>
                <a:ea typeface="Calibri"/>
              </a:rPr>
              <a:t>[</a:t>
            </a:r>
            <a:r>
              <a:rPr lang="en-GB" sz="1200" b="1" strike="noStrike" spc="-1" dirty="0" err="1">
                <a:solidFill>
                  <a:srgbClr val="000000"/>
                </a:solidFill>
                <a:latin typeface="Calibri"/>
                <a:ea typeface="Calibri"/>
              </a:rPr>
              <a:t>i</a:t>
            </a:r>
            <a:r>
              <a:rPr lang="en-GB" sz="1200" b="1" strike="noStrike" spc="-1" dirty="0">
                <a:solidFill>
                  <a:srgbClr val="000000"/>
                </a:solidFill>
                <a:latin typeface="Calibri"/>
                <a:ea typeface="Calibri"/>
              </a:rPr>
              <a:t>] [e] </a:t>
            </a:r>
            <a:r>
              <a:rPr lang="en-GB" sz="1200" b="0" strike="noStrike" spc="-1" dirty="0">
                <a:solidFill>
                  <a:srgbClr val="000000"/>
                </a:solidFill>
                <a:latin typeface="Calibri"/>
                <a:ea typeface="Calibri"/>
              </a:rPr>
              <a:t>and the other students says the source word.</a:t>
            </a:r>
            <a:endParaRPr lang="en-GB" sz="1200" b="0" strike="noStrike" spc="-1" dirty="0">
              <a:latin typeface="Arial"/>
            </a:endParaRPr>
          </a:p>
          <a:p>
            <a:pPr>
              <a:lnSpc>
                <a:spcPct val="100000"/>
              </a:lnSpc>
            </a:pPr>
            <a:endParaRPr lang="en-GB" sz="1200" b="0" strike="noStrike" spc="-1" dirty="0">
              <a:latin typeface="Arial"/>
            </a:endParaRPr>
          </a:p>
        </p:txBody>
      </p:sp>
      <p:sp>
        <p:nvSpPr>
          <p:cNvPr id="298"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624F8CE-4C73-446A-8AFE-B84202989D96}"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939261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introduce SSC </a:t>
            </a:r>
            <a:r>
              <a:rPr lang="en-GB" sz="1200" b="1" strike="noStrike" spc="-1" dirty="0">
                <a:solidFill>
                  <a:srgbClr val="000000"/>
                </a:solidFill>
                <a:latin typeface="Calibri"/>
                <a:ea typeface="Calibri"/>
              </a:rPr>
              <a:t>[u] </a:t>
            </a: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Introduce and elicit the pronunciation of the </a:t>
            </a:r>
            <a:r>
              <a:rPr lang="en-GB" sz="1200" b="1" strike="noStrike" spc="-1" dirty="0">
                <a:solidFill>
                  <a:srgbClr val="000000"/>
                </a:solidFill>
                <a:latin typeface="Calibri"/>
                <a:ea typeface="Calibri"/>
              </a:rPr>
              <a:t>individual SSC [u] </a:t>
            </a:r>
            <a:r>
              <a:rPr lang="en-GB" sz="1200" b="0" strike="noStrike" spc="-1" dirty="0">
                <a:solidFill>
                  <a:srgbClr val="000000"/>
                </a:solidFill>
                <a:latin typeface="Calibri"/>
                <a:ea typeface="Calibri"/>
              </a:rPr>
              <a:t>and then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 ‘</a:t>
            </a:r>
            <a:r>
              <a:rPr lang="en-GB" sz="1200" b="1" strike="noStrike" spc="-1" dirty="0" err="1">
                <a:solidFill>
                  <a:srgbClr val="000000"/>
                </a:solidFill>
                <a:latin typeface="Calibri"/>
                <a:ea typeface="Calibri"/>
              </a:rPr>
              <a:t>univers</a:t>
            </a:r>
            <a:r>
              <a:rPr lang="en-GB" sz="1200" b="0" strike="noStrike" spc="-1" dirty="0">
                <a:solidFill>
                  <a:srgbClr val="000000"/>
                </a:solidFill>
                <a:latin typeface="Calibri"/>
                <a:ea typeface="Calibri"/>
              </a:rPr>
              <a:t>’ (with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to bring on the picture and get students to repeat (with gesture, if using).</a:t>
            </a:r>
            <a:endParaRPr lang="en-GB" sz="1200" b="0" strike="noStrike" spc="-1" dirty="0">
              <a:latin typeface="Arial"/>
            </a:endParaRPr>
          </a:p>
          <a:p>
            <a:pPr>
              <a:lnSpc>
                <a:spcPct val="100000"/>
              </a:lnSpc>
            </a:pPr>
            <a:endParaRPr lang="en-GB" sz="12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strike="noStrike" spc="-1" dirty="0">
                <a:latin typeface="Arial"/>
              </a:rPr>
              <a:t>Note</a:t>
            </a:r>
            <a:r>
              <a:rPr lang="en-GB" sz="1200" b="0" strike="noStrike" spc="-1" dirty="0">
                <a:latin typeface="Arial"/>
              </a:rPr>
              <a:t>: gesture for universe - </a:t>
            </a:r>
            <a:r>
              <a:rPr lang="en-US" dirty="0"/>
              <a:t>start</a:t>
            </a:r>
            <a:r>
              <a:rPr lang="en-US" baseline="0" dirty="0"/>
              <a:t> with hands in front about eye level and touching. Draw them apart and around to trace the shape of the earth (we know the earth is not the universe, but it’s a helpful gesture for the sound as well).</a:t>
            </a:r>
            <a:br>
              <a:rPr lang="en-US" baseline="0" dirty="0"/>
            </a:br>
            <a:br>
              <a:rPr lang="en-US" baseline="0" dirty="0"/>
            </a:br>
            <a:r>
              <a:rPr lang="en-US" b="1" baseline="0" dirty="0"/>
              <a:t>Note: </a:t>
            </a:r>
            <a:r>
              <a:rPr lang="en-US" baseline="0" dirty="0"/>
              <a:t>the silent final consonant is greyed out in the word ‘</a:t>
            </a:r>
            <a:r>
              <a:rPr lang="en-US" baseline="0" dirty="0" err="1"/>
              <a:t>univers</a:t>
            </a:r>
            <a:r>
              <a:rPr lang="en-US" baseline="0" dirty="0"/>
              <a:t>’.  Teachers can explain to pupils that some final letters are silent in French and that they will learn more about this next week.</a:t>
            </a:r>
            <a:endParaRPr lang="en-GB" sz="1200" b="0" strike="noStrike" spc="-1" dirty="0">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15883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all of the five sound-spelling correspondences in succession, following the usual pattern of vowels (</a:t>
            </a:r>
            <a:r>
              <a:rPr lang="en-GB" sz="1200" b="0" strike="noStrike" spc="-1" dirty="0" err="1">
                <a:solidFill>
                  <a:srgbClr val="000000"/>
                </a:solidFill>
                <a:latin typeface="Calibri"/>
                <a:ea typeface="Calibri"/>
              </a:rPr>
              <a:t>a,e,i,o,u</a:t>
            </a:r>
            <a:r>
              <a:rPr lang="en-GB" sz="1200" b="0" strike="noStrike" spc="-1" dirty="0">
                <a:solidFill>
                  <a:srgbClr val="000000"/>
                </a:solidFill>
                <a:latin typeface="Calibri"/>
                <a:ea typeface="Calibri"/>
              </a:rPr>
              <a:t>) that pupils are used to.</a:t>
            </a: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p>
          <a:p>
            <a:pPr marL="228600" indent="-228600">
              <a:lnSpc>
                <a:spcPct val="100000"/>
              </a:lnSpc>
              <a:buAutoNum type="arabicPeriod"/>
            </a:pPr>
            <a:r>
              <a:rPr lang="en-GB" sz="1200" b="0" strike="noStrike" spc="-1" dirty="0">
                <a:solidFill>
                  <a:srgbClr val="000000"/>
                </a:solidFill>
                <a:latin typeface="Calibri"/>
              </a:rPr>
              <a:t>Click to reveal [a] and elicit its pronunciation chorally from all pupils.</a:t>
            </a:r>
          </a:p>
          <a:p>
            <a:pPr marL="228600" indent="-228600">
              <a:lnSpc>
                <a:spcPct val="100000"/>
              </a:lnSpc>
              <a:buAutoNum type="arabicPeriod"/>
            </a:pPr>
            <a:r>
              <a:rPr lang="en-GB" sz="1200" b="0" strike="noStrike" spc="-1" dirty="0">
                <a:solidFill>
                  <a:srgbClr val="000000"/>
                </a:solidFill>
                <a:latin typeface="Calibri"/>
              </a:rPr>
              <a:t>Repeat for the other four vowels.</a:t>
            </a:r>
            <a:endParaRPr lang="en-GB" sz="1200" b="0" strike="noStrike" spc="-1" dirty="0">
              <a:latin typeface="Arial"/>
            </a:endParaRPr>
          </a:p>
          <a:p>
            <a:pPr>
              <a:lnSpc>
                <a:spcPct val="100000"/>
              </a:lnSpc>
            </a:pPr>
            <a:endParaRPr lang="en-GB" sz="1200" b="0" strike="noStrike" spc="-1" dirty="0">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890804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3 minutes</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oral production of the five vowels sounds; saying/singing in time to music aids automatization.</a:t>
            </a: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p>
          <a:p>
            <a:pPr marL="216000" indent="-216000">
              <a:lnSpc>
                <a:spcPct val="100000"/>
              </a:lnSpc>
            </a:pPr>
            <a:r>
              <a:rPr lang="en-GB" sz="1200" b="0" strike="noStrike" spc="-1" dirty="0">
                <a:solidFill>
                  <a:srgbClr val="000000"/>
                </a:solidFill>
                <a:latin typeface="Calibri"/>
              </a:rPr>
              <a:t>1. Play the song and invite pupils to join in and sing along.</a:t>
            </a:r>
            <a:endParaRPr lang="en-GB" sz="1200" b="0" strike="noStrike" spc="-1" dirty="0">
              <a:latin typeface="Arial"/>
            </a:endParaRPr>
          </a:p>
          <a:p>
            <a:pPr>
              <a:lnSpc>
                <a:spcPct val="100000"/>
              </a:lnSpc>
            </a:pPr>
            <a:endParaRPr lang="en-GB" sz="1200" b="0" strike="noStrike" spc="-1" dirty="0">
              <a:latin typeface="Arial"/>
            </a:endParaRPr>
          </a:p>
          <a:p>
            <a:pPr>
              <a:lnSpc>
                <a:spcPct val="100000"/>
              </a:lnSpc>
            </a:pPr>
            <a:r>
              <a:rPr lang="en-GB" sz="1200" b="1" strike="noStrike" spc="-1" dirty="0">
                <a:latin typeface="Arial"/>
              </a:rPr>
              <a:t>Video source: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hlinkClick r:id="rId3"/>
              </a:rPr>
              <a:t>https://www.youtube.com/watch?v=lXPUmC51wGc</a:t>
            </a:r>
            <a:endParaRPr lang="en-GB" dirty="0"/>
          </a:p>
          <a:p>
            <a:endParaRPr lang="en-GB" dirty="0"/>
          </a:p>
          <a:p>
            <a:r>
              <a:rPr lang="en-GB" b="1" dirty="0"/>
              <a:t>Note: </a:t>
            </a:r>
            <a:r>
              <a:rPr lang="en-GB" dirty="0"/>
              <a:t>this song is good to sing along to – it includes ‘y’ as a vowel</a:t>
            </a:r>
            <a:r>
              <a:rPr lang="en-GB" baseline="0" dirty="0"/>
              <a:t>, but the pronunciation is the same ‘</a:t>
            </a:r>
            <a:r>
              <a:rPr lang="en-GB" baseline="0" dirty="0" err="1"/>
              <a:t>i</a:t>
            </a:r>
            <a:r>
              <a:rPr lang="en-GB" baseline="0" dirty="0"/>
              <a:t>’ when used as a vowel.</a:t>
            </a:r>
          </a:p>
          <a:p>
            <a:r>
              <a:rPr lang="en-GB" baseline="0" dirty="0"/>
              <a:t>Pretty soon pupils will learn this, when they learn ‘</a:t>
            </a:r>
            <a:r>
              <a:rPr lang="en-GB" baseline="0" dirty="0" err="1"/>
              <a:t>stylo</a:t>
            </a:r>
            <a:r>
              <a:rPr lang="en-GB" baseline="0" dirty="0"/>
              <a:t>’ and also ‘</a:t>
            </a:r>
            <a:r>
              <a:rPr lang="en-GB" baseline="0" dirty="0" err="1"/>
              <a:t>il</a:t>
            </a:r>
            <a:r>
              <a:rPr lang="en-GB" baseline="0" dirty="0"/>
              <a:t> y a’ when it is an adverbial pronoun meaning ‘there’</a:t>
            </a:r>
            <a:endParaRPr lang="en-GB" dirty="0"/>
          </a:p>
          <a:p>
            <a:pPr>
              <a:lnSpc>
                <a:spcPct val="100000"/>
              </a:lnSpc>
            </a:pPr>
            <a:endParaRPr lang="en-GB" sz="1200" b="0" strike="noStrike" spc="-1" dirty="0">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120091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3 minutes</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pronouncing the new French vowel sounds in combination with consonants that are pronounced in a similar way (at the front of words) to English (l, m, d, t).</a:t>
            </a: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a:lnSpc>
                <a:spcPct val="100000"/>
              </a:lnSpc>
            </a:pPr>
            <a:r>
              <a:rPr lang="en-GB" sz="1200" b="0" strike="noStrike" spc="-1" dirty="0">
                <a:latin typeface="Arial"/>
              </a:rPr>
              <a:t>1. In pairs, pupils practise saying the lines from left to right.  One should speak, whilst the other listens to ensure that his/her partner is saying it correctly.</a:t>
            </a: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71431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4 minutes (two slides)</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reading aloud a mixture of known and unknown words with this week’s SSC.</a:t>
            </a: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8600">
              <a:lnSpc>
                <a:spcPct val="100000"/>
              </a:lnSpc>
              <a:buAutoNum type="arabicPeriod"/>
            </a:pPr>
            <a:r>
              <a:rPr lang="en-GB" sz="1200" b="0" strike="noStrike" spc="-1" dirty="0">
                <a:latin typeface="Arial"/>
              </a:rPr>
              <a:t>Pupils read aloud the first phrase, along with the teacher (rather than repeating after him/her).</a:t>
            </a:r>
          </a:p>
          <a:p>
            <a:pPr marL="228600" indent="-228600">
              <a:lnSpc>
                <a:spcPct val="100000"/>
              </a:lnSpc>
              <a:buAutoNum type="arabicPeriod"/>
            </a:pPr>
            <a:r>
              <a:rPr lang="en-GB" sz="1200" b="0" strike="noStrike" spc="-1" dirty="0">
                <a:latin typeface="Arial"/>
              </a:rPr>
              <a:t>Teachers used the animated pictures to cue the pace of read along.</a:t>
            </a:r>
          </a:p>
          <a:p>
            <a:pPr marL="228600" indent="-228600">
              <a:lnSpc>
                <a:spcPct val="100000"/>
              </a:lnSpc>
              <a:buAutoNum type="arabicPeriod"/>
            </a:pPr>
            <a:r>
              <a:rPr lang="en-GB" sz="1200" b="0" strike="noStrike" spc="-1" dirty="0">
                <a:latin typeface="Arial"/>
              </a:rPr>
              <a:t>Steps 1-2 can be repeated several times.</a:t>
            </a:r>
          </a:p>
          <a:p>
            <a:pPr marL="228600" indent="-228600">
              <a:lnSpc>
                <a:spcPct val="100000"/>
              </a:lnSpc>
              <a:buAutoNum type="arabicPeriod"/>
            </a:pPr>
            <a:r>
              <a:rPr lang="en-GB" sz="1200" b="0" strike="noStrike" spc="-1" dirty="0">
                <a:latin typeface="Arial"/>
              </a:rPr>
              <a:t>Continue with the second phrase.</a:t>
            </a:r>
          </a:p>
          <a:p>
            <a:pPr marL="228600" indent="-228600">
              <a:lnSpc>
                <a:spcPct val="100000"/>
              </a:lnSpc>
              <a:buAutoNum type="arabicPeriod"/>
            </a:pPr>
            <a:r>
              <a:rPr lang="en-GB" sz="1200" b="0" strike="noStrike" spc="-1" dirty="0">
                <a:latin typeface="Arial"/>
              </a:rPr>
              <a:t>Repeat all steps with the 2</a:t>
            </a:r>
            <a:r>
              <a:rPr lang="en-GB" sz="1200" b="0" strike="noStrike" spc="-1" baseline="30000" dirty="0">
                <a:latin typeface="Arial"/>
              </a:rPr>
              <a:t>nd</a:t>
            </a:r>
            <a:r>
              <a:rPr lang="en-GB" sz="1200" b="0" strike="noStrike" spc="-1" dirty="0">
                <a:latin typeface="Arial"/>
              </a:rPr>
              <a:t> part of the ‘</a:t>
            </a:r>
            <a:r>
              <a:rPr lang="en-GB" sz="1200" b="0" strike="noStrike" spc="-1" dirty="0" err="1">
                <a:latin typeface="Arial"/>
              </a:rPr>
              <a:t>comptine</a:t>
            </a:r>
            <a:r>
              <a:rPr lang="en-GB" sz="1200" b="0" strike="noStrike" spc="-1" dirty="0">
                <a:latin typeface="Arial"/>
              </a:rPr>
              <a:t>’ on the next slide.</a:t>
            </a:r>
          </a:p>
          <a:p>
            <a:pPr>
              <a:lnSpc>
                <a:spcPct val="100000"/>
              </a:lnSpc>
            </a:pPr>
            <a:r>
              <a:rPr lang="en-GB" sz="1200" b="0" strike="noStrike" spc="-1" dirty="0">
                <a:latin typeface="Arial"/>
              </a:rPr>
              <a:t>6.   If desired, click on the French sentence to hear it spoken by a native speaker.</a:t>
            </a:r>
          </a:p>
          <a:p>
            <a:pPr>
              <a:lnSpc>
                <a:spcPct val="100000"/>
              </a:lnSpc>
            </a:pPr>
            <a:endParaRPr lang="en-GB" sz="1200" b="0" strike="noStrike" spc="-1" dirty="0">
              <a:latin typeface="Arial"/>
            </a:endParaRPr>
          </a:p>
          <a:p>
            <a:pPr>
              <a:lnSpc>
                <a:spcPct val="100000"/>
              </a:lnSpc>
            </a:pPr>
            <a:r>
              <a:rPr lang="en-GB" sz="1200" b="1" strike="noStrike" spc="-1" dirty="0">
                <a:latin typeface="Arial"/>
              </a:rPr>
              <a:t>Note: </a:t>
            </a:r>
            <a:r>
              <a:rPr lang="en-GB" sz="1200" b="0" strike="noStrike" spc="-1" dirty="0">
                <a:latin typeface="Arial"/>
              </a:rPr>
              <a:t>it is not expected that pupils learn the unknown words, here.  They have been selected to provide an opportunity to apply the newly learnt SSC.</a:t>
            </a:r>
            <a:br>
              <a:rPr lang="en-GB" sz="1200" b="0" strike="noStrike" spc="-1" dirty="0">
                <a:latin typeface="Arial"/>
              </a:rPr>
            </a:br>
            <a:r>
              <a:rPr lang="en-GB" sz="1200" b="0" strike="noStrike" spc="-1" dirty="0">
                <a:latin typeface="Arial"/>
              </a:rPr>
              <a:t>The pictures are provided to support understanding of the short phrases.</a:t>
            </a: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274296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a:lnSpc>
                <a:spcPct val="100000"/>
              </a:lnSpc>
            </a:pPr>
            <a:r>
              <a:rPr lang="en-GB" sz="1200" b="0" strike="noStrike" spc="-1" dirty="0">
                <a:latin typeface="Arial"/>
              </a:rPr>
              <a:t>[2/2]</a:t>
            </a: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904453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Calibri"/>
                <a:ea typeface="Calibri"/>
              </a:rPr>
              <a:t>Timing: 3 minutes</a:t>
            </a:r>
            <a:endParaRPr lang="en-GB" sz="1200" b="0" strike="noStrike" spc="-1" dirty="0">
              <a:latin typeface="+mn-lt"/>
            </a:endParaRPr>
          </a:p>
          <a:p>
            <a:pPr marL="216000" indent="-216000">
              <a:lnSpc>
                <a:spcPct val="100000"/>
              </a:lnSpc>
            </a:pPr>
            <a:endParaRPr lang="en-GB" sz="1200" b="0" strike="noStrike" spc="-1" dirty="0">
              <a:latin typeface="+mn-lt"/>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recap four infinitive verbs as part of essential classroom language.</a:t>
            </a:r>
            <a:br>
              <a:rPr lang="en-GB" sz="1200" b="0" strike="noStrike" spc="-1" dirty="0">
                <a:solidFill>
                  <a:srgbClr val="000000"/>
                </a:solidFill>
                <a:latin typeface="Calibri"/>
                <a:ea typeface="Calibri"/>
              </a:rPr>
            </a:br>
            <a:endParaRPr lang="en-GB" sz="1200" b="0" strike="noStrike" spc="-1" dirty="0">
              <a:latin typeface="+mn-lt"/>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mn-lt"/>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Remind pupils of the meanings and pronunciations of these four verbs.</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Repeat them with the class.</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Ask them to tell you which of these activities they have done this lesson (they should say </a:t>
            </a:r>
            <a:r>
              <a:rPr lang="en-GB" sz="1200" b="0" strike="noStrike" spc="-1" dirty="0" err="1">
                <a:solidFill>
                  <a:srgbClr val="000000"/>
                </a:solidFill>
                <a:latin typeface="Calibri"/>
                <a:ea typeface="Calibri"/>
              </a:rPr>
              <a:t>écouter</a:t>
            </a:r>
            <a:r>
              <a:rPr lang="en-GB" sz="1200" b="0" strike="noStrike" spc="-1" dirty="0">
                <a:solidFill>
                  <a:srgbClr val="000000"/>
                </a:solidFill>
                <a:latin typeface="Calibri"/>
                <a:ea typeface="Calibri"/>
              </a:rPr>
              <a:t>, </a:t>
            </a:r>
            <a:r>
              <a:rPr lang="en-GB" sz="1200" b="0" strike="noStrike" spc="-1" dirty="0" err="1">
                <a:solidFill>
                  <a:srgbClr val="000000"/>
                </a:solidFill>
                <a:latin typeface="Calibri"/>
                <a:ea typeface="Calibri"/>
              </a:rPr>
              <a:t>parler</a:t>
            </a:r>
            <a:r>
              <a:rPr lang="en-GB" sz="1200" b="0" strike="noStrike" spc="-1" dirty="0">
                <a:solidFill>
                  <a:srgbClr val="000000"/>
                </a:solidFill>
                <a:latin typeface="Calibri"/>
                <a:ea typeface="Calibri"/>
              </a:rPr>
              <a:t>, lire).</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Confirm this and say that next week they will do more of these three and also </a:t>
            </a:r>
            <a:r>
              <a:rPr lang="en-GB" sz="1200" b="0" strike="noStrike" spc="-1" dirty="0" err="1">
                <a:solidFill>
                  <a:srgbClr val="000000"/>
                </a:solidFill>
                <a:latin typeface="Calibri"/>
                <a:ea typeface="Calibri"/>
              </a:rPr>
              <a:t>écrire</a:t>
            </a:r>
            <a:r>
              <a:rPr lang="en-GB" sz="1200" b="0" strike="noStrike" spc="-1" dirty="0">
                <a:solidFill>
                  <a:srgbClr val="000000"/>
                </a:solidFill>
                <a:latin typeface="Calibri"/>
                <a:ea typeface="Calibri"/>
              </a:rPr>
              <a:t>.  Ask them to tell you again what ‘</a:t>
            </a:r>
            <a:r>
              <a:rPr lang="en-GB" sz="1200" b="0" strike="noStrike" spc="-1" dirty="0" err="1">
                <a:solidFill>
                  <a:srgbClr val="000000"/>
                </a:solidFill>
                <a:latin typeface="Calibri"/>
                <a:ea typeface="Calibri"/>
              </a:rPr>
              <a:t>écrire</a:t>
            </a:r>
            <a:r>
              <a:rPr lang="en-GB" sz="1200" b="0" strike="noStrike" spc="-1" dirty="0">
                <a:solidFill>
                  <a:srgbClr val="000000"/>
                </a:solidFill>
                <a:latin typeface="Calibri"/>
                <a:ea typeface="Calibri"/>
              </a:rPr>
              <a:t>’ is.</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Say Au revoir, la </a:t>
            </a:r>
            <a:r>
              <a:rPr lang="en-GB" sz="1200" b="0" strike="noStrike" spc="-1" dirty="0" err="1">
                <a:solidFill>
                  <a:srgbClr val="000000"/>
                </a:solidFill>
                <a:latin typeface="Calibri"/>
                <a:ea typeface="Calibri"/>
              </a:rPr>
              <a:t>classe</a:t>
            </a:r>
            <a:r>
              <a:rPr lang="en-GB" sz="1200" b="0" strike="noStrike" spc="-1" dirty="0">
                <a:solidFill>
                  <a:srgbClr val="000000"/>
                </a:solidFill>
                <a:latin typeface="Calibri"/>
                <a:ea typeface="Calibri"/>
              </a:rPr>
              <a:t>! and explain the meaning of the words/phrase. Encourage pupils to respond and say ‘Au revoir!’ in response, perhaps with a ‘farewell wave’ gesture.</a:t>
            </a:r>
          </a:p>
          <a:p>
            <a:endParaRPr lang="en-GB" dirty="0"/>
          </a:p>
          <a:p>
            <a:r>
              <a:rPr lang="en-GB" b="1" dirty="0"/>
              <a:t>Note</a:t>
            </a:r>
            <a:r>
              <a:rPr lang="en-GB" dirty="0"/>
              <a:t>: usually, all lessons will be 30 minutes long, with the additional five follow up mini lessons of 5 + 5 + 5 +5 + 10.  This first lesson is a few minutes shorter, to account for settling into routines at the start of the new year.</a:t>
            </a:r>
          </a:p>
        </p:txBody>
      </p:sp>
      <p:sp>
        <p:nvSpPr>
          <p:cNvPr id="4" name="Slide Number Placeholder 3"/>
          <p:cNvSpPr>
            <a:spLocks noGrp="1"/>
          </p:cNvSpPr>
          <p:nvPr>
            <p:ph type="sldNum"/>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CF681-9A42-4A16-B9FF-80F75D2E343F}" type="slidenum">
              <a:rPr kumimoji="0" lang="en-GB" sz="1400" b="0" i="0" u="none" strike="noStrike" kern="1200" cap="none" spc="-1" normalizeH="0" baseline="0" noProof="0" smtClean="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400" b="0" i="0" u="none" strike="noStrike" kern="1200" cap="none" spc="-1" normalizeH="0" baseline="0" noProof="0">
              <a:ln>
                <a:noFill/>
              </a:ln>
              <a:solidFill>
                <a:prstClr val="black"/>
              </a:solidFill>
              <a:effectLst/>
              <a:uLnTx/>
              <a:uFillTx/>
              <a:latin typeface="Times New Roman"/>
            </a:endParaRPr>
          </a:p>
        </p:txBody>
      </p:sp>
    </p:spTree>
    <p:extLst>
      <p:ext uri="{BB962C8B-B14F-4D97-AF65-F5344CB8AC3E}">
        <p14:creationId xmlns:p14="http://schemas.microsoft.com/office/powerpoint/2010/main" val="3431366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Calibri"/>
                <a:ea typeface="Calibri"/>
              </a:rPr>
              <a:t>Timing: 3 minutes</a:t>
            </a:r>
            <a:endParaRPr lang="en-GB" sz="1200" b="0" strike="noStrike" spc="-1" dirty="0">
              <a:latin typeface="+mn-lt"/>
            </a:endParaRPr>
          </a:p>
          <a:p>
            <a:pPr marL="216000" indent="-216000">
              <a:lnSpc>
                <a:spcPct val="100000"/>
              </a:lnSpc>
            </a:pPr>
            <a:endParaRPr lang="en-GB" sz="1200" b="0" strike="noStrike" spc="-1" dirty="0">
              <a:latin typeface="+mn-lt"/>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introduce four infinitive verbs as part of essential classroom language.</a:t>
            </a:r>
            <a:br>
              <a:rPr lang="en-GB" sz="1200" b="0" strike="noStrike" spc="-1" dirty="0">
                <a:solidFill>
                  <a:srgbClr val="000000"/>
                </a:solidFill>
                <a:latin typeface="Calibri"/>
                <a:ea typeface="Calibri"/>
              </a:rPr>
            </a:br>
            <a:endParaRPr lang="en-GB" sz="1200" b="0" strike="noStrike" spc="-1" dirty="0">
              <a:latin typeface="+mn-lt"/>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mn-lt"/>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Say Bonjour, la </a:t>
            </a:r>
            <a:r>
              <a:rPr lang="en-GB" sz="1200" b="0" strike="noStrike" spc="-1" dirty="0" err="1">
                <a:solidFill>
                  <a:srgbClr val="000000"/>
                </a:solidFill>
                <a:latin typeface="Calibri"/>
                <a:ea typeface="Calibri"/>
              </a:rPr>
              <a:t>classe</a:t>
            </a:r>
            <a:r>
              <a:rPr lang="en-GB" sz="1200" b="0" strike="noStrike" spc="-1" dirty="0">
                <a:solidFill>
                  <a:srgbClr val="000000"/>
                </a:solidFill>
                <a:latin typeface="Calibri"/>
                <a:ea typeface="Calibri"/>
              </a:rPr>
              <a:t>! and explain the meaning of the words/phrase. Encourage pupils to respond and say ‘Bonjour!’ in response.</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Introduce the French verb </a:t>
            </a:r>
            <a:r>
              <a:rPr lang="en-GB" sz="1200" b="0" strike="noStrike" spc="-1" dirty="0" err="1">
                <a:solidFill>
                  <a:srgbClr val="000000"/>
                </a:solidFill>
                <a:latin typeface="Calibri"/>
                <a:ea typeface="Calibri"/>
              </a:rPr>
              <a:t>écouter</a:t>
            </a:r>
            <a:r>
              <a:rPr lang="en-GB" sz="1200" b="0" strike="noStrike" spc="-1" dirty="0">
                <a:solidFill>
                  <a:srgbClr val="000000"/>
                </a:solidFill>
                <a:latin typeface="Calibri"/>
                <a:ea typeface="Calibri"/>
              </a:rPr>
              <a:t>, mime ‘to listen’ and tell pupils it means ‘to listen or listening’.</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Practise the pronunciation with them.</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Repeat with the other three infinitives.  </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Practise saying the infinitives in a jumbled order and inviting pupils to respond with the appropriate mime/gesture.</a:t>
            </a:r>
          </a:p>
          <a:p>
            <a:endParaRPr lang="en-GB" dirty="0"/>
          </a:p>
        </p:txBody>
      </p:sp>
      <p:sp>
        <p:nvSpPr>
          <p:cNvPr id="4" name="Slide Number Placeholder 3"/>
          <p:cNvSpPr>
            <a:spLocks noGrp="1"/>
          </p:cNvSpPr>
          <p:nvPr>
            <p:ph type="sldNum"/>
          </p:nvPr>
        </p:nvSpPr>
        <p:spPr/>
        <p:txBody>
          <a:bodyPr/>
          <a:lstStyle/>
          <a:p>
            <a:pPr algn="r"/>
            <a:fld id="{857CF681-9A42-4A16-B9FF-80F75D2E343F}" type="slidenum">
              <a:rPr lang="en-GB" sz="1400" b="0" strike="noStrike" spc="-1" smtClean="0">
                <a:latin typeface="Times New Roman"/>
              </a:rPr>
              <a:t>2</a:t>
            </a:fld>
            <a:endParaRPr lang="en-GB" sz="1400" b="0" strike="noStrike" spc="-1">
              <a:latin typeface="Times New Roman"/>
            </a:endParaRPr>
          </a:p>
        </p:txBody>
      </p:sp>
    </p:spTree>
    <p:extLst>
      <p:ext uri="{BB962C8B-B14F-4D97-AF65-F5344CB8AC3E}">
        <p14:creationId xmlns:p14="http://schemas.microsoft.com/office/powerpoint/2010/main" val="3191420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introduce SSC </a:t>
            </a:r>
            <a:r>
              <a:rPr lang="en-GB" sz="1200" b="1" strike="noStrike" spc="-1" dirty="0">
                <a:solidFill>
                  <a:srgbClr val="000000"/>
                </a:solidFill>
                <a:latin typeface="Calibri"/>
                <a:ea typeface="Calibri"/>
              </a:rPr>
              <a:t>[a] </a:t>
            </a: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Introduce and elicit the pronunciation of the </a:t>
            </a:r>
            <a:r>
              <a:rPr lang="en-GB" sz="1200" b="1" strike="noStrike" spc="-1" dirty="0">
                <a:solidFill>
                  <a:srgbClr val="000000"/>
                </a:solidFill>
                <a:latin typeface="Calibri"/>
                <a:ea typeface="Calibri"/>
              </a:rPr>
              <a:t>individual SSC [a] </a:t>
            </a:r>
            <a:r>
              <a:rPr lang="en-GB" sz="1200" b="0" strike="noStrike" spc="-1" dirty="0">
                <a:solidFill>
                  <a:srgbClr val="000000"/>
                </a:solidFill>
                <a:latin typeface="Calibri"/>
                <a:ea typeface="Calibri"/>
              </a:rPr>
              <a:t>and then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 ‘</a:t>
            </a:r>
            <a:r>
              <a:rPr lang="en-GB" sz="1200" b="1" strike="noStrike" spc="-1" dirty="0" err="1">
                <a:solidFill>
                  <a:srgbClr val="000000"/>
                </a:solidFill>
                <a:latin typeface="Calibri"/>
                <a:ea typeface="Calibri"/>
              </a:rPr>
              <a:t>banane</a:t>
            </a:r>
            <a:r>
              <a:rPr lang="en-GB" sz="1200" b="0" strike="noStrike" spc="-1" dirty="0">
                <a:solidFill>
                  <a:srgbClr val="000000"/>
                </a:solidFill>
                <a:latin typeface="Calibri"/>
                <a:ea typeface="Calibri"/>
              </a:rPr>
              <a:t>’ (with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to bring on the picture and get students to repeat (with gesture, if using).</a:t>
            </a:r>
            <a:endParaRPr lang="en-GB" sz="1200" b="0" strike="noStrike" spc="-1" dirty="0">
              <a:latin typeface="Arial"/>
            </a:endParaRPr>
          </a:p>
          <a:p>
            <a:pPr>
              <a:lnSpc>
                <a:spcPct val="100000"/>
              </a:lnSpc>
            </a:pPr>
            <a:endParaRPr lang="en-GB" sz="1200" b="0" strike="noStrike" spc="-1" dirty="0">
              <a:latin typeface="Arial"/>
            </a:endParaRPr>
          </a:p>
          <a:p>
            <a:pPr>
              <a:lnSpc>
                <a:spcPct val="100000"/>
              </a:lnSpc>
            </a:pPr>
            <a:r>
              <a:rPr lang="en-GB" sz="1200" b="1" strike="noStrike" spc="-1" dirty="0">
                <a:latin typeface="Arial"/>
              </a:rPr>
              <a:t>Note</a:t>
            </a:r>
            <a:r>
              <a:rPr lang="en-GB" sz="1200" b="0" strike="noStrike" spc="-1" dirty="0">
                <a:latin typeface="Arial"/>
              </a:rPr>
              <a:t>: </a:t>
            </a:r>
          </a:p>
          <a:p>
            <a:pPr>
              <a:lnSpc>
                <a:spcPct val="100000"/>
              </a:lnSpc>
            </a:pPr>
            <a:r>
              <a:rPr lang="en-GB" sz="1200" b="0" strike="noStrike" spc="-1" baseline="0" dirty="0" err="1">
                <a:latin typeface="Arial"/>
              </a:rPr>
              <a:t>i</a:t>
            </a:r>
            <a:r>
              <a:rPr lang="en-GB" sz="1200" b="0" strike="noStrike" spc="-1" baseline="0" dirty="0">
                <a:latin typeface="Arial"/>
              </a:rPr>
              <a:t>) </a:t>
            </a:r>
            <a:r>
              <a:rPr lang="fr-FR" baseline="0" dirty="0"/>
              <a:t>a </a:t>
            </a:r>
            <a:r>
              <a:rPr lang="fr-FR" baseline="0" dirty="0" err="1"/>
              <a:t>gesture</a:t>
            </a:r>
            <a:r>
              <a:rPr lang="fr-FR" baseline="0" dirty="0"/>
              <a:t> for ‘banana’ – </a:t>
            </a:r>
            <a:r>
              <a:rPr lang="fr-FR" baseline="0" dirty="0" err="1"/>
              <a:t>we</a:t>
            </a:r>
            <a:r>
              <a:rPr lang="fr-FR" baseline="0" dirty="0"/>
              <a:t> </a:t>
            </a:r>
            <a:r>
              <a:rPr lang="fr-FR" baseline="0" dirty="0" err="1"/>
              <a:t>suggest</a:t>
            </a:r>
            <a:r>
              <a:rPr lang="fr-FR" baseline="0" dirty="0"/>
              <a:t> </a:t>
            </a:r>
            <a:r>
              <a:rPr lang="fr-FR" baseline="0" dirty="0" err="1"/>
              <a:t>making</a:t>
            </a:r>
            <a:r>
              <a:rPr lang="fr-FR" baseline="0" dirty="0"/>
              <a:t> the </a:t>
            </a:r>
            <a:r>
              <a:rPr lang="fr-FR" baseline="0" dirty="0" err="1"/>
              <a:t>shape</a:t>
            </a:r>
            <a:r>
              <a:rPr lang="fr-FR" baseline="0" dirty="0"/>
              <a:t> of a banana </a:t>
            </a:r>
            <a:r>
              <a:rPr lang="fr-FR" baseline="0" dirty="0" err="1"/>
              <a:t>with</a:t>
            </a:r>
            <a:r>
              <a:rPr lang="fr-FR" baseline="0" dirty="0"/>
              <a:t> </a:t>
            </a:r>
            <a:r>
              <a:rPr lang="fr-FR" baseline="0" dirty="0" err="1"/>
              <a:t>both</a:t>
            </a:r>
            <a:r>
              <a:rPr lang="fr-FR" baseline="0" dirty="0"/>
              <a:t> hands – start </a:t>
            </a:r>
            <a:r>
              <a:rPr lang="fr-FR" baseline="0" dirty="0" err="1"/>
              <a:t>with</a:t>
            </a:r>
            <a:r>
              <a:rPr lang="fr-FR" baseline="0" dirty="0"/>
              <a:t> finger </a:t>
            </a:r>
            <a:r>
              <a:rPr lang="fr-FR" baseline="0" dirty="0" err="1"/>
              <a:t>tips</a:t>
            </a:r>
            <a:r>
              <a:rPr lang="fr-FR" baseline="0" dirty="0"/>
              <a:t> </a:t>
            </a:r>
            <a:r>
              <a:rPr lang="fr-FR" baseline="0" dirty="0" err="1"/>
              <a:t>together</a:t>
            </a:r>
            <a:r>
              <a:rPr lang="fr-FR" baseline="0" dirty="0"/>
              <a:t> in the middle, pull </a:t>
            </a:r>
            <a:r>
              <a:rPr lang="fr-FR" baseline="0" dirty="0" err="1"/>
              <a:t>them</a:t>
            </a:r>
            <a:r>
              <a:rPr lang="fr-FR" baseline="0" dirty="0"/>
              <a:t> </a:t>
            </a:r>
            <a:r>
              <a:rPr lang="fr-FR" baseline="0" dirty="0" err="1"/>
              <a:t>apart</a:t>
            </a:r>
            <a:r>
              <a:rPr lang="fr-FR" baseline="0" dirty="0"/>
              <a:t> and </a:t>
            </a:r>
            <a:r>
              <a:rPr lang="fr-FR" baseline="0" dirty="0" err="1"/>
              <a:t>upwards</a:t>
            </a:r>
            <a:r>
              <a:rPr lang="fr-FR" baseline="0" dirty="0"/>
              <a:t> to trace the </a:t>
            </a:r>
            <a:r>
              <a:rPr lang="fr-FR" baseline="0" dirty="0" err="1"/>
              <a:t>shape</a:t>
            </a:r>
            <a:r>
              <a:rPr lang="fr-FR" baseline="0" dirty="0"/>
              <a:t> of a banana (like the </a:t>
            </a:r>
            <a:r>
              <a:rPr lang="fr-FR" baseline="0" dirty="0" err="1"/>
              <a:t>shape</a:t>
            </a:r>
            <a:r>
              <a:rPr lang="fr-FR" baseline="0" dirty="0"/>
              <a:t> of a </a:t>
            </a:r>
            <a:r>
              <a:rPr lang="fr-FR" baseline="0" dirty="0" err="1"/>
              <a:t>smile</a:t>
            </a:r>
            <a:r>
              <a:rPr lang="fr-FR" baseline="0" dirty="0"/>
              <a:t>).</a:t>
            </a:r>
            <a:br>
              <a:rPr lang="fr-FR" baseline="0" dirty="0"/>
            </a:br>
            <a:r>
              <a:rPr lang="fr-FR" baseline="0" dirty="0"/>
              <a:t>ii) the audio versions of the </a:t>
            </a:r>
            <a:r>
              <a:rPr lang="fr-FR" baseline="0" dirty="0" err="1"/>
              <a:t>lessons</a:t>
            </a:r>
            <a:r>
              <a:rPr lang="fr-FR" baseline="0" dirty="0"/>
              <a:t> </a:t>
            </a:r>
            <a:r>
              <a:rPr lang="fr-FR" baseline="0" dirty="0" err="1"/>
              <a:t>include</a:t>
            </a:r>
            <a:r>
              <a:rPr lang="fr-FR" baseline="0" dirty="0"/>
              <a:t> </a:t>
            </a:r>
            <a:r>
              <a:rPr lang="fr-FR" baseline="0" dirty="0" err="1"/>
              <a:t>both</a:t>
            </a:r>
            <a:r>
              <a:rPr lang="fr-FR" baseline="0" dirty="0"/>
              <a:t> audio and </a:t>
            </a:r>
            <a:r>
              <a:rPr lang="fr-FR" baseline="0" dirty="0" err="1"/>
              <a:t>video</a:t>
            </a:r>
            <a:r>
              <a:rPr lang="fr-FR" baseline="0" dirty="0"/>
              <a:t> clips </a:t>
            </a:r>
            <a:r>
              <a:rPr lang="fr-FR" baseline="0" dirty="0" err="1"/>
              <a:t>showing</a:t>
            </a:r>
            <a:r>
              <a:rPr lang="fr-FR" baseline="0" dirty="0"/>
              <a:t> the </a:t>
            </a:r>
            <a:r>
              <a:rPr lang="fr-FR" baseline="0" dirty="0" err="1"/>
              <a:t>mouth</a:t>
            </a:r>
            <a:r>
              <a:rPr lang="fr-FR" baseline="0" dirty="0"/>
              <a:t> </a:t>
            </a:r>
            <a:r>
              <a:rPr lang="fr-FR" baseline="0" dirty="0" err="1"/>
              <a:t>shapes</a:t>
            </a:r>
            <a:r>
              <a:rPr lang="fr-FR" baseline="0" dirty="0"/>
              <a:t> for </a:t>
            </a:r>
            <a:r>
              <a:rPr lang="fr-FR" baseline="0" dirty="0" err="1"/>
              <a:t>each</a:t>
            </a:r>
            <a:r>
              <a:rPr lang="fr-FR" baseline="0" dirty="0"/>
              <a:t> SSC. </a:t>
            </a:r>
            <a:r>
              <a:rPr lang="fr-FR" baseline="0" dirty="0" err="1"/>
              <a:t>Teachers</a:t>
            </a:r>
            <a:r>
              <a:rPr lang="fr-FR" baseline="0" dirty="0"/>
              <a:t> can mix and match the slides </a:t>
            </a:r>
            <a:r>
              <a:rPr lang="fr-FR" baseline="0" dirty="0" err="1"/>
              <a:t>from</a:t>
            </a:r>
            <a:r>
              <a:rPr lang="fr-FR" baseline="0" dirty="0"/>
              <a:t> </a:t>
            </a:r>
            <a:r>
              <a:rPr lang="fr-FR" baseline="0" dirty="0" err="1"/>
              <a:t>both</a:t>
            </a:r>
            <a:r>
              <a:rPr lang="fr-FR" baseline="0" dirty="0"/>
              <a:t> </a:t>
            </a:r>
            <a:r>
              <a:rPr lang="fr-FR" baseline="0" dirty="0" err="1"/>
              <a:t>presentations</a:t>
            </a:r>
            <a:r>
              <a:rPr lang="fr-FR" baseline="0" dirty="0"/>
              <a:t> to have the </a:t>
            </a:r>
            <a:r>
              <a:rPr lang="fr-FR" baseline="0" dirty="0" err="1"/>
              <a:t>level</a:t>
            </a:r>
            <a:r>
              <a:rPr lang="fr-FR" baseline="0" dirty="0"/>
              <a:t> of native speaker audio </a:t>
            </a:r>
            <a:r>
              <a:rPr lang="fr-FR" baseline="0" dirty="0" err="1"/>
              <a:t>that</a:t>
            </a:r>
            <a:r>
              <a:rPr lang="fr-FR" baseline="0" dirty="0"/>
              <a:t> best </a:t>
            </a:r>
            <a:r>
              <a:rPr lang="fr-FR" baseline="0" dirty="0" err="1"/>
              <a:t>suits</a:t>
            </a:r>
            <a:r>
              <a:rPr lang="fr-FR" baseline="0" dirty="0"/>
              <a:t> </a:t>
            </a:r>
            <a:r>
              <a:rPr lang="fr-FR" baseline="0" dirty="0" err="1"/>
              <a:t>them</a:t>
            </a:r>
            <a:r>
              <a:rPr lang="fr-FR" baseline="0" dirty="0"/>
              <a:t>.</a:t>
            </a:r>
          </a:p>
          <a:p>
            <a:pPr>
              <a:lnSpc>
                <a:spcPct val="100000"/>
              </a:lnSpc>
            </a:pPr>
            <a:endParaRPr lang="en-GB" sz="1200" b="0" strike="noStrike" spc="-1" dirty="0">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22D099D3-7515-44A9-9431-B3F3D19D5CE0}" type="slidenum">
              <a:rPr lang="en-GB" sz="1200" b="0" strike="noStrike" spc="-1">
                <a:solidFill>
                  <a:srgbClr val="000000"/>
                </a:solidFill>
                <a:latin typeface="Calibri"/>
                <a:ea typeface="Calibri"/>
              </a:rPr>
              <a:t>3</a:t>
            </a:fld>
            <a:endParaRPr lang="en-GB"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PlaceHolder 1"/>
          <p:cNvSpPr>
            <a:spLocks noGrp="1" noRot="1" noChangeAspect="1"/>
          </p:cNvSpPr>
          <p:nvPr>
            <p:ph type="sldImg"/>
          </p:nvPr>
        </p:nvSpPr>
        <p:spPr>
          <a:xfrm>
            <a:off x="685800" y="1143000"/>
            <a:ext cx="5486400" cy="3086100"/>
          </a:xfrm>
          <a:prstGeom prst="rect">
            <a:avLst/>
          </a:prstGeom>
        </p:spPr>
      </p:sp>
      <p:sp>
        <p:nvSpPr>
          <p:cNvPr id="29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introduce SSC </a:t>
            </a:r>
            <a:r>
              <a:rPr lang="en-GB" sz="1200" b="1" strike="noStrike" spc="-1" dirty="0">
                <a:solidFill>
                  <a:srgbClr val="000000"/>
                </a:solidFill>
                <a:latin typeface="Calibri"/>
                <a:ea typeface="Calibri"/>
              </a:rPr>
              <a:t>[o]</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Introduce and elicit the pronunciation of the </a:t>
            </a:r>
            <a:r>
              <a:rPr lang="en-GB" sz="1200" b="1" strike="noStrike" spc="-1" dirty="0">
                <a:solidFill>
                  <a:srgbClr val="000000"/>
                </a:solidFill>
                <a:latin typeface="Calibri"/>
                <a:ea typeface="Calibri"/>
              </a:rPr>
              <a:t>individual SSC [0] </a:t>
            </a:r>
            <a:r>
              <a:rPr lang="en-GB" sz="1200" b="0" strike="noStrike" spc="-1" dirty="0">
                <a:solidFill>
                  <a:srgbClr val="000000"/>
                </a:solidFill>
                <a:latin typeface="Calibri"/>
                <a:ea typeface="Calibri"/>
              </a:rPr>
              <a:t>and then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 ‘</a:t>
            </a:r>
            <a:r>
              <a:rPr lang="en-GB" sz="1200" b="1" strike="noStrike" spc="-1" dirty="0">
                <a:solidFill>
                  <a:srgbClr val="000000"/>
                </a:solidFill>
                <a:latin typeface="Calibri"/>
                <a:ea typeface="Calibri"/>
              </a:rPr>
              <a:t>moto’</a:t>
            </a:r>
            <a:r>
              <a:rPr lang="en-GB" sz="1200" b="0" strike="noStrike" spc="-1" dirty="0">
                <a:solidFill>
                  <a:srgbClr val="000000"/>
                </a:solidFill>
                <a:latin typeface="Calibri"/>
                <a:ea typeface="Calibri"/>
              </a:rPr>
              <a:t> (with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to bring on the picture and get students to repeat (with gesture, if using).</a:t>
            </a:r>
            <a:endParaRPr lang="en-GB" sz="1200" b="0" strike="noStrike" spc="-1" dirty="0">
              <a:latin typeface="Arial"/>
            </a:endParaRPr>
          </a:p>
          <a:p>
            <a:pPr eaLnBrk="1" hangingPunct="1"/>
            <a:br>
              <a:rPr dirty="0"/>
            </a:br>
            <a:r>
              <a:rPr lang="en-GB" sz="1200" b="1" strike="noStrike" spc="-1" dirty="0">
                <a:latin typeface="+mn-lt"/>
              </a:rPr>
              <a:t>Note</a:t>
            </a:r>
            <a:r>
              <a:rPr lang="en-GB" sz="1200" b="0" strike="noStrike" spc="-1" dirty="0">
                <a:latin typeface="+mn-lt"/>
              </a:rPr>
              <a:t>: </a:t>
            </a:r>
            <a:r>
              <a:rPr lang="en-US" sz="1200" b="0" strike="noStrike" spc="-1" dirty="0">
                <a:latin typeface="+mn-lt"/>
              </a:rPr>
              <a:t> a g</a:t>
            </a:r>
            <a:r>
              <a:rPr lang="en-US" dirty="0"/>
              <a:t>esture for moto – hands out in front as though gripping</a:t>
            </a:r>
            <a:r>
              <a:rPr lang="en-US" baseline="0" dirty="0"/>
              <a:t> the handle bars, sway right and left as if riding quickly round corners.</a:t>
            </a:r>
            <a:endParaRPr lang="en-US" dirty="0"/>
          </a:p>
          <a:p>
            <a:pPr>
              <a:lnSpc>
                <a:spcPct val="100000"/>
              </a:lnSpc>
            </a:pPr>
            <a:endParaRPr lang="en-GB" sz="1200" b="0" strike="noStrike" spc="-1" dirty="0">
              <a:latin typeface="Arial"/>
            </a:endParaRPr>
          </a:p>
        </p:txBody>
      </p:sp>
      <p:sp>
        <p:nvSpPr>
          <p:cNvPr id="29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1C6F1851-B272-4B18-B68F-80E0CDF18A21}" type="slidenum">
              <a:rPr lang="en-GB" sz="1200" b="0" strike="noStrike" spc="-1">
                <a:solidFill>
                  <a:srgbClr val="000000"/>
                </a:solidFill>
                <a:latin typeface="Calibri"/>
                <a:ea typeface="Calibri"/>
              </a:rPr>
              <a:t>4</a:t>
            </a:fld>
            <a:endParaRPr lang="en-GB" sz="12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PlaceHolder 1"/>
          <p:cNvSpPr>
            <a:spLocks noGrp="1" noRot="1" noChangeAspect="1"/>
          </p:cNvSpPr>
          <p:nvPr>
            <p:ph type="sldImg"/>
          </p:nvPr>
        </p:nvSpPr>
        <p:spPr>
          <a:xfrm>
            <a:off x="685800" y="1143000"/>
            <a:ext cx="5486400" cy="3086100"/>
          </a:xfrm>
          <a:prstGeom prst="rect">
            <a:avLst/>
          </a:prstGeom>
        </p:spPr>
      </p:sp>
      <p:sp>
        <p:nvSpPr>
          <p:cNvPr id="294"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SSC </a:t>
            </a:r>
            <a:r>
              <a:rPr lang="en-GB" sz="1200" b="1" strike="noStrike" spc="-1" dirty="0">
                <a:solidFill>
                  <a:srgbClr val="000000"/>
                </a:solidFill>
                <a:latin typeface="Calibri"/>
                <a:ea typeface="Calibri"/>
              </a:rPr>
              <a:t>[a] [o]</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Practise pronunciation of the individual SSC </a:t>
            </a:r>
            <a:r>
              <a:rPr lang="en-GB" sz="1200" b="1" strike="noStrike" spc="-1" dirty="0">
                <a:solidFill>
                  <a:srgbClr val="000000"/>
                </a:solidFill>
                <a:latin typeface="Calibri"/>
                <a:ea typeface="Calibri"/>
              </a:rPr>
              <a:t>[a] </a:t>
            </a:r>
            <a:r>
              <a:rPr lang="en-GB" sz="1200" b="0" strike="noStrike" spc="-1" dirty="0">
                <a:solidFill>
                  <a:srgbClr val="000000"/>
                </a:solidFill>
                <a:latin typeface="Calibri"/>
                <a:ea typeface="Calibri"/>
              </a:rPr>
              <a:t>and</a:t>
            </a:r>
            <a:r>
              <a:rPr lang="en-GB" sz="1200" b="1" strike="noStrike" spc="-1" dirty="0">
                <a:solidFill>
                  <a:srgbClr val="000000"/>
                </a:solidFill>
                <a:latin typeface="Calibri"/>
                <a:ea typeface="Calibri"/>
              </a:rPr>
              <a:t> [o] </a:t>
            </a:r>
            <a:r>
              <a:rPr lang="en-GB" sz="1200" b="0" strike="noStrike" spc="-1" dirty="0">
                <a:solidFill>
                  <a:srgbClr val="000000"/>
                </a:solidFill>
                <a:latin typeface="Calibri"/>
                <a:ea typeface="Calibri"/>
              </a:rPr>
              <a:t>– elicit the source words again ‘</a:t>
            </a:r>
            <a:r>
              <a:rPr lang="en-GB" sz="1200" b="1" strike="noStrike" spc="-1" dirty="0" err="1">
                <a:solidFill>
                  <a:srgbClr val="000000"/>
                </a:solidFill>
                <a:latin typeface="Calibri"/>
                <a:ea typeface="Calibri"/>
              </a:rPr>
              <a:t>banane</a:t>
            </a:r>
            <a:r>
              <a:rPr lang="en-GB" sz="1200" b="0" strike="noStrike" spc="-1" dirty="0">
                <a:solidFill>
                  <a:srgbClr val="000000"/>
                </a:solidFill>
                <a:latin typeface="Calibri"/>
                <a:ea typeface="Calibri"/>
              </a:rPr>
              <a:t>’ &amp; ‘</a:t>
            </a:r>
            <a:r>
              <a:rPr lang="en-GB" sz="1200" b="1" strike="noStrike" spc="-1" dirty="0">
                <a:solidFill>
                  <a:srgbClr val="000000"/>
                </a:solidFill>
                <a:latin typeface="Calibri"/>
                <a:ea typeface="Calibri"/>
              </a:rPr>
              <a:t>moto</a:t>
            </a:r>
            <a:r>
              <a:rPr lang="en-GB" sz="1200" b="0" strike="noStrike" spc="-1" dirty="0">
                <a:solidFill>
                  <a:srgbClr val="000000"/>
                </a:solidFill>
                <a:latin typeface="Calibri"/>
                <a:ea typeface="Calibri"/>
              </a:rPr>
              <a:t>’ (with gestures, if using).</a:t>
            </a:r>
            <a:br>
              <a:rPr dirty="0"/>
            </a:br>
            <a:r>
              <a:rPr lang="en-GB" sz="1200" b="0" strike="noStrike" spc="-1" dirty="0">
                <a:solidFill>
                  <a:srgbClr val="000000"/>
                </a:solidFill>
                <a:latin typeface="Calibri"/>
                <a:ea typeface="Calibri"/>
              </a:rPr>
              <a:t> </a:t>
            </a:r>
            <a:endParaRPr lang="en-GB" sz="1200" b="0" strike="noStrike" spc="-1" dirty="0">
              <a:latin typeface="Arial"/>
            </a:endParaRPr>
          </a:p>
        </p:txBody>
      </p:sp>
      <p:sp>
        <p:nvSpPr>
          <p:cNvPr id="295"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E46ABACE-5E9C-401A-9382-3F230EC0BD59}" type="slidenum">
              <a:rPr lang="en-GB" sz="1200" b="0" strike="noStrike" spc="-1">
                <a:solidFill>
                  <a:srgbClr val="000000"/>
                </a:solidFill>
                <a:latin typeface="Calibri"/>
                <a:ea typeface="Calibri"/>
              </a:rPr>
              <a:t>5</a:t>
            </a:fld>
            <a:endParaRPr lang="en-GB" sz="12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PlaceHolder 1"/>
          <p:cNvSpPr>
            <a:spLocks noGrp="1" noRot="1" noChangeAspect="1"/>
          </p:cNvSpPr>
          <p:nvPr>
            <p:ph type="sldImg"/>
          </p:nvPr>
        </p:nvSpPr>
        <p:spPr>
          <a:xfrm>
            <a:off x="685800" y="1143000"/>
            <a:ext cx="5486400" cy="3086100"/>
          </a:xfrm>
          <a:prstGeom prst="rect">
            <a:avLst/>
          </a:prstGeom>
        </p:spPr>
      </p:sp>
      <p:sp>
        <p:nvSpPr>
          <p:cNvPr id="297"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key SSC </a:t>
            </a:r>
            <a:r>
              <a:rPr lang="en-GB" sz="1200" b="1" strike="noStrike" spc="-1" dirty="0">
                <a:solidFill>
                  <a:srgbClr val="000000"/>
                </a:solidFill>
                <a:latin typeface="Calibri"/>
                <a:ea typeface="Calibri"/>
              </a:rPr>
              <a:t>[a] [o] </a:t>
            </a:r>
            <a:r>
              <a:rPr lang="en-GB" sz="1200" b="0" strike="noStrike" spc="-1" dirty="0">
                <a:solidFill>
                  <a:srgbClr val="000000"/>
                </a:solidFill>
                <a:latin typeface="Calibri"/>
                <a:ea typeface="Calibri"/>
              </a:rPr>
              <a:t>&amp; source words (</a:t>
            </a:r>
            <a:r>
              <a:rPr lang="en-GB" sz="1200" b="0" strike="noStrike" spc="-1" dirty="0" err="1">
                <a:solidFill>
                  <a:srgbClr val="000000"/>
                </a:solidFill>
                <a:latin typeface="Calibri"/>
                <a:ea typeface="Calibri"/>
              </a:rPr>
              <a:t>banane</a:t>
            </a:r>
            <a:r>
              <a:rPr lang="en-GB" sz="1200" b="0" strike="noStrike" spc="-1" dirty="0">
                <a:solidFill>
                  <a:srgbClr val="000000"/>
                </a:solidFill>
                <a:latin typeface="Calibri"/>
                <a:ea typeface="Calibri"/>
              </a:rPr>
              <a:t> – moto).</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Elicit the </a:t>
            </a:r>
            <a:r>
              <a:rPr lang="en-GB" sz="1200" b="1" strike="noStrike" spc="-1" dirty="0">
                <a:solidFill>
                  <a:srgbClr val="000000"/>
                </a:solidFill>
                <a:latin typeface="Calibri"/>
                <a:ea typeface="Calibri"/>
              </a:rPr>
              <a:t>SSC</a:t>
            </a:r>
            <a:r>
              <a:rPr lang="en-GB" sz="1200" b="0" strike="noStrike" spc="-1" dirty="0">
                <a:solidFill>
                  <a:srgbClr val="000000"/>
                </a:solidFill>
                <a:latin typeface="Calibri"/>
                <a:ea typeface="Calibri"/>
              </a:rPr>
              <a:t> and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words again ‘</a:t>
            </a:r>
            <a:r>
              <a:rPr lang="en-GB" sz="1200" b="1" strike="noStrike" spc="-1" dirty="0" err="1">
                <a:solidFill>
                  <a:srgbClr val="000000"/>
                </a:solidFill>
                <a:latin typeface="Calibri"/>
                <a:ea typeface="Calibri"/>
              </a:rPr>
              <a:t>banane</a:t>
            </a:r>
            <a:r>
              <a:rPr lang="en-GB" sz="1200" b="0" strike="noStrike" spc="-1" dirty="0">
                <a:solidFill>
                  <a:srgbClr val="000000"/>
                </a:solidFill>
                <a:latin typeface="Calibri"/>
                <a:ea typeface="Calibri"/>
              </a:rPr>
              <a:t>’ &amp; ‘</a:t>
            </a:r>
            <a:r>
              <a:rPr lang="en-GB" sz="1200" b="1" strike="noStrike" spc="-1" dirty="0">
                <a:solidFill>
                  <a:srgbClr val="000000"/>
                </a:solidFill>
                <a:latin typeface="Calibri"/>
                <a:ea typeface="Calibri"/>
              </a:rPr>
              <a:t>moto</a:t>
            </a:r>
            <a:r>
              <a:rPr lang="en-GB" sz="1200" b="0" strike="noStrike" spc="-1" dirty="0">
                <a:solidFill>
                  <a:srgbClr val="000000"/>
                </a:solidFill>
                <a:latin typeface="Calibri"/>
                <a:ea typeface="Calibri"/>
              </a:rPr>
              <a:t>’ (with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Pupils point at the right picture &amp; work in pairs to practise action (if provided) and sound</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Extra: give students 30 seconds to practise in pairs – one uses the gesture, the other says the correct source word (</a:t>
            </a:r>
            <a:r>
              <a:rPr lang="en-GB" sz="1200" b="0" strike="noStrike" spc="-1" dirty="0" err="1">
                <a:solidFill>
                  <a:srgbClr val="000000"/>
                </a:solidFill>
                <a:latin typeface="Calibri"/>
                <a:ea typeface="Calibri"/>
              </a:rPr>
              <a:t>banane</a:t>
            </a:r>
            <a:r>
              <a:rPr lang="en-GB" sz="1200" b="0" strike="noStrike" spc="-1" dirty="0">
                <a:solidFill>
                  <a:srgbClr val="000000"/>
                </a:solidFill>
                <a:latin typeface="Calibri"/>
                <a:ea typeface="Calibri"/>
              </a:rPr>
              <a:t> / moto) OR one says the key individual SSC </a:t>
            </a:r>
            <a:r>
              <a:rPr lang="en-GB" sz="1200" b="1" strike="noStrike" spc="-1" dirty="0">
                <a:solidFill>
                  <a:srgbClr val="000000"/>
                </a:solidFill>
                <a:latin typeface="Calibri"/>
                <a:ea typeface="Calibri"/>
              </a:rPr>
              <a:t>[a] [o] </a:t>
            </a:r>
            <a:r>
              <a:rPr lang="en-GB" sz="1200" b="0" strike="noStrike" spc="-1" dirty="0">
                <a:solidFill>
                  <a:srgbClr val="000000"/>
                </a:solidFill>
                <a:latin typeface="Calibri"/>
                <a:ea typeface="Calibri"/>
              </a:rPr>
              <a:t>and the other students says the source word.</a:t>
            </a:r>
            <a:endParaRPr lang="en-GB" sz="1200" b="0" strike="noStrike" spc="-1" dirty="0">
              <a:latin typeface="Arial"/>
            </a:endParaRPr>
          </a:p>
          <a:p>
            <a:pPr>
              <a:lnSpc>
                <a:spcPct val="100000"/>
              </a:lnSpc>
            </a:pPr>
            <a:endParaRPr lang="en-GB" sz="1200" b="0" strike="noStrike" spc="-1" dirty="0">
              <a:latin typeface="Arial"/>
            </a:endParaRPr>
          </a:p>
        </p:txBody>
      </p:sp>
      <p:sp>
        <p:nvSpPr>
          <p:cNvPr id="298"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C624F8CE-4C73-446A-8AFE-B84202989D96}" type="slidenum">
              <a:rPr lang="en-GB" sz="1200" b="0" strike="noStrike" spc="-1">
                <a:solidFill>
                  <a:srgbClr val="000000"/>
                </a:solidFill>
                <a:latin typeface="Calibri"/>
                <a:ea typeface="Calibri"/>
              </a:rPr>
              <a:t>6</a:t>
            </a:fld>
            <a:endParaRPr lang="en-GB" sz="12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introduce SSC </a:t>
            </a:r>
            <a:r>
              <a:rPr lang="en-GB" sz="1200" b="1" strike="noStrike" spc="-1" dirty="0">
                <a:solidFill>
                  <a:srgbClr val="000000"/>
                </a:solidFill>
                <a:latin typeface="Calibri"/>
                <a:ea typeface="Calibri"/>
              </a:rPr>
              <a:t>[</a:t>
            </a:r>
            <a:r>
              <a:rPr lang="en-GB" sz="1200" b="1" strike="noStrike" spc="-1" dirty="0" err="1">
                <a:solidFill>
                  <a:srgbClr val="000000"/>
                </a:solidFill>
                <a:latin typeface="Calibri"/>
                <a:ea typeface="Calibri"/>
              </a:rPr>
              <a:t>i</a:t>
            </a:r>
            <a:r>
              <a:rPr lang="en-GB" sz="1200" b="1" strike="noStrike" spc="-1" dirty="0">
                <a:solidFill>
                  <a:srgbClr val="000000"/>
                </a:solidFill>
                <a:latin typeface="Calibri"/>
                <a:ea typeface="Calibri"/>
              </a:rPr>
              <a:t>] </a:t>
            </a: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Introduce and elicit the pronunciation of the </a:t>
            </a:r>
            <a:r>
              <a:rPr lang="en-GB" sz="1200" b="1" strike="noStrike" spc="-1" dirty="0">
                <a:solidFill>
                  <a:srgbClr val="000000"/>
                </a:solidFill>
                <a:latin typeface="Calibri"/>
                <a:ea typeface="Calibri"/>
              </a:rPr>
              <a:t>individual SSC [</a:t>
            </a:r>
            <a:r>
              <a:rPr lang="en-GB" sz="1200" b="1" strike="noStrike" spc="-1" dirty="0" err="1">
                <a:solidFill>
                  <a:srgbClr val="000000"/>
                </a:solidFill>
                <a:latin typeface="Calibri"/>
                <a:ea typeface="Calibri"/>
              </a:rPr>
              <a:t>i</a:t>
            </a:r>
            <a:r>
              <a:rPr lang="en-GB" sz="1200" b="1" strike="noStrike" spc="-1" dirty="0">
                <a:solidFill>
                  <a:srgbClr val="000000"/>
                </a:solidFill>
                <a:latin typeface="Calibri"/>
                <a:ea typeface="Calibri"/>
              </a:rPr>
              <a:t>] </a:t>
            </a:r>
            <a:r>
              <a:rPr lang="en-GB" sz="1200" b="0" strike="noStrike" spc="-1" dirty="0">
                <a:solidFill>
                  <a:srgbClr val="000000"/>
                </a:solidFill>
                <a:latin typeface="Calibri"/>
                <a:ea typeface="Calibri"/>
              </a:rPr>
              <a:t>and then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 ‘</a:t>
            </a:r>
            <a:r>
              <a:rPr lang="en-GB" sz="1200" b="1" strike="noStrike" spc="-1" dirty="0">
                <a:solidFill>
                  <a:srgbClr val="000000"/>
                </a:solidFill>
                <a:latin typeface="Calibri"/>
                <a:ea typeface="Calibri"/>
              </a:rPr>
              <a:t>midi</a:t>
            </a:r>
            <a:r>
              <a:rPr lang="en-GB" sz="1200" b="0" strike="noStrike" spc="-1" dirty="0">
                <a:solidFill>
                  <a:srgbClr val="000000"/>
                </a:solidFill>
                <a:latin typeface="Calibri"/>
                <a:ea typeface="Calibri"/>
              </a:rPr>
              <a:t>’ (with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to bring on the picture and get students to repeat (with gesture, if using).</a:t>
            </a:r>
            <a:endParaRPr lang="en-GB" sz="1200" b="0" strike="noStrike" spc="-1" dirty="0">
              <a:latin typeface="Arial"/>
            </a:endParaRPr>
          </a:p>
          <a:p>
            <a:pPr>
              <a:lnSpc>
                <a:spcPct val="100000"/>
              </a:lnSpc>
            </a:pPr>
            <a:endParaRPr lang="en-GB" sz="12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strike="noStrike" spc="-1" dirty="0">
                <a:latin typeface="Arial"/>
              </a:rPr>
              <a:t>Note</a:t>
            </a:r>
            <a:r>
              <a:rPr lang="en-GB" sz="1200" b="0" strike="noStrike" spc="-1" dirty="0">
                <a:latin typeface="Arial"/>
              </a:rPr>
              <a:t>: </a:t>
            </a:r>
            <a:r>
              <a:rPr lang="en-US" sz="1200" b="0" strike="noStrike" spc="-1" dirty="0">
                <a:latin typeface="Arial"/>
              </a:rPr>
              <a:t>g</a:t>
            </a:r>
            <a:r>
              <a:rPr lang="en-US" dirty="0"/>
              <a:t>esture for midday – raise both arms above</a:t>
            </a:r>
            <a:r>
              <a:rPr lang="en-US" baseline="0" dirty="0"/>
              <a:t> your head, palms touching to mime 12 o’clock.</a:t>
            </a:r>
            <a:endParaRPr lang="en-US" dirty="0"/>
          </a:p>
          <a:p>
            <a:pPr>
              <a:lnSpc>
                <a:spcPct val="100000"/>
              </a:lnSpc>
            </a:pPr>
            <a:endParaRPr lang="en-GB" sz="1200" b="0" strike="noStrike" spc="-1" dirty="0">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226990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PlaceHolder 1"/>
          <p:cNvSpPr>
            <a:spLocks noGrp="1" noRot="1" noChangeAspect="1"/>
          </p:cNvSpPr>
          <p:nvPr>
            <p:ph type="sldImg"/>
          </p:nvPr>
        </p:nvSpPr>
        <p:spPr>
          <a:xfrm>
            <a:off x="685800" y="1143000"/>
            <a:ext cx="5486400" cy="3086100"/>
          </a:xfrm>
          <a:prstGeom prst="rect">
            <a:avLst/>
          </a:prstGeom>
        </p:spPr>
      </p:sp>
      <p:sp>
        <p:nvSpPr>
          <p:cNvPr id="29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introduce SSC </a:t>
            </a:r>
            <a:r>
              <a:rPr lang="en-GB" sz="1200" b="1" strike="noStrike" spc="-1" dirty="0">
                <a:solidFill>
                  <a:srgbClr val="000000"/>
                </a:solidFill>
                <a:latin typeface="Calibri"/>
                <a:ea typeface="Calibri"/>
              </a:rPr>
              <a: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Introduce and elicit the pronunciation of the </a:t>
            </a:r>
            <a:r>
              <a:rPr lang="en-GB" sz="1200" b="1" strike="noStrike" spc="-1" dirty="0">
                <a:solidFill>
                  <a:srgbClr val="000000"/>
                </a:solidFill>
                <a:latin typeface="Calibri"/>
                <a:ea typeface="Calibri"/>
              </a:rPr>
              <a:t>individual SSC [e] </a:t>
            </a:r>
            <a:r>
              <a:rPr lang="en-GB" sz="1200" b="0" strike="noStrike" spc="-1" dirty="0">
                <a:solidFill>
                  <a:srgbClr val="000000"/>
                </a:solidFill>
                <a:latin typeface="Calibri"/>
                <a:ea typeface="Calibri"/>
              </a:rPr>
              <a:t>and then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 ‘</a:t>
            </a:r>
            <a:r>
              <a:rPr lang="en-GB" sz="1200" b="1" strike="noStrike" spc="-1" dirty="0">
                <a:solidFill>
                  <a:srgbClr val="000000"/>
                </a:solidFill>
                <a:latin typeface="Calibri"/>
                <a:ea typeface="Calibri"/>
              </a:rPr>
              <a:t>cheval’</a:t>
            </a:r>
            <a:r>
              <a:rPr lang="en-GB" sz="1200" b="0" strike="noStrike" spc="-1" dirty="0">
                <a:solidFill>
                  <a:srgbClr val="000000"/>
                </a:solidFill>
                <a:latin typeface="Calibri"/>
                <a:ea typeface="Calibri"/>
              </a:rPr>
              <a:t> (with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to bring on the picture and get students to repeat (with gesture, if using).</a:t>
            </a:r>
            <a:endParaRPr lang="en-GB" sz="1200" b="0" strike="noStrike" spc="-1" dirty="0">
              <a:latin typeface="Arial"/>
            </a:endParaRPr>
          </a:p>
          <a:p>
            <a:pPr eaLnBrk="1" hangingPunct="1"/>
            <a:br>
              <a:rPr dirty="0"/>
            </a:br>
            <a:r>
              <a:rPr lang="en-GB" sz="1200" b="1" strike="noStrike" spc="-1" dirty="0">
                <a:latin typeface="+mn-lt"/>
              </a:rPr>
              <a:t>Note</a:t>
            </a:r>
            <a:r>
              <a:rPr lang="en-GB" sz="1200" b="0" strike="noStrike" spc="-1" dirty="0">
                <a:latin typeface="+mn-lt"/>
              </a:rPr>
              <a:t>: </a:t>
            </a:r>
            <a:r>
              <a:rPr lang="en-US" sz="1200" b="0" strike="noStrike" spc="-1" dirty="0">
                <a:latin typeface="+mn-lt"/>
              </a:rPr>
              <a:t>a g</a:t>
            </a:r>
            <a:r>
              <a:rPr lang="en-US" dirty="0"/>
              <a:t>esture for horse</a:t>
            </a:r>
            <a:r>
              <a:rPr lang="en-US" baseline="0" dirty="0"/>
              <a:t> – mime of </a:t>
            </a:r>
            <a:r>
              <a:rPr lang="en-US" baseline="0" dirty="0" err="1"/>
              <a:t>horseriding</a:t>
            </a:r>
            <a:r>
              <a:rPr lang="en-US" baseline="0" dirty="0"/>
              <a:t>.</a:t>
            </a:r>
            <a:endParaRPr lang="en-US" dirty="0"/>
          </a:p>
          <a:p>
            <a:pPr>
              <a:lnSpc>
                <a:spcPct val="100000"/>
              </a:lnSpc>
            </a:pPr>
            <a:endParaRPr lang="en-GB" sz="1200" b="0" strike="noStrike" spc="-1" dirty="0">
              <a:latin typeface="Arial"/>
            </a:endParaRPr>
          </a:p>
        </p:txBody>
      </p:sp>
      <p:sp>
        <p:nvSpPr>
          <p:cNvPr id="29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C6F1851-B272-4B18-B68F-80E0CDF18A2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920594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PlaceHolder 1"/>
          <p:cNvSpPr>
            <a:spLocks noGrp="1" noRot="1" noChangeAspect="1"/>
          </p:cNvSpPr>
          <p:nvPr>
            <p:ph type="sldImg"/>
          </p:nvPr>
        </p:nvSpPr>
        <p:spPr>
          <a:xfrm>
            <a:off x="685800" y="1143000"/>
            <a:ext cx="5486400" cy="3086100"/>
          </a:xfrm>
          <a:prstGeom prst="rect">
            <a:avLst/>
          </a:prstGeom>
        </p:spPr>
      </p:sp>
      <p:sp>
        <p:nvSpPr>
          <p:cNvPr id="294"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SSC </a:t>
            </a:r>
            <a:r>
              <a:rPr lang="en-GB" sz="1200" b="1" strike="noStrike" spc="-1" dirty="0">
                <a:solidFill>
                  <a:srgbClr val="000000"/>
                </a:solidFill>
                <a:latin typeface="Calibri"/>
                <a:ea typeface="Calibri"/>
              </a:rPr>
              <a:t>[</a:t>
            </a:r>
            <a:r>
              <a:rPr lang="en-GB" sz="1200" b="1" strike="noStrike" spc="-1" dirty="0" err="1">
                <a:solidFill>
                  <a:srgbClr val="000000"/>
                </a:solidFill>
                <a:latin typeface="Calibri"/>
                <a:ea typeface="Calibri"/>
              </a:rPr>
              <a:t>i</a:t>
            </a:r>
            <a:r>
              <a:rPr lang="en-GB" sz="1200" b="1" strike="noStrike" spc="-1" dirty="0">
                <a:solidFill>
                  <a:srgbClr val="000000"/>
                </a:solidFill>
                <a:latin typeface="Calibri"/>
                <a:ea typeface="Calibri"/>
              </a:rPr>
              <a:t>] [e]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Practise pronunciation of the individual SSC </a:t>
            </a:r>
            <a:r>
              <a:rPr lang="en-GB" sz="1200" b="1" strike="noStrike" spc="-1" dirty="0">
                <a:solidFill>
                  <a:srgbClr val="000000"/>
                </a:solidFill>
                <a:latin typeface="Calibri"/>
                <a:ea typeface="Calibri"/>
              </a:rPr>
              <a:t>[</a:t>
            </a:r>
            <a:r>
              <a:rPr lang="en-GB" sz="1200" b="1" strike="noStrike" spc="-1" dirty="0" err="1">
                <a:solidFill>
                  <a:srgbClr val="000000"/>
                </a:solidFill>
                <a:latin typeface="Calibri"/>
                <a:ea typeface="Calibri"/>
              </a:rPr>
              <a:t>i</a:t>
            </a:r>
            <a:r>
              <a:rPr lang="en-GB" sz="1200" b="1" strike="noStrike" spc="-1" dirty="0">
                <a:solidFill>
                  <a:srgbClr val="000000"/>
                </a:solidFill>
                <a:latin typeface="Calibri"/>
                <a:ea typeface="Calibri"/>
              </a:rPr>
              <a:t>] </a:t>
            </a:r>
            <a:r>
              <a:rPr lang="en-GB" sz="1200" b="0" strike="noStrike" spc="-1" dirty="0">
                <a:solidFill>
                  <a:srgbClr val="000000"/>
                </a:solidFill>
                <a:latin typeface="Calibri"/>
                <a:ea typeface="Calibri"/>
              </a:rPr>
              <a:t>and</a:t>
            </a:r>
            <a:r>
              <a:rPr lang="en-GB" sz="1200" b="1" strike="noStrike" spc="-1" dirty="0">
                <a:solidFill>
                  <a:srgbClr val="000000"/>
                </a:solidFill>
                <a:latin typeface="Calibri"/>
                <a:ea typeface="Calibri"/>
              </a:rPr>
              <a:t> [e] </a:t>
            </a:r>
            <a:r>
              <a:rPr lang="en-GB" sz="1200" b="0" strike="noStrike" spc="-1" dirty="0">
                <a:solidFill>
                  <a:srgbClr val="000000"/>
                </a:solidFill>
                <a:latin typeface="Calibri"/>
                <a:ea typeface="Calibri"/>
              </a:rPr>
              <a:t>– elicit the source words again ‘</a:t>
            </a:r>
            <a:r>
              <a:rPr lang="en-GB" sz="1200" b="1" strike="noStrike" spc="-1" dirty="0">
                <a:solidFill>
                  <a:srgbClr val="000000"/>
                </a:solidFill>
                <a:latin typeface="Calibri"/>
                <a:ea typeface="Calibri"/>
              </a:rPr>
              <a:t>midi</a:t>
            </a:r>
            <a:r>
              <a:rPr lang="en-GB" sz="1200" b="0" strike="noStrike" spc="-1" dirty="0">
                <a:solidFill>
                  <a:srgbClr val="000000"/>
                </a:solidFill>
                <a:latin typeface="Calibri"/>
                <a:ea typeface="Calibri"/>
              </a:rPr>
              <a:t>’ &amp; ‘</a:t>
            </a:r>
            <a:r>
              <a:rPr lang="en-GB" sz="1200" b="1" strike="noStrike" spc="-1" dirty="0">
                <a:solidFill>
                  <a:srgbClr val="000000"/>
                </a:solidFill>
                <a:latin typeface="Calibri"/>
                <a:ea typeface="Calibri"/>
              </a:rPr>
              <a:t>cheval</a:t>
            </a:r>
            <a:r>
              <a:rPr lang="en-GB" sz="1200" b="0" strike="noStrike" spc="-1" dirty="0">
                <a:solidFill>
                  <a:srgbClr val="000000"/>
                </a:solidFill>
                <a:latin typeface="Calibri"/>
                <a:ea typeface="Calibri"/>
              </a:rPr>
              <a:t>’ (with gestures, if using).</a:t>
            </a:r>
            <a:br>
              <a:rPr dirty="0"/>
            </a:br>
            <a:r>
              <a:rPr lang="en-GB" sz="1200" b="0" strike="noStrike" spc="-1" dirty="0">
                <a:solidFill>
                  <a:srgbClr val="000000"/>
                </a:solidFill>
                <a:latin typeface="Calibri"/>
                <a:ea typeface="Calibri"/>
              </a:rPr>
              <a:t> </a:t>
            </a:r>
            <a:endParaRPr lang="en-GB" sz="1200" b="0" strike="noStrike" spc="-1" dirty="0">
              <a:latin typeface="Arial"/>
            </a:endParaRPr>
          </a:p>
        </p:txBody>
      </p:sp>
      <p:sp>
        <p:nvSpPr>
          <p:cNvPr id="295"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E46ABACE-5E9C-401A-9382-3F230EC0BD59}"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741114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ideo" Target="https://www.youtube.com/embed/lXPUmC51wGc" TargetMode="External"/><Relationship Id="rId5" Type="http://schemas.openxmlformats.org/officeDocument/2006/relationships/image" Target="../media/image15.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20.jpeg"/><Relationship Id="rId3" Type="http://schemas.openxmlformats.org/officeDocument/2006/relationships/image" Target="../media/image2.png"/><Relationship Id="rId7" Type="http://schemas.openxmlformats.org/officeDocument/2006/relationships/audio" Target="../media/audio4.wav"/><Relationship Id="rId12"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audio" Target="../media/audio3.wav"/><Relationship Id="rId11" Type="http://schemas.openxmlformats.org/officeDocument/2006/relationships/image" Target="../media/image18.png"/><Relationship Id="rId5" Type="http://schemas.openxmlformats.org/officeDocument/2006/relationships/audio" Target="../media/audio2.wav"/><Relationship Id="rId10" Type="http://schemas.openxmlformats.org/officeDocument/2006/relationships/image" Target="../media/image17.png"/><Relationship Id="rId4" Type="http://schemas.openxmlformats.org/officeDocument/2006/relationships/audio" Target="../media/audio1.wav"/><Relationship Id="rId9" Type="http://schemas.openxmlformats.org/officeDocument/2006/relationships/image" Target="../media/image16.png"/><Relationship Id="rId1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audio" Target="../media/audio7.wav"/><Relationship Id="rId11" Type="http://schemas.openxmlformats.org/officeDocument/2006/relationships/image" Target="../media/image27.sv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audio" Target="../media/audio6.wav"/><Relationship Id="rId9" Type="http://schemas.openxmlformats.org/officeDocument/2006/relationships/image" Target="../media/image25.png"/><Relationship Id="rId1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audio" Target="../media/audio9.wav"/><Relationship Id="rId12"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2.png"/><Relationship Id="rId5" Type="http://schemas.openxmlformats.org/officeDocument/2006/relationships/image" Target="../media/image20.jpeg"/><Relationship Id="rId10" Type="http://schemas.openxmlformats.org/officeDocument/2006/relationships/image" Target="../media/image27.svg"/><Relationship Id="rId4" Type="http://schemas.openxmlformats.org/officeDocument/2006/relationships/audio" Target="../media/audio8.wav"/><Relationship Id="rId9" Type="http://schemas.openxmlformats.org/officeDocument/2006/relationships/image" Target="../media/image26.png"/><Relationship Id="rId1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stomShape 1">
            <a:extLst>
              <a:ext uri="{FF2B5EF4-FFF2-40B4-BE49-F238E27FC236}">
                <a16:creationId xmlns:a16="http://schemas.microsoft.com/office/drawing/2014/main" id="{3A2C2736-0132-4577-8FC6-315E15541256}"/>
              </a:ext>
            </a:extLst>
          </p:cNvPr>
          <p:cNvSpPr/>
          <p:nvPr/>
        </p:nvSpPr>
        <p:spPr>
          <a:xfrm>
            <a:off x="0" y="9236"/>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sp>
      <p:sp>
        <p:nvSpPr>
          <p:cNvPr id="46" name="CustomShape 2"/>
          <p:cNvSpPr/>
          <p:nvPr/>
        </p:nvSpPr>
        <p:spPr>
          <a:xfrm>
            <a:off x="6368040" y="4552560"/>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a:solidFill>
                  <a:srgbClr val="FFC000"/>
                </a:solidFill>
                <a:latin typeface="Modern Love" panose="04090805081005020601" pitchFamily="82" charset="0"/>
                <a:cs typeface="Arial"/>
                <a:sym typeface="Arial"/>
              </a:rPr>
              <a:t>jaune</a:t>
            </a:r>
            <a:endParaRPr lang="en-GB" sz="1400" kern="0" dirty="0">
              <a:solidFill>
                <a:srgbClr val="FFC000"/>
              </a:solidFill>
              <a:latin typeface="Modern Love" panose="04090805081005020601" pitchFamily="82" charset="0"/>
              <a:cs typeface="Arial"/>
              <a:sym typeface="Arial"/>
            </a:endParaRPr>
          </a:p>
        </p:txBody>
      </p:sp>
      <p:sp>
        <p:nvSpPr>
          <p:cNvPr id="47" name="CustomShape 3"/>
          <p:cNvSpPr/>
          <p:nvPr/>
        </p:nvSpPr>
        <p:spPr>
          <a:xfrm>
            <a:off x="43047" y="5329800"/>
            <a:ext cx="4571280" cy="137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Clr>
                <a:srgbClr val="44546A"/>
              </a:buClr>
              <a:buFont typeface="Century Gothic"/>
              <a:buChar char="-"/>
            </a:pPr>
            <a:r>
              <a:rPr lang="en-GB" sz="2800" b="1" strike="noStrike" spc="-1" dirty="0">
                <a:solidFill>
                  <a:schemeClr val="bg2">
                    <a:lumMod val="25000"/>
                  </a:schemeClr>
                </a:solidFill>
                <a:latin typeface="Century Gothic" panose="020B0502020202020204" pitchFamily="34" charset="0"/>
                <a:ea typeface="Century Gothic"/>
              </a:rPr>
              <a:t>les voyelles</a:t>
            </a:r>
            <a:endParaRPr lang="en-GB" sz="2800" b="0" strike="noStrike" spc="-1" dirty="0">
              <a:solidFill>
                <a:schemeClr val="bg2">
                  <a:lumMod val="25000"/>
                </a:schemeClr>
              </a:solidFill>
              <a:latin typeface="Century Gothic" panose="020B0502020202020204" pitchFamily="34" charset="0"/>
            </a:endParaRPr>
          </a:p>
          <a:p>
            <a:pPr marL="343080" indent="-342360">
              <a:lnSpc>
                <a:spcPct val="100000"/>
              </a:lnSpc>
              <a:buClr>
                <a:srgbClr val="44546A"/>
              </a:buClr>
              <a:buFont typeface="Century Gothic"/>
              <a:buChar char="-"/>
            </a:pPr>
            <a:r>
              <a:rPr lang="en-GB" sz="2800" b="1" strike="noStrike" spc="-1" dirty="0">
                <a:solidFill>
                  <a:schemeClr val="bg2">
                    <a:lumMod val="25000"/>
                  </a:schemeClr>
                </a:solidFill>
                <a:latin typeface="Century Gothic" panose="020B0502020202020204" pitchFamily="34" charset="0"/>
                <a:ea typeface="Century Gothic"/>
              </a:rPr>
              <a:t>SSC [a] [o] [e] [</a:t>
            </a:r>
            <a:r>
              <a:rPr lang="en-GB" sz="2800" b="1" strike="noStrike" spc="-1" dirty="0" err="1">
                <a:solidFill>
                  <a:schemeClr val="bg2">
                    <a:lumMod val="25000"/>
                  </a:schemeClr>
                </a:solidFill>
                <a:latin typeface="Century Gothic" panose="020B0502020202020204" pitchFamily="34" charset="0"/>
                <a:ea typeface="Century Gothic"/>
              </a:rPr>
              <a:t>i</a:t>
            </a:r>
            <a:r>
              <a:rPr lang="en-GB" sz="2800" b="1" strike="noStrike" spc="-1" dirty="0">
                <a:solidFill>
                  <a:schemeClr val="bg2">
                    <a:lumMod val="25000"/>
                  </a:schemeClr>
                </a:solidFill>
                <a:latin typeface="Century Gothic" panose="020B0502020202020204" pitchFamily="34" charset="0"/>
                <a:ea typeface="Century Gothic"/>
              </a:rPr>
              <a:t>] [u]</a:t>
            </a:r>
            <a:endParaRPr lang="en-GB" sz="2800" b="0" strike="noStrike" spc="-1" dirty="0">
              <a:solidFill>
                <a:schemeClr val="bg2">
                  <a:lumMod val="25000"/>
                </a:schemeClr>
              </a:solidFill>
              <a:latin typeface="Century Gothic" panose="020B0502020202020204" pitchFamily="34" charset="0"/>
            </a:endParaRPr>
          </a:p>
        </p:txBody>
      </p:sp>
      <p:sp>
        <p:nvSpPr>
          <p:cNvPr id="2" name="Title 1">
            <a:extLst>
              <a:ext uri="{FF2B5EF4-FFF2-40B4-BE49-F238E27FC236}">
                <a16:creationId xmlns:a16="http://schemas.microsoft.com/office/drawing/2014/main" id="{F55CF993-3D71-4C59-9D34-78FA39EC2FDE}"/>
              </a:ext>
            </a:extLst>
          </p:cNvPr>
          <p:cNvSpPr>
            <a:spLocks noGrp="1"/>
          </p:cNvSpPr>
          <p:nvPr>
            <p:ph type="title"/>
          </p:nvPr>
        </p:nvSpPr>
        <p:spPr>
          <a:xfrm>
            <a:off x="-88473" y="184975"/>
            <a:ext cx="4350240" cy="1144800"/>
          </a:xfrm>
        </p:spPr>
        <p:txBody>
          <a:bodyPr/>
          <a:lstStyle/>
          <a:p>
            <a:pPr algn="ctr"/>
            <a:r>
              <a:rPr lang="en-GB" sz="4000" b="1" spc="-1" dirty="0">
                <a:solidFill>
                  <a:schemeClr val="bg2">
                    <a:lumMod val="25000"/>
                  </a:schemeClr>
                </a:solidFill>
                <a:latin typeface="Century Gothic" panose="020B0502020202020204" pitchFamily="34" charset="0"/>
                <a:ea typeface="Century Gothic"/>
              </a:rPr>
              <a:t>Describing me and others</a:t>
            </a:r>
            <a:endParaRPr lang="en-GB" sz="4000" dirty="0">
              <a:solidFill>
                <a:schemeClr val="bg2">
                  <a:lumMod val="25000"/>
                </a:schemeClr>
              </a:solidFill>
            </a:endParaRPr>
          </a:p>
        </p:txBody>
      </p:sp>
      <p:pic>
        <p:nvPicPr>
          <p:cNvPr id="10" name="Picture 9" descr="A picture containing text, electronics, computer, display&#10;&#10;Description automatically generated">
            <a:extLst>
              <a:ext uri="{FF2B5EF4-FFF2-40B4-BE49-F238E27FC236}">
                <a16:creationId xmlns:a16="http://schemas.microsoft.com/office/drawing/2014/main" id="{8BDFFAE7-0C45-4A30-878F-996539E2D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1116" y="426354"/>
            <a:ext cx="5084505" cy="4359018"/>
          </a:xfrm>
          <a:prstGeom prst="rect">
            <a:avLst/>
          </a:prstGeom>
        </p:spPr>
      </p:pic>
      <p:pic>
        <p:nvPicPr>
          <p:cNvPr id="7" name="Picture 12">
            <a:extLst>
              <a:ext uri="{FF2B5EF4-FFF2-40B4-BE49-F238E27FC236}">
                <a16:creationId xmlns:a16="http://schemas.microsoft.com/office/drawing/2014/main" id="{577CA073-A294-49D7-B07E-E4FC06542C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266691" y="3408750"/>
            <a:ext cx="1518637" cy="1323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8" name="Group 7">
            <a:extLst>
              <a:ext uri="{FF2B5EF4-FFF2-40B4-BE49-F238E27FC236}">
                <a16:creationId xmlns:a16="http://schemas.microsoft.com/office/drawing/2014/main" id="{BABC2780-0E52-4827-AF1D-13D6E0B8536E}"/>
              </a:ext>
            </a:extLst>
          </p:cNvPr>
          <p:cNvGrpSpPr/>
          <p:nvPr/>
        </p:nvGrpSpPr>
        <p:grpSpPr>
          <a:xfrm flipH="1">
            <a:off x="402315" y="1851222"/>
            <a:ext cx="2638487" cy="1687920"/>
            <a:chOff x="1244846" y="1544058"/>
            <a:chExt cx="1934560" cy="1372022"/>
          </a:xfrm>
        </p:grpSpPr>
        <p:pic>
          <p:nvPicPr>
            <p:cNvPr id="9" name="Picture 8" descr="Free Bubble Speech vector and picture">
              <a:extLst>
                <a:ext uri="{FF2B5EF4-FFF2-40B4-BE49-F238E27FC236}">
                  <a16:creationId xmlns:a16="http://schemas.microsoft.com/office/drawing/2014/main" id="{F6728ECD-AF5C-41BB-AC62-9E29512823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4846" y="1544058"/>
              <a:ext cx="1934560" cy="137202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4">
              <a:extLst>
                <a:ext uri="{FF2B5EF4-FFF2-40B4-BE49-F238E27FC236}">
                  <a16:creationId xmlns:a16="http://schemas.microsoft.com/office/drawing/2014/main" id="{0001A232-2176-4C60-942F-D20DD4167AAA}"/>
                </a:ext>
              </a:extLst>
            </p:cNvPr>
            <p:cNvSpPr txBox="1"/>
            <p:nvPr/>
          </p:nvSpPr>
          <p:spPr>
            <a:xfrm>
              <a:off x="1494806" y="1608140"/>
              <a:ext cx="1490394" cy="107575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4000" b="1" dirty="0">
                  <a:ln w="6350" cmpd="sng">
                    <a:solidFill>
                      <a:srgbClr val="002060"/>
                    </a:solidFill>
                    <a:prstDash val="solid"/>
                  </a:ln>
                  <a:solidFill>
                    <a:srgbClr val="86CFE2"/>
                  </a:solidFill>
                  <a:effectLst/>
                  <a:latin typeface="Dreaming Outloud Pro" panose="03050502040302030504" pitchFamily="66" charset="0"/>
                  <a:cs typeface="Dreaming Outloud Pro" panose="03050502040302030504" pitchFamily="66" charset="0"/>
                </a:rPr>
                <a:t>a – e – i o - u</a:t>
              </a:r>
            </a:p>
          </p:txBody>
        </p:sp>
      </p:gr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CustomShape 1"/>
          <p:cNvSpPr/>
          <p:nvPr/>
        </p:nvSpPr>
        <p:spPr>
          <a:xfrm>
            <a:off x="5933631" y="1646584"/>
            <a:ext cx="1563840" cy="1310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[e]</a:t>
            </a:r>
            <a:endParaRPr kumimoji="0" lang="en-GB" sz="8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69" name="CustomShape 2"/>
          <p:cNvSpPr/>
          <p:nvPr/>
        </p:nvSpPr>
        <p:spPr>
          <a:xfrm>
            <a:off x="154440" y="1675080"/>
            <a:ext cx="1275115" cy="1310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r>
              <a:rPr kumimoji="0" lang="en-GB" sz="80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i</a:t>
            </a:r>
            <a:r>
              <a:rPr kumimoji="0" lang="en-GB" sz="8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endParaRPr kumimoji="0" lang="en-GB" sz="8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70" name="Google Shape;145;p6"/>
          <p:cNvPicPr/>
          <p:nvPr/>
        </p:nvPicPr>
        <p:blipFill>
          <a:blip r:embed="rId3"/>
          <a:stretch/>
        </p:blipFill>
        <p:spPr>
          <a:xfrm>
            <a:off x="10945151" y="233809"/>
            <a:ext cx="775440" cy="775440"/>
          </a:xfrm>
          <a:prstGeom prst="rect">
            <a:avLst/>
          </a:prstGeom>
          <a:ln>
            <a:noFill/>
          </a:ln>
        </p:spPr>
      </p:pic>
      <p:sp>
        <p:nvSpPr>
          <p:cNvPr id="72" name="CustomShape 4"/>
          <p:cNvSpPr/>
          <p:nvPr/>
        </p:nvSpPr>
        <p:spPr>
          <a:xfrm>
            <a:off x="1836000" y="1620000"/>
            <a:ext cx="3147361" cy="150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31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m</a:t>
            </a:r>
            <a:r>
              <a:rPr kumimoji="0" lang="en-GB" sz="9310" b="0" i="0" u="none" strike="noStrike" kern="1200" cap="none" spc="-1" normalizeH="0" baseline="0" noProof="0" dirty="0">
                <a:ln>
                  <a:noFill/>
                </a:ln>
                <a:solidFill>
                  <a:srgbClr val="FF0066"/>
                </a:solidFill>
                <a:effectLst/>
                <a:uLnTx/>
                <a:uFillTx/>
                <a:latin typeface="Century Gothic" panose="020B0502020202020204" pitchFamily="34" charset="0"/>
                <a:ea typeface="Century Gothic"/>
              </a:rPr>
              <a:t>i</a:t>
            </a:r>
            <a:r>
              <a:rPr lang="en-GB" sz="9310" spc="-1" dirty="0">
                <a:solidFill>
                  <a:srgbClr val="002060"/>
                </a:solidFill>
                <a:latin typeface="Century Gothic" panose="020B0502020202020204" pitchFamily="34" charset="0"/>
                <a:ea typeface="Century Gothic"/>
              </a:rPr>
              <a:t>d</a:t>
            </a:r>
            <a:r>
              <a:rPr kumimoji="0" lang="en-GB" sz="9310" b="0" i="0" u="none" strike="noStrike" kern="1200" cap="none" spc="-1" normalizeH="0" baseline="0" noProof="0" dirty="0" err="1">
                <a:ln>
                  <a:noFill/>
                </a:ln>
                <a:solidFill>
                  <a:srgbClr val="FF0066"/>
                </a:solidFill>
                <a:effectLst/>
                <a:uLnTx/>
                <a:uFillTx/>
                <a:latin typeface="Century Gothic" panose="020B0502020202020204" pitchFamily="34" charset="0"/>
                <a:ea typeface="Century Gothic"/>
              </a:rPr>
              <a:t>i</a:t>
            </a:r>
            <a:endParaRPr kumimoji="0" lang="en-GB" sz="931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73" name="CustomShape 5"/>
          <p:cNvSpPr/>
          <p:nvPr/>
        </p:nvSpPr>
        <p:spPr>
          <a:xfrm>
            <a:off x="7351920" y="1546864"/>
            <a:ext cx="4571280" cy="150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31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ch</a:t>
            </a:r>
            <a:r>
              <a:rPr kumimoji="0" lang="en-GB" sz="9310" b="0" i="0" u="none" strike="noStrike" kern="1200" cap="none" spc="-1" normalizeH="0" baseline="0" noProof="0" dirty="0">
                <a:ln>
                  <a:noFill/>
                </a:ln>
                <a:solidFill>
                  <a:srgbClr val="FF0066"/>
                </a:solidFill>
                <a:effectLst/>
                <a:uLnTx/>
                <a:uFillTx/>
                <a:latin typeface="Century Gothic" panose="020B0502020202020204" pitchFamily="34" charset="0"/>
                <a:ea typeface="Century Gothic"/>
              </a:rPr>
              <a:t>e</a:t>
            </a:r>
            <a:r>
              <a:rPr kumimoji="0" lang="en-GB" sz="931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val</a:t>
            </a:r>
            <a:endParaRPr kumimoji="0" lang="en-GB" sz="931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10" name="Picture 9">
            <a:extLst>
              <a:ext uri="{FF2B5EF4-FFF2-40B4-BE49-F238E27FC236}">
                <a16:creationId xmlns:a16="http://schemas.microsoft.com/office/drawing/2014/main" id="{6AE21E9C-75DA-4F95-B851-E2C19400FD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5383" y="2937976"/>
            <a:ext cx="1578003" cy="1501733"/>
          </a:xfrm>
          <a:prstGeom prst="rect">
            <a:avLst/>
          </a:prstGeom>
        </p:spPr>
      </p:pic>
      <p:pic>
        <p:nvPicPr>
          <p:cNvPr id="11" name="Picture 10">
            <a:extLst>
              <a:ext uri="{FF2B5EF4-FFF2-40B4-BE49-F238E27FC236}">
                <a16:creationId xmlns:a16="http://schemas.microsoft.com/office/drawing/2014/main" id="{0F7383A2-2465-4C84-86EA-B32F640293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6000" y="4447816"/>
            <a:ext cx="2187458" cy="2180168"/>
          </a:xfrm>
          <a:prstGeom prst="rect">
            <a:avLst/>
          </a:prstGeom>
        </p:spPr>
      </p:pic>
      <p:pic>
        <p:nvPicPr>
          <p:cNvPr id="12" name="Picture 11">
            <a:extLst>
              <a:ext uri="{FF2B5EF4-FFF2-40B4-BE49-F238E27FC236}">
                <a16:creationId xmlns:a16="http://schemas.microsoft.com/office/drawing/2014/main" id="{F8264EDD-A5C5-459E-A045-90418380C6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5657" y="3045919"/>
            <a:ext cx="4250036" cy="3350445"/>
          </a:xfrm>
          <a:prstGeom prst="rect">
            <a:avLst/>
          </a:prstGeom>
        </p:spPr>
      </p:pic>
      <p:sp>
        <p:nvSpPr>
          <p:cNvPr id="2" name="Title 1">
            <a:extLst>
              <a:ext uri="{FF2B5EF4-FFF2-40B4-BE49-F238E27FC236}">
                <a16:creationId xmlns:a16="http://schemas.microsoft.com/office/drawing/2014/main" id="{34AD920F-BEFC-468F-93E7-AAA940CA049F}"/>
              </a:ext>
            </a:extLst>
          </p:cNvPr>
          <p:cNvSpPr>
            <a:spLocks noGrp="1"/>
          </p:cNvSpPr>
          <p:nvPr>
            <p:ph type="title"/>
          </p:nvPr>
        </p:nvSpPr>
        <p:spPr>
          <a:xfrm>
            <a:off x="10559845" y="1082132"/>
            <a:ext cx="1546053" cy="318965"/>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657884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ustomShape 1"/>
          <p:cNvSpPr/>
          <p:nvPr/>
        </p:nvSpPr>
        <p:spPr>
          <a:xfrm>
            <a:off x="146160" y="240120"/>
            <a:ext cx="4571280"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[u]</a:t>
            </a:r>
            <a:endParaRPr kumimoji="0" lang="en-GB" sz="115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53" name="CustomShape 2"/>
          <p:cNvSpPr/>
          <p:nvPr/>
        </p:nvSpPr>
        <p:spPr>
          <a:xfrm>
            <a:off x="2925065" y="732043"/>
            <a:ext cx="5940513"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1" normalizeH="0" baseline="0" noProof="0" dirty="0" err="1">
                <a:ln>
                  <a:noFill/>
                </a:ln>
                <a:solidFill>
                  <a:srgbClr val="FF0066"/>
                </a:solidFill>
                <a:effectLst/>
                <a:uLnTx/>
                <a:uFillTx/>
                <a:latin typeface="Century Gothic" panose="020B0502020202020204" pitchFamily="34" charset="0"/>
                <a:ea typeface="Century Gothic"/>
              </a:rPr>
              <a:t>u</a:t>
            </a:r>
            <a:r>
              <a:rPr kumimoji="0" lang="en-GB" sz="115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niver</a:t>
            </a:r>
            <a:r>
              <a:rPr kumimoji="0" lang="en-GB" sz="11500" b="0" i="0" u="none" strike="noStrike" kern="1200" cap="none" spc="-1" normalizeH="0" baseline="0" noProof="0" dirty="0" err="1">
                <a:ln>
                  <a:noFill/>
                </a:ln>
                <a:solidFill>
                  <a:schemeClr val="bg2">
                    <a:lumMod val="75000"/>
                  </a:schemeClr>
                </a:solidFill>
                <a:effectLst/>
                <a:uLnTx/>
                <a:uFillTx/>
                <a:latin typeface="Century Gothic" panose="020B0502020202020204" pitchFamily="34" charset="0"/>
                <a:ea typeface="Century Gothic"/>
              </a:rPr>
              <a:t>s</a:t>
            </a:r>
            <a:endParaRPr kumimoji="0" lang="en-GB" sz="11500" b="0" i="0" u="none" strike="noStrike" kern="1200" cap="none" spc="-1" normalizeH="0" baseline="0" noProof="0" dirty="0">
              <a:ln>
                <a:noFill/>
              </a:ln>
              <a:solidFill>
                <a:schemeClr val="bg2">
                  <a:lumMod val="75000"/>
                </a:schemeClr>
              </a:solidFill>
              <a:effectLst/>
              <a:uLnTx/>
              <a:uFillTx/>
              <a:latin typeface="Century Gothic" panose="020B0502020202020204" pitchFamily="34" charset="0"/>
            </a:endParaRPr>
          </a:p>
        </p:txBody>
      </p:sp>
      <p:pic>
        <p:nvPicPr>
          <p:cNvPr id="54" name="Google Shape;111;p3"/>
          <p:cNvPicPr/>
          <p:nvPr/>
        </p:nvPicPr>
        <p:blipFill>
          <a:blip r:embed="rId3"/>
          <a:stretch/>
        </p:blipFill>
        <p:spPr>
          <a:xfrm>
            <a:off x="11043859" y="123599"/>
            <a:ext cx="775440" cy="775440"/>
          </a:xfrm>
          <a:prstGeom prst="rect">
            <a:avLst/>
          </a:prstGeom>
          <a:ln>
            <a:noFill/>
          </a:ln>
        </p:spPr>
      </p:pic>
      <p:pic>
        <p:nvPicPr>
          <p:cNvPr id="10" name="Picture 7" descr="cosmos">
            <a:extLst>
              <a:ext uri="{FF2B5EF4-FFF2-40B4-BE49-F238E27FC236}">
                <a16:creationId xmlns:a16="http://schemas.microsoft.com/office/drawing/2014/main" id="{C092F517-6CE5-4318-8721-47D929AB9C85}"/>
              </a:ext>
            </a:extLst>
          </p:cNvPr>
          <p:cNvPicPr>
            <a:picLocks noChangeAspect="1" noChangeArrowheads="1"/>
          </p:cNvPicPr>
          <p:nvPr/>
        </p:nvPicPr>
        <p:blipFill>
          <a:blip r:embed="rId4"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3222309" y="2534410"/>
            <a:ext cx="5346024" cy="350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07E0772-C2C4-4471-B9AD-D103718E5630}"/>
              </a:ext>
            </a:extLst>
          </p:cNvPr>
          <p:cNvSpPr>
            <a:spLocks noGrp="1"/>
          </p:cNvSpPr>
          <p:nvPr>
            <p:ph type="title"/>
          </p:nvPr>
        </p:nvSpPr>
        <p:spPr>
          <a:xfrm>
            <a:off x="10515600" y="1058798"/>
            <a:ext cx="1530240" cy="416041"/>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341310412"/>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0763640" y="151920"/>
            <a:ext cx="775440" cy="775440"/>
          </a:xfrm>
          <a:prstGeom prst="rect">
            <a:avLst/>
          </a:prstGeom>
          <a:ln>
            <a:noFill/>
          </a:ln>
        </p:spPr>
      </p:pic>
      <p:sp>
        <p:nvSpPr>
          <p:cNvPr id="2" name="Rectangle: Rounded Corners 1">
            <a:extLst>
              <a:ext uri="{FF2B5EF4-FFF2-40B4-BE49-F238E27FC236}">
                <a16:creationId xmlns:a16="http://schemas.microsoft.com/office/drawing/2014/main" id="{19226434-2C0E-4AE8-9ABB-7BE5215A8BD2}"/>
              </a:ext>
            </a:extLst>
          </p:cNvPr>
          <p:cNvSpPr/>
          <p:nvPr/>
        </p:nvSpPr>
        <p:spPr>
          <a:xfrm>
            <a:off x="1116504" y="927360"/>
            <a:ext cx="2425185" cy="2116106"/>
          </a:xfrm>
          <a:prstGeom prst="roundRect">
            <a:avLst/>
          </a:prstGeom>
          <a:solidFill>
            <a:schemeClr val="accent3">
              <a:lumMod val="20000"/>
              <a:lumOff val="80000"/>
            </a:schemeClr>
          </a:solidFill>
          <a:ln>
            <a:solidFill>
              <a:schemeClr val="accent3">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500" dirty="0">
                <a:solidFill>
                  <a:srgbClr val="002060"/>
                </a:solidFill>
                <a:latin typeface="Century Gothic" panose="020B0502020202020204" pitchFamily="34" charset="0"/>
              </a:rPr>
              <a:t>[</a:t>
            </a:r>
            <a:r>
              <a:rPr lang="en-GB" sz="11500" b="1" dirty="0">
                <a:solidFill>
                  <a:srgbClr val="002060"/>
                </a:solidFill>
                <a:latin typeface="Century Gothic" panose="020B0502020202020204" pitchFamily="34" charset="0"/>
              </a:rPr>
              <a:t>a</a:t>
            </a:r>
            <a:r>
              <a:rPr lang="en-GB" sz="11500" dirty="0">
                <a:solidFill>
                  <a:srgbClr val="002060"/>
                </a:solidFill>
                <a:latin typeface="Century Gothic" panose="020B0502020202020204" pitchFamily="34" charset="0"/>
              </a:rPr>
              <a:t>]</a:t>
            </a:r>
          </a:p>
        </p:txBody>
      </p:sp>
      <p:sp>
        <p:nvSpPr>
          <p:cNvPr id="13" name="Rectangle: Rounded Corners 12">
            <a:extLst>
              <a:ext uri="{FF2B5EF4-FFF2-40B4-BE49-F238E27FC236}">
                <a16:creationId xmlns:a16="http://schemas.microsoft.com/office/drawing/2014/main" id="{2213E435-090B-49B9-8C1A-379A76D7FD9C}"/>
              </a:ext>
            </a:extLst>
          </p:cNvPr>
          <p:cNvSpPr/>
          <p:nvPr/>
        </p:nvSpPr>
        <p:spPr>
          <a:xfrm>
            <a:off x="4153771" y="927360"/>
            <a:ext cx="2425185" cy="2116106"/>
          </a:xfrm>
          <a:prstGeom prst="roundRect">
            <a:avLst/>
          </a:prstGeom>
          <a:solidFill>
            <a:schemeClr val="accent3">
              <a:lumMod val="20000"/>
              <a:lumOff val="80000"/>
            </a:schemeClr>
          </a:solidFill>
          <a:ln>
            <a:solidFill>
              <a:schemeClr val="accent3">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500" dirty="0">
                <a:solidFill>
                  <a:srgbClr val="002060"/>
                </a:solidFill>
                <a:latin typeface="Century Gothic" panose="020B0502020202020204" pitchFamily="34" charset="0"/>
              </a:rPr>
              <a:t>[</a:t>
            </a:r>
            <a:r>
              <a:rPr lang="en-GB" sz="11500" b="1" dirty="0">
                <a:solidFill>
                  <a:srgbClr val="002060"/>
                </a:solidFill>
                <a:latin typeface="Century Gothic" panose="020B0502020202020204" pitchFamily="34" charset="0"/>
              </a:rPr>
              <a:t>e</a:t>
            </a:r>
            <a:r>
              <a:rPr lang="en-GB" sz="11500" dirty="0">
                <a:solidFill>
                  <a:srgbClr val="002060"/>
                </a:solidFill>
                <a:latin typeface="Century Gothic" panose="020B0502020202020204" pitchFamily="34" charset="0"/>
              </a:rPr>
              <a:t>]</a:t>
            </a:r>
          </a:p>
        </p:txBody>
      </p:sp>
      <p:sp>
        <p:nvSpPr>
          <p:cNvPr id="14" name="Rectangle: Rounded Corners 13">
            <a:extLst>
              <a:ext uri="{FF2B5EF4-FFF2-40B4-BE49-F238E27FC236}">
                <a16:creationId xmlns:a16="http://schemas.microsoft.com/office/drawing/2014/main" id="{16118EA7-452A-4C41-8FCB-B79E6B7FD0CD}"/>
              </a:ext>
            </a:extLst>
          </p:cNvPr>
          <p:cNvSpPr/>
          <p:nvPr/>
        </p:nvSpPr>
        <p:spPr>
          <a:xfrm>
            <a:off x="7126642" y="927360"/>
            <a:ext cx="2425185" cy="2116106"/>
          </a:xfrm>
          <a:prstGeom prst="roundRect">
            <a:avLst/>
          </a:prstGeom>
          <a:solidFill>
            <a:schemeClr val="accent3">
              <a:lumMod val="20000"/>
              <a:lumOff val="80000"/>
            </a:schemeClr>
          </a:solidFill>
          <a:ln>
            <a:solidFill>
              <a:schemeClr val="accent3">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500" dirty="0">
                <a:solidFill>
                  <a:srgbClr val="002060"/>
                </a:solidFill>
                <a:latin typeface="Century Gothic" panose="020B0502020202020204" pitchFamily="34" charset="0"/>
              </a:rPr>
              <a:t>[</a:t>
            </a:r>
            <a:r>
              <a:rPr lang="en-GB" sz="11500" b="1" dirty="0" err="1">
                <a:solidFill>
                  <a:srgbClr val="002060"/>
                </a:solidFill>
                <a:latin typeface="Century Gothic" panose="020B0502020202020204" pitchFamily="34" charset="0"/>
              </a:rPr>
              <a:t>i</a:t>
            </a:r>
            <a:r>
              <a:rPr lang="en-GB" sz="11500" dirty="0">
                <a:solidFill>
                  <a:srgbClr val="002060"/>
                </a:solidFill>
                <a:latin typeface="Century Gothic" panose="020B0502020202020204" pitchFamily="34" charset="0"/>
              </a:rPr>
              <a:t>]</a:t>
            </a:r>
          </a:p>
        </p:txBody>
      </p:sp>
      <p:sp>
        <p:nvSpPr>
          <p:cNvPr id="15" name="Rectangle: Rounded Corners 14">
            <a:extLst>
              <a:ext uri="{FF2B5EF4-FFF2-40B4-BE49-F238E27FC236}">
                <a16:creationId xmlns:a16="http://schemas.microsoft.com/office/drawing/2014/main" id="{EEECD040-0AA5-4770-A7BF-7A3FF25E93E5}"/>
              </a:ext>
            </a:extLst>
          </p:cNvPr>
          <p:cNvSpPr/>
          <p:nvPr/>
        </p:nvSpPr>
        <p:spPr>
          <a:xfrm>
            <a:off x="2595428" y="3814535"/>
            <a:ext cx="2425185" cy="2116106"/>
          </a:xfrm>
          <a:prstGeom prst="roundRect">
            <a:avLst/>
          </a:prstGeom>
          <a:solidFill>
            <a:schemeClr val="accent3">
              <a:lumMod val="20000"/>
              <a:lumOff val="80000"/>
            </a:schemeClr>
          </a:solidFill>
          <a:ln>
            <a:solidFill>
              <a:schemeClr val="accent3">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500" dirty="0">
                <a:solidFill>
                  <a:srgbClr val="002060"/>
                </a:solidFill>
                <a:latin typeface="Century Gothic" panose="020B0502020202020204" pitchFamily="34" charset="0"/>
              </a:rPr>
              <a:t>[</a:t>
            </a:r>
            <a:r>
              <a:rPr lang="en-GB" sz="11500" b="1" dirty="0">
                <a:solidFill>
                  <a:srgbClr val="002060"/>
                </a:solidFill>
                <a:latin typeface="Century Gothic" panose="020B0502020202020204" pitchFamily="34" charset="0"/>
              </a:rPr>
              <a:t>o</a:t>
            </a:r>
            <a:r>
              <a:rPr lang="en-GB" sz="11500" dirty="0">
                <a:solidFill>
                  <a:srgbClr val="002060"/>
                </a:solidFill>
                <a:latin typeface="Century Gothic" panose="020B0502020202020204" pitchFamily="34" charset="0"/>
              </a:rPr>
              <a:t>]</a:t>
            </a:r>
          </a:p>
        </p:txBody>
      </p:sp>
      <p:sp>
        <p:nvSpPr>
          <p:cNvPr id="16" name="Rectangle: Rounded Corners 15">
            <a:extLst>
              <a:ext uri="{FF2B5EF4-FFF2-40B4-BE49-F238E27FC236}">
                <a16:creationId xmlns:a16="http://schemas.microsoft.com/office/drawing/2014/main" id="{9AE13502-9A67-4018-A035-B08FB706EF36}"/>
              </a:ext>
            </a:extLst>
          </p:cNvPr>
          <p:cNvSpPr/>
          <p:nvPr/>
        </p:nvSpPr>
        <p:spPr>
          <a:xfrm>
            <a:off x="6343180" y="3814535"/>
            <a:ext cx="2425185" cy="2116106"/>
          </a:xfrm>
          <a:prstGeom prst="roundRect">
            <a:avLst/>
          </a:prstGeom>
          <a:solidFill>
            <a:schemeClr val="accent3">
              <a:lumMod val="20000"/>
              <a:lumOff val="80000"/>
            </a:schemeClr>
          </a:solidFill>
          <a:ln>
            <a:solidFill>
              <a:schemeClr val="accent3">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500" dirty="0">
                <a:solidFill>
                  <a:srgbClr val="002060"/>
                </a:solidFill>
                <a:latin typeface="Century Gothic" panose="020B0502020202020204" pitchFamily="34" charset="0"/>
              </a:rPr>
              <a:t>[</a:t>
            </a:r>
            <a:r>
              <a:rPr lang="en-GB" sz="11500" b="1" dirty="0">
                <a:solidFill>
                  <a:srgbClr val="002060"/>
                </a:solidFill>
                <a:latin typeface="Century Gothic" panose="020B0502020202020204" pitchFamily="34" charset="0"/>
              </a:rPr>
              <a:t>u</a:t>
            </a:r>
            <a:r>
              <a:rPr lang="en-GB" sz="11500" dirty="0">
                <a:solidFill>
                  <a:srgbClr val="002060"/>
                </a:solidFill>
                <a:latin typeface="Century Gothic" panose="020B0502020202020204" pitchFamily="34" charset="0"/>
              </a:rPr>
              <a:t>]</a:t>
            </a:r>
          </a:p>
        </p:txBody>
      </p:sp>
      <p:sp>
        <p:nvSpPr>
          <p:cNvPr id="3" name="Title 2">
            <a:extLst>
              <a:ext uri="{FF2B5EF4-FFF2-40B4-BE49-F238E27FC236}">
                <a16:creationId xmlns:a16="http://schemas.microsoft.com/office/drawing/2014/main" id="{4085F5AA-DE80-42D7-920E-6EB05DDBF6C3}"/>
              </a:ext>
            </a:extLst>
          </p:cNvPr>
          <p:cNvSpPr>
            <a:spLocks noGrp="1"/>
          </p:cNvSpPr>
          <p:nvPr>
            <p:ph type="title"/>
          </p:nvPr>
        </p:nvSpPr>
        <p:spPr>
          <a:xfrm>
            <a:off x="9808770" y="6289970"/>
            <a:ext cx="2287980" cy="416110"/>
          </a:xfrm>
        </p:spPr>
        <p:txBody>
          <a:bodyPr/>
          <a:lstStyle/>
          <a:p>
            <a:r>
              <a:rPr lang="en-GB" sz="2000" dirty="0">
                <a:solidFill>
                  <a:schemeClr val="bg1"/>
                </a:solidFill>
              </a:rPr>
              <a:t>prononciation</a:t>
            </a:r>
          </a:p>
        </p:txBody>
      </p:sp>
    </p:spTree>
    <p:extLst>
      <p:ext uri="{BB962C8B-B14F-4D97-AF65-F5344CB8AC3E}">
        <p14:creationId xmlns:p14="http://schemas.microsoft.com/office/powerpoint/2010/main" val="278282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4"/>
          <a:stretch/>
        </p:blipFill>
        <p:spPr>
          <a:xfrm>
            <a:off x="10763640" y="151920"/>
            <a:ext cx="775440" cy="775440"/>
          </a:xfrm>
          <a:prstGeom prst="rect">
            <a:avLst/>
          </a:prstGeom>
          <a:ln>
            <a:noFill/>
          </a:ln>
        </p:spPr>
      </p:pic>
      <p:pic>
        <p:nvPicPr>
          <p:cNvPr id="4" name="lXPUmC51wGc">
            <a:extLst>
              <a:ext uri="{FF2B5EF4-FFF2-40B4-BE49-F238E27FC236}">
                <a16:creationId xmlns:a16="http://schemas.microsoft.com/office/drawing/2014/main" id="{29D1C74E-EB9A-4B01-918F-0D0A6485062D}"/>
              </a:ext>
            </a:extLst>
          </p:cNvPr>
          <p:cNvPicPr>
            <a:picLocks noRot="1" noChangeAspect="1"/>
          </p:cNvPicPr>
          <p:nvPr>
            <a:videoFile r:link="rId1"/>
          </p:nvPr>
        </p:nvPicPr>
        <p:blipFill>
          <a:blip r:embed="rId5"/>
          <a:stretch>
            <a:fillRect/>
          </a:stretch>
        </p:blipFill>
        <p:spPr>
          <a:xfrm>
            <a:off x="850994" y="927360"/>
            <a:ext cx="8756646" cy="4925613"/>
          </a:xfrm>
          <a:prstGeom prst="rect">
            <a:avLst/>
          </a:prstGeom>
        </p:spPr>
      </p:pic>
      <p:sp>
        <p:nvSpPr>
          <p:cNvPr id="2" name="Title 1">
            <a:extLst>
              <a:ext uri="{FF2B5EF4-FFF2-40B4-BE49-F238E27FC236}">
                <a16:creationId xmlns:a16="http://schemas.microsoft.com/office/drawing/2014/main" id="{EA95AE31-65AA-4D24-848C-CA6CBB8D60AE}"/>
              </a:ext>
            </a:extLst>
          </p:cNvPr>
          <p:cNvSpPr>
            <a:spLocks noGrp="1"/>
          </p:cNvSpPr>
          <p:nvPr>
            <p:ph type="title"/>
          </p:nvPr>
        </p:nvSpPr>
        <p:spPr>
          <a:xfrm>
            <a:off x="9607640" y="6217680"/>
            <a:ext cx="2324100" cy="488400"/>
          </a:xfrm>
        </p:spPr>
        <p:txBody>
          <a:bodyPr/>
          <a:lstStyle/>
          <a:p>
            <a:r>
              <a:rPr lang="en-GB" sz="2000" dirty="0">
                <a:solidFill>
                  <a:schemeClr val="bg1"/>
                </a:solidFill>
              </a:rPr>
              <a:t>les voyelles - song</a:t>
            </a:r>
          </a:p>
        </p:txBody>
      </p:sp>
    </p:spTree>
    <p:extLst>
      <p:ext uri="{BB962C8B-B14F-4D97-AF65-F5344CB8AC3E}">
        <p14:creationId xmlns:p14="http://schemas.microsoft.com/office/powerpoint/2010/main" val="444851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0763640" y="151920"/>
            <a:ext cx="775440" cy="775440"/>
          </a:xfrm>
          <a:prstGeom prst="rect">
            <a:avLst/>
          </a:prstGeom>
          <a:ln>
            <a:noFill/>
          </a:ln>
        </p:spPr>
      </p:pic>
      <p:sp>
        <p:nvSpPr>
          <p:cNvPr id="4" name="Text Box 5">
            <a:hlinkClick r:id="" action="ppaction://noaction">
              <a:snd r:embed="rId4" name="la.wav"/>
            </a:hlinkClick>
            <a:extLst>
              <a:ext uri="{FF2B5EF4-FFF2-40B4-BE49-F238E27FC236}">
                <a16:creationId xmlns:a16="http://schemas.microsoft.com/office/drawing/2014/main" id="{BBABD2D0-DD9D-42AB-8C55-DA58E2112E24}"/>
              </a:ext>
            </a:extLst>
          </p:cNvPr>
          <p:cNvSpPr txBox="1">
            <a:spLocks noChangeArrowheads="1"/>
          </p:cNvSpPr>
          <p:nvPr/>
        </p:nvSpPr>
        <p:spPr bwMode="auto">
          <a:xfrm>
            <a:off x="1049315" y="2437220"/>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4000" b="1">
                <a:solidFill>
                  <a:srgbClr val="002060"/>
                </a:solidFill>
                <a:latin typeface="Century Gothic" panose="020B0502020202020204" pitchFamily="34" charset="0"/>
                <a:ea typeface="Gulim" panose="020B0600000101010101" pitchFamily="34" charset="-127"/>
              </a:rPr>
              <a:t>la		le		li		lo		lu</a:t>
            </a:r>
          </a:p>
        </p:txBody>
      </p:sp>
      <p:sp>
        <p:nvSpPr>
          <p:cNvPr id="5" name="Text Box 6">
            <a:hlinkClick r:id="" action="ppaction://noaction">
              <a:snd r:embed="rId5" name="fa.wav"/>
            </a:hlinkClick>
            <a:extLst>
              <a:ext uri="{FF2B5EF4-FFF2-40B4-BE49-F238E27FC236}">
                <a16:creationId xmlns:a16="http://schemas.microsoft.com/office/drawing/2014/main" id="{22E50435-B5C7-4EED-BAB5-2CC31F41FA9E}"/>
              </a:ext>
            </a:extLst>
          </p:cNvPr>
          <p:cNvSpPr txBox="1">
            <a:spLocks noChangeArrowheads="1"/>
          </p:cNvSpPr>
          <p:nvPr/>
        </p:nvSpPr>
        <p:spPr bwMode="auto">
          <a:xfrm>
            <a:off x="1049315" y="1213258"/>
            <a:ext cx="85693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4000" b="1" dirty="0">
                <a:solidFill>
                  <a:srgbClr val="002060"/>
                </a:solidFill>
                <a:latin typeface="Century Gothic" panose="020B0502020202020204" pitchFamily="34" charset="0"/>
                <a:ea typeface="Gulim" panose="020B0600000101010101" pitchFamily="34" charset="-127"/>
              </a:rPr>
              <a:t>a		e       	</a:t>
            </a:r>
            <a:r>
              <a:rPr lang="en-GB" sz="4000" b="1" dirty="0" err="1">
                <a:solidFill>
                  <a:srgbClr val="002060"/>
                </a:solidFill>
                <a:latin typeface="Century Gothic" panose="020B0502020202020204" pitchFamily="34" charset="0"/>
                <a:ea typeface="Gulim" panose="020B0600000101010101" pitchFamily="34" charset="-127"/>
              </a:rPr>
              <a:t>i</a:t>
            </a:r>
            <a:r>
              <a:rPr lang="en-GB" sz="4000" b="1" dirty="0">
                <a:solidFill>
                  <a:srgbClr val="002060"/>
                </a:solidFill>
                <a:latin typeface="Century Gothic" panose="020B0502020202020204" pitchFamily="34" charset="0"/>
                <a:ea typeface="Gulim" panose="020B0600000101010101" pitchFamily="34" charset="-127"/>
              </a:rPr>
              <a:t>		o		u</a:t>
            </a:r>
          </a:p>
        </p:txBody>
      </p:sp>
      <p:sp>
        <p:nvSpPr>
          <p:cNvPr id="6" name="Text Box 7">
            <a:hlinkClick r:id="" action="ppaction://noaction">
              <a:snd r:embed="rId6" name="pa.wav"/>
            </a:hlinkClick>
            <a:extLst>
              <a:ext uri="{FF2B5EF4-FFF2-40B4-BE49-F238E27FC236}">
                <a16:creationId xmlns:a16="http://schemas.microsoft.com/office/drawing/2014/main" id="{1B4940A6-1349-44B1-AA6C-B6DD90D78342}"/>
              </a:ext>
            </a:extLst>
          </p:cNvPr>
          <p:cNvSpPr txBox="1">
            <a:spLocks noChangeArrowheads="1"/>
          </p:cNvSpPr>
          <p:nvPr/>
        </p:nvSpPr>
        <p:spPr bwMode="auto">
          <a:xfrm>
            <a:off x="1049315" y="4740683"/>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4000" b="1" dirty="0">
                <a:solidFill>
                  <a:srgbClr val="002060"/>
                </a:solidFill>
                <a:latin typeface="Century Gothic" panose="020B0502020202020204" pitchFamily="34" charset="0"/>
                <a:ea typeface="Gulim" panose="020B0600000101010101" pitchFamily="34" charset="-127"/>
              </a:rPr>
              <a:t>da		de		di		do		du</a:t>
            </a:r>
          </a:p>
        </p:txBody>
      </p:sp>
      <p:sp>
        <p:nvSpPr>
          <p:cNvPr id="7" name="Text Box 8">
            <a:hlinkClick r:id="" action="ppaction://noaction">
              <a:snd r:embed="rId7" name="ta.wav"/>
            </a:hlinkClick>
            <a:extLst>
              <a:ext uri="{FF2B5EF4-FFF2-40B4-BE49-F238E27FC236}">
                <a16:creationId xmlns:a16="http://schemas.microsoft.com/office/drawing/2014/main" id="{020239A1-27BC-4EC3-80AA-35B0903AF542}"/>
              </a:ext>
            </a:extLst>
          </p:cNvPr>
          <p:cNvSpPr txBox="1">
            <a:spLocks noChangeArrowheads="1"/>
          </p:cNvSpPr>
          <p:nvPr/>
        </p:nvSpPr>
        <p:spPr bwMode="auto">
          <a:xfrm>
            <a:off x="1049315" y="5964645"/>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4000" b="1">
                <a:solidFill>
                  <a:srgbClr val="002060"/>
                </a:solidFill>
                <a:latin typeface="Century Gothic" panose="020B0502020202020204" pitchFamily="34" charset="0"/>
                <a:ea typeface="Gulim" panose="020B0600000101010101" pitchFamily="34" charset="-127"/>
              </a:rPr>
              <a:t>ta		te		ti		to		tu</a:t>
            </a:r>
          </a:p>
        </p:txBody>
      </p:sp>
      <p:sp>
        <p:nvSpPr>
          <p:cNvPr id="8" name="Text Box 10">
            <a:hlinkClick r:id="" action="ppaction://noaction">
              <a:snd r:embed="rId8" name="ma.wav"/>
            </a:hlinkClick>
            <a:extLst>
              <a:ext uri="{FF2B5EF4-FFF2-40B4-BE49-F238E27FC236}">
                <a16:creationId xmlns:a16="http://schemas.microsoft.com/office/drawing/2014/main" id="{4D4B25F8-9CF8-440C-B04B-84B82ECF4661}"/>
              </a:ext>
            </a:extLst>
          </p:cNvPr>
          <p:cNvSpPr txBox="1">
            <a:spLocks noChangeArrowheads="1"/>
          </p:cNvSpPr>
          <p:nvPr/>
        </p:nvSpPr>
        <p:spPr bwMode="auto">
          <a:xfrm>
            <a:off x="1049315" y="3516720"/>
            <a:ext cx="8569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4000" b="1" dirty="0">
                <a:solidFill>
                  <a:srgbClr val="002060"/>
                </a:solidFill>
                <a:latin typeface="Century Gothic" panose="020B0502020202020204" pitchFamily="34" charset="0"/>
                <a:ea typeface="Gulim" panose="020B0600000101010101" pitchFamily="34" charset="-127"/>
              </a:rPr>
              <a:t>ma		me		mi		</a:t>
            </a:r>
            <a:r>
              <a:rPr lang="en-GB" sz="4000" b="1" dirty="0" err="1">
                <a:solidFill>
                  <a:srgbClr val="002060"/>
                </a:solidFill>
                <a:latin typeface="Century Gothic" panose="020B0502020202020204" pitchFamily="34" charset="0"/>
                <a:ea typeface="Gulim" panose="020B0600000101010101" pitchFamily="34" charset="-127"/>
              </a:rPr>
              <a:t>mo</a:t>
            </a:r>
            <a:r>
              <a:rPr lang="en-GB" sz="4000" b="1" dirty="0">
                <a:solidFill>
                  <a:srgbClr val="002060"/>
                </a:solidFill>
                <a:latin typeface="Century Gothic" panose="020B0502020202020204" pitchFamily="34" charset="0"/>
                <a:ea typeface="Gulim" panose="020B0600000101010101" pitchFamily="34" charset="-127"/>
              </a:rPr>
              <a:t>		mu</a:t>
            </a:r>
          </a:p>
        </p:txBody>
      </p:sp>
      <p:pic>
        <p:nvPicPr>
          <p:cNvPr id="9" name="Picture 8">
            <a:extLst>
              <a:ext uri="{FF2B5EF4-FFF2-40B4-BE49-F238E27FC236}">
                <a16:creationId xmlns:a16="http://schemas.microsoft.com/office/drawing/2014/main" id="{AA55B300-8277-4428-9271-3D20939D991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2624" y="473292"/>
            <a:ext cx="1224136" cy="724281"/>
          </a:xfrm>
          <a:prstGeom prst="rect">
            <a:avLst/>
          </a:prstGeom>
        </p:spPr>
      </p:pic>
      <p:pic>
        <p:nvPicPr>
          <p:cNvPr id="10" name="Picture 9">
            <a:extLst>
              <a:ext uri="{FF2B5EF4-FFF2-40B4-BE49-F238E27FC236}">
                <a16:creationId xmlns:a16="http://schemas.microsoft.com/office/drawing/2014/main" id="{919C3CAF-D55B-4523-A770-E2754D16C7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22218" y="381302"/>
            <a:ext cx="1152128" cy="908261"/>
          </a:xfrm>
          <a:prstGeom prst="rect">
            <a:avLst/>
          </a:prstGeom>
        </p:spPr>
      </p:pic>
      <p:pic>
        <p:nvPicPr>
          <p:cNvPr id="11" name="Picture 10">
            <a:extLst>
              <a:ext uri="{FF2B5EF4-FFF2-40B4-BE49-F238E27FC236}">
                <a16:creationId xmlns:a16="http://schemas.microsoft.com/office/drawing/2014/main" id="{C2DE00DD-70A1-4DE6-BE28-BAF94C03A3C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38442" y="151920"/>
            <a:ext cx="566427" cy="539050"/>
          </a:xfrm>
          <a:prstGeom prst="rect">
            <a:avLst/>
          </a:prstGeom>
        </p:spPr>
      </p:pic>
      <p:pic>
        <p:nvPicPr>
          <p:cNvPr id="12" name="Picture 11">
            <a:extLst>
              <a:ext uri="{FF2B5EF4-FFF2-40B4-BE49-F238E27FC236}">
                <a16:creationId xmlns:a16="http://schemas.microsoft.com/office/drawing/2014/main" id="{34FD3AC2-0C33-4CCD-9266-74F5E2B2A47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38442" y="756954"/>
            <a:ext cx="534390" cy="532609"/>
          </a:xfrm>
          <a:prstGeom prst="rect">
            <a:avLst/>
          </a:prstGeom>
        </p:spPr>
      </p:pic>
      <p:pic>
        <p:nvPicPr>
          <p:cNvPr id="13" name="Picture 7" descr="cosmos">
            <a:extLst>
              <a:ext uri="{FF2B5EF4-FFF2-40B4-BE49-F238E27FC236}">
                <a16:creationId xmlns:a16="http://schemas.microsoft.com/office/drawing/2014/main" id="{4DA026AA-6BDB-45E0-A297-63D720D44900}"/>
              </a:ext>
            </a:extLst>
          </p:cNvPr>
          <p:cNvPicPr>
            <a:picLocks noChangeAspect="1" noChangeArrowheads="1"/>
          </p:cNvPicPr>
          <p:nvPr/>
        </p:nvPicPr>
        <p:blipFill>
          <a:blip r:embed="rId13"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8466834" y="473292"/>
            <a:ext cx="1050239" cy="68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26A3AE16-1458-426F-846B-DD0BC3D5D8E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29592" y="232200"/>
            <a:ext cx="1267537" cy="1033552"/>
          </a:xfrm>
          <a:prstGeom prst="rect">
            <a:avLst/>
          </a:prstGeom>
        </p:spPr>
      </p:pic>
      <p:sp>
        <p:nvSpPr>
          <p:cNvPr id="2" name="Title 1">
            <a:extLst>
              <a:ext uri="{FF2B5EF4-FFF2-40B4-BE49-F238E27FC236}">
                <a16:creationId xmlns:a16="http://schemas.microsoft.com/office/drawing/2014/main" id="{5FBDB26D-F55B-4FBD-A507-AE5BBBEC8E8A}"/>
              </a:ext>
            </a:extLst>
          </p:cNvPr>
          <p:cNvSpPr>
            <a:spLocks noGrp="1"/>
          </p:cNvSpPr>
          <p:nvPr>
            <p:ph type="title"/>
          </p:nvPr>
        </p:nvSpPr>
        <p:spPr>
          <a:xfrm>
            <a:off x="10383570" y="6331390"/>
            <a:ext cx="1535580" cy="374690"/>
          </a:xfrm>
        </p:spPr>
        <p:txBody>
          <a:bodyPr/>
          <a:lstStyle/>
          <a:p>
            <a:r>
              <a:rPr lang="en-GB" sz="2000" dirty="0">
                <a:solidFill>
                  <a:schemeClr val="bg1"/>
                </a:solidFill>
                <a:latin typeface="Century Gothic" panose="020B0502020202020204" pitchFamily="34" charset="0"/>
              </a:rPr>
              <a:t>pair work</a:t>
            </a:r>
          </a:p>
        </p:txBody>
      </p:sp>
    </p:spTree>
    <p:extLst>
      <p:ext uri="{BB962C8B-B14F-4D97-AF65-F5344CB8AC3E}">
        <p14:creationId xmlns:p14="http://schemas.microsoft.com/office/powerpoint/2010/main" val="276023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293030" y="163951"/>
            <a:ext cx="775440" cy="775440"/>
          </a:xfrm>
          <a:prstGeom prst="rect">
            <a:avLst/>
          </a:prstGeom>
          <a:ln>
            <a:noFill/>
          </a:ln>
        </p:spPr>
      </p:pic>
      <p:sp>
        <p:nvSpPr>
          <p:cNvPr id="4" name="Rectangle 3">
            <a:hlinkClick r:id="" action="ppaction://noaction">
              <a:snd r:embed="rId4" name="voici_Anne.wav"/>
            </a:hlinkClick>
            <a:extLst>
              <a:ext uri="{FF2B5EF4-FFF2-40B4-BE49-F238E27FC236}">
                <a16:creationId xmlns:a16="http://schemas.microsoft.com/office/drawing/2014/main" id="{E9D26582-07A8-42E9-B081-70180A55D714}"/>
              </a:ext>
            </a:extLst>
          </p:cNvPr>
          <p:cNvSpPr txBox="1">
            <a:spLocks noChangeArrowheads="1"/>
          </p:cNvSpPr>
          <p:nvPr/>
        </p:nvSpPr>
        <p:spPr>
          <a:xfrm>
            <a:off x="258992" y="189496"/>
            <a:ext cx="11034038" cy="1183267"/>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rPr>
              <a:t>Voici</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5400" b="1" i="0" u="sng" strike="noStrike" kern="1200" cap="none" spc="0" normalizeH="0" baseline="0" noProof="0" dirty="0">
                <a:ln>
                  <a:noFill/>
                </a:ln>
                <a:solidFill>
                  <a:srgbClr val="FF0066"/>
                </a:solidFill>
                <a:effectLst/>
                <a:uLnTx/>
                <a:uFillTx/>
                <a:latin typeface="Century Gothic" panose="020B0502020202020204" pitchFamily="34" charset="0"/>
              </a:rPr>
              <a:t>A</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rPr>
              <a:t>nne, </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rPr>
              <a:t>l’</a:t>
            </a:r>
            <a:r>
              <a:rPr kumimoji="0" lang="en-GB" sz="5400" b="1" i="0" u="sng" strike="noStrike" kern="1200" cap="none" spc="0" normalizeH="0" baseline="0" noProof="0" dirty="0" err="1">
                <a:ln>
                  <a:noFill/>
                </a:ln>
                <a:solidFill>
                  <a:srgbClr val="FF0066"/>
                </a:solidFill>
                <a:effectLst/>
                <a:uLnTx/>
                <a:uFillTx/>
                <a:latin typeface="Century Gothic" panose="020B0502020202020204" pitchFamily="34" charset="0"/>
              </a:rPr>
              <a:t>â</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rPr>
              <a:t>ne</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5400" b="0" i="0" u="none" strike="noStrike" kern="1200" cap="none" spc="0" normalizeH="0" baseline="0" noProof="0" dirty="0">
                <a:ln>
                  <a:noFill/>
                </a:ln>
                <a:solidFill>
                  <a:srgbClr val="FF0066"/>
                </a:solidFill>
                <a:effectLst/>
                <a:uLnTx/>
                <a:uFillTx/>
                <a:latin typeface="Century Gothic" panose="020B0502020202020204" pitchFamily="34" charset="0"/>
              </a:rPr>
              <a:t> </a:t>
            </a:r>
            <a:r>
              <a:rPr kumimoji="0" lang="en-GB" sz="5400" b="1" i="0" u="sng" strike="noStrike" kern="1200" cap="none" spc="0" normalizeH="0" baseline="0" noProof="0" dirty="0">
                <a:ln>
                  <a:noFill/>
                </a:ln>
                <a:solidFill>
                  <a:srgbClr val="FF0066"/>
                </a:solidFill>
                <a:effectLst/>
                <a:uLnTx/>
                <a:uFillTx/>
                <a:latin typeface="Century Gothic" panose="020B0502020202020204" pitchFamily="34" charset="0"/>
              </a:rPr>
              <a:t>à</a:t>
            </a:r>
            <a:r>
              <a:rPr kumimoji="0" lang="en-GB" sz="5400" b="0" i="0" u="none" strike="noStrike" kern="1200" cap="none" spc="0" normalizeH="0" baseline="0" noProof="0" dirty="0">
                <a:ln>
                  <a:noFill/>
                </a:ln>
                <a:solidFill>
                  <a:srgbClr val="FF0066"/>
                </a:solidFill>
                <a:effectLst/>
                <a:uLnTx/>
                <a:uFillTx/>
                <a:latin typeface="Century Gothic" panose="020B0502020202020204" pitchFamily="34" charset="0"/>
              </a:rPr>
              <a:t>  </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rPr>
              <a:t>l</a:t>
            </a:r>
            <a:r>
              <a:rPr kumimoji="0" lang="en-GB" sz="5400" b="1" i="0" u="sng" strike="noStrike" kern="1200" cap="none" spc="0" normalizeH="0" baseline="0" noProof="0" dirty="0">
                <a:ln>
                  <a:noFill/>
                </a:ln>
                <a:solidFill>
                  <a:srgbClr val="FF0066"/>
                </a:solidFill>
                <a:effectLst/>
                <a:uLnTx/>
                <a:uFillTx/>
                <a:latin typeface="Century Gothic" panose="020B0502020202020204" pitchFamily="34" charset="0"/>
              </a:rPr>
              <a:t>a</a:t>
            </a:r>
            <a:r>
              <a:rPr kumimoji="0" lang="en-GB" sz="5400" b="0" i="0" u="none" strike="noStrike" kern="1200" cap="none" spc="0" normalizeH="0" baseline="0" noProof="0" dirty="0">
                <a:ln>
                  <a:noFill/>
                </a:ln>
                <a:solidFill>
                  <a:srgbClr val="FF0066"/>
                </a:solidFill>
                <a:effectLst/>
                <a:uLnTx/>
                <a:uFillTx/>
                <a:latin typeface="Century Gothic" panose="020B0502020202020204" pitchFamily="34" charset="0"/>
              </a:rPr>
              <a:t> </a:t>
            </a:r>
            <a:r>
              <a:rPr kumimoji="0" lang="en-GB" sz="5400" b="0" i="0" u="none" strike="noStrike" kern="1200" cap="none" spc="0" normalizeH="0" baseline="0" noProof="0" dirty="0">
                <a:ln>
                  <a:noFill/>
                </a:ln>
                <a:solidFill>
                  <a:prstClr val="black"/>
                </a:solidFill>
                <a:effectLst/>
                <a:uLnTx/>
                <a:uFillTx/>
                <a:latin typeface="Century Gothic" panose="020B0502020202020204" pitchFamily="34" charset="0"/>
              </a:rPr>
              <a:t> </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rPr>
              <a:t>c</a:t>
            </a:r>
            <a:r>
              <a:rPr kumimoji="0" lang="en-GB" sz="5400" b="1" i="0" u="none" strike="noStrike" kern="1200" cap="none" spc="0" normalizeH="0" baseline="0" noProof="0" dirty="0" err="1">
                <a:ln>
                  <a:noFill/>
                </a:ln>
                <a:solidFill>
                  <a:srgbClr val="FF0066"/>
                </a:solidFill>
                <a:effectLst/>
                <a:uLnTx/>
                <a:uFillTx/>
                <a:latin typeface="Century Gothic" panose="020B0502020202020204" pitchFamily="34" charset="0"/>
              </a:rPr>
              <a:t>a</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rPr>
              <a:t>b</a:t>
            </a:r>
            <a:r>
              <a:rPr kumimoji="0" lang="en-GB" sz="5400" b="1" i="0" u="sng" strike="noStrike" kern="1200" cap="none" spc="0" normalizeH="0" baseline="0" noProof="0" dirty="0" err="1">
                <a:ln>
                  <a:noFill/>
                </a:ln>
                <a:solidFill>
                  <a:srgbClr val="FF0066"/>
                </a:solidFill>
                <a:effectLst/>
                <a:uLnTx/>
                <a:uFillTx/>
                <a:latin typeface="Century Gothic" panose="020B0502020202020204" pitchFamily="34" charset="0"/>
              </a:rPr>
              <a:t>a</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rPr>
              <a:t>n</a:t>
            </a:r>
            <a:r>
              <a:rPr kumimoji="0" lang="en-GB" sz="5400" b="0" i="0" u="none" strike="noStrike" kern="1200" cap="none" spc="0" normalizeH="0" baseline="0" noProof="0" dirty="0" err="1">
                <a:ln>
                  <a:noFill/>
                </a:ln>
                <a:solidFill>
                  <a:srgbClr val="E7E6E6">
                    <a:lumMod val="75000"/>
                  </a:srgbClr>
                </a:solidFill>
                <a:effectLst/>
                <a:uLnTx/>
                <a:uFillTx/>
                <a:latin typeface="Century Gothic" panose="020B0502020202020204" pitchFamily="34" charset="0"/>
              </a:rPr>
              <a:t>e</a:t>
            </a:r>
            <a:r>
              <a:rPr kumimoji="0" lang="en-GB" sz="5400" b="0" i="0" u="none" strike="noStrike" kern="1200" cap="none" spc="0" normalizeH="0" baseline="0" noProof="0" dirty="0">
                <a:ln>
                  <a:noFill/>
                </a:ln>
                <a:solidFill>
                  <a:prstClr val="black"/>
                </a:solidFill>
                <a:effectLst/>
                <a:uLnTx/>
                <a:uFillTx/>
                <a:latin typeface="Century Gothic" panose="020B0502020202020204" pitchFamily="34" charset="0"/>
              </a:rPr>
              <a:t> </a:t>
            </a:r>
          </a:p>
        </p:txBody>
      </p:sp>
      <p:pic>
        <p:nvPicPr>
          <p:cNvPr id="5" name="Picture 4">
            <a:extLst>
              <a:ext uri="{FF2B5EF4-FFF2-40B4-BE49-F238E27FC236}">
                <a16:creationId xmlns:a16="http://schemas.microsoft.com/office/drawing/2014/main" id="{3BD21A9D-0697-4861-9CBF-7618807462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6987" y="1106160"/>
            <a:ext cx="2186141" cy="1719764"/>
          </a:xfrm>
          <a:prstGeom prst="rect">
            <a:avLst/>
          </a:prstGeom>
        </p:spPr>
      </p:pic>
      <p:sp>
        <p:nvSpPr>
          <p:cNvPr id="9" name="Rectangle 3">
            <a:hlinkClick r:id="" action="ppaction://noaction">
              <a:snd r:embed="rId6" name="voici_Alderic.wav"/>
            </a:hlinkClick>
            <a:extLst>
              <a:ext uri="{FF2B5EF4-FFF2-40B4-BE49-F238E27FC236}">
                <a16:creationId xmlns:a16="http://schemas.microsoft.com/office/drawing/2014/main" id="{A6E7B1C9-64EB-47FA-84F4-93D51E69E689}"/>
              </a:ext>
            </a:extLst>
          </p:cNvPr>
          <p:cNvSpPr txBox="1">
            <a:spLocks noChangeArrowheads="1"/>
          </p:cNvSpPr>
          <p:nvPr/>
        </p:nvSpPr>
        <p:spPr>
          <a:xfrm>
            <a:off x="0" y="3635920"/>
            <a:ext cx="10933128" cy="1180130"/>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rPr>
              <a:t>Voic</a:t>
            </a:r>
            <a:r>
              <a:rPr kumimoji="0" lang="en-GB" sz="5400" b="1" i="0" u="sng" strike="noStrike" kern="1200" cap="none" spc="0" normalizeH="0" baseline="0" noProof="0" dirty="0" err="1">
                <a:ln>
                  <a:noFill/>
                </a:ln>
                <a:solidFill>
                  <a:srgbClr val="FF0066"/>
                </a:solidFill>
                <a:effectLst/>
                <a:uLnTx/>
                <a:uFillTx/>
                <a:latin typeface="Century Gothic" panose="020B0502020202020204" pitchFamily="34" charset="0"/>
              </a:rPr>
              <a:t>i</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rPr>
              <a:t>Ald</a:t>
            </a:r>
            <a:r>
              <a:rPr kumimoji="0" lang="en-GB" sz="5400" b="1" i="0" u="sng" strike="noStrike" kern="1200" cap="none" spc="0" normalizeH="0" baseline="0" noProof="0" dirty="0" err="1">
                <a:ln>
                  <a:noFill/>
                </a:ln>
                <a:solidFill>
                  <a:srgbClr val="FF0066"/>
                </a:solidFill>
                <a:effectLst/>
                <a:uLnTx/>
                <a:uFillTx/>
                <a:latin typeface="Century Gothic" panose="020B0502020202020204" pitchFamily="34" charset="0"/>
              </a:rPr>
              <a:t>e</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rPr>
              <a:t>r</a:t>
            </a:r>
            <a:r>
              <a:rPr kumimoji="0" lang="en-GB" sz="5400" b="1" i="0" u="sng" strike="noStrike" kern="1200" cap="none" spc="0" normalizeH="0" baseline="0" noProof="0" dirty="0" err="1">
                <a:ln>
                  <a:noFill/>
                </a:ln>
                <a:solidFill>
                  <a:srgbClr val="FF0066"/>
                </a:solidFill>
                <a:effectLst/>
                <a:uLnTx/>
                <a:uFillTx/>
                <a:latin typeface="Century Gothic" panose="020B0502020202020204" pitchFamily="34" charset="0"/>
              </a:rPr>
              <a:t>i</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rPr>
              <a:t>c</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rPr>
              <a:t>, l</a:t>
            </a:r>
            <a:r>
              <a:rPr kumimoji="0" lang="en-GB" sz="5400" b="1" i="0" u="sng" strike="noStrike" kern="1200" cap="none" spc="0" normalizeH="0" baseline="0" noProof="0" dirty="0">
                <a:ln>
                  <a:noFill/>
                </a:ln>
                <a:solidFill>
                  <a:srgbClr val="FF0066"/>
                </a:solidFill>
                <a:effectLst/>
                <a:uLnTx/>
                <a:uFillTx/>
                <a:latin typeface="Century Gothic" panose="020B0502020202020204" pitchFamily="34" charset="0"/>
              </a:rPr>
              <a:t>e</a:t>
            </a:r>
            <a:r>
              <a:rPr kumimoji="0" lang="en-GB" sz="5400" b="0" i="0" u="none" strike="noStrike" kern="1200" cap="none" spc="0" normalizeH="0" baseline="0" noProof="0" dirty="0">
                <a:ln>
                  <a:noFill/>
                </a:ln>
                <a:solidFill>
                  <a:prstClr val="black"/>
                </a:solidFill>
                <a:effectLst/>
                <a:uLnTx/>
                <a:uFillTx/>
                <a:latin typeface="Century Gothic" panose="020B0502020202020204" pitchFamily="34" charset="0"/>
              </a:rPr>
              <a:t> </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rPr>
              <a:t>ch</a:t>
            </a:r>
            <a:r>
              <a:rPr kumimoji="0" lang="en-GB" sz="5400" b="1" i="0" u="sng" strike="noStrike" kern="1200" cap="none" spc="0" normalizeH="0" baseline="0" noProof="0" dirty="0">
                <a:ln>
                  <a:noFill/>
                </a:ln>
                <a:solidFill>
                  <a:srgbClr val="FF0066"/>
                </a:solidFill>
                <a:effectLst/>
                <a:uLnTx/>
                <a:uFillTx/>
                <a:latin typeface="Century Gothic" panose="020B0502020202020204" pitchFamily="34" charset="0"/>
              </a:rPr>
              <a:t>e</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rPr>
              <a:t>val</a:t>
            </a:r>
            <a:r>
              <a:rPr kumimoji="0" lang="en-GB" sz="5400" b="0" i="0" u="none" strike="noStrike" kern="1200" cap="none" spc="0" normalizeH="0" baseline="0" noProof="0" dirty="0">
                <a:ln>
                  <a:noFill/>
                </a:ln>
                <a:solidFill>
                  <a:prstClr val="black"/>
                </a:solidFill>
                <a:effectLst/>
                <a:uLnTx/>
                <a:uFillTx/>
                <a:latin typeface="Century Gothic" panose="020B0502020202020204" pitchFamily="34" charset="0"/>
              </a:rPr>
              <a:t> </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rPr>
              <a:t>à</a:t>
            </a:r>
            <a:r>
              <a:rPr kumimoji="0" lang="en-GB" sz="5400" b="0" i="0" u="none" strike="noStrike" kern="1200" cap="none" spc="0" normalizeH="0" baseline="0" noProof="0" dirty="0">
                <a:ln>
                  <a:noFill/>
                </a:ln>
                <a:solidFill>
                  <a:prstClr val="black"/>
                </a:solidFill>
                <a:effectLst/>
                <a:uLnTx/>
                <a:uFillTx/>
                <a:latin typeface="Century Gothic" panose="020B0502020202020204" pitchFamily="34" charset="0"/>
              </a:rPr>
              <a:t> </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rPr>
              <a:t>m</a:t>
            </a:r>
            <a:r>
              <a:rPr kumimoji="0" lang="en-GB" sz="5400" b="1" i="0" u="sng" strike="noStrike" kern="1200" cap="none" spc="0" normalizeH="0" baseline="0" noProof="0" dirty="0">
                <a:ln>
                  <a:noFill/>
                </a:ln>
                <a:solidFill>
                  <a:srgbClr val="FF0066"/>
                </a:solidFill>
                <a:effectLst/>
                <a:uLnTx/>
                <a:uFillTx/>
                <a:latin typeface="Century Gothic" panose="020B0502020202020204" pitchFamily="34" charset="0"/>
              </a:rPr>
              <a:t>i</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rPr>
              <a:t>d</a:t>
            </a:r>
            <a:r>
              <a:rPr kumimoji="0" lang="en-GB" sz="5400" b="1" i="0" u="sng" strike="noStrike" kern="1200" cap="none" spc="0" normalizeH="0" baseline="0" noProof="0" dirty="0">
                <a:ln>
                  <a:noFill/>
                </a:ln>
                <a:solidFill>
                  <a:srgbClr val="FF0066"/>
                </a:solidFill>
                <a:effectLst/>
                <a:uLnTx/>
                <a:uFillTx/>
                <a:latin typeface="Century Gothic" panose="020B0502020202020204" pitchFamily="34" charset="0"/>
              </a:rPr>
              <a:t>i</a:t>
            </a:r>
            <a:r>
              <a:rPr kumimoji="0" lang="en-GB" sz="5400" b="0" i="0" u="none" strike="noStrike" kern="1200" cap="none" spc="0" normalizeH="0" baseline="0" noProof="0" dirty="0">
                <a:ln>
                  <a:noFill/>
                </a:ln>
                <a:solidFill>
                  <a:prstClr val="black"/>
                </a:solidFill>
                <a:effectLst/>
                <a:uLnTx/>
                <a:uFillTx/>
                <a:latin typeface="Century Gothic" panose="020B0502020202020204" pitchFamily="34" charset="0"/>
              </a:rPr>
              <a:t> </a:t>
            </a:r>
          </a:p>
        </p:txBody>
      </p:sp>
      <p:pic>
        <p:nvPicPr>
          <p:cNvPr id="12" name="Picture 11">
            <a:extLst>
              <a:ext uri="{FF2B5EF4-FFF2-40B4-BE49-F238E27FC236}">
                <a16:creationId xmlns:a16="http://schemas.microsoft.com/office/drawing/2014/main" id="{14DFBAFD-20A9-4953-81DD-B96E612817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94084" y="4609313"/>
            <a:ext cx="1080120" cy="1027915"/>
          </a:xfrm>
          <a:prstGeom prst="rect">
            <a:avLst/>
          </a:prstGeom>
        </p:spPr>
      </p:pic>
      <p:pic>
        <p:nvPicPr>
          <p:cNvPr id="13" name="Picture 12">
            <a:extLst>
              <a:ext uri="{FF2B5EF4-FFF2-40B4-BE49-F238E27FC236}">
                <a16:creationId xmlns:a16="http://schemas.microsoft.com/office/drawing/2014/main" id="{1EFA40B9-1299-4291-94A6-008794CEB7B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8706" y="5588488"/>
            <a:ext cx="1019029" cy="1015633"/>
          </a:xfrm>
          <a:prstGeom prst="rect">
            <a:avLst/>
          </a:prstGeom>
        </p:spPr>
      </p:pic>
      <p:sp>
        <p:nvSpPr>
          <p:cNvPr id="2" name="Title 1">
            <a:extLst>
              <a:ext uri="{FF2B5EF4-FFF2-40B4-BE49-F238E27FC236}">
                <a16:creationId xmlns:a16="http://schemas.microsoft.com/office/drawing/2014/main" id="{A083D069-049F-437B-8C99-614F286096FE}"/>
              </a:ext>
            </a:extLst>
          </p:cNvPr>
          <p:cNvSpPr>
            <a:spLocks noGrp="1"/>
          </p:cNvSpPr>
          <p:nvPr>
            <p:ph type="title"/>
          </p:nvPr>
        </p:nvSpPr>
        <p:spPr>
          <a:xfrm>
            <a:off x="10667178" y="6228965"/>
            <a:ext cx="1549708" cy="513599"/>
          </a:xfrm>
        </p:spPr>
        <p:txBody>
          <a:bodyPr/>
          <a:lstStyle/>
          <a:p>
            <a:r>
              <a:rPr lang="en-GB" sz="2000" dirty="0">
                <a:solidFill>
                  <a:schemeClr val="bg1"/>
                </a:solidFill>
                <a:latin typeface="Century Gothic" panose="020B0502020202020204" pitchFamily="34" charset="0"/>
              </a:rPr>
              <a:t>read aloud</a:t>
            </a:r>
          </a:p>
        </p:txBody>
      </p:sp>
      <p:pic>
        <p:nvPicPr>
          <p:cNvPr id="14" name="Picture 13">
            <a:extLst>
              <a:ext uri="{FF2B5EF4-FFF2-40B4-BE49-F238E27FC236}">
                <a16:creationId xmlns:a16="http://schemas.microsoft.com/office/drawing/2014/main" id="{39BF4A16-62B1-4B00-8D61-512D21CE32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12175" y="1068285"/>
            <a:ext cx="2056342" cy="1648500"/>
          </a:xfrm>
          <a:prstGeom prst="rect">
            <a:avLst/>
          </a:prstGeom>
        </p:spPr>
      </p:pic>
      <p:pic>
        <p:nvPicPr>
          <p:cNvPr id="16" name="Graphic 15" descr="Map with pin">
            <a:extLst>
              <a:ext uri="{FF2B5EF4-FFF2-40B4-BE49-F238E27FC236}">
                <a16:creationId xmlns:a16="http://schemas.microsoft.com/office/drawing/2014/main" id="{4A45B73F-8882-4BF3-A780-DBC1439B0B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8904" y="1122267"/>
            <a:ext cx="1687550" cy="1687550"/>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8D25FE1B-F5D2-4DC7-BEE0-4A93E0AC3A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35389" y="1576419"/>
            <a:ext cx="2056342" cy="779246"/>
          </a:xfrm>
          <a:prstGeom prst="rect">
            <a:avLst/>
          </a:prstGeom>
        </p:spPr>
      </p:pic>
      <p:pic>
        <p:nvPicPr>
          <p:cNvPr id="20" name="Graphic 19" descr="Map with pin">
            <a:extLst>
              <a:ext uri="{FF2B5EF4-FFF2-40B4-BE49-F238E27FC236}">
                <a16:creationId xmlns:a16="http://schemas.microsoft.com/office/drawing/2014/main" id="{0A6110A8-3ECC-460C-AA7C-278CBECB043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5097" y="4624366"/>
            <a:ext cx="1687550" cy="1687550"/>
          </a:xfrm>
          <a:prstGeom prst="rect">
            <a:avLst/>
          </a:prstGeom>
        </p:spPr>
      </p:pic>
      <p:pic>
        <p:nvPicPr>
          <p:cNvPr id="21" name="Picture 20">
            <a:extLst>
              <a:ext uri="{FF2B5EF4-FFF2-40B4-BE49-F238E27FC236}">
                <a16:creationId xmlns:a16="http://schemas.microsoft.com/office/drawing/2014/main" id="{8BBADC67-56F6-4F05-8EEB-9175045BD7A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43304" y="4624366"/>
            <a:ext cx="1991796" cy="1989721"/>
          </a:xfrm>
          <a:prstGeom prst="rect">
            <a:avLst/>
          </a:prstGeom>
        </p:spPr>
      </p:pic>
      <p:pic>
        <p:nvPicPr>
          <p:cNvPr id="23" name="Picture 22" descr="Logo&#10;&#10;Description automatically generated">
            <a:extLst>
              <a:ext uri="{FF2B5EF4-FFF2-40B4-BE49-F238E27FC236}">
                <a16:creationId xmlns:a16="http://schemas.microsoft.com/office/drawing/2014/main" id="{EA5B9A7E-EADC-449F-BC3F-34157CEA02A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57269" y="5091786"/>
            <a:ext cx="2873799" cy="1004519"/>
          </a:xfrm>
          <a:prstGeom prst="rect">
            <a:avLst/>
          </a:prstGeom>
        </p:spPr>
      </p:pic>
      <p:sp>
        <p:nvSpPr>
          <p:cNvPr id="25" name="TextBox 24">
            <a:extLst>
              <a:ext uri="{FF2B5EF4-FFF2-40B4-BE49-F238E27FC236}">
                <a16:creationId xmlns:a16="http://schemas.microsoft.com/office/drawing/2014/main" id="{8259B3E0-76AA-4148-B584-ECEF0B073C08}"/>
              </a:ext>
            </a:extLst>
          </p:cNvPr>
          <p:cNvSpPr txBox="1"/>
          <p:nvPr/>
        </p:nvSpPr>
        <p:spPr>
          <a:xfrm>
            <a:off x="7251301" y="1721924"/>
            <a:ext cx="16333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rPr>
              <a:t>[at the]</a:t>
            </a:r>
          </a:p>
        </p:txBody>
      </p:sp>
      <p:sp>
        <p:nvSpPr>
          <p:cNvPr id="26" name="TextBox 25">
            <a:extLst>
              <a:ext uri="{FF2B5EF4-FFF2-40B4-BE49-F238E27FC236}">
                <a16:creationId xmlns:a16="http://schemas.microsoft.com/office/drawing/2014/main" id="{6040F6D9-EC0C-4785-B54E-611EF4CDA7A0}"/>
              </a:ext>
            </a:extLst>
          </p:cNvPr>
          <p:cNvSpPr txBox="1"/>
          <p:nvPr/>
        </p:nvSpPr>
        <p:spPr>
          <a:xfrm>
            <a:off x="465420" y="2477347"/>
            <a:ext cx="20563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rPr>
              <a:t>[Here is]</a:t>
            </a:r>
          </a:p>
        </p:txBody>
      </p:sp>
      <p:sp>
        <p:nvSpPr>
          <p:cNvPr id="27" name="TextBox 26">
            <a:extLst>
              <a:ext uri="{FF2B5EF4-FFF2-40B4-BE49-F238E27FC236}">
                <a16:creationId xmlns:a16="http://schemas.microsoft.com/office/drawing/2014/main" id="{C430541F-F966-4E5C-98DE-046A39314CED}"/>
              </a:ext>
            </a:extLst>
          </p:cNvPr>
          <p:cNvSpPr txBox="1"/>
          <p:nvPr/>
        </p:nvSpPr>
        <p:spPr>
          <a:xfrm>
            <a:off x="395639" y="5936577"/>
            <a:ext cx="20563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rPr>
              <a:t>[Here is]</a:t>
            </a:r>
          </a:p>
        </p:txBody>
      </p:sp>
      <p:sp>
        <p:nvSpPr>
          <p:cNvPr id="28" name="TextBox 27">
            <a:extLst>
              <a:ext uri="{FF2B5EF4-FFF2-40B4-BE49-F238E27FC236}">
                <a16:creationId xmlns:a16="http://schemas.microsoft.com/office/drawing/2014/main" id="{F46C646B-E766-47C5-A5F1-4DACB26DEEBF}"/>
              </a:ext>
            </a:extLst>
          </p:cNvPr>
          <p:cNvSpPr txBox="1"/>
          <p:nvPr/>
        </p:nvSpPr>
        <p:spPr>
          <a:xfrm>
            <a:off x="8258857" y="5227011"/>
            <a:ext cx="113578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rPr>
              <a:t>[at]</a:t>
            </a:r>
          </a:p>
        </p:txBody>
      </p:sp>
    </p:spTree>
    <p:extLst>
      <p:ext uri="{BB962C8B-B14F-4D97-AF65-F5344CB8AC3E}">
        <p14:creationId xmlns:p14="http://schemas.microsoft.com/office/powerpoint/2010/main" val="16868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235960" y="92388"/>
            <a:ext cx="775440" cy="775440"/>
          </a:xfrm>
          <a:prstGeom prst="rect">
            <a:avLst/>
          </a:prstGeom>
          <a:ln>
            <a:noFill/>
          </a:ln>
        </p:spPr>
      </p:pic>
      <p:sp>
        <p:nvSpPr>
          <p:cNvPr id="4" name="Rectangle 3">
            <a:hlinkClick r:id="" action="ppaction://noaction">
              <a:snd r:embed="rId4" name="voici_Otto.wav"/>
            </a:hlinkClick>
            <a:extLst>
              <a:ext uri="{FF2B5EF4-FFF2-40B4-BE49-F238E27FC236}">
                <a16:creationId xmlns:a16="http://schemas.microsoft.com/office/drawing/2014/main" id="{B3F98D3D-FDD4-49B8-8DC5-8F4EED66A234}"/>
              </a:ext>
            </a:extLst>
          </p:cNvPr>
          <p:cNvSpPr txBox="1">
            <a:spLocks noChangeArrowheads="1"/>
          </p:cNvSpPr>
          <p:nvPr/>
        </p:nvSpPr>
        <p:spPr>
          <a:xfrm>
            <a:off x="180600" y="573651"/>
            <a:ext cx="10828294" cy="919835"/>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rPr>
              <a:t>Voici</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5400" b="1" i="0" u="sng" strike="noStrike" kern="1200" cap="none" spc="0" normalizeH="0" baseline="0" noProof="0" dirty="0">
                <a:ln>
                  <a:noFill/>
                </a:ln>
                <a:solidFill>
                  <a:srgbClr val="FF0066"/>
                </a:solidFill>
                <a:effectLst/>
                <a:uLnTx/>
                <a:uFillTx/>
                <a:latin typeface="Century Gothic" panose="020B0502020202020204" pitchFamily="34" charset="0"/>
              </a:rPr>
              <a:t>O</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rPr>
              <a:t>tt</a:t>
            </a:r>
            <a:r>
              <a:rPr kumimoji="0" lang="en-GB" sz="5400" b="1" i="0" u="sng" strike="noStrike" kern="1200" cap="none" spc="0" normalizeH="0" baseline="0" noProof="0" dirty="0">
                <a:ln>
                  <a:noFill/>
                </a:ln>
                <a:solidFill>
                  <a:srgbClr val="FF0066"/>
                </a:solidFill>
                <a:effectLst/>
                <a:uLnTx/>
                <a:uFillTx/>
                <a:latin typeface="Century Gothic" panose="020B0502020202020204" pitchFamily="34" charset="0"/>
              </a:rPr>
              <a:t>o</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rPr>
              <a:t>, la</a:t>
            </a:r>
            <a:r>
              <a:rPr kumimoji="0" lang="en-GB" sz="5400" b="0" i="0" u="none" strike="noStrike" kern="1200" cap="none" spc="0" normalizeH="0" baseline="0" noProof="0" dirty="0">
                <a:ln>
                  <a:noFill/>
                </a:ln>
                <a:solidFill>
                  <a:prstClr val="black"/>
                </a:solidFill>
                <a:effectLst/>
                <a:uLnTx/>
                <a:uFillTx/>
                <a:latin typeface="Century Gothic" panose="020B0502020202020204" pitchFamily="34" charset="0"/>
              </a:rPr>
              <a:t> </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rPr>
              <a:t>m</a:t>
            </a:r>
            <a:r>
              <a:rPr kumimoji="0" lang="en-GB" sz="5400" b="1" i="0" u="sng" strike="noStrike" kern="1200" cap="none" spc="0" normalizeH="0" baseline="0" noProof="0" dirty="0">
                <a:ln>
                  <a:noFill/>
                </a:ln>
                <a:solidFill>
                  <a:srgbClr val="FF0066"/>
                </a:solidFill>
                <a:effectLst/>
                <a:uLnTx/>
                <a:uFillTx/>
                <a:latin typeface="Century Gothic" panose="020B0502020202020204" pitchFamily="34" charset="0"/>
              </a:rPr>
              <a:t>o</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rPr>
              <a:t>t</a:t>
            </a:r>
            <a:r>
              <a:rPr kumimoji="0" lang="en-GB" sz="5400" b="1" i="0" u="sng" strike="noStrike" kern="1200" cap="none" spc="0" normalizeH="0" baseline="0" noProof="0" dirty="0">
                <a:ln>
                  <a:noFill/>
                </a:ln>
                <a:solidFill>
                  <a:srgbClr val="FF0066"/>
                </a:solidFill>
                <a:effectLst/>
                <a:uLnTx/>
                <a:uFillTx/>
                <a:latin typeface="Century Gothic" panose="020B0502020202020204" pitchFamily="34" charset="0"/>
              </a:rPr>
              <a:t>o</a:t>
            </a:r>
            <a:r>
              <a:rPr kumimoji="0" lang="en-GB" sz="5400" b="0" i="0" u="none" strike="noStrike" kern="1200" cap="none" spc="0" normalizeH="0" baseline="0" noProof="0" dirty="0">
                <a:ln>
                  <a:noFill/>
                </a:ln>
                <a:solidFill>
                  <a:prstClr val="black"/>
                </a:solidFill>
                <a:effectLst/>
                <a:uLnTx/>
                <a:uFillTx/>
                <a:latin typeface="Century Gothic" panose="020B0502020202020204" pitchFamily="34" charset="0"/>
              </a:rPr>
              <a:t> </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rPr>
              <a:t>sur la ph</a:t>
            </a:r>
            <a:r>
              <a:rPr kumimoji="0" lang="en-GB" sz="5400" b="1" i="0" u="sng" strike="noStrike" kern="1200" cap="none" spc="0" normalizeH="0" baseline="0" noProof="0" dirty="0">
                <a:ln>
                  <a:noFill/>
                </a:ln>
                <a:solidFill>
                  <a:srgbClr val="FF0066"/>
                </a:solidFill>
                <a:effectLst/>
                <a:uLnTx/>
                <a:uFillTx/>
                <a:latin typeface="Century Gothic" panose="020B0502020202020204" pitchFamily="34" charset="0"/>
              </a:rPr>
              <a:t>o</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rPr>
              <a:t>t</a:t>
            </a:r>
            <a:r>
              <a:rPr kumimoji="0" lang="en-GB" sz="5400" b="1" i="0" u="sng" strike="noStrike" kern="1200" cap="none" spc="0" normalizeH="0" baseline="0" noProof="0" dirty="0">
                <a:ln>
                  <a:noFill/>
                </a:ln>
                <a:solidFill>
                  <a:srgbClr val="FF0066"/>
                </a:solidFill>
                <a:effectLst/>
                <a:uLnTx/>
                <a:uFillTx/>
                <a:latin typeface="Century Gothic" panose="020B0502020202020204" pitchFamily="34" charset="0"/>
              </a:rPr>
              <a:t>o</a:t>
            </a:r>
          </a:p>
        </p:txBody>
      </p:sp>
      <p:pic>
        <p:nvPicPr>
          <p:cNvPr id="5" name="Picture 7" descr="cosmos">
            <a:extLst>
              <a:ext uri="{FF2B5EF4-FFF2-40B4-BE49-F238E27FC236}">
                <a16:creationId xmlns:a16="http://schemas.microsoft.com/office/drawing/2014/main" id="{EFF29F3C-9488-4F80-BCF4-C06443120269}"/>
              </a:ext>
            </a:extLst>
          </p:cNvPr>
          <p:cNvPicPr>
            <a:picLocks noChangeAspect="1" noChangeArrowheads="1"/>
          </p:cNvPicPr>
          <p:nvPr/>
        </p:nvPicPr>
        <p:blipFill>
          <a:blip r:embed="rId5"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9478543" y="5019435"/>
            <a:ext cx="2591935" cy="150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B80C815-9B62-4FD1-A7BA-9781EF9F5C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1261" y="5138933"/>
            <a:ext cx="1521945" cy="1335105"/>
          </a:xfrm>
          <a:prstGeom prst="rect">
            <a:avLst/>
          </a:prstGeom>
        </p:spPr>
      </p:pic>
      <p:sp>
        <p:nvSpPr>
          <p:cNvPr id="7" name="TextBox 6">
            <a:hlinkClick r:id="" action="ppaction://noaction">
              <a:snd r:embed="rId7" name="voici_Lulu.wav"/>
            </a:hlinkClick>
            <a:extLst>
              <a:ext uri="{FF2B5EF4-FFF2-40B4-BE49-F238E27FC236}">
                <a16:creationId xmlns:a16="http://schemas.microsoft.com/office/drawing/2014/main" id="{71C56E82-B2A2-4A18-AD49-7550D02C034C}"/>
              </a:ext>
            </a:extLst>
          </p:cNvPr>
          <p:cNvSpPr txBox="1"/>
          <p:nvPr/>
        </p:nvSpPr>
        <p:spPr>
          <a:xfrm>
            <a:off x="-76393" y="4230867"/>
            <a:ext cx="12344785" cy="83099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err="1">
                <a:ln>
                  <a:noFill/>
                </a:ln>
                <a:solidFill>
                  <a:srgbClr val="002060"/>
                </a:solidFill>
                <a:effectLst/>
                <a:uLnTx/>
                <a:uFillTx/>
                <a:latin typeface="Century Gothic" panose="020B0502020202020204" pitchFamily="34" charset="0"/>
              </a:rPr>
              <a:t>Voici</a:t>
            </a: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rPr>
              <a:t> L</a:t>
            </a:r>
            <a:r>
              <a:rPr kumimoji="0" lang="en-GB" sz="4800" b="1" i="0" u="sng" strike="noStrike" kern="1200" cap="none" spc="0" normalizeH="0" baseline="0" noProof="0" dirty="0">
                <a:ln>
                  <a:noFill/>
                </a:ln>
                <a:solidFill>
                  <a:srgbClr val="FF0066"/>
                </a:solidFill>
                <a:effectLst/>
                <a:uLnTx/>
                <a:uFillTx/>
                <a:latin typeface="Century Gothic" panose="020B0502020202020204" pitchFamily="34" charset="0"/>
              </a:rPr>
              <a:t>u</a:t>
            </a: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rPr>
              <a:t>l</a:t>
            </a:r>
            <a:r>
              <a:rPr kumimoji="0" lang="en-GB" sz="4800" b="1" i="0" u="sng" strike="noStrike" kern="1200" cap="none" spc="0" normalizeH="0" baseline="0" noProof="0" dirty="0">
                <a:ln>
                  <a:noFill/>
                </a:ln>
                <a:solidFill>
                  <a:srgbClr val="FF0066"/>
                </a:solidFill>
                <a:effectLst/>
                <a:uLnTx/>
                <a:uFillTx/>
                <a:latin typeface="Century Gothic" panose="020B0502020202020204" pitchFamily="34" charset="0"/>
              </a:rPr>
              <a:t>u</a:t>
            </a: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rPr>
              <a:t>, la </a:t>
            </a:r>
            <a:r>
              <a:rPr kumimoji="0" lang="en-GB" sz="4800" b="0" i="0" u="none" strike="noStrike" kern="1200" cap="none" spc="0" normalizeH="0" baseline="0" noProof="0" dirty="0" err="1">
                <a:ln>
                  <a:noFill/>
                </a:ln>
                <a:solidFill>
                  <a:srgbClr val="002060"/>
                </a:solidFill>
                <a:effectLst/>
                <a:uLnTx/>
                <a:uFillTx/>
                <a:latin typeface="Century Gothic" panose="020B0502020202020204" pitchFamily="34" charset="0"/>
              </a:rPr>
              <a:t>tort</a:t>
            </a:r>
            <a:r>
              <a:rPr kumimoji="0" lang="en-GB" sz="4800" b="1" i="0" u="sng" strike="noStrike" kern="1200" cap="none" spc="0" normalizeH="0" baseline="0" noProof="0" dirty="0" err="1">
                <a:ln>
                  <a:noFill/>
                </a:ln>
                <a:solidFill>
                  <a:srgbClr val="FF0066"/>
                </a:solidFill>
                <a:effectLst/>
                <a:uLnTx/>
                <a:uFillTx/>
                <a:latin typeface="Century Gothic" panose="020B0502020202020204" pitchFamily="34" charset="0"/>
              </a:rPr>
              <a:t>u</a:t>
            </a:r>
            <a:r>
              <a:rPr kumimoji="0" lang="en-GB" sz="4800" b="0" i="0" u="none" strike="noStrike" kern="1200" cap="none" spc="0" normalizeH="0" baseline="0" noProof="0" dirty="0" err="1">
                <a:ln>
                  <a:noFill/>
                </a:ln>
                <a:solidFill>
                  <a:srgbClr val="E7E6E6">
                    <a:lumMod val="75000"/>
                  </a:srgbClr>
                </a:solidFill>
                <a:effectLst/>
                <a:uLnTx/>
                <a:uFillTx/>
                <a:latin typeface="Century Gothic" panose="020B0502020202020204" pitchFamily="34" charset="0"/>
              </a:rPr>
              <a:t>e</a:t>
            </a: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rPr>
              <a:t> perd</a:t>
            </a:r>
            <a:r>
              <a:rPr kumimoji="0" lang="en-GB" sz="4800" b="1" i="0" u="sng" strike="noStrike" kern="1200" cap="none" spc="0" normalizeH="0" baseline="0" noProof="0" dirty="0">
                <a:ln>
                  <a:noFill/>
                </a:ln>
                <a:solidFill>
                  <a:srgbClr val="FF0066"/>
                </a:solidFill>
                <a:effectLst/>
                <a:uLnTx/>
                <a:uFillTx/>
                <a:latin typeface="Century Gothic" panose="020B0502020202020204" pitchFamily="34" charset="0"/>
              </a:rPr>
              <a:t>u</a:t>
            </a:r>
            <a:r>
              <a:rPr kumimoji="0" lang="en-GB" sz="4800" b="0" i="0" u="none" strike="noStrike" kern="1200" cap="none" spc="0" normalizeH="0" baseline="0" noProof="0" dirty="0">
                <a:ln>
                  <a:noFill/>
                </a:ln>
                <a:solidFill>
                  <a:srgbClr val="E7E6E6">
                    <a:lumMod val="75000"/>
                  </a:srgbClr>
                </a:solidFill>
                <a:effectLst/>
                <a:uLnTx/>
                <a:uFillTx/>
                <a:latin typeface="Century Gothic" panose="020B0502020202020204" pitchFamily="34" charset="0"/>
              </a:rPr>
              <a:t>e</a:t>
            </a: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rPr>
              <a:t> dan</a:t>
            </a:r>
            <a:r>
              <a:rPr kumimoji="0" lang="en-GB" sz="4800" b="0" i="0" u="none" strike="noStrike" kern="1200" cap="none" spc="0" normalizeH="0" baseline="0" noProof="0" dirty="0">
                <a:ln>
                  <a:noFill/>
                </a:ln>
                <a:solidFill>
                  <a:srgbClr val="E7E6E6">
                    <a:lumMod val="75000"/>
                  </a:srgbClr>
                </a:solidFill>
                <a:effectLst/>
                <a:uLnTx/>
                <a:uFillTx/>
                <a:latin typeface="Century Gothic" panose="020B0502020202020204" pitchFamily="34" charset="0"/>
              </a:rPr>
              <a:t>s</a:t>
            </a:r>
            <a:r>
              <a:rPr kumimoji="0" lang="en-GB" sz="4800" b="0" i="0" u="none" strike="noStrike" kern="1200" cap="none" spc="0" normalizeH="0" baseline="0" noProof="0" dirty="0">
                <a:ln>
                  <a:noFill/>
                </a:ln>
                <a:solidFill>
                  <a:prstClr val="black"/>
                </a:solidFill>
                <a:effectLst/>
                <a:uLnTx/>
                <a:uFillTx/>
                <a:latin typeface="Century Gothic" panose="020B0502020202020204" pitchFamily="34" charset="0"/>
              </a:rPr>
              <a:t> </a:t>
            </a:r>
            <a:r>
              <a:rPr kumimoji="0" lang="en-GB" sz="4800" b="0" i="0" u="none" strike="noStrike" kern="1200" cap="none" spc="0" normalizeH="0" baseline="0" noProof="0" dirty="0" err="1">
                <a:ln>
                  <a:noFill/>
                </a:ln>
                <a:solidFill>
                  <a:srgbClr val="002060"/>
                </a:solidFill>
                <a:effectLst/>
                <a:uLnTx/>
                <a:uFillTx/>
                <a:latin typeface="Century Gothic" panose="020B0502020202020204" pitchFamily="34" charset="0"/>
              </a:rPr>
              <a:t>l’</a:t>
            </a:r>
            <a:r>
              <a:rPr kumimoji="0" lang="en-GB" sz="4800" b="1" i="0" u="sng" strike="noStrike" kern="1200" cap="none" spc="0" normalizeH="0" baseline="0" noProof="0" dirty="0" err="1">
                <a:ln>
                  <a:noFill/>
                </a:ln>
                <a:solidFill>
                  <a:srgbClr val="FF0066"/>
                </a:solidFill>
                <a:effectLst/>
                <a:uLnTx/>
                <a:uFillTx/>
                <a:latin typeface="Century Gothic" panose="020B0502020202020204" pitchFamily="34" charset="0"/>
              </a:rPr>
              <a:t>u</a:t>
            </a:r>
            <a:r>
              <a:rPr kumimoji="0" lang="en-GB" sz="4800" b="0" i="0" u="none" strike="noStrike" kern="1200" cap="none" spc="0" normalizeH="0" baseline="0" noProof="0" dirty="0" err="1">
                <a:ln>
                  <a:noFill/>
                </a:ln>
                <a:solidFill>
                  <a:srgbClr val="002060"/>
                </a:solidFill>
                <a:effectLst/>
                <a:uLnTx/>
                <a:uFillTx/>
                <a:latin typeface="Century Gothic" panose="020B0502020202020204" pitchFamily="34" charset="0"/>
              </a:rPr>
              <a:t>niver</a:t>
            </a:r>
            <a:r>
              <a:rPr kumimoji="0" lang="en-GB" sz="4800" b="0" i="0" u="none" strike="noStrike" kern="1200" cap="none" spc="0" normalizeH="0" baseline="0" noProof="0" dirty="0" err="1">
                <a:ln>
                  <a:noFill/>
                </a:ln>
                <a:solidFill>
                  <a:srgbClr val="E7E6E6">
                    <a:lumMod val="75000"/>
                  </a:srgbClr>
                </a:solidFill>
                <a:effectLst/>
                <a:uLnTx/>
                <a:uFillTx/>
                <a:latin typeface="Century Gothic" panose="020B0502020202020204" pitchFamily="34" charset="0"/>
              </a:rPr>
              <a:t>s</a:t>
            </a:r>
            <a:endParaRPr kumimoji="0" lang="en-GB" sz="4800" b="1" i="0" u="sng" strike="noStrike" kern="1200" cap="none" spc="0" normalizeH="0" baseline="0" noProof="0" dirty="0">
              <a:ln>
                <a:noFill/>
              </a:ln>
              <a:solidFill>
                <a:srgbClr val="FF33CC"/>
              </a:solidFill>
              <a:effectLst/>
              <a:uLnTx/>
              <a:uFillTx/>
              <a:latin typeface="Century Gothic" panose="020B0502020202020204" pitchFamily="34" charset="0"/>
            </a:endParaRPr>
          </a:p>
        </p:txBody>
      </p:sp>
      <p:pic>
        <p:nvPicPr>
          <p:cNvPr id="8" name="Picture 7">
            <a:extLst>
              <a:ext uri="{FF2B5EF4-FFF2-40B4-BE49-F238E27FC236}">
                <a16:creationId xmlns:a16="http://schemas.microsoft.com/office/drawing/2014/main" id="{1685EC0A-6BB8-4946-B465-C63611F519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83660" y="1679169"/>
            <a:ext cx="2075137" cy="1501867"/>
          </a:xfrm>
          <a:prstGeom prst="rect">
            <a:avLst/>
          </a:prstGeom>
        </p:spPr>
      </p:pic>
      <p:sp>
        <p:nvSpPr>
          <p:cNvPr id="9" name="TextBox 8">
            <a:extLst>
              <a:ext uri="{FF2B5EF4-FFF2-40B4-BE49-F238E27FC236}">
                <a16:creationId xmlns:a16="http://schemas.microsoft.com/office/drawing/2014/main" id="{B6A53E03-0AD9-4A90-8913-9702178AB972}"/>
              </a:ext>
            </a:extLst>
          </p:cNvPr>
          <p:cNvSpPr txBox="1"/>
          <p:nvPr/>
        </p:nvSpPr>
        <p:spPr>
          <a:xfrm>
            <a:off x="8066610" y="5338430"/>
            <a:ext cx="171635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rPr>
              <a:t>[in the]</a:t>
            </a:r>
          </a:p>
        </p:txBody>
      </p:sp>
      <p:sp>
        <p:nvSpPr>
          <p:cNvPr id="2" name="Title 1">
            <a:extLst>
              <a:ext uri="{FF2B5EF4-FFF2-40B4-BE49-F238E27FC236}">
                <a16:creationId xmlns:a16="http://schemas.microsoft.com/office/drawing/2014/main" id="{D5C61FE9-0021-446B-B721-1971E6D0A649}"/>
              </a:ext>
            </a:extLst>
          </p:cNvPr>
          <p:cNvSpPr>
            <a:spLocks noGrp="1"/>
          </p:cNvSpPr>
          <p:nvPr>
            <p:ph type="title"/>
          </p:nvPr>
        </p:nvSpPr>
        <p:spPr>
          <a:xfrm>
            <a:off x="10376640" y="6485162"/>
            <a:ext cx="1634760" cy="280450"/>
          </a:xfrm>
        </p:spPr>
        <p:txBody>
          <a:bodyPr/>
          <a:lstStyle/>
          <a:p>
            <a:r>
              <a:rPr lang="en-GB" sz="2000" dirty="0">
                <a:solidFill>
                  <a:schemeClr val="bg1"/>
                </a:solidFill>
                <a:latin typeface="Century Gothic" panose="020B0502020202020204" pitchFamily="34" charset="0"/>
              </a:rPr>
              <a:t>read aloud</a:t>
            </a:r>
          </a:p>
        </p:txBody>
      </p:sp>
      <p:pic>
        <p:nvPicPr>
          <p:cNvPr id="12" name="Graphic 11" descr="Map with pin">
            <a:extLst>
              <a:ext uri="{FF2B5EF4-FFF2-40B4-BE49-F238E27FC236}">
                <a16:creationId xmlns:a16="http://schemas.microsoft.com/office/drawing/2014/main" id="{19969B59-ECC9-40E8-AB30-F8308636D69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7218" y="1493486"/>
            <a:ext cx="1687550" cy="1687550"/>
          </a:xfrm>
          <a:prstGeom prst="rect">
            <a:avLst/>
          </a:prstGeom>
        </p:spPr>
      </p:pic>
      <p:pic>
        <p:nvPicPr>
          <p:cNvPr id="13" name="Graphic 12" descr="Map with pin">
            <a:extLst>
              <a:ext uri="{FF2B5EF4-FFF2-40B4-BE49-F238E27FC236}">
                <a16:creationId xmlns:a16="http://schemas.microsoft.com/office/drawing/2014/main" id="{E11CFBE8-07DE-4ACE-AB2A-D2F1FC5844D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1522" y="4937837"/>
            <a:ext cx="1687550" cy="1687550"/>
          </a:xfrm>
          <a:prstGeom prst="rect">
            <a:avLst/>
          </a:prstGeom>
        </p:spPr>
      </p:pic>
      <p:pic>
        <p:nvPicPr>
          <p:cNvPr id="14" name="Picture 13" descr="Logo&#10;&#10;Description automatically generated">
            <a:extLst>
              <a:ext uri="{FF2B5EF4-FFF2-40B4-BE49-F238E27FC236}">
                <a16:creationId xmlns:a16="http://schemas.microsoft.com/office/drawing/2014/main" id="{6A3C4D75-29D3-4840-831E-DE4B8C2EF6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94943" y="5614268"/>
            <a:ext cx="2226480" cy="617875"/>
          </a:xfrm>
          <a:prstGeom prst="rect">
            <a:avLst/>
          </a:prstGeom>
        </p:spPr>
      </p:pic>
      <p:pic>
        <p:nvPicPr>
          <p:cNvPr id="16" name="Picture 15">
            <a:extLst>
              <a:ext uri="{FF2B5EF4-FFF2-40B4-BE49-F238E27FC236}">
                <a16:creationId xmlns:a16="http://schemas.microsoft.com/office/drawing/2014/main" id="{2CD4CAA1-22C0-4D4C-84B1-296A0277E83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04541" y="5324194"/>
            <a:ext cx="1815360" cy="960155"/>
          </a:xfrm>
          <a:prstGeom prst="rect">
            <a:avLst/>
          </a:prstGeom>
        </p:spPr>
      </p:pic>
      <p:sp>
        <p:nvSpPr>
          <p:cNvPr id="18" name="TextBox 17">
            <a:extLst>
              <a:ext uri="{FF2B5EF4-FFF2-40B4-BE49-F238E27FC236}">
                <a16:creationId xmlns:a16="http://schemas.microsoft.com/office/drawing/2014/main" id="{467AA605-BDD9-4C7D-8DE0-25152704EF69}"/>
              </a:ext>
            </a:extLst>
          </p:cNvPr>
          <p:cNvSpPr txBox="1"/>
          <p:nvPr/>
        </p:nvSpPr>
        <p:spPr>
          <a:xfrm>
            <a:off x="6461261" y="6111695"/>
            <a:ext cx="113578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rPr>
              <a:t>[lost]</a:t>
            </a:r>
          </a:p>
        </p:txBody>
      </p:sp>
      <p:pic>
        <p:nvPicPr>
          <p:cNvPr id="19" name="Picture 18" descr="A picture containing text, clipart&#10;&#10;Description automatically generated">
            <a:extLst>
              <a:ext uri="{FF2B5EF4-FFF2-40B4-BE49-F238E27FC236}">
                <a16:creationId xmlns:a16="http://schemas.microsoft.com/office/drawing/2014/main" id="{18DBADA1-F81B-4AF7-AE7A-1AD1999F2F0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08544" y="1830368"/>
            <a:ext cx="2184127" cy="1003175"/>
          </a:xfrm>
          <a:prstGeom prst="rect">
            <a:avLst/>
          </a:prstGeom>
        </p:spPr>
      </p:pic>
      <p:sp>
        <p:nvSpPr>
          <p:cNvPr id="21" name="TextBox 20">
            <a:extLst>
              <a:ext uri="{FF2B5EF4-FFF2-40B4-BE49-F238E27FC236}">
                <a16:creationId xmlns:a16="http://schemas.microsoft.com/office/drawing/2014/main" id="{373C7F6E-8180-435C-8ACB-F90A0B141B0E}"/>
              </a:ext>
            </a:extLst>
          </p:cNvPr>
          <p:cNvSpPr txBox="1"/>
          <p:nvPr/>
        </p:nvSpPr>
        <p:spPr>
          <a:xfrm>
            <a:off x="7010127" y="1907605"/>
            <a:ext cx="18359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rPr>
              <a:t>[on the]</a:t>
            </a:r>
          </a:p>
        </p:txBody>
      </p:sp>
      <p:pic>
        <p:nvPicPr>
          <p:cNvPr id="22" name="Picture 21" descr="Shape, rectangle&#10;&#10;Description automatically generated">
            <a:extLst>
              <a:ext uri="{FF2B5EF4-FFF2-40B4-BE49-F238E27FC236}">
                <a16:creationId xmlns:a16="http://schemas.microsoft.com/office/drawing/2014/main" id="{87989F69-7C53-4F9A-9D2A-93BA59BCD2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846055" y="1523401"/>
            <a:ext cx="2220138" cy="2051893"/>
          </a:xfrm>
          <a:prstGeom prst="rect">
            <a:avLst/>
          </a:prstGeom>
        </p:spPr>
      </p:pic>
      <p:pic>
        <p:nvPicPr>
          <p:cNvPr id="24" name="Picture 23">
            <a:extLst>
              <a:ext uri="{FF2B5EF4-FFF2-40B4-BE49-F238E27FC236}">
                <a16:creationId xmlns:a16="http://schemas.microsoft.com/office/drawing/2014/main" id="{C0BF6810-788F-4DD5-83F5-F5A2CC1EF2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5134" y="2279688"/>
            <a:ext cx="971529" cy="703138"/>
          </a:xfrm>
          <a:prstGeom prst="rect">
            <a:avLst/>
          </a:prstGeom>
        </p:spPr>
      </p:pic>
      <p:sp>
        <p:nvSpPr>
          <p:cNvPr id="26" name="TextBox 25">
            <a:extLst>
              <a:ext uri="{FF2B5EF4-FFF2-40B4-BE49-F238E27FC236}">
                <a16:creationId xmlns:a16="http://schemas.microsoft.com/office/drawing/2014/main" id="{E0A4AC61-6194-4D61-AEBB-EFB7825E0FE6}"/>
              </a:ext>
            </a:extLst>
          </p:cNvPr>
          <p:cNvSpPr txBox="1"/>
          <p:nvPr/>
        </p:nvSpPr>
        <p:spPr>
          <a:xfrm>
            <a:off x="437218" y="2792883"/>
            <a:ext cx="20563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rPr>
              <a:t>[Here is]</a:t>
            </a:r>
          </a:p>
        </p:txBody>
      </p:sp>
      <p:sp>
        <p:nvSpPr>
          <p:cNvPr id="28" name="TextBox 27">
            <a:extLst>
              <a:ext uri="{FF2B5EF4-FFF2-40B4-BE49-F238E27FC236}">
                <a16:creationId xmlns:a16="http://schemas.microsoft.com/office/drawing/2014/main" id="{DEF20F73-8F4D-4904-82C5-6206C406B9C5}"/>
              </a:ext>
            </a:extLst>
          </p:cNvPr>
          <p:cNvSpPr txBox="1"/>
          <p:nvPr/>
        </p:nvSpPr>
        <p:spPr>
          <a:xfrm>
            <a:off x="68004" y="6200875"/>
            <a:ext cx="20563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rPr>
              <a:t>[Here is]</a:t>
            </a:r>
          </a:p>
        </p:txBody>
      </p:sp>
    </p:spTree>
    <p:extLst>
      <p:ext uri="{BB962C8B-B14F-4D97-AF65-F5344CB8AC3E}">
        <p14:creationId xmlns:p14="http://schemas.microsoft.com/office/powerpoint/2010/main" val="210100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8" grpId="0"/>
      <p:bldP spid="21" grpId="0"/>
      <p:bldP spid="26"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94A17-D26F-432C-83D6-434C54787FD0}"/>
              </a:ext>
            </a:extLst>
          </p:cNvPr>
          <p:cNvSpPr>
            <a:spLocks noGrp="1"/>
          </p:cNvSpPr>
          <p:nvPr>
            <p:ph type="title"/>
          </p:nvPr>
        </p:nvSpPr>
        <p:spPr>
          <a:xfrm>
            <a:off x="722177" y="5622789"/>
            <a:ext cx="10906008" cy="1115415"/>
          </a:xfrm>
        </p:spPr>
        <p:txBody>
          <a:bodyPr vert="horz" lIns="91440" tIns="45720" rIns="91440" bIns="45720" rtlCol="0" anchor="b">
            <a:normAutofit/>
          </a:bodyPr>
          <a:lstStyle/>
          <a:p>
            <a:pPr algn="ctr"/>
            <a:r>
              <a:rPr lang="en-US" sz="6000" dirty="0">
                <a:solidFill>
                  <a:srgbClr val="002060"/>
                </a:solidFill>
                <a:latin typeface="Century Gothic" panose="020B0502020202020204" pitchFamily="34" charset="0"/>
              </a:rPr>
              <a:t>Au revoir, la </a:t>
            </a:r>
            <a:r>
              <a:rPr lang="en-US" sz="6000" dirty="0" err="1">
                <a:solidFill>
                  <a:srgbClr val="002060"/>
                </a:solidFill>
                <a:latin typeface="Century Gothic" panose="020B0502020202020204" pitchFamily="34" charset="0"/>
              </a:rPr>
              <a:t>classe</a:t>
            </a:r>
            <a:r>
              <a:rPr lang="en-US" sz="6000" dirty="0">
                <a:solidFill>
                  <a:srgbClr val="002060"/>
                </a:solidFill>
                <a:latin typeface="Century Gothic" panose="020B0502020202020204" pitchFamily="34" charset="0"/>
              </a:rPr>
              <a:t> !</a:t>
            </a:r>
          </a:p>
        </p:txBody>
      </p:sp>
      <p:pic>
        <p:nvPicPr>
          <p:cNvPr id="4" name="Picture 3" descr="Icon&#10;&#10;Description automatically generated">
            <a:extLst>
              <a:ext uri="{FF2B5EF4-FFF2-40B4-BE49-F238E27FC236}">
                <a16:creationId xmlns:a16="http://schemas.microsoft.com/office/drawing/2014/main" id="{CA3B295D-84C7-481F-BCF2-87459A21F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5147" y="1459532"/>
            <a:ext cx="2685705" cy="2693968"/>
          </a:xfrm>
          <a:prstGeom prst="rect">
            <a:avLst/>
          </a:prstGeom>
        </p:spPr>
      </p:pic>
      <p:pic>
        <p:nvPicPr>
          <p:cNvPr id="5" name="Picture 4" descr="Icon&#10;&#10;Description automatically generated">
            <a:extLst>
              <a:ext uri="{FF2B5EF4-FFF2-40B4-BE49-F238E27FC236}">
                <a16:creationId xmlns:a16="http://schemas.microsoft.com/office/drawing/2014/main" id="{9E11699B-77B6-4926-8D81-850C0725BD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551" y="1545886"/>
            <a:ext cx="2685705" cy="2685705"/>
          </a:xfrm>
          <a:prstGeom prst="rect">
            <a:avLst/>
          </a:prstGeom>
        </p:spPr>
      </p:pic>
      <p:pic>
        <p:nvPicPr>
          <p:cNvPr id="7" name="Picture 6" descr="Icon&#10;&#10;Description automatically generated">
            <a:extLst>
              <a:ext uri="{FF2B5EF4-FFF2-40B4-BE49-F238E27FC236}">
                <a16:creationId xmlns:a16="http://schemas.microsoft.com/office/drawing/2014/main" id="{CA6759C2-BCFC-4685-98D7-3B1ACBC707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7386" y="1585680"/>
            <a:ext cx="2637795" cy="2645911"/>
          </a:xfrm>
          <a:prstGeom prst="rect">
            <a:avLst/>
          </a:prstGeom>
        </p:spPr>
      </p:pic>
      <p:pic>
        <p:nvPicPr>
          <p:cNvPr id="6" name="Picture 5" descr="Icon&#10;&#10;Description automatically generated">
            <a:extLst>
              <a:ext uri="{FF2B5EF4-FFF2-40B4-BE49-F238E27FC236}">
                <a16:creationId xmlns:a16="http://schemas.microsoft.com/office/drawing/2014/main" id="{BB011D47-3A27-4DF0-B859-DF88D94553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7311" y="1536214"/>
            <a:ext cx="2685706" cy="2685706"/>
          </a:xfrm>
          <a:prstGeom prst="rect">
            <a:avLst/>
          </a:prstGeom>
        </p:spPr>
      </p:pic>
      <p:cxnSp>
        <p:nvCxnSpPr>
          <p:cNvPr id="12" name="Straight Connector 11">
            <a:extLst>
              <a:ext uri="{FF2B5EF4-FFF2-40B4-BE49-F238E27FC236}">
                <a16:creationId xmlns:a16="http://schemas.microsoft.com/office/drawing/2014/main" id="{8733B210-462D-42A4-BA20-36743BB5E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4FC7DF"/>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6AD9D6D-0A00-4B09-9070-E7D307C0CFCF}"/>
              </a:ext>
            </a:extLst>
          </p:cNvPr>
          <p:cNvSpPr txBox="1"/>
          <p:nvPr/>
        </p:nvSpPr>
        <p:spPr>
          <a:xfrm>
            <a:off x="1003935" y="4126087"/>
            <a:ext cx="19169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rPr>
              <a:t>écouter</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7" name="TextBox 16">
            <a:extLst>
              <a:ext uri="{FF2B5EF4-FFF2-40B4-BE49-F238E27FC236}">
                <a16:creationId xmlns:a16="http://schemas.microsoft.com/office/drawing/2014/main" id="{AED5A3EF-210F-4529-8AD3-821B4827AAD7}"/>
              </a:ext>
            </a:extLst>
          </p:cNvPr>
          <p:cNvSpPr txBox="1"/>
          <p:nvPr/>
        </p:nvSpPr>
        <p:spPr>
          <a:xfrm>
            <a:off x="3897816" y="4153500"/>
            <a:ext cx="19169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rPr>
              <a:t>parler</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9" name="TextBox 18">
            <a:extLst>
              <a:ext uri="{FF2B5EF4-FFF2-40B4-BE49-F238E27FC236}">
                <a16:creationId xmlns:a16="http://schemas.microsoft.com/office/drawing/2014/main" id="{03DC6818-CDEB-4CCB-8AE7-E8F7FF115456}"/>
              </a:ext>
            </a:extLst>
          </p:cNvPr>
          <p:cNvSpPr txBox="1"/>
          <p:nvPr/>
        </p:nvSpPr>
        <p:spPr>
          <a:xfrm>
            <a:off x="6791697" y="4153500"/>
            <a:ext cx="19169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lire</a:t>
            </a:r>
          </a:p>
        </p:txBody>
      </p:sp>
      <p:sp>
        <p:nvSpPr>
          <p:cNvPr id="21" name="TextBox 20">
            <a:extLst>
              <a:ext uri="{FF2B5EF4-FFF2-40B4-BE49-F238E27FC236}">
                <a16:creationId xmlns:a16="http://schemas.microsoft.com/office/drawing/2014/main" id="{4DEC29D8-137B-4568-A3FF-57496245147D}"/>
              </a:ext>
            </a:extLst>
          </p:cNvPr>
          <p:cNvSpPr txBox="1"/>
          <p:nvPr/>
        </p:nvSpPr>
        <p:spPr>
          <a:xfrm>
            <a:off x="9812284" y="4126087"/>
            <a:ext cx="19169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rPr>
              <a:t>écrire</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Tree>
    <p:extLst>
      <p:ext uri="{BB962C8B-B14F-4D97-AF65-F5344CB8AC3E}">
        <p14:creationId xmlns:p14="http://schemas.microsoft.com/office/powerpoint/2010/main" val="2292145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stomShape 1">
            <a:extLst>
              <a:ext uri="{FF2B5EF4-FFF2-40B4-BE49-F238E27FC236}">
                <a16:creationId xmlns:a16="http://schemas.microsoft.com/office/drawing/2014/main" id="{74503C82-F7B5-47BE-BCB4-4259B7700981}"/>
              </a:ext>
            </a:extLst>
          </p:cNvPr>
          <p:cNvSpPr/>
          <p:nvPr/>
        </p:nvSpPr>
        <p:spPr>
          <a:xfrm>
            <a:off x="0" y="9236"/>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sp>
      <p:sp>
        <p:nvSpPr>
          <p:cNvPr id="211" name="CustomShape 2"/>
          <p:cNvSpPr/>
          <p:nvPr/>
        </p:nvSpPr>
        <p:spPr>
          <a:xfrm>
            <a:off x="5254920" y="4998600"/>
            <a:ext cx="59544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a:solidFill>
                  <a:srgbClr val="FFC000"/>
                </a:solidFill>
                <a:latin typeface="Modern Love" panose="04090805081005020601" pitchFamily="82" charset="0"/>
                <a:cs typeface="Arial"/>
                <a:sym typeface="Arial"/>
              </a:rPr>
              <a:t>jaune</a:t>
            </a:r>
            <a:endParaRPr lang="en-GB" sz="1400" kern="0" dirty="0">
              <a:solidFill>
                <a:srgbClr val="FFC000"/>
              </a:solidFill>
              <a:latin typeface="Modern Love" panose="04090805081005020601" pitchFamily="82" charset="0"/>
              <a:cs typeface="Arial"/>
              <a:sym typeface="Arial"/>
            </a:endParaRPr>
          </a:p>
        </p:txBody>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r>
              <a:rPr lang="en-GB" sz="6000" b="1">
                <a:solidFill>
                  <a:schemeClr val="bg2">
                    <a:lumMod val="25000"/>
                  </a:schemeClr>
                </a:solidFill>
                <a:latin typeface="Century Gothic" panose="020B0502020202020204" pitchFamily="34" charset="0"/>
              </a:rPr>
              <a:t>Au revoir !</a:t>
            </a:r>
            <a:endParaRPr lang="en-GB" sz="6000" b="1" dirty="0">
              <a:solidFill>
                <a:schemeClr val="bg2">
                  <a:lumMod val="25000"/>
                </a:schemeClr>
              </a:solidFill>
              <a:latin typeface="Century Gothic" panose="020B0502020202020204" pitchFamily="34" charset="0"/>
            </a:endParaRPr>
          </a:p>
        </p:txBody>
      </p:sp>
      <p:pic>
        <p:nvPicPr>
          <p:cNvPr id="10" name="Picture 9" descr="A picture containing text, electronics, computer, display&#10;&#10;Description automatically generated">
            <a:extLst>
              <a:ext uri="{FF2B5EF4-FFF2-40B4-BE49-F238E27FC236}">
                <a16:creationId xmlns:a16="http://schemas.microsoft.com/office/drawing/2014/main" id="{17C22E2F-CBD6-4D67-8E52-6985005A9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867" y="382879"/>
            <a:ext cx="5084505" cy="4359018"/>
          </a:xfrm>
          <a:prstGeom prst="rect">
            <a:avLst/>
          </a:prstGeom>
        </p:spPr>
      </p:pic>
    </p:spTree>
    <p:extLst>
      <p:ext uri="{BB962C8B-B14F-4D97-AF65-F5344CB8AC3E}">
        <p14:creationId xmlns:p14="http://schemas.microsoft.com/office/powerpoint/2010/main" val="7499887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94A17-D26F-432C-83D6-434C54787FD0}"/>
              </a:ext>
            </a:extLst>
          </p:cNvPr>
          <p:cNvSpPr>
            <a:spLocks noGrp="1"/>
          </p:cNvSpPr>
          <p:nvPr>
            <p:ph type="title"/>
          </p:nvPr>
        </p:nvSpPr>
        <p:spPr>
          <a:xfrm>
            <a:off x="722177" y="5622789"/>
            <a:ext cx="10906008" cy="1115415"/>
          </a:xfrm>
        </p:spPr>
        <p:txBody>
          <a:bodyPr vert="horz" lIns="91440" tIns="45720" rIns="91440" bIns="45720" rtlCol="0" anchor="b">
            <a:normAutofit/>
          </a:bodyPr>
          <a:lstStyle/>
          <a:p>
            <a:pPr algn="ctr"/>
            <a:r>
              <a:rPr lang="en-US" sz="6000" dirty="0">
                <a:solidFill>
                  <a:srgbClr val="002060"/>
                </a:solidFill>
                <a:latin typeface="Century Gothic" panose="020B0502020202020204" pitchFamily="34" charset="0"/>
              </a:rPr>
              <a:t>Bonjour, la </a:t>
            </a:r>
            <a:r>
              <a:rPr lang="en-US" sz="6000" dirty="0" err="1">
                <a:solidFill>
                  <a:srgbClr val="002060"/>
                </a:solidFill>
                <a:latin typeface="Century Gothic" panose="020B0502020202020204" pitchFamily="34" charset="0"/>
              </a:rPr>
              <a:t>classe</a:t>
            </a:r>
            <a:r>
              <a:rPr lang="en-US" sz="6000" dirty="0">
                <a:solidFill>
                  <a:srgbClr val="002060"/>
                </a:solidFill>
                <a:latin typeface="Century Gothic" panose="020B0502020202020204" pitchFamily="34" charset="0"/>
              </a:rPr>
              <a:t> !</a:t>
            </a:r>
          </a:p>
        </p:txBody>
      </p:sp>
      <p:pic>
        <p:nvPicPr>
          <p:cNvPr id="4" name="Picture 3" descr="Icon&#10;&#10;Description automatically generated">
            <a:extLst>
              <a:ext uri="{FF2B5EF4-FFF2-40B4-BE49-F238E27FC236}">
                <a16:creationId xmlns:a16="http://schemas.microsoft.com/office/drawing/2014/main" id="{CA3B295D-84C7-481F-BCF2-87459A21F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5147" y="1459532"/>
            <a:ext cx="2685705" cy="2693968"/>
          </a:xfrm>
          <a:prstGeom prst="rect">
            <a:avLst/>
          </a:prstGeom>
        </p:spPr>
      </p:pic>
      <p:pic>
        <p:nvPicPr>
          <p:cNvPr id="5" name="Picture 4" descr="Icon&#10;&#10;Description automatically generated">
            <a:extLst>
              <a:ext uri="{FF2B5EF4-FFF2-40B4-BE49-F238E27FC236}">
                <a16:creationId xmlns:a16="http://schemas.microsoft.com/office/drawing/2014/main" id="{9E11699B-77B6-4926-8D81-850C0725BD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551" y="1545886"/>
            <a:ext cx="2685705" cy="2685705"/>
          </a:xfrm>
          <a:prstGeom prst="rect">
            <a:avLst/>
          </a:prstGeom>
        </p:spPr>
      </p:pic>
      <p:pic>
        <p:nvPicPr>
          <p:cNvPr id="7" name="Picture 6" descr="Icon&#10;&#10;Description automatically generated">
            <a:extLst>
              <a:ext uri="{FF2B5EF4-FFF2-40B4-BE49-F238E27FC236}">
                <a16:creationId xmlns:a16="http://schemas.microsoft.com/office/drawing/2014/main" id="{CA6759C2-BCFC-4685-98D7-3B1ACBC707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7386" y="1585680"/>
            <a:ext cx="2637795" cy="2645911"/>
          </a:xfrm>
          <a:prstGeom prst="rect">
            <a:avLst/>
          </a:prstGeom>
        </p:spPr>
      </p:pic>
      <p:pic>
        <p:nvPicPr>
          <p:cNvPr id="6" name="Picture 5" descr="Icon&#10;&#10;Description automatically generated">
            <a:extLst>
              <a:ext uri="{FF2B5EF4-FFF2-40B4-BE49-F238E27FC236}">
                <a16:creationId xmlns:a16="http://schemas.microsoft.com/office/drawing/2014/main" id="{BB011D47-3A27-4DF0-B859-DF88D94553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7311" y="1536214"/>
            <a:ext cx="2685706" cy="2685706"/>
          </a:xfrm>
          <a:prstGeom prst="rect">
            <a:avLst/>
          </a:prstGeom>
        </p:spPr>
      </p:pic>
      <p:cxnSp>
        <p:nvCxnSpPr>
          <p:cNvPr id="12" name="Straight Connector 11">
            <a:extLst>
              <a:ext uri="{FF2B5EF4-FFF2-40B4-BE49-F238E27FC236}">
                <a16:creationId xmlns:a16="http://schemas.microsoft.com/office/drawing/2014/main" id="{8733B210-462D-42A4-BA20-36743BB5E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4FC7DF"/>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6AD9D6D-0A00-4B09-9070-E7D307C0CFCF}"/>
              </a:ext>
            </a:extLst>
          </p:cNvPr>
          <p:cNvSpPr txBox="1"/>
          <p:nvPr/>
        </p:nvSpPr>
        <p:spPr>
          <a:xfrm>
            <a:off x="1003935" y="4126087"/>
            <a:ext cx="1916935" cy="523220"/>
          </a:xfrm>
          <a:prstGeom prst="rect">
            <a:avLst/>
          </a:prstGeom>
          <a:noFill/>
        </p:spPr>
        <p:txBody>
          <a:bodyPr wrap="square" rtlCol="0">
            <a:spAutoFit/>
          </a:bodyPr>
          <a:lstStyle/>
          <a:p>
            <a:pPr algn="ctr"/>
            <a:r>
              <a:rPr lang="en-GB" sz="2800" b="1" dirty="0" err="1">
                <a:solidFill>
                  <a:srgbClr val="002060"/>
                </a:solidFill>
                <a:latin typeface="Century Gothic" panose="020B0502020202020204" pitchFamily="34" charset="0"/>
              </a:rPr>
              <a:t>écouter</a:t>
            </a:r>
            <a:endParaRPr lang="en-GB" sz="2800" b="1" dirty="0">
              <a:solidFill>
                <a:srgbClr val="002060"/>
              </a:solidFill>
              <a:latin typeface="Century Gothic" panose="020B0502020202020204" pitchFamily="34" charset="0"/>
            </a:endParaRPr>
          </a:p>
        </p:txBody>
      </p:sp>
      <p:sp>
        <p:nvSpPr>
          <p:cNvPr id="17" name="TextBox 16">
            <a:extLst>
              <a:ext uri="{FF2B5EF4-FFF2-40B4-BE49-F238E27FC236}">
                <a16:creationId xmlns:a16="http://schemas.microsoft.com/office/drawing/2014/main" id="{AED5A3EF-210F-4529-8AD3-821B4827AAD7}"/>
              </a:ext>
            </a:extLst>
          </p:cNvPr>
          <p:cNvSpPr txBox="1"/>
          <p:nvPr/>
        </p:nvSpPr>
        <p:spPr>
          <a:xfrm>
            <a:off x="3897816" y="4153500"/>
            <a:ext cx="1916935" cy="523220"/>
          </a:xfrm>
          <a:prstGeom prst="rect">
            <a:avLst/>
          </a:prstGeom>
          <a:noFill/>
        </p:spPr>
        <p:txBody>
          <a:bodyPr wrap="square" rtlCol="0">
            <a:spAutoFit/>
          </a:bodyPr>
          <a:lstStyle/>
          <a:p>
            <a:pPr algn="ctr"/>
            <a:r>
              <a:rPr lang="en-GB" sz="2800" b="1" dirty="0" err="1">
                <a:solidFill>
                  <a:srgbClr val="002060"/>
                </a:solidFill>
                <a:latin typeface="Century Gothic" panose="020B0502020202020204" pitchFamily="34" charset="0"/>
              </a:rPr>
              <a:t>parler</a:t>
            </a:r>
            <a:endParaRPr lang="en-GB" sz="2800" b="1" dirty="0">
              <a:solidFill>
                <a:srgbClr val="002060"/>
              </a:solidFill>
              <a:latin typeface="Century Gothic" panose="020B0502020202020204" pitchFamily="34" charset="0"/>
            </a:endParaRPr>
          </a:p>
        </p:txBody>
      </p:sp>
      <p:sp>
        <p:nvSpPr>
          <p:cNvPr id="19" name="TextBox 18">
            <a:extLst>
              <a:ext uri="{FF2B5EF4-FFF2-40B4-BE49-F238E27FC236}">
                <a16:creationId xmlns:a16="http://schemas.microsoft.com/office/drawing/2014/main" id="{03DC6818-CDEB-4CCB-8AE7-E8F7FF115456}"/>
              </a:ext>
            </a:extLst>
          </p:cNvPr>
          <p:cNvSpPr txBox="1"/>
          <p:nvPr/>
        </p:nvSpPr>
        <p:spPr>
          <a:xfrm>
            <a:off x="6791697" y="4153500"/>
            <a:ext cx="1916935" cy="523220"/>
          </a:xfrm>
          <a:prstGeom prst="rect">
            <a:avLst/>
          </a:prstGeom>
          <a:noFill/>
        </p:spPr>
        <p:txBody>
          <a:bodyPr wrap="square" rtlCol="0">
            <a:spAutoFit/>
          </a:bodyPr>
          <a:lstStyle/>
          <a:p>
            <a:pPr algn="ctr"/>
            <a:r>
              <a:rPr lang="en-GB" sz="2800" b="1" dirty="0">
                <a:solidFill>
                  <a:srgbClr val="002060"/>
                </a:solidFill>
                <a:latin typeface="Century Gothic" panose="020B0502020202020204" pitchFamily="34" charset="0"/>
              </a:rPr>
              <a:t>lire</a:t>
            </a:r>
          </a:p>
        </p:txBody>
      </p:sp>
      <p:sp>
        <p:nvSpPr>
          <p:cNvPr id="21" name="TextBox 20">
            <a:extLst>
              <a:ext uri="{FF2B5EF4-FFF2-40B4-BE49-F238E27FC236}">
                <a16:creationId xmlns:a16="http://schemas.microsoft.com/office/drawing/2014/main" id="{4DEC29D8-137B-4568-A3FF-57496245147D}"/>
              </a:ext>
            </a:extLst>
          </p:cNvPr>
          <p:cNvSpPr txBox="1"/>
          <p:nvPr/>
        </p:nvSpPr>
        <p:spPr>
          <a:xfrm>
            <a:off x="9812284" y="4126087"/>
            <a:ext cx="1916935" cy="523220"/>
          </a:xfrm>
          <a:prstGeom prst="rect">
            <a:avLst/>
          </a:prstGeom>
          <a:noFill/>
        </p:spPr>
        <p:txBody>
          <a:bodyPr wrap="square" rtlCol="0">
            <a:spAutoFit/>
          </a:bodyPr>
          <a:lstStyle/>
          <a:p>
            <a:pPr algn="ctr"/>
            <a:r>
              <a:rPr lang="en-GB" sz="2800" b="1" dirty="0" err="1">
                <a:solidFill>
                  <a:srgbClr val="002060"/>
                </a:solidFill>
                <a:latin typeface="Century Gothic" panose="020B0502020202020204" pitchFamily="34" charset="0"/>
              </a:rPr>
              <a:t>écrire</a:t>
            </a:r>
            <a:endParaRPr lang="en-GB" sz="28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1084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7" grpId="0"/>
      <p:bldP spid="19"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stomShape 2"/>
          <p:cNvSpPr/>
          <p:nvPr/>
        </p:nvSpPr>
        <p:spPr>
          <a:xfrm>
            <a:off x="3131127" y="757800"/>
            <a:ext cx="5940513"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1500" b="0" strike="noStrike" spc="-1" dirty="0" err="1">
                <a:solidFill>
                  <a:srgbClr val="002060"/>
                </a:solidFill>
                <a:latin typeface="Century Gothic" panose="020B0502020202020204" pitchFamily="34" charset="0"/>
                <a:ea typeface="Century Gothic"/>
              </a:rPr>
              <a:t>b</a:t>
            </a:r>
            <a:r>
              <a:rPr lang="en-GB" sz="11500" b="1" strike="noStrike" spc="-1" dirty="0" err="1">
                <a:solidFill>
                  <a:srgbClr val="FF0066"/>
                </a:solidFill>
                <a:latin typeface="Century Gothic" panose="020B0502020202020204" pitchFamily="34" charset="0"/>
                <a:ea typeface="Century Gothic"/>
              </a:rPr>
              <a:t>a</a:t>
            </a:r>
            <a:r>
              <a:rPr lang="en-GB" sz="11500" b="0" strike="noStrike" spc="-1" dirty="0" err="1">
                <a:solidFill>
                  <a:srgbClr val="002060"/>
                </a:solidFill>
                <a:latin typeface="Century Gothic" panose="020B0502020202020204" pitchFamily="34" charset="0"/>
                <a:ea typeface="Century Gothic"/>
              </a:rPr>
              <a:t>n</a:t>
            </a:r>
            <a:r>
              <a:rPr lang="en-GB" sz="11500" b="1" strike="noStrike" spc="-1" dirty="0" err="1">
                <a:solidFill>
                  <a:srgbClr val="FF0066"/>
                </a:solidFill>
                <a:latin typeface="Century Gothic" panose="020B0502020202020204" pitchFamily="34" charset="0"/>
                <a:ea typeface="Century Gothic"/>
              </a:rPr>
              <a:t>a</a:t>
            </a:r>
            <a:r>
              <a:rPr lang="en-GB" sz="11500" b="0" strike="noStrike" spc="-1" dirty="0" err="1">
                <a:solidFill>
                  <a:srgbClr val="002060"/>
                </a:solidFill>
                <a:latin typeface="Century Gothic" panose="020B0502020202020204" pitchFamily="34" charset="0"/>
                <a:ea typeface="Century Gothic"/>
              </a:rPr>
              <a:t>n</a:t>
            </a:r>
            <a:r>
              <a:rPr lang="en-GB" sz="11500" b="1" strike="noStrike" spc="-1" dirty="0" err="1">
                <a:solidFill>
                  <a:srgbClr val="808080"/>
                </a:solidFill>
                <a:latin typeface="Century Gothic" panose="020B0502020202020204" pitchFamily="34" charset="0"/>
                <a:ea typeface="Century Gothic"/>
              </a:rPr>
              <a:t>e</a:t>
            </a:r>
            <a:endParaRPr lang="en-GB" sz="11500" b="0" strike="noStrike" spc="-1" dirty="0">
              <a:latin typeface="Century Gothic" panose="020B0502020202020204" pitchFamily="34" charset="0"/>
            </a:endParaRPr>
          </a:p>
        </p:txBody>
      </p:sp>
      <p:pic>
        <p:nvPicPr>
          <p:cNvPr id="54" name="Google Shape;111;p3"/>
          <p:cNvPicPr/>
          <p:nvPr/>
        </p:nvPicPr>
        <p:blipFill>
          <a:blip r:embed="rId3"/>
          <a:stretch/>
        </p:blipFill>
        <p:spPr>
          <a:xfrm>
            <a:off x="10763640" y="151920"/>
            <a:ext cx="775440" cy="775440"/>
          </a:xfrm>
          <a:prstGeom prst="rect">
            <a:avLst/>
          </a:prstGeom>
          <a:ln>
            <a:noFill/>
          </a:ln>
        </p:spPr>
      </p:pic>
      <p:sp>
        <p:nvSpPr>
          <p:cNvPr id="55" name="CustomShape 3"/>
          <p:cNvSpPr/>
          <p:nvPr/>
        </p:nvSpPr>
        <p:spPr>
          <a:xfrm>
            <a:off x="10412360" y="1043280"/>
            <a:ext cx="1510839" cy="402062"/>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2000" b="1" strike="noStrike" spc="-1" dirty="0" err="1">
                <a:solidFill>
                  <a:srgbClr val="FFFFFF"/>
                </a:solidFill>
                <a:latin typeface="Century Gothic" panose="020B0502020202020204" pitchFamily="34" charset="0"/>
                <a:ea typeface="Century Gothic"/>
              </a:rPr>
              <a:t>prononcer</a:t>
            </a:r>
            <a:endParaRPr lang="en-GB" sz="2000" b="0" strike="noStrike" spc="-1" dirty="0">
              <a:latin typeface="Century Gothic" panose="020B0502020202020204" pitchFamily="34" charset="0"/>
            </a:endParaRPr>
          </a:p>
        </p:txBody>
      </p:sp>
      <p:pic>
        <p:nvPicPr>
          <p:cNvPr id="7" name="Picture 6">
            <a:extLst>
              <a:ext uri="{FF2B5EF4-FFF2-40B4-BE49-F238E27FC236}">
                <a16:creationId xmlns:a16="http://schemas.microsoft.com/office/drawing/2014/main" id="{BFF38CBC-71C2-4B91-8449-EBBE113FCB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6090" y="2692481"/>
            <a:ext cx="4950167" cy="2928849"/>
          </a:xfrm>
          <a:prstGeom prst="rect">
            <a:avLst/>
          </a:prstGeom>
        </p:spPr>
      </p:pic>
      <p:sp>
        <p:nvSpPr>
          <p:cNvPr id="2" name="Title 1">
            <a:extLst>
              <a:ext uri="{FF2B5EF4-FFF2-40B4-BE49-F238E27FC236}">
                <a16:creationId xmlns:a16="http://schemas.microsoft.com/office/drawing/2014/main" id="{281877FE-F3C4-4FE5-BF56-318F705D9434}"/>
              </a:ext>
            </a:extLst>
          </p:cNvPr>
          <p:cNvSpPr>
            <a:spLocks noGrp="1"/>
          </p:cNvSpPr>
          <p:nvPr>
            <p:ph type="title"/>
          </p:nvPr>
        </p:nvSpPr>
        <p:spPr>
          <a:xfrm>
            <a:off x="268800" y="725940"/>
            <a:ext cx="2247900" cy="2247330"/>
          </a:xfrm>
        </p:spPr>
        <p:txBody>
          <a:bodyPr/>
          <a:lstStyle/>
          <a:p>
            <a:r>
              <a:rPr lang="en-GB" sz="11500" b="1" spc="-1" dirty="0">
                <a:solidFill>
                  <a:srgbClr val="002060"/>
                </a:solidFill>
                <a:latin typeface="Century Gothic" panose="020B0502020202020204" pitchFamily="34" charset="0"/>
                <a:ea typeface="Century Gothic"/>
              </a:rPr>
              <a:t>[a]</a:t>
            </a:r>
            <a:br>
              <a:rPr lang="en-GB" sz="11500" spc="-1" dirty="0">
                <a:latin typeface="Century Gothic" panose="020B0502020202020204" pitchFamily="34" charset="0"/>
              </a:rPr>
            </a:br>
            <a:endParaRPr lang="en-GB" sz="4800" dirty="0"/>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ustomShape 2"/>
          <p:cNvSpPr/>
          <p:nvPr/>
        </p:nvSpPr>
        <p:spPr>
          <a:xfrm>
            <a:off x="4380480" y="601200"/>
            <a:ext cx="4571280"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1500" b="0" strike="noStrike" spc="-1" dirty="0">
                <a:solidFill>
                  <a:srgbClr val="002060"/>
                </a:solidFill>
                <a:latin typeface="Century Gothic" panose="020B0502020202020204" pitchFamily="34" charset="0"/>
                <a:ea typeface="Century Gothic"/>
              </a:rPr>
              <a:t>m</a:t>
            </a:r>
            <a:r>
              <a:rPr lang="en-GB" sz="11500" b="1" strike="noStrike" spc="-1" dirty="0">
                <a:solidFill>
                  <a:srgbClr val="FF0066"/>
                </a:solidFill>
                <a:latin typeface="Century Gothic" panose="020B0502020202020204" pitchFamily="34" charset="0"/>
                <a:ea typeface="Century Gothic"/>
              </a:rPr>
              <a:t>o</a:t>
            </a:r>
            <a:r>
              <a:rPr lang="en-GB" sz="11500" b="0" strike="noStrike" spc="-1" dirty="0">
                <a:solidFill>
                  <a:srgbClr val="002060"/>
                </a:solidFill>
                <a:latin typeface="Century Gothic" panose="020B0502020202020204" pitchFamily="34" charset="0"/>
                <a:ea typeface="Century Gothic"/>
              </a:rPr>
              <a:t>t</a:t>
            </a:r>
            <a:r>
              <a:rPr lang="en-GB" sz="11500" b="1" strike="noStrike" spc="-1" dirty="0">
                <a:solidFill>
                  <a:srgbClr val="FF0066"/>
                </a:solidFill>
                <a:latin typeface="Century Gothic" panose="020B0502020202020204" pitchFamily="34" charset="0"/>
                <a:ea typeface="Century Gothic"/>
              </a:rPr>
              <a:t>o</a:t>
            </a:r>
            <a:endParaRPr lang="en-GB" sz="11500" b="0" strike="noStrike" spc="-1" dirty="0">
              <a:latin typeface="Century Gothic" panose="020B0502020202020204" pitchFamily="34" charset="0"/>
            </a:endParaRPr>
          </a:p>
        </p:txBody>
      </p:sp>
      <p:pic>
        <p:nvPicPr>
          <p:cNvPr id="59" name="Google Shape;121;p4"/>
          <p:cNvPicPr/>
          <p:nvPr/>
        </p:nvPicPr>
        <p:blipFill>
          <a:blip r:embed="rId3"/>
          <a:stretch/>
        </p:blipFill>
        <p:spPr>
          <a:xfrm>
            <a:off x="10737720" y="213120"/>
            <a:ext cx="775440" cy="775440"/>
          </a:xfrm>
          <a:prstGeom prst="rect">
            <a:avLst/>
          </a:prstGeom>
          <a:ln>
            <a:noFill/>
          </a:ln>
        </p:spPr>
      </p:pic>
      <p:pic>
        <p:nvPicPr>
          <p:cNvPr id="60" name="Picture 59"/>
          <p:cNvPicPr/>
          <p:nvPr/>
        </p:nvPicPr>
        <p:blipFill>
          <a:blip r:embed="rId4"/>
          <a:stretch/>
        </p:blipFill>
        <p:spPr>
          <a:xfrm>
            <a:off x="3672000" y="2568240"/>
            <a:ext cx="5617800" cy="2885040"/>
          </a:xfrm>
          <a:prstGeom prst="rect">
            <a:avLst/>
          </a:prstGeom>
          <a:ln>
            <a:noFill/>
          </a:ln>
        </p:spPr>
      </p:pic>
      <p:sp>
        <p:nvSpPr>
          <p:cNvPr id="61" name="CustomShape 3"/>
          <p:cNvSpPr/>
          <p:nvPr/>
        </p:nvSpPr>
        <p:spPr>
          <a:xfrm>
            <a:off x="10353368" y="1079280"/>
            <a:ext cx="1569832" cy="366062"/>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2000" b="1" strike="noStrike" spc="-1" dirty="0" err="1">
                <a:solidFill>
                  <a:srgbClr val="FFFFFF"/>
                </a:solidFill>
                <a:latin typeface="Century Gothic" panose="020B0502020202020204" pitchFamily="34" charset="0"/>
                <a:ea typeface="Century Gothic"/>
              </a:rPr>
              <a:t>prononcer</a:t>
            </a:r>
            <a:endParaRPr lang="en-GB" sz="2000" b="0" strike="noStrike" spc="-1" dirty="0">
              <a:latin typeface="Century Gothic" panose="020B0502020202020204" pitchFamily="34" charset="0"/>
            </a:endParaRPr>
          </a:p>
        </p:txBody>
      </p:sp>
      <p:sp>
        <p:nvSpPr>
          <p:cNvPr id="2" name="Title 1">
            <a:extLst>
              <a:ext uri="{FF2B5EF4-FFF2-40B4-BE49-F238E27FC236}">
                <a16:creationId xmlns:a16="http://schemas.microsoft.com/office/drawing/2014/main" id="{B1BECEAA-A511-4429-879A-05DFC0734CA5}"/>
              </a:ext>
            </a:extLst>
          </p:cNvPr>
          <p:cNvSpPr>
            <a:spLocks noGrp="1"/>
          </p:cNvSpPr>
          <p:nvPr>
            <p:ph type="title"/>
          </p:nvPr>
        </p:nvSpPr>
        <p:spPr>
          <a:xfrm>
            <a:off x="150030" y="379005"/>
            <a:ext cx="2236020" cy="2288310"/>
          </a:xfrm>
        </p:spPr>
        <p:txBody>
          <a:bodyPr/>
          <a:lstStyle/>
          <a:p>
            <a:pPr algn="ctr"/>
            <a:r>
              <a:rPr lang="en-GB" sz="11500" b="1" spc="-1" dirty="0">
                <a:solidFill>
                  <a:srgbClr val="002060"/>
                </a:solidFill>
                <a:latin typeface="Century Gothic" panose="020B0502020202020204" pitchFamily="34" charset="0"/>
                <a:ea typeface="Century Gothic"/>
              </a:rPr>
              <a:t>[o]</a:t>
            </a:r>
            <a:endParaRPr lang="en-GB" sz="11500" dirty="0">
              <a:latin typeface="Century Gothic" panose="020B0502020202020204" pitchFamily="34" charset="0"/>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ustomShape 1"/>
          <p:cNvSpPr/>
          <p:nvPr/>
        </p:nvSpPr>
        <p:spPr>
          <a:xfrm>
            <a:off x="1844280" y="911520"/>
            <a:ext cx="4571280"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1500" b="1" strike="noStrike" spc="-1" dirty="0">
                <a:solidFill>
                  <a:srgbClr val="002060"/>
                </a:solidFill>
                <a:latin typeface="Century Gothic" panose="020B0502020202020204" pitchFamily="34" charset="0"/>
                <a:ea typeface="Century Gothic"/>
              </a:rPr>
              <a:t>[o]</a:t>
            </a:r>
            <a:endParaRPr lang="en-GB" sz="11500" b="0" strike="noStrike" spc="-1" dirty="0">
              <a:latin typeface="Century Gothic" panose="020B0502020202020204" pitchFamily="34" charset="0"/>
            </a:endParaRPr>
          </a:p>
        </p:txBody>
      </p:sp>
      <p:sp>
        <p:nvSpPr>
          <p:cNvPr id="63" name="CustomShape 2"/>
          <p:cNvSpPr/>
          <p:nvPr/>
        </p:nvSpPr>
        <p:spPr>
          <a:xfrm>
            <a:off x="1844280" y="3429000"/>
            <a:ext cx="4571280"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1500" b="1" strike="noStrike" spc="-1">
                <a:solidFill>
                  <a:srgbClr val="002060"/>
                </a:solidFill>
                <a:latin typeface="Century Gothic" panose="020B0502020202020204" pitchFamily="34" charset="0"/>
                <a:ea typeface="Century Gothic"/>
              </a:rPr>
              <a:t>[a]</a:t>
            </a:r>
            <a:endParaRPr lang="en-GB" sz="11500" b="0" strike="noStrike" spc="-1">
              <a:latin typeface="Century Gothic" panose="020B0502020202020204" pitchFamily="34" charset="0"/>
            </a:endParaRPr>
          </a:p>
        </p:txBody>
      </p:sp>
      <p:pic>
        <p:nvPicPr>
          <p:cNvPr id="64" name="Google Shape;132;p5"/>
          <p:cNvPicPr/>
          <p:nvPr/>
        </p:nvPicPr>
        <p:blipFill>
          <a:blip r:embed="rId3"/>
          <a:stretch/>
        </p:blipFill>
        <p:spPr>
          <a:xfrm>
            <a:off x="10934246" y="136080"/>
            <a:ext cx="775440" cy="775440"/>
          </a:xfrm>
          <a:prstGeom prst="rect">
            <a:avLst/>
          </a:prstGeom>
          <a:ln>
            <a:noFill/>
          </a:ln>
        </p:spPr>
      </p:pic>
      <p:sp>
        <p:nvSpPr>
          <p:cNvPr id="65" name="CustomShape 3"/>
          <p:cNvSpPr/>
          <p:nvPr/>
        </p:nvSpPr>
        <p:spPr>
          <a:xfrm>
            <a:off x="4536000" y="3555720"/>
            <a:ext cx="6250320"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1500" b="0" strike="noStrike" spc="-1" dirty="0" err="1">
                <a:solidFill>
                  <a:srgbClr val="002060"/>
                </a:solidFill>
                <a:latin typeface="Century Gothic" panose="020B0502020202020204" pitchFamily="34" charset="0"/>
                <a:ea typeface="Century Gothic"/>
              </a:rPr>
              <a:t>b</a:t>
            </a:r>
            <a:r>
              <a:rPr lang="en-GB" sz="11500" b="0" strike="noStrike" spc="-1" dirty="0" err="1">
                <a:solidFill>
                  <a:srgbClr val="FF0066"/>
                </a:solidFill>
                <a:latin typeface="Century Gothic" panose="020B0502020202020204" pitchFamily="34" charset="0"/>
                <a:ea typeface="Century Gothic"/>
              </a:rPr>
              <a:t>a</a:t>
            </a:r>
            <a:r>
              <a:rPr lang="en-GB" sz="11500" b="0" strike="noStrike" spc="-1" dirty="0" err="1">
                <a:solidFill>
                  <a:srgbClr val="002060"/>
                </a:solidFill>
                <a:latin typeface="Century Gothic" panose="020B0502020202020204" pitchFamily="34" charset="0"/>
                <a:ea typeface="Century Gothic"/>
              </a:rPr>
              <a:t>n</a:t>
            </a:r>
            <a:r>
              <a:rPr lang="en-GB" sz="11500" b="0" strike="noStrike" spc="-1" dirty="0" err="1">
                <a:solidFill>
                  <a:srgbClr val="FF0066"/>
                </a:solidFill>
                <a:latin typeface="Century Gothic" panose="020B0502020202020204" pitchFamily="34" charset="0"/>
                <a:ea typeface="Century Gothic"/>
              </a:rPr>
              <a:t>a</a:t>
            </a:r>
            <a:r>
              <a:rPr lang="en-GB" sz="11500" b="0" strike="noStrike" spc="-1" dirty="0" err="1">
                <a:solidFill>
                  <a:srgbClr val="002060"/>
                </a:solidFill>
                <a:latin typeface="Century Gothic" panose="020B0502020202020204" pitchFamily="34" charset="0"/>
                <a:ea typeface="Century Gothic"/>
              </a:rPr>
              <a:t>n</a:t>
            </a:r>
            <a:r>
              <a:rPr lang="en-GB" sz="11500" b="0" strike="noStrike" spc="-1" dirty="0" err="1">
                <a:solidFill>
                  <a:srgbClr val="808080"/>
                </a:solidFill>
                <a:latin typeface="Century Gothic" panose="020B0502020202020204" pitchFamily="34" charset="0"/>
                <a:ea typeface="Century Gothic"/>
              </a:rPr>
              <a:t>e</a:t>
            </a:r>
            <a:endParaRPr lang="en-GB" sz="11500" b="0" strike="noStrike" spc="-1" dirty="0">
              <a:latin typeface="Century Gothic" panose="020B0502020202020204" pitchFamily="34" charset="0"/>
            </a:endParaRPr>
          </a:p>
        </p:txBody>
      </p:sp>
      <p:sp>
        <p:nvSpPr>
          <p:cNvPr id="66" name="CustomShape 4"/>
          <p:cNvSpPr/>
          <p:nvPr/>
        </p:nvSpPr>
        <p:spPr>
          <a:xfrm>
            <a:off x="4488480" y="961200"/>
            <a:ext cx="4571280"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1500" b="0" strike="noStrike" spc="-1" dirty="0">
                <a:solidFill>
                  <a:srgbClr val="002060"/>
                </a:solidFill>
                <a:latin typeface="Century Gothic" panose="020B0502020202020204" pitchFamily="34" charset="0"/>
                <a:ea typeface="Century Gothic"/>
              </a:rPr>
              <a:t>m</a:t>
            </a:r>
            <a:r>
              <a:rPr lang="en-GB" sz="11500" b="0" strike="noStrike" spc="-1" dirty="0">
                <a:solidFill>
                  <a:srgbClr val="FF0066"/>
                </a:solidFill>
                <a:latin typeface="Century Gothic" panose="020B0502020202020204" pitchFamily="34" charset="0"/>
                <a:ea typeface="Century Gothic"/>
              </a:rPr>
              <a:t>o</a:t>
            </a:r>
            <a:r>
              <a:rPr lang="en-GB" sz="11500" b="0" strike="noStrike" spc="-1" dirty="0">
                <a:solidFill>
                  <a:srgbClr val="002060"/>
                </a:solidFill>
                <a:latin typeface="Century Gothic" panose="020B0502020202020204" pitchFamily="34" charset="0"/>
                <a:ea typeface="Century Gothic"/>
              </a:rPr>
              <a:t>t</a:t>
            </a:r>
            <a:r>
              <a:rPr lang="en-GB" sz="11500" b="0" strike="noStrike" spc="-1" dirty="0">
                <a:solidFill>
                  <a:srgbClr val="FF0066"/>
                </a:solidFill>
                <a:latin typeface="Century Gothic" panose="020B0502020202020204" pitchFamily="34" charset="0"/>
                <a:ea typeface="Century Gothic"/>
              </a:rPr>
              <a:t>o</a:t>
            </a:r>
            <a:endParaRPr lang="en-GB" sz="11500" b="0" strike="noStrike" spc="-1" dirty="0">
              <a:latin typeface="Century Gothic" panose="020B0502020202020204" pitchFamily="34" charset="0"/>
            </a:endParaRPr>
          </a:p>
        </p:txBody>
      </p:sp>
      <p:sp>
        <p:nvSpPr>
          <p:cNvPr id="2" name="Title 1">
            <a:extLst>
              <a:ext uri="{FF2B5EF4-FFF2-40B4-BE49-F238E27FC236}">
                <a16:creationId xmlns:a16="http://schemas.microsoft.com/office/drawing/2014/main" id="{4AAF63C3-E19E-4D3A-B59E-DE8DD4A12A74}"/>
              </a:ext>
            </a:extLst>
          </p:cNvPr>
          <p:cNvSpPr>
            <a:spLocks noGrp="1"/>
          </p:cNvSpPr>
          <p:nvPr>
            <p:ph type="title"/>
          </p:nvPr>
        </p:nvSpPr>
        <p:spPr>
          <a:xfrm>
            <a:off x="10545097" y="1027830"/>
            <a:ext cx="1553738" cy="43053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CustomShape 1"/>
          <p:cNvSpPr/>
          <p:nvPr/>
        </p:nvSpPr>
        <p:spPr>
          <a:xfrm>
            <a:off x="7208640" y="1675080"/>
            <a:ext cx="4571280" cy="1310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8000" b="1" strike="noStrike" spc="-1">
                <a:solidFill>
                  <a:srgbClr val="002060"/>
                </a:solidFill>
                <a:latin typeface="Century Gothic" panose="020B0502020202020204" pitchFamily="34" charset="0"/>
                <a:ea typeface="Century Gothic"/>
              </a:rPr>
              <a:t>[o]</a:t>
            </a:r>
            <a:endParaRPr lang="en-GB" sz="8000" b="0" strike="noStrike" spc="-1">
              <a:latin typeface="Century Gothic" panose="020B0502020202020204" pitchFamily="34" charset="0"/>
            </a:endParaRPr>
          </a:p>
        </p:txBody>
      </p:sp>
      <p:sp>
        <p:nvSpPr>
          <p:cNvPr id="69" name="CustomShape 2"/>
          <p:cNvSpPr/>
          <p:nvPr/>
        </p:nvSpPr>
        <p:spPr>
          <a:xfrm>
            <a:off x="154440" y="1675080"/>
            <a:ext cx="4571280" cy="1310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8000" b="1" strike="noStrike" spc="-1">
                <a:solidFill>
                  <a:srgbClr val="002060"/>
                </a:solidFill>
                <a:latin typeface="Century Gothic" panose="020B0502020202020204" pitchFamily="34" charset="0"/>
                <a:ea typeface="Century Gothic"/>
              </a:rPr>
              <a:t>[a]</a:t>
            </a:r>
            <a:endParaRPr lang="en-GB" sz="8000" b="0" strike="noStrike" spc="-1">
              <a:latin typeface="Century Gothic" panose="020B0502020202020204" pitchFamily="34" charset="0"/>
            </a:endParaRPr>
          </a:p>
        </p:txBody>
      </p:sp>
      <p:pic>
        <p:nvPicPr>
          <p:cNvPr id="70" name="Google Shape;145;p6"/>
          <p:cNvPicPr/>
          <p:nvPr/>
        </p:nvPicPr>
        <p:blipFill>
          <a:blip r:embed="rId3"/>
          <a:stretch/>
        </p:blipFill>
        <p:spPr>
          <a:xfrm>
            <a:off x="11004480" y="284850"/>
            <a:ext cx="775440" cy="775440"/>
          </a:xfrm>
          <a:prstGeom prst="rect">
            <a:avLst/>
          </a:prstGeom>
          <a:ln>
            <a:noFill/>
          </a:ln>
        </p:spPr>
      </p:pic>
      <p:sp>
        <p:nvSpPr>
          <p:cNvPr id="72" name="CustomShape 4"/>
          <p:cNvSpPr/>
          <p:nvPr/>
        </p:nvSpPr>
        <p:spPr>
          <a:xfrm>
            <a:off x="1836000" y="1620000"/>
            <a:ext cx="5433840" cy="150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9310" b="0" strike="noStrike" spc="-1" dirty="0" err="1">
                <a:solidFill>
                  <a:srgbClr val="002060"/>
                </a:solidFill>
                <a:latin typeface="Century Gothic" panose="020B0502020202020204" pitchFamily="34" charset="0"/>
                <a:ea typeface="Century Gothic"/>
              </a:rPr>
              <a:t>b</a:t>
            </a:r>
            <a:r>
              <a:rPr lang="en-GB" sz="9310" b="0" strike="noStrike" spc="-1" dirty="0" err="1">
                <a:solidFill>
                  <a:srgbClr val="FF0066"/>
                </a:solidFill>
                <a:latin typeface="Century Gothic" panose="020B0502020202020204" pitchFamily="34" charset="0"/>
                <a:ea typeface="Century Gothic"/>
              </a:rPr>
              <a:t>a</a:t>
            </a:r>
            <a:r>
              <a:rPr lang="en-GB" sz="9310" b="0" strike="noStrike" spc="-1" dirty="0" err="1">
                <a:solidFill>
                  <a:srgbClr val="002060"/>
                </a:solidFill>
                <a:latin typeface="Century Gothic" panose="020B0502020202020204" pitchFamily="34" charset="0"/>
                <a:ea typeface="Century Gothic"/>
              </a:rPr>
              <a:t>n</a:t>
            </a:r>
            <a:r>
              <a:rPr lang="en-GB" sz="9310" b="0" strike="noStrike" spc="-1" dirty="0" err="1">
                <a:solidFill>
                  <a:srgbClr val="FF0066"/>
                </a:solidFill>
                <a:latin typeface="Century Gothic" panose="020B0502020202020204" pitchFamily="34" charset="0"/>
                <a:ea typeface="Century Gothic"/>
              </a:rPr>
              <a:t>a</a:t>
            </a:r>
            <a:r>
              <a:rPr lang="en-GB" sz="9310" b="0" strike="noStrike" spc="-1" dirty="0" err="1">
                <a:solidFill>
                  <a:srgbClr val="002060"/>
                </a:solidFill>
                <a:latin typeface="Century Gothic" panose="020B0502020202020204" pitchFamily="34" charset="0"/>
                <a:ea typeface="Century Gothic"/>
              </a:rPr>
              <a:t>n</a:t>
            </a:r>
            <a:r>
              <a:rPr lang="en-GB" sz="9310" b="0" strike="noStrike" spc="-1" dirty="0" err="1">
                <a:solidFill>
                  <a:srgbClr val="808080"/>
                </a:solidFill>
                <a:latin typeface="Century Gothic" panose="020B0502020202020204" pitchFamily="34" charset="0"/>
                <a:ea typeface="Century Gothic"/>
              </a:rPr>
              <a:t>e</a:t>
            </a:r>
            <a:endParaRPr lang="en-GB" sz="9310" b="0" strike="noStrike" spc="-1" dirty="0">
              <a:latin typeface="Century Gothic" panose="020B0502020202020204" pitchFamily="34" charset="0"/>
            </a:endParaRPr>
          </a:p>
        </p:txBody>
      </p:sp>
      <p:sp>
        <p:nvSpPr>
          <p:cNvPr id="73" name="CustomShape 5"/>
          <p:cNvSpPr/>
          <p:nvPr/>
        </p:nvSpPr>
        <p:spPr>
          <a:xfrm>
            <a:off x="8772480" y="1537200"/>
            <a:ext cx="4571280" cy="150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9310" b="0" strike="noStrike" spc="-1" dirty="0">
                <a:solidFill>
                  <a:srgbClr val="002060"/>
                </a:solidFill>
                <a:latin typeface="Century Gothic" panose="020B0502020202020204" pitchFamily="34" charset="0"/>
                <a:ea typeface="Century Gothic"/>
              </a:rPr>
              <a:t>m</a:t>
            </a:r>
            <a:r>
              <a:rPr lang="en-GB" sz="9310" b="0" strike="noStrike" spc="-1" dirty="0">
                <a:solidFill>
                  <a:srgbClr val="FF0066"/>
                </a:solidFill>
                <a:latin typeface="Century Gothic" panose="020B0502020202020204" pitchFamily="34" charset="0"/>
                <a:ea typeface="Century Gothic"/>
              </a:rPr>
              <a:t>o</a:t>
            </a:r>
            <a:r>
              <a:rPr lang="en-GB" sz="9310" b="0" strike="noStrike" spc="-1" dirty="0">
                <a:solidFill>
                  <a:srgbClr val="002060"/>
                </a:solidFill>
                <a:latin typeface="Century Gothic" panose="020B0502020202020204" pitchFamily="34" charset="0"/>
                <a:ea typeface="Century Gothic"/>
              </a:rPr>
              <a:t>t</a:t>
            </a:r>
            <a:r>
              <a:rPr lang="en-GB" sz="9310" b="0" strike="noStrike" spc="-1" dirty="0">
                <a:solidFill>
                  <a:srgbClr val="FF0066"/>
                </a:solidFill>
                <a:latin typeface="Century Gothic" panose="020B0502020202020204" pitchFamily="34" charset="0"/>
                <a:ea typeface="Century Gothic"/>
              </a:rPr>
              <a:t>o</a:t>
            </a:r>
            <a:endParaRPr lang="en-GB" sz="9310" b="0" strike="noStrike" spc="-1" dirty="0">
              <a:latin typeface="Century Gothic" panose="020B0502020202020204" pitchFamily="34" charset="0"/>
            </a:endParaRPr>
          </a:p>
        </p:txBody>
      </p:sp>
      <p:pic>
        <p:nvPicPr>
          <p:cNvPr id="74" name="Picture 73"/>
          <p:cNvPicPr/>
          <p:nvPr/>
        </p:nvPicPr>
        <p:blipFill>
          <a:blip r:embed="rId4"/>
          <a:stretch/>
        </p:blipFill>
        <p:spPr>
          <a:xfrm>
            <a:off x="1531800" y="3492000"/>
            <a:ext cx="3291840" cy="1871640"/>
          </a:xfrm>
          <a:prstGeom prst="rect">
            <a:avLst/>
          </a:prstGeom>
          <a:ln>
            <a:noFill/>
          </a:ln>
        </p:spPr>
      </p:pic>
      <p:pic>
        <p:nvPicPr>
          <p:cNvPr id="75" name="Picture 74"/>
          <p:cNvPicPr/>
          <p:nvPr/>
        </p:nvPicPr>
        <p:blipFill>
          <a:blip r:embed="rId5"/>
          <a:stretch/>
        </p:blipFill>
        <p:spPr>
          <a:xfrm>
            <a:off x="7128000" y="3018600"/>
            <a:ext cx="4681800" cy="2404440"/>
          </a:xfrm>
          <a:prstGeom prst="rect">
            <a:avLst/>
          </a:prstGeom>
          <a:ln>
            <a:noFill/>
          </a:ln>
        </p:spPr>
      </p:pic>
      <p:sp>
        <p:nvSpPr>
          <p:cNvPr id="2" name="Title 1">
            <a:extLst>
              <a:ext uri="{FF2B5EF4-FFF2-40B4-BE49-F238E27FC236}">
                <a16:creationId xmlns:a16="http://schemas.microsoft.com/office/drawing/2014/main" id="{3252793F-86F9-48D0-BF4C-0844F5EA1F92}"/>
              </a:ext>
            </a:extLst>
          </p:cNvPr>
          <p:cNvSpPr>
            <a:spLocks noGrp="1"/>
          </p:cNvSpPr>
          <p:nvPr>
            <p:ph type="title"/>
          </p:nvPr>
        </p:nvSpPr>
        <p:spPr>
          <a:xfrm>
            <a:off x="10633586" y="1102950"/>
            <a:ext cx="1474503" cy="43425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ustomShape 1"/>
          <p:cNvSpPr/>
          <p:nvPr/>
        </p:nvSpPr>
        <p:spPr>
          <a:xfrm>
            <a:off x="146160" y="240120"/>
            <a:ext cx="4571280"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r>
              <a:rPr kumimoji="0" lang="en-GB" sz="115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i</a:t>
            </a:r>
            <a:r>
              <a:rPr kumimoji="0" lang="en-GB" sz="115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endParaRPr kumimoji="0" lang="en-GB" sz="115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53" name="CustomShape 2"/>
          <p:cNvSpPr/>
          <p:nvPr/>
        </p:nvSpPr>
        <p:spPr>
          <a:xfrm>
            <a:off x="3131127" y="757800"/>
            <a:ext cx="5940513"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m</a:t>
            </a:r>
            <a:r>
              <a:rPr kumimoji="0" lang="en-GB" sz="11500" b="1" i="0" u="none" strike="noStrike" kern="1200" cap="none" spc="-1" normalizeH="0" baseline="0" noProof="0" dirty="0">
                <a:ln>
                  <a:noFill/>
                </a:ln>
                <a:solidFill>
                  <a:srgbClr val="FF0066"/>
                </a:solidFill>
                <a:effectLst/>
                <a:uLnTx/>
                <a:uFillTx/>
                <a:latin typeface="Century Gothic" panose="020B0502020202020204" pitchFamily="34" charset="0"/>
                <a:ea typeface="Century Gothic"/>
              </a:rPr>
              <a:t>i</a:t>
            </a:r>
            <a:r>
              <a:rPr kumimoji="0" lang="en-GB" sz="115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d</a:t>
            </a:r>
            <a:r>
              <a:rPr kumimoji="0" lang="en-GB" sz="11500" b="1" i="0" u="none" strike="noStrike" kern="1200" cap="none" spc="-1" normalizeH="0" baseline="0" noProof="0" dirty="0">
                <a:ln>
                  <a:noFill/>
                </a:ln>
                <a:solidFill>
                  <a:srgbClr val="FF0066"/>
                </a:solidFill>
                <a:effectLst/>
                <a:uLnTx/>
                <a:uFillTx/>
                <a:latin typeface="Century Gothic" panose="020B0502020202020204" pitchFamily="34" charset="0"/>
                <a:ea typeface="Century Gothic"/>
              </a:rPr>
              <a:t>i</a:t>
            </a:r>
            <a:endParaRPr kumimoji="0" lang="en-GB" sz="115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54" name="Google Shape;111;p3"/>
          <p:cNvPicPr/>
          <p:nvPr/>
        </p:nvPicPr>
        <p:blipFill>
          <a:blip r:embed="rId3"/>
          <a:stretch/>
        </p:blipFill>
        <p:spPr>
          <a:xfrm>
            <a:off x="10763640" y="151920"/>
            <a:ext cx="775440" cy="775440"/>
          </a:xfrm>
          <a:prstGeom prst="rect">
            <a:avLst/>
          </a:prstGeom>
          <a:ln>
            <a:noFill/>
          </a:ln>
        </p:spPr>
      </p:pic>
      <p:pic>
        <p:nvPicPr>
          <p:cNvPr id="8" name="Picture 7">
            <a:extLst>
              <a:ext uri="{FF2B5EF4-FFF2-40B4-BE49-F238E27FC236}">
                <a16:creationId xmlns:a16="http://schemas.microsoft.com/office/drawing/2014/main" id="{3EC62C51-B458-431B-BB8B-6FE1C006BC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0656" y="635744"/>
            <a:ext cx="2394403" cy="2278674"/>
          </a:xfrm>
          <a:prstGeom prst="rect">
            <a:avLst/>
          </a:prstGeom>
        </p:spPr>
      </p:pic>
      <p:pic>
        <p:nvPicPr>
          <p:cNvPr id="9" name="Picture 8">
            <a:extLst>
              <a:ext uri="{FF2B5EF4-FFF2-40B4-BE49-F238E27FC236}">
                <a16:creationId xmlns:a16="http://schemas.microsoft.com/office/drawing/2014/main" id="{54B4A3E2-2874-482D-B570-0FB0744E60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8273" y="3119908"/>
            <a:ext cx="3319167" cy="3308105"/>
          </a:xfrm>
          <a:prstGeom prst="rect">
            <a:avLst/>
          </a:prstGeom>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203210" y="1091116"/>
            <a:ext cx="1842630" cy="39636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1733451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ustomShape 1"/>
          <p:cNvSpPr/>
          <p:nvPr/>
        </p:nvSpPr>
        <p:spPr>
          <a:xfrm>
            <a:off x="126720" y="213120"/>
            <a:ext cx="4571280"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1" normalizeH="0" baseline="0" noProof="0" dirty="0">
                <a:ln>
                  <a:noFill/>
                </a:ln>
                <a:solidFill>
                  <a:srgbClr val="002060"/>
                </a:solidFill>
                <a:effectLst/>
                <a:uLnTx/>
                <a:uFillTx/>
                <a:latin typeface="Century Gothic"/>
                <a:ea typeface="Century Gothic"/>
              </a:rPr>
              <a:t>[e]</a:t>
            </a:r>
            <a:endParaRPr kumimoji="0" lang="en-GB" sz="11500" b="0" i="0" u="none" strike="noStrike" kern="1200" cap="none" spc="-1" normalizeH="0" baseline="0" noProof="0" dirty="0">
              <a:ln>
                <a:noFill/>
              </a:ln>
              <a:solidFill>
                <a:prstClr val="black"/>
              </a:solidFill>
              <a:effectLst/>
              <a:uLnTx/>
              <a:uFillTx/>
              <a:latin typeface="Arial"/>
            </a:endParaRPr>
          </a:p>
        </p:txBody>
      </p:sp>
      <p:sp>
        <p:nvSpPr>
          <p:cNvPr id="58" name="CustomShape 2"/>
          <p:cNvSpPr/>
          <p:nvPr/>
        </p:nvSpPr>
        <p:spPr>
          <a:xfrm>
            <a:off x="3554569" y="601200"/>
            <a:ext cx="5397191"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ch</a:t>
            </a:r>
            <a:r>
              <a:rPr kumimoji="0" lang="en-GB" sz="11500" b="1" i="0" u="none" strike="noStrike" kern="1200" cap="none" spc="-1" normalizeH="0" baseline="0" noProof="0" dirty="0">
                <a:ln>
                  <a:noFill/>
                </a:ln>
                <a:solidFill>
                  <a:srgbClr val="FF0066"/>
                </a:solidFill>
                <a:effectLst/>
                <a:uLnTx/>
                <a:uFillTx/>
                <a:latin typeface="Century Gothic" panose="020B0502020202020204" pitchFamily="34" charset="0"/>
                <a:ea typeface="Century Gothic"/>
              </a:rPr>
              <a:t>e</a:t>
            </a:r>
            <a:r>
              <a:rPr kumimoji="0" lang="en-GB" sz="115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val</a:t>
            </a:r>
            <a:endParaRPr kumimoji="0" lang="en-GB" sz="115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59" name="Google Shape;121;p4"/>
          <p:cNvPicPr/>
          <p:nvPr/>
        </p:nvPicPr>
        <p:blipFill>
          <a:blip r:embed="rId3"/>
          <a:stretch/>
        </p:blipFill>
        <p:spPr>
          <a:xfrm>
            <a:off x="11062185" y="193808"/>
            <a:ext cx="775440" cy="775440"/>
          </a:xfrm>
          <a:prstGeom prst="rect">
            <a:avLst/>
          </a:prstGeom>
          <a:ln>
            <a:noFill/>
          </a:ln>
        </p:spPr>
      </p:pic>
      <p:pic>
        <p:nvPicPr>
          <p:cNvPr id="7" name="Picture 6">
            <a:extLst>
              <a:ext uri="{FF2B5EF4-FFF2-40B4-BE49-F238E27FC236}">
                <a16:creationId xmlns:a16="http://schemas.microsoft.com/office/drawing/2014/main" id="{B729735D-3C75-4107-ACC0-F88C2E8E19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3617" y="2400752"/>
            <a:ext cx="5104766" cy="4024257"/>
          </a:xfrm>
          <a:prstGeom prst="rect">
            <a:avLst/>
          </a:prstGeom>
        </p:spPr>
      </p:pic>
      <p:sp>
        <p:nvSpPr>
          <p:cNvPr id="2" name="Title 1">
            <a:extLst>
              <a:ext uri="{FF2B5EF4-FFF2-40B4-BE49-F238E27FC236}">
                <a16:creationId xmlns:a16="http://schemas.microsoft.com/office/drawing/2014/main" id="{910A8BFD-8F64-4776-94B3-C2DC620468C8}"/>
              </a:ext>
            </a:extLst>
          </p:cNvPr>
          <p:cNvSpPr>
            <a:spLocks noGrp="1"/>
          </p:cNvSpPr>
          <p:nvPr>
            <p:ph type="title"/>
          </p:nvPr>
        </p:nvSpPr>
        <p:spPr>
          <a:xfrm>
            <a:off x="10737720" y="1126800"/>
            <a:ext cx="1417320" cy="407032"/>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44558173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ustomShape 1"/>
          <p:cNvSpPr/>
          <p:nvPr/>
        </p:nvSpPr>
        <p:spPr>
          <a:xfrm>
            <a:off x="1844280" y="911520"/>
            <a:ext cx="196786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r>
              <a:rPr kumimoji="0" lang="en-GB" sz="115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i</a:t>
            </a:r>
            <a:r>
              <a:rPr kumimoji="0" lang="en-GB" sz="115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endParaRPr kumimoji="0" lang="en-GB" sz="115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63" name="CustomShape 2"/>
          <p:cNvSpPr/>
          <p:nvPr/>
        </p:nvSpPr>
        <p:spPr>
          <a:xfrm>
            <a:off x="1844280" y="3429000"/>
            <a:ext cx="243150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[e]</a:t>
            </a:r>
            <a:endParaRPr kumimoji="0" lang="en-GB" sz="115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64" name="Google Shape;132;p5"/>
          <p:cNvPicPr/>
          <p:nvPr/>
        </p:nvPicPr>
        <p:blipFill>
          <a:blip r:embed="rId3"/>
          <a:stretch/>
        </p:blipFill>
        <p:spPr>
          <a:xfrm>
            <a:off x="10995615" y="185760"/>
            <a:ext cx="775440" cy="775440"/>
          </a:xfrm>
          <a:prstGeom prst="rect">
            <a:avLst/>
          </a:prstGeom>
          <a:ln>
            <a:noFill/>
          </a:ln>
        </p:spPr>
      </p:pic>
      <p:sp>
        <p:nvSpPr>
          <p:cNvPr id="65" name="CustomShape 3"/>
          <p:cNvSpPr/>
          <p:nvPr/>
        </p:nvSpPr>
        <p:spPr>
          <a:xfrm>
            <a:off x="4536000" y="3555720"/>
            <a:ext cx="6250320"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ch</a:t>
            </a:r>
            <a:r>
              <a:rPr kumimoji="0" lang="en-GB" sz="11500" b="0" i="0" u="none" strike="noStrike" kern="1200" cap="none" spc="-1" normalizeH="0" baseline="0" noProof="0" dirty="0">
                <a:ln>
                  <a:noFill/>
                </a:ln>
                <a:solidFill>
                  <a:srgbClr val="FF0066"/>
                </a:solidFill>
                <a:effectLst/>
                <a:uLnTx/>
                <a:uFillTx/>
                <a:latin typeface="Century Gothic" panose="020B0502020202020204" pitchFamily="34" charset="0"/>
                <a:ea typeface="Century Gothic"/>
              </a:rPr>
              <a:t>e</a:t>
            </a:r>
            <a:r>
              <a:rPr kumimoji="0" lang="en-GB" sz="115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val</a:t>
            </a:r>
            <a:endParaRPr kumimoji="0" lang="en-GB" sz="115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66" name="CustomShape 4"/>
          <p:cNvSpPr/>
          <p:nvPr/>
        </p:nvSpPr>
        <p:spPr>
          <a:xfrm>
            <a:off x="4488480" y="961200"/>
            <a:ext cx="4571280"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m</a:t>
            </a:r>
            <a:r>
              <a:rPr kumimoji="0" lang="en-GB" sz="11500" b="0" i="0" u="none" strike="noStrike" kern="1200" cap="none" spc="-1" normalizeH="0" baseline="0" noProof="0" dirty="0">
                <a:ln>
                  <a:noFill/>
                </a:ln>
                <a:solidFill>
                  <a:srgbClr val="FF0066"/>
                </a:solidFill>
                <a:effectLst/>
                <a:uLnTx/>
                <a:uFillTx/>
                <a:latin typeface="Century Gothic" panose="020B0502020202020204" pitchFamily="34" charset="0"/>
                <a:ea typeface="Century Gothic"/>
              </a:rPr>
              <a:t>i</a:t>
            </a:r>
            <a:r>
              <a:rPr kumimoji="0" lang="en-GB" sz="115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d</a:t>
            </a:r>
            <a:r>
              <a:rPr kumimoji="0" lang="en-GB" sz="11500" b="0" i="0" u="none" strike="noStrike" kern="1200" cap="none" spc="-1" normalizeH="0" baseline="0" noProof="0" dirty="0">
                <a:ln>
                  <a:noFill/>
                </a:ln>
                <a:solidFill>
                  <a:srgbClr val="FF0066"/>
                </a:solidFill>
                <a:effectLst/>
                <a:uLnTx/>
                <a:uFillTx/>
                <a:latin typeface="Century Gothic" panose="020B0502020202020204" pitchFamily="34" charset="0"/>
                <a:ea typeface="Century Gothic"/>
              </a:rPr>
              <a:t>i</a:t>
            </a:r>
            <a:endParaRPr kumimoji="0" lang="en-GB" sz="115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2" name="Title 1">
            <a:extLst>
              <a:ext uri="{FF2B5EF4-FFF2-40B4-BE49-F238E27FC236}">
                <a16:creationId xmlns:a16="http://schemas.microsoft.com/office/drawing/2014/main" id="{590DA826-EF13-4BDC-AF66-4AED1C29732B}"/>
              </a:ext>
            </a:extLst>
          </p:cNvPr>
          <p:cNvSpPr>
            <a:spLocks noGrp="1"/>
          </p:cNvSpPr>
          <p:nvPr>
            <p:ph type="title"/>
          </p:nvPr>
        </p:nvSpPr>
        <p:spPr>
          <a:xfrm>
            <a:off x="10672020" y="1062000"/>
            <a:ext cx="1422630" cy="39636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0548803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TotalTime>
  <Words>2210</Words>
  <Application>Microsoft Office PowerPoint</Application>
  <PresentationFormat>Widescreen</PresentationFormat>
  <Paragraphs>246</Paragraphs>
  <Slides>18</Slides>
  <Notes>18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Century Gothic</vt:lpstr>
      <vt:lpstr>Dreaming Outloud Pro</vt:lpstr>
      <vt:lpstr>Modern Love</vt:lpstr>
      <vt:lpstr>Symbol</vt:lpstr>
      <vt:lpstr>Times New Roman</vt:lpstr>
      <vt:lpstr>Wingdings</vt:lpstr>
      <vt:lpstr>Office Theme</vt:lpstr>
      <vt:lpstr>Describing me and others</vt:lpstr>
      <vt:lpstr>Bonjour, la classe !</vt:lpstr>
      <vt:lpstr>[a] </vt:lpstr>
      <vt:lpstr>[o]</vt:lpstr>
      <vt:lpstr>prononcer</vt:lpstr>
      <vt:lpstr>prononcer</vt:lpstr>
      <vt:lpstr>prononcer</vt:lpstr>
      <vt:lpstr>prononcer</vt:lpstr>
      <vt:lpstr>prononcer</vt:lpstr>
      <vt:lpstr>prononcer</vt:lpstr>
      <vt:lpstr>prononcer</vt:lpstr>
      <vt:lpstr>prononciation</vt:lpstr>
      <vt:lpstr>les voyelles - song</vt:lpstr>
      <vt:lpstr>pair work</vt:lpstr>
      <vt:lpstr>read aloud</vt:lpstr>
      <vt:lpstr>read aloud</vt:lpstr>
      <vt:lpstr>Au revoir, la classe !</vt:lpstr>
      <vt:lpstr>Au revoir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25</cp:revision>
  <dcterms:created xsi:type="dcterms:W3CDTF">2021-07-02T08:19:04Z</dcterms:created>
  <dcterms:modified xsi:type="dcterms:W3CDTF">2023-09-06T04:27:12Z</dcterms:modified>
</cp:coreProperties>
</file>