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3"/>
  </p:notesMasterIdLst>
  <p:sldIdLst>
    <p:sldId id="257" r:id="rId3"/>
    <p:sldId id="262" r:id="rId4"/>
    <p:sldId id="302" r:id="rId5"/>
    <p:sldId id="296" r:id="rId6"/>
    <p:sldId id="301" r:id="rId7"/>
    <p:sldId id="303" r:id="rId8"/>
    <p:sldId id="304" r:id="rId9"/>
    <p:sldId id="298" r:id="rId10"/>
    <p:sldId id="305" r:id="rId11"/>
    <p:sldId id="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4759" autoAdjust="0"/>
  </p:normalViewPr>
  <p:slideViewPr>
    <p:cSldViewPr snapToGrid="0">
      <p:cViewPr varScale="1">
        <p:scale>
          <a:sx n="43" d="100"/>
          <a:sy n="43" d="100"/>
        </p:scale>
        <p:origin x="210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[a] [o] [e] [</a:t>
            </a:r>
            <a:r>
              <a:rPr lang="en-GB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[u] source words: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cheval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[2483]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moto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univers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[2112]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écouter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[429]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[106]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lire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[278]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[382]</a:t>
            </a:r>
          </a:p>
          <a:p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69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34C646F-8B55-41A2-9AD2-59CD31617E9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Timing: 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5 minutes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Aim: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 to practise aural comprehension of the SSC [a] [o] [e] [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] and [u]. </a:t>
            </a: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15900" indent="-214313" eaLnBrk="1">
              <a:spcBef>
                <a:spcPct val="0"/>
              </a:spcBef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Procedure: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Explain the task.  Pupils listen to unfamiliar words and match the sound to one (or more) of the five vowel sounds.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Click on each audio symbol to listen to the word.</a:t>
            </a:r>
          </a:p>
          <a:p>
            <a:pPr marL="228600" indent="-227013" eaLnBrk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Click to bring up the French word, English meaning and click again to bring up the matching vowel.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4.    Additionally, try to elicit the source words for each SSC from pupils (midi, moto, cheval, 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banane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Noto Sans CJK SC" charset="0"/>
              </a:rPr>
              <a:t>univers</a:t>
            </a:r>
            <a:r>
              <a:rPr lang="en-GB" altLang="en-US" sz="2000" dirty="0">
                <a:latin typeface="Arial" panose="020B0604020202020204" pitchFamily="34" charset="0"/>
                <a:cs typeface="Noto Sans CJK SC" charset="0"/>
              </a:rPr>
              <a:t>)</a:t>
            </a: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  <a:p>
            <a:pPr marL="228600" indent="-227013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1" dirty="0">
                <a:latin typeface="Arial" panose="020B0604020202020204" pitchFamily="34" charset="0"/>
                <a:cs typeface="Noto Sans CJK SC" charset="0"/>
              </a:rPr>
              <a:t>Transcript:</a:t>
            </a:r>
          </a:p>
          <a:p>
            <a:pPr marL="1587" indent="0" eaLnBrk="1">
              <a:spcBef>
                <a:spcPct val="0"/>
              </a:spcBef>
              <a:buClrTx/>
              <a:buSzTx/>
              <a:buFontTx/>
              <a:buNone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1.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ici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2.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côte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3.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ce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4.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adulte</a:t>
            </a:r>
            <a:b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</a:br>
            <a:r>
              <a:rPr lang="en-GB" altLang="en-US" sz="2000" b="0" dirty="0">
                <a:latin typeface="Arial" panose="020B0604020202020204" pitchFamily="34" charset="0"/>
                <a:cs typeface="Noto Sans CJK SC" charset="0"/>
              </a:rPr>
              <a:t>5. </a:t>
            </a:r>
            <a:r>
              <a:rPr lang="en-GB" altLang="en-US" sz="2000" b="0" dirty="0" err="1">
                <a:latin typeface="Arial" panose="020B0604020202020204" pitchFamily="34" charset="0"/>
                <a:cs typeface="Noto Sans CJK SC" charset="0"/>
              </a:rPr>
              <a:t>samedi</a:t>
            </a:r>
            <a:endParaRPr lang="en-GB" altLang="en-US" sz="2000" b="0" dirty="0">
              <a:latin typeface="Arial" panose="020B0604020202020204" pitchFamily="34" charset="0"/>
              <a:cs typeface="Noto Sans CJK SC" charset="0"/>
            </a:endParaRPr>
          </a:p>
          <a:p>
            <a:pPr marL="458787" indent="-457200" eaLnBrk="1">
              <a:spcBef>
                <a:spcPct val="0"/>
              </a:spcBef>
              <a:buClrTx/>
              <a:buSzTx/>
              <a:buFontTx/>
              <a:buAutoNum type="arabicPeriod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631157D-1EEB-4813-8753-5420EBA0B62A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 charset="0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2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transcribing the missing vowels in unknown words; to connect sounds and writing.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and write the missing letter(s).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1. Paris</a:t>
            </a:r>
            <a:br>
              <a:rPr lang="en-GB" sz="1200" b="0" dirty="0"/>
            </a:br>
            <a:r>
              <a:rPr lang="en-GB" sz="1200" b="0" dirty="0"/>
              <a:t>2. sac</a:t>
            </a:r>
            <a:br>
              <a:rPr lang="en-GB" sz="1200" b="0" dirty="0"/>
            </a:br>
            <a:r>
              <a:rPr lang="en-GB" sz="1200" b="0" dirty="0"/>
              <a:t>3. Nicolas</a:t>
            </a:r>
            <a:br>
              <a:rPr lang="en-GB" sz="1200" b="0" dirty="0"/>
            </a:br>
            <a:r>
              <a:rPr lang="en-GB" sz="1200" b="0" dirty="0"/>
              <a:t>4. melon</a:t>
            </a:r>
            <a:br>
              <a:rPr lang="en-GB" sz="1200" b="0" dirty="0"/>
            </a:br>
            <a:r>
              <a:rPr lang="en-GB" sz="1200" b="0" dirty="0"/>
              <a:t>5. Grenoble</a:t>
            </a:r>
            <a:br>
              <a:rPr lang="en-GB" sz="1200" b="0" dirty="0"/>
            </a:br>
            <a:r>
              <a:rPr lang="en-GB" sz="1200" b="0" dirty="0"/>
              <a:t>6. </a:t>
            </a:r>
            <a:r>
              <a:rPr lang="en-GB" sz="1200" b="0" dirty="0" err="1"/>
              <a:t>patte</a:t>
            </a:r>
            <a:br>
              <a:rPr lang="en-GB" sz="1200" b="0" dirty="0"/>
            </a:br>
            <a:r>
              <a:rPr lang="en-GB" sz="1200" b="0" dirty="0"/>
              <a:t>7. Albi</a:t>
            </a:r>
            <a:br>
              <a:rPr lang="en-GB" sz="1200" b="0" dirty="0"/>
            </a:br>
            <a:r>
              <a:rPr lang="en-GB" sz="1200" b="0" dirty="0"/>
              <a:t>8. Lucie</a:t>
            </a:r>
            <a:br>
              <a:rPr lang="en-GB" sz="1200" b="0" dirty="0"/>
            </a:br>
            <a:r>
              <a:rPr lang="en-GB" sz="1200" b="0" dirty="0"/>
              <a:t>9. Salut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aloud phrases containing the key vowel sounds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aloud each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hear the audio.</a:t>
            </a:r>
            <a:br>
              <a:rPr lang="en-GB" b="0" dirty="0"/>
            </a:br>
            <a:r>
              <a:rPr lang="en-GB" b="0" dirty="0"/>
              <a:t>3. Click to bring up prompt pictures one by one and elicit the words again from pupils, chorally.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85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four infinitive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Present the four verbs one by one and pupils repeat.</a:t>
            </a:r>
            <a:br>
              <a:rPr lang="en-GB" sz="1200" b="0" dirty="0"/>
            </a:br>
            <a:r>
              <a:rPr lang="en-GB" sz="1200" b="0" dirty="0"/>
              <a:t>2. Click the audio buttons to listen 1-12.</a:t>
            </a:r>
            <a:br>
              <a:rPr lang="en-GB" sz="1200" b="0" dirty="0"/>
            </a:br>
            <a:r>
              <a:rPr lang="en-GB" sz="1200" b="0" dirty="0"/>
              <a:t>3. Pupils respond (either with a gesture or saying the English meaning).</a:t>
            </a:r>
            <a:br>
              <a:rPr lang="en-GB" sz="1200" b="0" dirty="0"/>
            </a:br>
            <a:r>
              <a:rPr lang="en-GB" sz="1200" b="0" dirty="0"/>
              <a:t>4. Click to reveal the answer each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writing individual words from memory.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practise writing the first word (lire) on their arms.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answer.</a:t>
            </a:r>
            <a:br>
              <a:rPr lang="en-GB" b="0" dirty="0"/>
            </a:br>
            <a:r>
              <a:rPr lang="en-GB" b="0" dirty="0"/>
              <a:t>3. Continue with words 2-3.</a:t>
            </a:r>
            <a:br>
              <a:rPr lang="en-GB" b="0" dirty="0"/>
            </a:br>
            <a:r>
              <a:rPr lang="en-GB" b="0" dirty="0"/>
              <a:t>4. Roll back the animations to start from the beginning.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This time, pupils write the words in pencil in their books.</a:t>
            </a:r>
            <a:br>
              <a:rPr lang="en-GB" b="0" dirty="0"/>
            </a:br>
            <a:r>
              <a:rPr lang="en-GB" b="0" dirty="0"/>
              <a:t>6. Click to reveal the answers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optional/alternative activity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3 minutes (3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phonics source words and the four infinitive verbs learnt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to bring up images.</a:t>
            </a:r>
            <a:br>
              <a:rPr lang="en-GB" sz="1200" b="0" dirty="0"/>
            </a:br>
            <a:r>
              <a:rPr lang="en-GB" sz="1200" b="0" dirty="0"/>
              <a:t>2. Start the timer.</a:t>
            </a:r>
            <a:br>
              <a:rPr lang="en-GB" sz="1200" b="0" dirty="0"/>
            </a:br>
            <a:r>
              <a:rPr lang="en-GB" sz="1200" b="0" dirty="0"/>
              <a:t>3. Pupils try to say (or alternative write) all the words within the time given.</a:t>
            </a:r>
            <a:br>
              <a:rPr lang="en-GB" sz="1200" b="1" dirty="0"/>
            </a:br>
            <a:br>
              <a:rPr lang="en-GB" sz="1200" b="1" dirty="0"/>
            </a:br>
            <a:r>
              <a:rPr lang="en-GB" sz="1200" b="1" dirty="0"/>
              <a:t>Note: </a:t>
            </a:r>
            <a:r>
              <a:rPr lang="en-GB" sz="1200" b="0" dirty="0"/>
              <a:t>the timer can easily be adjusted.  Click on Animations.  Look top right to Duration. Change the number of seconds (you can choose any number between 1 – 59).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20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981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41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39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402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6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3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28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1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33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13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8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597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1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5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3.png"/><Relationship Id="rId21" Type="http://schemas.openxmlformats.org/officeDocument/2006/relationships/image" Target="../media/image22.jp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audio" Target="../media/audio16.wav"/><Relationship Id="rId5" Type="http://schemas.openxmlformats.org/officeDocument/2006/relationships/audio" Target="../media/audio8.wav"/><Relationship Id="rId15" Type="http://schemas.openxmlformats.org/officeDocument/2006/relationships/image" Target="../media/image16.png"/><Relationship Id="rId23" Type="http://schemas.openxmlformats.org/officeDocument/2006/relationships/image" Target="../media/image12.svg"/><Relationship Id="rId10" Type="http://schemas.openxmlformats.org/officeDocument/2006/relationships/audio" Target="../media/audio13.wav"/><Relationship Id="rId19" Type="http://schemas.openxmlformats.org/officeDocument/2006/relationships/image" Target="../media/image20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audio" Target="../media/audio17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6.jpe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19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6.wav"/><Relationship Id="rId3" Type="http://schemas.openxmlformats.org/officeDocument/2006/relationships/image" Target="../media/image13.png"/><Relationship Id="rId7" Type="http://schemas.openxmlformats.org/officeDocument/2006/relationships/audio" Target="../media/audio21.wav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audio" Target="../media/audio24.wav"/><Relationship Id="rId4" Type="http://schemas.openxmlformats.org/officeDocument/2006/relationships/image" Target="../media/image40.png"/><Relationship Id="rId9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54C6A69-8CEF-4466-ACA8-9AFBFD2F2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126103"/>
            <a:ext cx="5084505" cy="435901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8B245B8A-1F59-48D1-9325-DDEC34BA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6691" y="3408750"/>
            <a:ext cx="1518637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777698-33C7-49A1-8038-19956C3E70A5}"/>
              </a:ext>
            </a:extLst>
          </p:cNvPr>
          <p:cNvGrpSpPr/>
          <p:nvPr/>
        </p:nvGrpSpPr>
        <p:grpSpPr>
          <a:xfrm flipH="1">
            <a:off x="402315" y="1851222"/>
            <a:ext cx="2638487" cy="1687920"/>
            <a:chOff x="1244846" y="1544058"/>
            <a:chExt cx="1934560" cy="1372022"/>
          </a:xfrm>
        </p:grpSpPr>
        <p:pic>
          <p:nvPicPr>
            <p:cNvPr id="9" name="Picture 8" descr="Free Bubble Speech vector and picture">
              <a:extLst>
                <a:ext uri="{FF2B5EF4-FFF2-40B4-BE49-F238E27FC236}">
                  <a16:creationId xmlns:a16="http://schemas.microsoft.com/office/drawing/2014/main" id="{A73AA1C4-2F35-4138-AB43-A18702DC0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46" y="1544058"/>
              <a:ext cx="1934560" cy="13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9878B729-8C6B-470E-AA97-C0EF0DB50801}"/>
                </a:ext>
              </a:extLst>
            </p:cNvPr>
            <p:cNvSpPr txBox="1"/>
            <p:nvPr/>
          </p:nvSpPr>
          <p:spPr>
            <a:xfrm>
              <a:off x="1494806" y="1608140"/>
              <a:ext cx="1490394" cy="1075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4000" b="1" dirty="0">
                  <a:ln w="6350" cmpd="sng">
                    <a:solidFill>
                      <a:srgbClr val="002060"/>
                    </a:solidFill>
                    <a:prstDash val="solid"/>
                  </a:ln>
                  <a:solidFill>
                    <a:srgbClr val="86CFE2"/>
                  </a:solidFill>
                  <a:effectLst/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 – e – i o - u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Extra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374711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16051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univers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511319" y="4343305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écrire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DBF59A-4B5C-4D08-9BAC-22110F003537}"/>
              </a:ext>
            </a:extLst>
          </p:cNvPr>
          <p:cNvGrpSpPr/>
          <p:nvPr/>
        </p:nvGrpSpPr>
        <p:grpSpPr>
          <a:xfrm>
            <a:off x="505891" y="1507220"/>
            <a:ext cx="2685705" cy="2685705"/>
            <a:chOff x="204647" y="778858"/>
            <a:chExt cx="2685705" cy="2685705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C5342FDD-969D-4393-B256-C0AA61512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C5A992-56EE-4CE7-9B1C-3CB6A9BB3BD3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9E8E04-32D8-4B96-905A-B9F6F51A1326}"/>
              </a:ext>
            </a:extLst>
          </p:cNvPr>
          <p:cNvGrpSpPr/>
          <p:nvPr/>
        </p:nvGrpSpPr>
        <p:grpSpPr>
          <a:xfrm>
            <a:off x="7765947" y="1410276"/>
            <a:ext cx="2685705" cy="2693968"/>
            <a:chOff x="8910243" y="692504"/>
            <a:chExt cx="2685705" cy="2693968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FE9371C-DD25-42CE-8847-FF36C4B2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A46DFD-BE9D-45BB-89D8-F6EFE6E8E154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pic>
        <p:nvPicPr>
          <p:cNvPr id="36" name="Picture 7" descr="cosmos">
            <a:extLst>
              <a:ext uri="{FF2B5EF4-FFF2-40B4-BE49-F238E27FC236}">
                <a16:creationId xmlns:a16="http://schemas.microsoft.com/office/drawing/2014/main" id="{9118AF9B-8F2C-4DFB-AFED-55E93C48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54" y="1990869"/>
            <a:ext cx="3202470" cy="186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8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62;p2">
            <a:extLst>
              <a:ext uri="{FF2B5EF4-FFF2-40B4-BE49-F238E27FC236}">
                <a16:creationId xmlns:a16="http://schemas.microsoft.com/office/drawing/2014/main" id="{DAD8F845-5B19-4811-8835-BD59459AB149}"/>
              </a:ext>
            </a:extLst>
          </p:cNvPr>
          <p:cNvSpPr/>
          <p:nvPr/>
        </p:nvSpPr>
        <p:spPr>
          <a:xfrm>
            <a:off x="8145416" y="1479244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62;p2">
            <a:extLst>
              <a:ext uri="{FF2B5EF4-FFF2-40B4-BE49-F238E27FC236}">
                <a16:creationId xmlns:a16="http://schemas.microsoft.com/office/drawing/2014/main" id="{6254F767-8B51-4EBC-9CDC-9AF5ABA89CC6}"/>
              </a:ext>
            </a:extLst>
          </p:cNvPr>
          <p:cNvSpPr/>
          <p:nvPr/>
        </p:nvSpPr>
        <p:spPr>
          <a:xfrm>
            <a:off x="8145453" y="497123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62;p2">
            <a:extLst>
              <a:ext uri="{FF2B5EF4-FFF2-40B4-BE49-F238E27FC236}">
                <a16:creationId xmlns:a16="http://schemas.microsoft.com/office/drawing/2014/main" id="{C614AFED-7ACE-4AB9-848B-6D129D899606}"/>
              </a:ext>
            </a:extLst>
          </p:cNvPr>
          <p:cNvSpPr/>
          <p:nvPr/>
        </p:nvSpPr>
        <p:spPr>
          <a:xfrm>
            <a:off x="10168455" y="4319674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2;p2">
            <a:extLst>
              <a:ext uri="{FF2B5EF4-FFF2-40B4-BE49-F238E27FC236}">
                <a16:creationId xmlns:a16="http://schemas.microsoft.com/office/drawing/2014/main" id="{E699E09A-4B3C-4245-BBD4-C1C4F62E40FA}"/>
              </a:ext>
            </a:extLst>
          </p:cNvPr>
          <p:cNvSpPr/>
          <p:nvPr/>
        </p:nvSpPr>
        <p:spPr>
          <a:xfrm>
            <a:off x="8138562" y="3198097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62;p2">
            <a:extLst>
              <a:ext uri="{FF2B5EF4-FFF2-40B4-BE49-F238E27FC236}">
                <a16:creationId xmlns:a16="http://schemas.microsoft.com/office/drawing/2014/main" id="{3D537676-14BA-4A0B-8A8F-D76C10BFDD9F}"/>
              </a:ext>
            </a:extLst>
          </p:cNvPr>
          <p:cNvSpPr/>
          <p:nvPr/>
        </p:nvSpPr>
        <p:spPr>
          <a:xfrm>
            <a:off x="10180664" y="261219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1" name="Picture 1">
            <a:hlinkClick r:id="" action="ppaction://noaction">
              <a:snd r:embed="rId3" name="ce.wav"/>
            </a:hlinkClick>
            <a:extLst>
              <a:ext uri="{FF2B5EF4-FFF2-40B4-BE49-F238E27FC236}">
                <a16:creationId xmlns:a16="http://schemas.microsoft.com/office/drawing/2014/main" id="{8E796ED7-1B34-4794-9A41-F49162C4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06" y="3291026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2" name="Picture 2">
            <a:hlinkClick r:id="" action="ppaction://noaction">
              <a:snd r:embed="rId5" name="ici.wav"/>
            </a:hlinkClick>
            <a:extLst>
              <a:ext uri="{FF2B5EF4-FFF2-40B4-BE49-F238E27FC236}">
                <a16:creationId xmlns:a16="http://schemas.microsoft.com/office/drawing/2014/main" id="{ABFEE750-2A94-4BA2-B9AC-8B78C350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8" y="1244728"/>
            <a:ext cx="1108075" cy="1084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" action="ppaction://noaction">
              <a:snd r:embed="rId6" name="cote.wav"/>
            </a:hlinkClick>
            <a:extLst>
              <a:ext uri="{FF2B5EF4-FFF2-40B4-BE49-F238E27FC236}">
                <a16:creationId xmlns:a16="http://schemas.microsoft.com/office/drawing/2014/main" id="{94D392E2-ED64-4375-A200-5B62CF3A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8" y="1281240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27A12E11-B2F4-47DD-8689-B993D0F15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40" y="1089153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1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833B6FE-2649-41EC-9E92-4A21CCE8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28" y="1146303"/>
            <a:ext cx="3571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2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6DAD653D-1A64-4ADE-9C0C-125A163B6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386" y="3506468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3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8C46DFC6-5F05-4146-AFAC-4B228EC3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80" y="1093479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5136" name="Picture 16">
            <a:hlinkClick r:id="" action="ppaction://noaction">
              <a:snd r:embed="rId8" name="adulte.wav"/>
            </a:hlinkClick>
            <a:extLst>
              <a:ext uri="{FF2B5EF4-FFF2-40B4-BE49-F238E27FC236}">
                <a16:creationId xmlns:a16="http://schemas.microsoft.com/office/drawing/2014/main" id="{68BFF9B0-DCB9-4550-9E4A-C8E6AB94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3" y="5085001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E6E5A2A1-2B96-4294-BF37-5CB08464C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13" y="5394564"/>
            <a:ext cx="3571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4</a:t>
            </a:r>
          </a:p>
        </p:txBody>
      </p:sp>
      <p:pic>
        <p:nvPicPr>
          <p:cNvPr id="5138" name="Picture 18">
            <a:hlinkClick r:id="" action="ppaction://noaction">
              <a:snd r:embed="rId9" name="samedi.wav"/>
            </a:hlinkClick>
            <a:extLst>
              <a:ext uri="{FF2B5EF4-FFF2-40B4-BE49-F238E27FC236}">
                <a16:creationId xmlns:a16="http://schemas.microsoft.com/office/drawing/2014/main" id="{5975603C-9F89-480A-812B-8E74AB8AB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51" y="5085001"/>
            <a:ext cx="1108075" cy="1084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9" name="Rectangle 19">
            <a:extLst>
              <a:ext uri="{FF2B5EF4-FFF2-40B4-BE49-F238E27FC236}">
                <a16:creationId xmlns:a16="http://schemas.microsoft.com/office/drawing/2014/main" id="{5A145472-5181-45C7-9A28-C5DC58539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413" y="5394564"/>
            <a:ext cx="4302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5</a:t>
            </a:r>
          </a:p>
        </p:txBody>
      </p:sp>
      <p:pic>
        <p:nvPicPr>
          <p:cNvPr id="5156" name="Picture 36">
            <a:extLst>
              <a:ext uri="{FF2B5EF4-FFF2-40B4-BE49-F238E27FC236}">
                <a16:creationId xmlns:a16="http://schemas.microsoft.com/office/drawing/2014/main" id="{3891C036-CFB7-4056-8370-376CBDFB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865" y="2022818"/>
            <a:ext cx="12731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57" name="Rectangle 37">
            <a:extLst>
              <a:ext uri="{FF2B5EF4-FFF2-40B4-BE49-F238E27FC236}">
                <a16:creationId xmlns:a16="http://schemas.microsoft.com/office/drawing/2014/main" id="{7AE9CFD4-FA5F-4732-B1F2-C5D46A64A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388" y="1544260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[a]</a:t>
            </a:r>
          </a:p>
        </p:txBody>
      </p:sp>
      <p:sp>
        <p:nvSpPr>
          <p:cNvPr id="5158" name="Rectangle 38">
            <a:extLst>
              <a:ext uri="{FF2B5EF4-FFF2-40B4-BE49-F238E27FC236}">
                <a16:creationId xmlns:a16="http://schemas.microsoft.com/office/drawing/2014/main" id="{B6863DB6-989F-46ED-9F3C-A1C98385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1055" y="2630765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[o]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F185A06B-AE9A-46B0-AB11-A3130A4E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67" y="3151465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60" name="Rectangle 40">
            <a:extLst>
              <a:ext uri="{FF2B5EF4-FFF2-40B4-BE49-F238E27FC236}">
                <a16:creationId xmlns:a16="http://schemas.microsoft.com/office/drawing/2014/main" id="{2ABAAA0D-5E41-4045-B1C8-A134D223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723" y="3130953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[e]</a:t>
            </a:r>
          </a:p>
        </p:txBody>
      </p:sp>
      <p:sp>
        <p:nvSpPr>
          <p:cNvPr id="5161" name="Rectangle 41">
            <a:extLst>
              <a:ext uri="{FF2B5EF4-FFF2-40B4-BE49-F238E27FC236}">
                <a16:creationId xmlns:a16="http://schemas.microsoft.com/office/drawing/2014/main" id="{CEEED082-5013-4E34-98E7-2044AB9F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334" y="4363020"/>
            <a:ext cx="804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[u]</a:t>
            </a:r>
          </a:p>
        </p:txBody>
      </p:sp>
      <p:sp>
        <p:nvSpPr>
          <p:cNvPr id="5162" name="Rectangle 42">
            <a:extLst>
              <a:ext uri="{FF2B5EF4-FFF2-40B4-BE49-F238E27FC236}">
                <a16:creationId xmlns:a16="http://schemas.microsoft.com/office/drawing/2014/main" id="{0532C103-6627-46A4-AFCA-4731C3FA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03" y="4943601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i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]</a:t>
            </a:r>
          </a:p>
        </p:txBody>
      </p:sp>
      <p:pic>
        <p:nvPicPr>
          <p:cNvPr id="5163" name="Picture 43">
            <a:extLst>
              <a:ext uri="{FF2B5EF4-FFF2-40B4-BE49-F238E27FC236}">
                <a16:creationId xmlns:a16="http://schemas.microsoft.com/office/drawing/2014/main" id="{3686C6AC-F6BC-4B98-8CD2-BC6DF786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968" y="3636572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4" name="Picture 44">
            <a:extLst>
              <a:ext uri="{FF2B5EF4-FFF2-40B4-BE49-F238E27FC236}">
                <a16:creationId xmlns:a16="http://schemas.microsoft.com/office/drawing/2014/main" id="{E54ACD83-7592-4606-B6C1-5FDA4595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304" y="4724826"/>
            <a:ext cx="146208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5" name="Picture 45">
            <a:extLst>
              <a:ext uri="{FF2B5EF4-FFF2-40B4-BE49-F238E27FC236}">
                <a16:creationId xmlns:a16="http://schemas.microsoft.com/office/drawing/2014/main" id="{AF160B50-717F-446F-A773-EB3E1E081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97" y="5078249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66" name="Picture 46">
            <a:extLst>
              <a:ext uri="{FF2B5EF4-FFF2-40B4-BE49-F238E27FC236}">
                <a16:creationId xmlns:a16="http://schemas.microsoft.com/office/drawing/2014/main" id="{D495820B-A3FA-4726-906F-7FEC47FA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22" y="5591012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F865C-AE40-42D3-9AC9-CFFD2628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40" y="104405"/>
            <a:ext cx="3461346" cy="492865"/>
          </a:xfrm>
        </p:spPr>
        <p:txBody>
          <a:bodyPr/>
          <a:lstStyle/>
          <a:p>
            <a:pPr algn="l"/>
            <a:r>
              <a:rPr lang="en-GB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 up 1</a:t>
            </a:r>
            <a:endParaRPr lang="en-GB" sz="3200" dirty="0"/>
          </a:p>
        </p:txBody>
      </p:sp>
      <p:sp>
        <p:nvSpPr>
          <p:cNvPr id="54" name="Google Shape;167;p2">
            <a:extLst>
              <a:ext uri="{FF2B5EF4-FFF2-40B4-BE49-F238E27FC236}">
                <a16:creationId xmlns:a16="http://schemas.microsoft.com/office/drawing/2014/main" id="{2C4836BD-ECFA-44D0-9E46-C00EE630D27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D0394-DCDB-48BB-A319-7074851546FC}"/>
              </a:ext>
            </a:extLst>
          </p:cNvPr>
          <p:cNvSpPr txBox="1"/>
          <p:nvPr/>
        </p:nvSpPr>
        <p:spPr>
          <a:xfrm>
            <a:off x="230180" y="2315195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ici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[here]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Google Shape;162;p2">
            <a:extLst>
              <a:ext uri="{FF2B5EF4-FFF2-40B4-BE49-F238E27FC236}">
                <a16:creationId xmlns:a16="http://schemas.microsoft.com/office/drawing/2014/main" id="{1F0AE97E-AD15-47F6-B520-1957917CFC5D}"/>
              </a:ext>
            </a:extLst>
          </p:cNvPr>
          <p:cNvSpPr/>
          <p:nvPr/>
        </p:nvSpPr>
        <p:spPr>
          <a:xfrm>
            <a:off x="1930600" y="1230796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Rectangle 42">
            <a:extLst>
              <a:ext uri="{FF2B5EF4-FFF2-40B4-BE49-F238E27FC236}">
                <a16:creationId xmlns:a16="http://schemas.microsoft.com/office/drawing/2014/main" id="{4D306D46-647C-44AF-B96F-1542F514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150" y="1203158"/>
            <a:ext cx="6699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i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]</a:t>
            </a:r>
          </a:p>
        </p:txBody>
      </p:sp>
      <p:pic>
        <p:nvPicPr>
          <p:cNvPr id="58" name="Picture 45">
            <a:extLst>
              <a:ext uri="{FF2B5EF4-FFF2-40B4-BE49-F238E27FC236}">
                <a16:creationId xmlns:a16="http://schemas.microsoft.com/office/drawing/2014/main" id="{D2726643-F24B-430A-912F-BEBFA6C5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44" y="1337806"/>
            <a:ext cx="654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46">
            <a:extLst>
              <a:ext uri="{FF2B5EF4-FFF2-40B4-BE49-F238E27FC236}">
                <a16:creationId xmlns:a16="http://schemas.microsoft.com/office/drawing/2014/main" id="{85431626-8C6A-49A0-9330-A2AB38CB6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69" y="1850569"/>
            <a:ext cx="90646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5DD0066-86BD-462D-B28A-586CB0945B60}"/>
              </a:ext>
            </a:extLst>
          </p:cNvPr>
          <p:cNvSpPr txBox="1"/>
          <p:nvPr/>
        </p:nvSpPr>
        <p:spPr>
          <a:xfrm>
            <a:off x="3906175" y="238431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côte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[coast]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Google Shape;162;p2">
            <a:extLst>
              <a:ext uri="{FF2B5EF4-FFF2-40B4-BE49-F238E27FC236}">
                <a16:creationId xmlns:a16="http://schemas.microsoft.com/office/drawing/2014/main" id="{46C8AEE7-CF38-495B-9A99-64ED4225A589}"/>
              </a:ext>
            </a:extLst>
          </p:cNvPr>
          <p:cNvSpPr/>
          <p:nvPr/>
        </p:nvSpPr>
        <p:spPr>
          <a:xfrm>
            <a:off x="5549223" y="1238429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843B974C-3298-44CF-B5A6-4084C79A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614" y="1256995"/>
            <a:ext cx="849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[o]</a:t>
            </a:r>
          </a:p>
        </p:txBody>
      </p:sp>
      <p:pic>
        <p:nvPicPr>
          <p:cNvPr id="63" name="Picture 39">
            <a:extLst>
              <a:ext uri="{FF2B5EF4-FFF2-40B4-BE49-F238E27FC236}">
                <a16:creationId xmlns:a16="http://schemas.microsoft.com/office/drawing/2014/main" id="{2FDCD395-D39B-4B0F-BFE6-AF99519E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26" y="1777695"/>
            <a:ext cx="1325563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8B8965E-BDD5-49F4-AC51-119444335AEF}"/>
              </a:ext>
            </a:extLst>
          </p:cNvPr>
          <p:cNvSpPr txBox="1"/>
          <p:nvPr/>
        </p:nvSpPr>
        <p:spPr>
          <a:xfrm>
            <a:off x="2096402" y="425250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[this, that]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Google Shape;162;p2">
            <a:extLst>
              <a:ext uri="{FF2B5EF4-FFF2-40B4-BE49-F238E27FC236}">
                <a16:creationId xmlns:a16="http://schemas.microsoft.com/office/drawing/2014/main" id="{77187871-CAF0-40D1-BFA7-3BF25339D687}"/>
              </a:ext>
            </a:extLst>
          </p:cNvPr>
          <p:cNvSpPr/>
          <p:nvPr/>
        </p:nvSpPr>
        <p:spPr>
          <a:xfrm>
            <a:off x="3848814" y="3351461"/>
            <a:ext cx="1708861" cy="15482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Rectangle 40">
            <a:extLst>
              <a:ext uri="{FF2B5EF4-FFF2-40B4-BE49-F238E27FC236}">
                <a16:creationId xmlns:a16="http://schemas.microsoft.com/office/drawing/2014/main" id="{97F03D8E-D8B9-4BB6-8698-9A1F8267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975" y="3284317"/>
            <a:ext cx="8064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DejaVu Sans" charset="0"/>
              </a:rPr>
              <a:t>[e]</a:t>
            </a:r>
          </a:p>
        </p:txBody>
      </p:sp>
      <p:pic>
        <p:nvPicPr>
          <p:cNvPr id="67" name="Picture 43">
            <a:extLst>
              <a:ext uri="{FF2B5EF4-FFF2-40B4-BE49-F238E27FC236}">
                <a16:creationId xmlns:a16="http://schemas.microsoft.com/office/drawing/2014/main" id="{E9470851-A024-4FE1-9700-C8D02E4E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20" y="3789936"/>
            <a:ext cx="13525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6481A26-D53E-48DE-A305-97658E2B5648}"/>
              </a:ext>
            </a:extLst>
          </p:cNvPr>
          <p:cNvSpPr txBox="1"/>
          <p:nvPr/>
        </p:nvSpPr>
        <p:spPr>
          <a:xfrm>
            <a:off x="305336" y="6021401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adulte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[adult]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BE1986-0B23-442C-8C6A-353F79C559FE}"/>
              </a:ext>
            </a:extLst>
          </p:cNvPr>
          <p:cNvSpPr txBox="1"/>
          <p:nvPr/>
        </p:nvSpPr>
        <p:spPr>
          <a:xfrm>
            <a:off x="3906174" y="6009997"/>
            <a:ext cx="19039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samedi</a:t>
            </a:r>
            <a:b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[Saturday]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55E953-F257-48F5-B751-7152CCBD9BBB}"/>
              </a:ext>
            </a:extLst>
          </p:cNvPr>
          <p:cNvGrpSpPr/>
          <p:nvPr/>
        </p:nvGrpSpPr>
        <p:grpSpPr>
          <a:xfrm>
            <a:off x="1936198" y="5144830"/>
            <a:ext cx="1108075" cy="1003927"/>
            <a:chOff x="-3368809" y="2872767"/>
            <a:chExt cx="1708861" cy="1548245"/>
          </a:xfrm>
        </p:grpSpPr>
        <p:sp>
          <p:nvSpPr>
            <p:cNvPr id="70" name="Google Shape;162;p2">
              <a:extLst>
                <a:ext uri="{FF2B5EF4-FFF2-40B4-BE49-F238E27FC236}">
                  <a16:creationId xmlns:a16="http://schemas.microsoft.com/office/drawing/2014/main" id="{53BFEA6E-272A-4947-AF83-FD6F2DC3A382}"/>
                </a:ext>
              </a:extLst>
            </p:cNvPr>
            <p:cNvSpPr/>
            <p:nvPr/>
          </p:nvSpPr>
          <p:spPr>
            <a:xfrm>
              <a:off x="-3368809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779E93FC-54A3-4CB0-BBE5-783EBC831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9360" y="3416341"/>
              <a:ext cx="1273175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" name="Rectangle 37">
              <a:extLst>
                <a:ext uri="{FF2B5EF4-FFF2-40B4-BE49-F238E27FC236}">
                  <a16:creationId xmlns:a16="http://schemas.microsoft.com/office/drawing/2014/main" id="{4557525D-B020-4D82-921C-71673B24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62837" y="2937783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[a]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8C909E-BCB1-40FD-89DF-8FF039C8FD2F}"/>
              </a:ext>
            </a:extLst>
          </p:cNvPr>
          <p:cNvGrpSpPr/>
          <p:nvPr/>
        </p:nvGrpSpPr>
        <p:grpSpPr>
          <a:xfrm>
            <a:off x="2787605" y="5791997"/>
            <a:ext cx="1090940" cy="974083"/>
            <a:chOff x="-3318721" y="3000606"/>
            <a:chExt cx="1733982" cy="1548245"/>
          </a:xfrm>
        </p:grpSpPr>
        <p:sp>
          <p:nvSpPr>
            <p:cNvPr id="73" name="Google Shape;162;p2">
              <a:extLst>
                <a:ext uri="{FF2B5EF4-FFF2-40B4-BE49-F238E27FC236}">
                  <a16:creationId xmlns:a16="http://schemas.microsoft.com/office/drawing/2014/main" id="{5336DDFC-4C65-4473-AAC3-02D9E0233761}"/>
                </a:ext>
              </a:extLst>
            </p:cNvPr>
            <p:cNvSpPr/>
            <p:nvPr/>
          </p:nvSpPr>
          <p:spPr>
            <a:xfrm>
              <a:off x="-3293600" y="3000606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Rectangle 41">
              <a:extLst>
                <a:ext uri="{FF2B5EF4-FFF2-40B4-BE49-F238E27FC236}">
                  <a16:creationId xmlns:a16="http://schemas.microsoft.com/office/drawing/2014/main" id="{C04DDCA9-538A-4AB2-A9B5-F21B3C4B1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8721" y="3043952"/>
              <a:ext cx="804862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[u]</a:t>
              </a:r>
            </a:p>
          </p:txBody>
        </p:sp>
        <p:pic>
          <p:nvPicPr>
            <p:cNvPr id="75" name="Picture 44">
              <a:extLst>
                <a:ext uri="{FF2B5EF4-FFF2-40B4-BE49-F238E27FC236}">
                  <a16:creationId xmlns:a16="http://schemas.microsoft.com/office/drawing/2014/main" id="{4706718B-93BE-451F-B45E-742609603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81751" y="3405758"/>
              <a:ext cx="1462087" cy="957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929F2F-7588-404A-886E-465845E23FE4}"/>
              </a:ext>
            </a:extLst>
          </p:cNvPr>
          <p:cNvGrpSpPr/>
          <p:nvPr/>
        </p:nvGrpSpPr>
        <p:grpSpPr>
          <a:xfrm>
            <a:off x="5713376" y="5139945"/>
            <a:ext cx="1108075" cy="1003927"/>
            <a:chOff x="-3368809" y="2872767"/>
            <a:chExt cx="1708861" cy="1548245"/>
          </a:xfrm>
        </p:grpSpPr>
        <p:sp>
          <p:nvSpPr>
            <p:cNvPr id="77" name="Google Shape;162;p2">
              <a:extLst>
                <a:ext uri="{FF2B5EF4-FFF2-40B4-BE49-F238E27FC236}">
                  <a16:creationId xmlns:a16="http://schemas.microsoft.com/office/drawing/2014/main" id="{675E0267-D093-4849-B5F5-5F748261E8D6}"/>
                </a:ext>
              </a:extLst>
            </p:cNvPr>
            <p:cNvSpPr/>
            <p:nvPr/>
          </p:nvSpPr>
          <p:spPr>
            <a:xfrm>
              <a:off x="-3368809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" name="Picture 36">
              <a:extLst>
                <a:ext uri="{FF2B5EF4-FFF2-40B4-BE49-F238E27FC236}">
                  <a16:creationId xmlns:a16="http://schemas.microsoft.com/office/drawing/2014/main" id="{924AD414-B2F5-4753-8C8F-45AB29208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79360" y="3416341"/>
              <a:ext cx="1273175" cy="75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9" name="Rectangle 37">
              <a:extLst>
                <a:ext uri="{FF2B5EF4-FFF2-40B4-BE49-F238E27FC236}">
                  <a16:creationId xmlns:a16="http://schemas.microsoft.com/office/drawing/2014/main" id="{CFE69B64-1BB2-487C-A3B6-A40D9FE9C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62837" y="2937783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[a]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3294F1-BC5A-4633-97C3-54CAC4FD5292}"/>
              </a:ext>
            </a:extLst>
          </p:cNvPr>
          <p:cNvGrpSpPr/>
          <p:nvPr/>
        </p:nvGrpSpPr>
        <p:grpSpPr>
          <a:xfrm>
            <a:off x="6858929" y="5113388"/>
            <a:ext cx="1118204" cy="1057040"/>
            <a:chOff x="-2401812" y="1327277"/>
            <a:chExt cx="1708861" cy="1615389"/>
          </a:xfrm>
        </p:grpSpPr>
        <p:sp>
          <p:nvSpPr>
            <p:cNvPr id="80" name="Google Shape;162;p2">
              <a:extLst>
                <a:ext uri="{FF2B5EF4-FFF2-40B4-BE49-F238E27FC236}">
                  <a16:creationId xmlns:a16="http://schemas.microsoft.com/office/drawing/2014/main" id="{9C58D5D6-F711-4ECA-8801-8D3884E08DB9}"/>
                </a:ext>
              </a:extLst>
            </p:cNvPr>
            <p:cNvSpPr/>
            <p:nvPr/>
          </p:nvSpPr>
          <p:spPr>
            <a:xfrm>
              <a:off x="-2401812" y="1394421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19F75529-566B-4B80-8CA8-1ED94FEF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98651" y="1327277"/>
              <a:ext cx="806450" cy="515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[e]</a:t>
              </a:r>
            </a:p>
          </p:txBody>
        </p:sp>
        <p:pic>
          <p:nvPicPr>
            <p:cNvPr id="82" name="Picture 43">
              <a:extLst>
                <a:ext uri="{FF2B5EF4-FFF2-40B4-BE49-F238E27FC236}">
                  <a16:creationId xmlns:a16="http://schemas.microsoft.com/office/drawing/2014/main" id="{172C37AC-4F47-472E-AAFC-53925E18E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55406" y="1832896"/>
              <a:ext cx="1352550" cy="106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C03D2E-B20E-4159-834E-C0B37DB5B55F}"/>
              </a:ext>
            </a:extLst>
          </p:cNvPr>
          <p:cNvGrpSpPr/>
          <p:nvPr/>
        </p:nvGrpSpPr>
        <p:grpSpPr>
          <a:xfrm>
            <a:off x="8023600" y="5162070"/>
            <a:ext cx="1128355" cy="1014170"/>
            <a:chOff x="-3160108" y="2845129"/>
            <a:chExt cx="1753311" cy="1575883"/>
          </a:xfrm>
        </p:grpSpPr>
        <p:sp>
          <p:nvSpPr>
            <p:cNvPr id="83" name="Google Shape;162;p2">
              <a:extLst>
                <a:ext uri="{FF2B5EF4-FFF2-40B4-BE49-F238E27FC236}">
                  <a16:creationId xmlns:a16="http://schemas.microsoft.com/office/drawing/2014/main" id="{9D255D5A-ED5B-42C6-9072-D74AF14136BB}"/>
                </a:ext>
              </a:extLst>
            </p:cNvPr>
            <p:cNvSpPr/>
            <p:nvPr/>
          </p:nvSpPr>
          <p:spPr>
            <a:xfrm>
              <a:off x="-3115658" y="2872767"/>
              <a:ext cx="1708861" cy="1548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Rectangle 42">
              <a:extLst>
                <a:ext uri="{FF2B5EF4-FFF2-40B4-BE49-F238E27FC236}">
                  <a16:creationId xmlns:a16="http://schemas.microsoft.com/office/drawing/2014/main" id="{13AF1C3A-32DE-4D44-B266-AEB37B080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160108" y="2845129"/>
              <a:ext cx="669925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" charset="0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</a:tabLst>
                <a:defRPr/>
              </a:pP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[</a:t>
              </a:r>
              <a:r>
                <a:rPr kumimoji="0" lang="en-GB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i</a:t>
              </a:r>
              <a:r>
                <a:rPr kumimoji="0" lang="en-GB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DejaVu Sans" charset="0"/>
                </a:rPr>
                <a:t>]</a:t>
              </a:r>
            </a:p>
          </p:txBody>
        </p:sp>
        <p:pic>
          <p:nvPicPr>
            <p:cNvPr id="85" name="Picture 45">
              <a:extLst>
                <a:ext uri="{FF2B5EF4-FFF2-40B4-BE49-F238E27FC236}">
                  <a16:creationId xmlns:a16="http://schemas.microsoft.com/office/drawing/2014/main" id="{F7821BE2-64C4-45AB-98A4-3F69F059F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75114" y="2979777"/>
              <a:ext cx="654050" cy="62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6" name="Picture 46">
              <a:extLst>
                <a:ext uri="{FF2B5EF4-FFF2-40B4-BE49-F238E27FC236}">
                  <a16:creationId xmlns:a16="http://schemas.microsoft.com/office/drawing/2014/main" id="{A251250D-B1BC-4378-BC6D-B4B093822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189" y="3492540"/>
              <a:ext cx="906462" cy="903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7" name="Graphic 86" descr="Teacher">
            <a:extLst>
              <a:ext uri="{FF2B5EF4-FFF2-40B4-BE49-F238E27FC236}">
                <a16:creationId xmlns:a16="http://schemas.microsoft.com/office/drawing/2014/main" id="{75488B65-60BB-4FB0-A999-A58098933A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0143" y="5084"/>
            <a:ext cx="914400" cy="914400"/>
          </a:xfrm>
          <a:prstGeom prst="rect">
            <a:avLst/>
          </a:prstGeom>
        </p:spPr>
      </p:pic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D68A880-A916-434D-B3BB-80B45463B0EA}"/>
              </a:ext>
            </a:extLst>
          </p:cNvPr>
          <p:cNvSpPr/>
          <p:nvPr/>
        </p:nvSpPr>
        <p:spPr>
          <a:xfrm>
            <a:off x="3924543" y="172257"/>
            <a:ext cx="7964982" cy="457518"/>
          </a:xfrm>
          <a:prstGeom prst="wedgeRoundRectCallout">
            <a:avLst>
              <a:gd name="adj1" fmla="val -53469"/>
              <a:gd name="adj2" fmla="val 1469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9" name="Rectangle 7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C739C3B3-BE0B-49CF-81BF-DCE5E8D82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617" y="180250"/>
            <a:ext cx="8223598" cy="68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Écoute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 Which sound does each word have? Write the letter.</a:t>
            </a: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49" grpId="0" animBg="1"/>
      <p:bldP spid="48" grpId="0" animBg="1"/>
      <p:bldP spid="5157" grpId="0"/>
      <p:bldP spid="5158" grpId="0"/>
      <p:bldP spid="5160" grpId="0"/>
      <p:bldP spid="5161" grpId="0"/>
      <p:bldP spid="5162" grpId="0"/>
      <p:bldP spid="3" grpId="0"/>
      <p:bldP spid="56" grpId="0" animBg="1"/>
      <p:bldP spid="57" grpId="0"/>
      <p:bldP spid="60" grpId="0"/>
      <p:bldP spid="61" grpId="0" animBg="1"/>
      <p:bldP spid="62" grpId="0"/>
      <p:bldP spid="64" grpId="0"/>
      <p:bldP spid="65" grpId="0" animBg="1"/>
      <p:bldP spid="66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-7121993" y="1857114"/>
            <a:ext cx="59943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Écoute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 la bonne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lettre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/>
        </p:nvGraphicFramePr>
        <p:xfrm>
          <a:off x="1530626" y="894522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1784039" y="8945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929CBF-0D5D-45FE-95C6-855C0C7494F6}"/>
              </a:ext>
            </a:extLst>
          </p:cNvPr>
          <p:cNvSpPr txBox="1"/>
          <p:nvPr/>
        </p:nvSpPr>
        <p:spPr>
          <a:xfrm>
            <a:off x="4571622" y="8583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7656096" y="8583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1956597" y="27270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4653927" y="2727001"/>
            <a:ext cx="284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r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l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7533863" y="27270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1689652" y="455396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b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4768698" y="4503184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7533862" y="450937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Action Button: Blank 70">
            <a:hlinkClick r:id="" action="ppaction://noaction" highlightClick="1">
              <a:snd r:embed="rId4" name="Paris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1596886" y="935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5" name="sac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4452731" y="93513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6" name="Nicolas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7341337" y="93763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melon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1596886" y="277777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8" name="Grenoble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4452731" y="277777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9" name="patte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7341337" y="278026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10" name="Albi.wav"/>
            </a:hlinkClick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1598973" y="462255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1" name="Lucie.wav"/>
            </a:hlinkClick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4454818" y="462255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2" name="Salut.wav"/>
            </a:hlinkClick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7343424" y="462504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A34F036-C6D0-4A50-B9AE-934E12F569CD}"/>
              </a:ext>
            </a:extLst>
          </p:cNvPr>
          <p:cNvSpPr/>
          <p:nvPr/>
        </p:nvSpPr>
        <p:spPr>
          <a:xfrm>
            <a:off x="8368593" y="283579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2973A2-14EB-4FD7-B7FF-6FA2B423C46C}"/>
              </a:ext>
            </a:extLst>
          </p:cNvPr>
          <p:cNvSpPr/>
          <p:nvPr/>
        </p:nvSpPr>
        <p:spPr>
          <a:xfrm>
            <a:off x="3265274" y="991371"/>
            <a:ext cx="250190" cy="385151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B022E9-2199-4CC6-8233-6C372E2A2056}"/>
              </a:ext>
            </a:extLst>
          </p:cNvPr>
          <p:cNvSpPr/>
          <p:nvPr/>
        </p:nvSpPr>
        <p:spPr>
          <a:xfrm>
            <a:off x="5582038" y="1005368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AD43780-F902-499E-84F4-AFFE1FF9A5DD}"/>
              </a:ext>
            </a:extLst>
          </p:cNvPr>
          <p:cNvSpPr/>
          <p:nvPr/>
        </p:nvSpPr>
        <p:spPr>
          <a:xfrm>
            <a:off x="8775714" y="95354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7FD03E3-F6C1-439C-A549-888F828F95B6}"/>
              </a:ext>
            </a:extLst>
          </p:cNvPr>
          <p:cNvSpPr/>
          <p:nvPr/>
        </p:nvSpPr>
        <p:spPr>
          <a:xfrm>
            <a:off x="9367926" y="943306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B07A50E-6E65-43EE-B231-A67C39CD98AC}"/>
              </a:ext>
            </a:extLst>
          </p:cNvPr>
          <p:cNvSpPr/>
          <p:nvPr/>
        </p:nvSpPr>
        <p:spPr>
          <a:xfrm>
            <a:off x="8347008" y="4630704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3352B27-EF23-42E6-95B8-DB88821F0F84}"/>
              </a:ext>
            </a:extLst>
          </p:cNvPr>
          <p:cNvSpPr/>
          <p:nvPr/>
        </p:nvSpPr>
        <p:spPr>
          <a:xfrm>
            <a:off x="3298028" y="461197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5E585F6-4F3C-4F82-BC5D-97052DA9559C}"/>
              </a:ext>
            </a:extLst>
          </p:cNvPr>
          <p:cNvSpPr/>
          <p:nvPr/>
        </p:nvSpPr>
        <p:spPr>
          <a:xfrm>
            <a:off x="2777631" y="283579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0AB84D5-A4A5-4A03-BF36-736A4BCE36AC}"/>
              </a:ext>
            </a:extLst>
          </p:cNvPr>
          <p:cNvSpPr/>
          <p:nvPr/>
        </p:nvSpPr>
        <p:spPr>
          <a:xfrm>
            <a:off x="6206693" y="4614517"/>
            <a:ext cx="272290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F6F22B9-E52B-4CE1-A62D-3B8FAF6290E7}"/>
              </a:ext>
            </a:extLst>
          </p:cNvPr>
          <p:cNvSpPr/>
          <p:nvPr/>
        </p:nvSpPr>
        <p:spPr>
          <a:xfrm>
            <a:off x="5480911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700178D-5361-4A15-84BF-CF38DF1A1F7A}"/>
              </a:ext>
            </a:extLst>
          </p:cNvPr>
          <p:cNvSpPr/>
          <p:nvPr/>
        </p:nvSpPr>
        <p:spPr>
          <a:xfrm>
            <a:off x="3372721" y="2835790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3B64863-CF1C-46E8-A2CE-7614E6219ED5}"/>
              </a:ext>
            </a:extLst>
          </p:cNvPr>
          <p:cNvSpPr/>
          <p:nvPr/>
        </p:nvSpPr>
        <p:spPr>
          <a:xfrm>
            <a:off x="8168442" y="947500"/>
            <a:ext cx="277389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32ABCFB-6675-408F-9610-6BBB424BBD0E}"/>
              </a:ext>
            </a:extLst>
          </p:cNvPr>
          <p:cNvSpPr/>
          <p:nvPr/>
        </p:nvSpPr>
        <p:spPr>
          <a:xfrm>
            <a:off x="5458578" y="279113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936D3D4-C53F-497F-B7D2-BD7F8EF9815D}"/>
              </a:ext>
            </a:extLst>
          </p:cNvPr>
          <p:cNvSpPr/>
          <p:nvPr/>
        </p:nvSpPr>
        <p:spPr>
          <a:xfrm>
            <a:off x="8945906" y="4630703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B3699EE-1EEF-4E32-8F2D-F8202E76353D}"/>
              </a:ext>
            </a:extLst>
          </p:cNvPr>
          <p:cNvSpPr/>
          <p:nvPr/>
        </p:nvSpPr>
        <p:spPr>
          <a:xfrm>
            <a:off x="6130483" y="2791139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69745F6-6339-446F-AA76-7417F5ABA17D}"/>
              </a:ext>
            </a:extLst>
          </p:cNvPr>
          <p:cNvSpPr/>
          <p:nvPr/>
        </p:nvSpPr>
        <p:spPr>
          <a:xfrm>
            <a:off x="2351595" y="462255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AE16366B-2FD9-4390-9196-694AE4D1A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41" y="5138737"/>
            <a:ext cx="1280639" cy="1058529"/>
          </a:xfrm>
          <a:prstGeom prst="rect">
            <a:avLst/>
          </a:prstGeom>
        </p:spPr>
      </p:pic>
      <p:sp>
        <p:nvSpPr>
          <p:cNvPr id="57" name="Google Shape;119;p1">
            <a:extLst>
              <a:ext uri="{FF2B5EF4-FFF2-40B4-BE49-F238E27FC236}">
                <a16:creationId xmlns:a16="http://schemas.microsoft.com/office/drawing/2014/main" id="{323CE270-FD11-4742-B8D9-C9ADB330255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6326824-D6E4-4BE3-83E0-BF032EB90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65" y="1549060"/>
            <a:ext cx="852686" cy="104217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67BA80C-7F04-46EB-A80B-E25579A374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24" y="3339037"/>
            <a:ext cx="1124952" cy="10630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6BE2A95-0708-4109-9E15-6E4BD933AB5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94" y="1503981"/>
            <a:ext cx="958798" cy="109655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5E65B2D2-6510-4F69-82C5-D27C5BD389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81" y="5324446"/>
            <a:ext cx="1334268" cy="931764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9CED901-542B-44CA-A371-6FA94B0B948A}"/>
              </a:ext>
            </a:extLst>
          </p:cNvPr>
          <p:cNvSpPr/>
          <p:nvPr/>
        </p:nvSpPr>
        <p:spPr>
          <a:xfrm>
            <a:off x="2662732" y="991371"/>
            <a:ext cx="3403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7C59407A-CB14-4416-9068-16992EC61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41" y="1549060"/>
            <a:ext cx="1499700" cy="1134148"/>
          </a:xfrm>
          <a:prstGeom prst="rect">
            <a:avLst/>
          </a:prstGeom>
        </p:spPr>
      </p:pic>
      <p:pic>
        <p:nvPicPr>
          <p:cNvPr id="6" name="Picture 5" descr="A picture containing balloon, aircraft&#10;&#10;Description automatically generated">
            <a:extLst>
              <a:ext uri="{FF2B5EF4-FFF2-40B4-BE49-F238E27FC236}">
                <a16:creationId xmlns:a16="http://schemas.microsoft.com/office/drawing/2014/main" id="{9E8E2386-361D-49B9-AE09-24F5207659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91" y="3357238"/>
            <a:ext cx="1343439" cy="1152419"/>
          </a:xfrm>
          <a:prstGeom prst="rect">
            <a:avLst/>
          </a:prstGeom>
        </p:spPr>
      </p:pic>
      <p:pic>
        <p:nvPicPr>
          <p:cNvPr id="8" name="Picture 7" descr="A picture containing outdoor, sky, mountain, river&#10;&#10;Description automatically generated">
            <a:extLst>
              <a:ext uri="{FF2B5EF4-FFF2-40B4-BE49-F238E27FC236}">
                <a16:creationId xmlns:a16="http://schemas.microsoft.com/office/drawing/2014/main" id="{1FF9BA42-0377-4AD2-92A9-91691CA6D8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10" y="3219133"/>
            <a:ext cx="2388016" cy="1317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B4617-9A7F-4B9A-88B4-4192C6BFE9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94" y="5068327"/>
            <a:ext cx="1923784" cy="1274507"/>
          </a:xfrm>
          <a:prstGeom prst="rect">
            <a:avLst/>
          </a:prstGeom>
        </p:spPr>
      </p:pic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F3C0C2A-E475-458C-8A5D-1B24370721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05233" y="-1677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7275D735-49A1-4BF2-A1A3-C30877F57DD2}"/>
              </a:ext>
            </a:extLst>
          </p:cNvPr>
          <p:cNvSpPr/>
          <p:nvPr/>
        </p:nvSpPr>
        <p:spPr>
          <a:xfrm>
            <a:off x="3919633" y="165496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7">
            <a:hlinkClick r:id="" action="ppaction://noaction">
              <a:snd r:embed="rId24" name="Écoute. Écris la bonne lettre..wav"/>
            </a:hlinkClick>
            <a:extLst>
              <a:ext uri="{FF2B5EF4-FFF2-40B4-BE49-F238E27FC236}">
                <a16:creationId xmlns:a16="http://schemas.microsoft.com/office/drawing/2014/main" id="{D5020D3D-0F04-4D4F-8B70-6C2E3F18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661" y="182473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Écris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 bonne </a:t>
            </a:r>
            <a:r>
              <a:rPr lang="en-GB" altLang="en-US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lettre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1" name="Google Shape;127;p2">
            <a:hlinkClick r:id="" action="ppaction://noaction">
              <a:snd r:embed="rId4" name="voici_Anne.wav"/>
            </a:hlinkClick>
            <a:extLst>
              <a:ext uri="{FF2B5EF4-FFF2-40B4-BE49-F238E27FC236}">
                <a16:creationId xmlns:a16="http://schemas.microsoft.com/office/drawing/2014/main" id="{02D25594-8B08-49EC-89C4-56501C6568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711" y="848623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27;p2">
            <a:hlinkClick r:id="" action="ppaction://noaction">
              <a:snd r:embed="rId6" name="voici_Alderic.wav"/>
            </a:hlinkClick>
            <a:extLst>
              <a:ext uri="{FF2B5EF4-FFF2-40B4-BE49-F238E27FC236}">
                <a16:creationId xmlns:a16="http://schemas.microsoft.com/office/drawing/2014/main" id="{470CC814-0A27-4AB8-89E7-E2B6676669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711" y="3733107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96B967-979A-45B0-A760-53625C345439}"/>
              </a:ext>
            </a:extLst>
          </p:cNvPr>
          <p:cNvSpPr txBox="1"/>
          <p:nvPr/>
        </p:nvSpPr>
        <p:spPr>
          <a:xfrm>
            <a:off x="948267" y="784550"/>
            <a:ext cx="729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nne,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â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DC03F-2829-4E06-BDC4-AC8CE8BF8E6F}"/>
              </a:ext>
            </a:extLst>
          </p:cNvPr>
          <p:cNvSpPr txBox="1"/>
          <p:nvPr/>
        </p:nvSpPr>
        <p:spPr>
          <a:xfrm>
            <a:off x="948267" y="3681989"/>
            <a:ext cx="8279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Ald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val à m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FEC68-E697-4224-9736-E519E6055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7426"/>
            <a:ext cx="991321" cy="779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01444-A7CE-48C6-B0AF-71AC9AE81C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83" y="1719039"/>
            <a:ext cx="916657" cy="734853"/>
          </a:xfrm>
          <a:prstGeom prst="rect">
            <a:avLst/>
          </a:prstGeom>
        </p:spPr>
      </p:pic>
      <p:pic>
        <p:nvPicPr>
          <p:cNvPr id="21" name="Graphic 20" descr="Map with pin">
            <a:extLst>
              <a:ext uri="{FF2B5EF4-FFF2-40B4-BE49-F238E27FC236}">
                <a16:creationId xmlns:a16="http://schemas.microsoft.com/office/drawing/2014/main" id="{A27CAF82-DBBE-4191-8D95-59D4666FCF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1849" y="1481979"/>
            <a:ext cx="1021608" cy="102160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26AAF6-A17D-4279-8B4E-0ED4CB8943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97" y="1825195"/>
            <a:ext cx="1244867" cy="4717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C3D9D5A-6871-4080-B7F3-68AD13E99759}"/>
              </a:ext>
            </a:extLst>
          </p:cNvPr>
          <p:cNvSpPr txBox="1"/>
          <p:nvPr/>
        </p:nvSpPr>
        <p:spPr>
          <a:xfrm>
            <a:off x="4840421" y="1794077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[at]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8BD326-7733-467E-8A6F-8258A423630F}"/>
              </a:ext>
            </a:extLst>
          </p:cNvPr>
          <p:cNvSpPr txBox="1"/>
          <p:nvPr/>
        </p:nvSpPr>
        <p:spPr>
          <a:xfrm>
            <a:off x="1176119" y="2296934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F279F8F-ACEF-4708-9B35-667D156C27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73" y="4566983"/>
            <a:ext cx="565756" cy="5384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13FB66-B038-4BCA-AD8E-78CE0FDDC1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73" y="5105395"/>
            <a:ext cx="533757" cy="5319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DFEE27-B6E0-4C11-92C8-94397E12F7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41" y="4541239"/>
            <a:ext cx="1043282" cy="1042195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9CE02B80-84FD-4240-BB8A-756741AF3E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17" y="4730265"/>
            <a:ext cx="1505267" cy="526157"/>
          </a:xfrm>
          <a:prstGeom prst="rect">
            <a:avLst/>
          </a:prstGeom>
        </p:spPr>
      </p:pic>
      <p:pic>
        <p:nvPicPr>
          <p:cNvPr id="38" name="Graphic 37" descr="Map with pin">
            <a:extLst>
              <a:ext uri="{FF2B5EF4-FFF2-40B4-BE49-F238E27FC236}">
                <a16:creationId xmlns:a16="http://schemas.microsoft.com/office/drawing/2014/main" id="{40B2217B-1702-4324-B23C-67CDE5BD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8801" y="4341218"/>
            <a:ext cx="1021608" cy="10216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DC9C30-6355-4657-8F77-5AB1BA86DDE9}"/>
              </a:ext>
            </a:extLst>
          </p:cNvPr>
          <p:cNvSpPr txBox="1"/>
          <p:nvPr/>
        </p:nvSpPr>
        <p:spPr>
          <a:xfrm>
            <a:off x="1211079" y="5084061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C4F434-BD7B-40EC-B904-B9A0506490BC}"/>
              </a:ext>
            </a:extLst>
          </p:cNvPr>
          <p:cNvSpPr txBox="1"/>
          <p:nvPr/>
        </p:nvSpPr>
        <p:spPr>
          <a:xfrm>
            <a:off x="5731933" y="4749120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[at]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FC73EB62-B0B1-4D86-AD10-CFA9FB2219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75414" y="37282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AF0E0DD6-9835-4952-90F1-81CBBF61DB94}"/>
              </a:ext>
            </a:extLst>
          </p:cNvPr>
          <p:cNvSpPr/>
          <p:nvPr/>
        </p:nvSpPr>
        <p:spPr>
          <a:xfrm>
            <a:off x="3889814" y="152248"/>
            <a:ext cx="2777859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C16805-6A82-4724-B50B-80A33B9252CC}"/>
              </a:ext>
            </a:extLst>
          </p:cNvPr>
          <p:cNvSpPr txBox="1"/>
          <p:nvPr/>
        </p:nvSpPr>
        <p:spPr>
          <a:xfrm>
            <a:off x="3889814" y="152248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3" name="Google Shape;127;p2">
            <a:hlinkClick r:id="" action="ppaction://noaction">
              <a:snd r:embed="rId4" name="voici_Otto.wav"/>
            </a:hlinkClick>
            <a:extLst>
              <a:ext uri="{FF2B5EF4-FFF2-40B4-BE49-F238E27FC236}">
                <a16:creationId xmlns:a16="http://schemas.microsoft.com/office/drawing/2014/main" id="{B2DE6EEB-DD52-41D1-B981-9D033F6E7B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22" y="872630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127;p2">
            <a:hlinkClick r:id="" action="ppaction://noaction">
              <a:snd r:embed="rId6" name="voici_Lulu.wav"/>
            </a:hlinkClick>
            <a:extLst>
              <a:ext uri="{FF2B5EF4-FFF2-40B4-BE49-F238E27FC236}">
                <a16:creationId xmlns:a16="http://schemas.microsoft.com/office/drawing/2014/main" id="{0F992551-7511-4827-8A8A-7AACAF8F7A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709" y="3740859"/>
            <a:ext cx="487659" cy="4769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727B3-2799-4CBA-AAB1-8831C977EA1F}"/>
              </a:ext>
            </a:extLst>
          </p:cNvPr>
          <p:cNvSpPr txBox="1"/>
          <p:nvPr/>
        </p:nvSpPr>
        <p:spPr>
          <a:xfrm>
            <a:off x="1032179" y="839616"/>
            <a:ext cx="77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la m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sur la ph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E9140-D687-43DB-9305-5C17E48F1D0B}"/>
              </a:ext>
            </a:extLst>
          </p:cNvPr>
          <p:cNvSpPr txBox="1"/>
          <p:nvPr/>
        </p:nvSpPr>
        <p:spPr>
          <a:xfrm>
            <a:off x="948267" y="3686943"/>
            <a:ext cx="1036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Voici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la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perd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 dans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1" name="Graphic 40" descr="Map with pin">
            <a:extLst>
              <a:ext uri="{FF2B5EF4-FFF2-40B4-BE49-F238E27FC236}">
                <a16:creationId xmlns:a16="http://schemas.microsoft.com/office/drawing/2014/main" id="{7563E6BB-075B-4262-8C46-03E9D8C69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8412" y="1520561"/>
            <a:ext cx="1021608" cy="102160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E7818A1-B3DF-44B2-B33E-AC4DBCDC343A}"/>
              </a:ext>
            </a:extLst>
          </p:cNvPr>
          <p:cNvSpPr txBox="1"/>
          <p:nvPr/>
        </p:nvSpPr>
        <p:spPr>
          <a:xfrm>
            <a:off x="1270690" y="2263404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5C544E-D79C-44C2-AB20-BD16A0419F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52" y="1866736"/>
            <a:ext cx="895280" cy="647953"/>
          </a:xfrm>
          <a:prstGeom prst="rect">
            <a:avLst/>
          </a:prstGeom>
        </p:spPr>
      </p:pic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B32627-5D9E-4591-B9AD-0DCDC4BB1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91" y="1935435"/>
            <a:ext cx="942303" cy="432802"/>
          </a:xfrm>
          <a:prstGeom prst="rect">
            <a:avLst/>
          </a:prstGeom>
        </p:spPr>
      </p:pic>
      <p:pic>
        <p:nvPicPr>
          <p:cNvPr id="46" name="Picture 45" descr="Shape, rectangle&#10;&#10;Description automatically generated">
            <a:extLst>
              <a:ext uri="{FF2B5EF4-FFF2-40B4-BE49-F238E27FC236}">
                <a16:creationId xmlns:a16="http://schemas.microsoft.com/office/drawing/2014/main" id="{0B0DAD3C-AA06-4A81-83E3-4FB194DB19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97" y="1785609"/>
            <a:ext cx="957838" cy="8852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5D8C47-B856-42ED-9E7E-2840F70BF7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84" y="2134549"/>
            <a:ext cx="419148" cy="30335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3959C00-C196-4AA0-9969-4C8D4B99E130}"/>
              </a:ext>
            </a:extLst>
          </p:cNvPr>
          <p:cNvSpPr txBox="1"/>
          <p:nvPr/>
        </p:nvSpPr>
        <p:spPr>
          <a:xfrm>
            <a:off x="5305572" y="1867643"/>
            <a:ext cx="99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[on]</a:t>
            </a:r>
          </a:p>
        </p:txBody>
      </p:sp>
      <p:pic>
        <p:nvPicPr>
          <p:cNvPr id="49" name="Graphic 48" descr="Map with pin">
            <a:extLst>
              <a:ext uri="{FF2B5EF4-FFF2-40B4-BE49-F238E27FC236}">
                <a16:creationId xmlns:a16="http://schemas.microsoft.com/office/drawing/2014/main" id="{05FD3A6A-ACF5-472E-87A2-F41B83DE6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3908" y="4595042"/>
            <a:ext cx="1021608" cy="10216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8060CD0-6FD9-4B2D-AE79-2A878C7FCB3B}"/>
              </a:ext>
            </a:extLst>
          </p:cNvPr>
          <p:cNvSpPr txBox="1"/>
          <p:nvPr/>
        </p:nvSpPr>
        <p:spPr>
          <a:xfrm>
            <a:off x="1216186" y="5337885"/>
            <a:ext cx="228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[Here is]</a:t>
            </a:r>
          </a:p>
        </p:txBody>
      </p:sp>
      <p:pic>
        <p:nvPicPr>
          <p:cNvPr id="51" name="Picture 7" descr="cosmos">
            <a:extLst>
              <a:ext uri="{FF2B5EF4-FFF2-40B4-BE49-F238E27FC236}">
                <a16:creationId xmlns:a16="http://schemas.microsoft.com/office/drawing/2014/main" id="{9132EB51-CF44-4BAC-8F35-8B4581A3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68" y="4681655"/>
            <a:ext cx="1897130" cy="11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B2E5A05-0942-4E64-BE8D-925A445703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68" y="4805282"/>
            <a:ext cx="666612" cy="58477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649EBF8-FF74-41E9-8308-F92EF79B2D29}"/>
              </a:ext>
            </a:extLst>
          </p:cNvPr>
          <p:cNvSpPr txBox="1"/>
          <p:nvPr/>
        </p:nvSpPr>
        <p:spPr>
          <a:xfrm>
            <a:off x="7007546" y="4941205"/>
            <a:ext cx="83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[in]</a:t>
            </a:r>
          </a:p>
        </p:txBody>
      </p:sp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002D63D3-AD6F-41AD-B23B-FB76FFA5C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14" y="5059141"/>
            <a:ext cx="1629640" cy="452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157A7D-2F9F-4668-A87D-05F18ED28E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98" y="4888256"/>
            <a:ext cx="1328727" cy="7027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D74E0B5-1A21-4E52-8D50-6A21FF96F663}"/>
              </a:ext>
            </a:extLst>
          </p:cNvPr>
          <p:cNvSpPr txBox="1"/>
          <p:nvPr/>
        </p:nvSpPr>
        <p:spPr>
          <a:xfrm>
            <a:off x="5766244" y="5193194"/>
            <a:ext cx="127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[lost]</a:t>
            </a: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A676462C-B9A5-4371-B2A7-EEBB4A75DB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18689" y="-17588"/>
            <a:ext cx="914400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E478F70-FE97-48BB-B20C-EA6784C86CCE}"/>
              </a:ext>
            </a:extLst>
          </p:cNvPr>
          <p:cNvSpPr/>
          <p:nvPr/>
        </p:nvSpPr>
        <p:spPr>
          <a:xfrm>
            <a:off x="3833089" y="97378"/>
            <a:ext cx="2777859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D1CC16-B92C-4E1A-9D1C-1B700723EF7C}"/>
              </a:ext>
            </a:extLst>
          </p:cNvPr>
          <p:cNvSpPr txBox="1"/>
          <p:nvPr/>
        </p:nvSpPr>
        <p:spPr>
          <a:xfrm>
            <a:off x="3833089" y="97378"/>
            <a:ext cx="271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</a:t>
            </a:r>
          </a:p>
        </p:txBody>
      </p:sp>
    </p:spTree>
    <p:extLst>
      <p:ext uri="{BB962C8B-B14F-4D97-AF65-F5344CB8AC3E}">
        <p14:creationId xmlns:p14="http://schemas.microsoft.com/office/powerpoint/2010/main" val="4630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50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0D6C4766-B041-4475-8181-C01A14B2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D237E0AB-EB93-4846-B06C-94C66994170A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3CB29-77BE-4452-8DED-81B30976DD7E}"/>
              </a:ext>
            </a:extLst>
          </p:cNvPr>
          <p:cNvGrpSpPr/>
          <p:nvPr/>
        </p:nvGrpSpPr>
        <p:grpSpPr>
          <a:xfrm>
            <a:off x="204647" y="778858"/>
            <a:ext cx="2685705" cy="2685705"/>
            <a:chOff x="204647" y="778858"/>
            <a:chExt cx="2685705" cy="2685705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49F8C92-566B-41E5-87F5-D7AA8C98B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7" y="778858"/>
              <a:ext cx="2685705" cy="26857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291A1-A2F7-47DF-BA8F-9E161AEC589A}"/>
                </a:ext>
              </a:extLst>
            </p:cNvPr>
            <p:cNvSpPr txBox="1"/>
            <p:nvPr/>
          </p:nvSpPr>
          <p:spPr>
            <a:xfrm>
              <a:off x="603463" y="2497736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68D0AC2-5A9E-4808-BF38-B6A449F42C96}"/>
              </a:ext>
            </a:extLst>
          </p:cNvPr>
          <p:cNvGrpSpPr/>
          <p:nvPr/>
        </p:nvGrpSpPr>
        <p:grpSpPr>
          <a:xfrm>
            <a:off x="3122482" y="818652"/>
            <a:ext cx="2637795" cy="2645911"/>
            <a:chOff x="3122482" y="818652"/>
            <a:chExt cx="2637795" cy="2645911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D653904E-587A-4D17-8480-430CE758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0F003-1EB7-4983-823D-A7D17FB129E1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0B229F-6E59-4596-977E-F0C757071728}"/>
              </a:ext>
            </a:extLst>
          </p:cNvPr>
          <p:cNvGrpSpPr/>
          <p:nvPr/>
        </p:nvGrpSpPr>
        <p:grpSpPr>
          <a:xfrm>
            <a:off x="5992407" y="769186"/>
            <a:ext cx="2685706" cy="2685706"/>
            <a:chOff x="5992407" y="769186"/>
            <a:chExt cx="2685706" cy="2685706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95E2BCDA-CDAB-4BA0-85A5-2312EC51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3B531-5164-4F57-9292-1BEA2F66E179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00947D-F623-4AFF-84BC-86C00FB8AEED}"/>
              </a:ext>
            </a:extLst>
          </p:cNvPr>
          <p:cNvGrpSpPr/>
          <p:nvPr/>
        </p:nvGrpSpPr>
        <p:grpSpPr>
          <a:xfrm>
            <a:off x="8910243" y="692504"/>
            <a:ext cx="2685705" cy="2693968"/>
            <a:chOff x="8910243" y="692504"/>
            <a:chExt cx="2685705" cy="2693968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D787F81-D02D-4AC5-A489-23D7659D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243" y="692504"/>
              <a:ext cx="2685705" cy="26939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39F7E-75B1-4C50-B4A2-175EE17B6AE8}"/>
                </a:ext>
              </a:extLst>
            </p:cNvPr>
            <p:cNvSpPr txBox="1"/>
            <p:nvPr/>
          </p:nvSpPr>
          <p:spPr>
            <a:xfrm>
              <a:off x="9294627" y="247000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256DDA-9AD1-4AA1-B1AD-1D3582B880C8}"/>
              </a:ext>
            </a:extLst>
          </p:cNvPr>
          <p:cNvSpPr txBox="1"/>
          <p:nvPr/>
        </p:nvSpPr>
        <p:spPr>
          <a:xfrm>
            <a:off x="602514" y="315414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D546F-BFB7-441F-9A21-E0B81CE75B33}"/>
              </a:ext>
            </a:extLst>
          </p:cNvPr>
          <p:cNvSpPr txBox="1"/>
          <p:nvPr/>
        </p:nvSpPr>
        <p:spPr>
          <a:xfrm>
            <a:off x="3380159" y="3129971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2D15D-A454-423D-82CB-45707006E3A3}"/>
              </a:ext>
            </a:extLst>
          </p:cNvPr>
          <p:cNvSpPr txBox="1"/>
          <p:nvPr/>
        </p:nvSpPr>
        <p:spPr>
          <a:xfrm>
            <a:off x="6397256" y="3132016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30705-237F-4197-9EBF-068C0FA25663}"/>
              </a:ext>
            </a:extLst>
          </p:cNvPr>
          <p:cNvSpPr txBox="1"/>
          <p:nvPr/>
        </p:nvSpPr>
        <p:spPr>
          <a:xfrm>
            <a:off x="9414353" y="3102558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3" name="Table 26">
            <a:extLst>
              <a:ext uri="{FF2B5EF4-FFF2-40B4-BE49-F238E27FC236}">
                <a16:creationId xmlns:a16="http://schemas.microsoft.com/office/drawing/2014/main" id="{680BFA17-D936-48D3-B7CF-2731C3DC1BE0}"/>
              </a:ext>
            </a:extLst>
          </p:cNvPr>
          <p:cNvGraphicFramePr>
            <a:graphicFrameLocks noGrp="1"/>
          </p:cNvGraphicFramePr>
          <p:nvPr/>
        </p:nvGraphicFramePr>
        <p:xfrm>
          <a:off x="383855" y="4343696"/>
          <a:ext cx="11334012" cy="2181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02">
                  <a:extLst>
                    <a:ext uri="{9D8B030D-6E8A-4147-A177-3AD203B41FA5}">
                      <a16:colId xmlns:a16="http://schemas.microsoft.com/office/drawing/2014/main" val="1901653148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1903629371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46658142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249711652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4062056396"/>
                    </a:ext>
                  </a:extLst>
                </a:gridCol>
                <a:gridCol w="1889002">
                  <a:extLst>
                    <a:ext uri="{9D8B030D-6E8A-4147-A177-3AD203B41FA5}">
                      <a16:colId xmlns:a16="http://schemas.microsoft.com/office/drawing/2014/main" val="564381937"/>
                    </a:ext>
                  </a:extLst>
                </a:gridCol>
              </a:tblGrid>
              <a:tr h="109064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08720"/>
                  </a:ext>
                </a:extLst>
              </a:tr>
              <a:tr h="109064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77379"/>
                  </a:ext>
                </a:extLst>
              </a:tr>
            </a:tbl>
          </a:graphicData>
        </a:graphic>
      </p:graphicFrame>
      <p:sp>
        <p:nvSpPr>
          <p:cNvPr id="84" name="Action Button: Blank 83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4276C41E-C2BB-4989-BFD5-604E7EE6377A}"/>
              </a:ext>
            </a:extLst>
          </p:cNvPr>
          <p:cNvSpPr/>
          <p:nvPr/>
        </p:nvSpPr>
        <p:spPr>
          <a:xfrm>
            <a:off x="383855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5" name="Action Button: Blank 84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C1520A2B-A80F-4466-B34E-4765C9E27351}"/>
              </a:ext>
            </a:extLst>
          </p:cNvPr>
          <p:cNvSpPr/>
          <p:nvPr/>
        </p:nvSpPr>
        <p:spPr>
          <a:xfrm>
            <a:off x="2285106" y="43436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6" name="Action Button: Blank 85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7F2649D0-7730-40BD-8204-A1879552B971}"/>
              </a:ext>
            </a:extLst>
          </p:cNvPr>
          <p:cNvSpPr/>
          <p:nvPr/>
        </p:nvSpPr>
        <p:spPr>
          <a:xfrm>
            <a:off x="4169490" y="43458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7" name="Action Button: Blank 86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651DF62A-88D8-49C5-834F-19D380751EA0}"/>
              </a:ext>
            </a:extLst>
          </p:cNvPr>
          <p:cNvSpPr/>
          <p:nvPr/>
        </p:nvSpPr>
        <p:spPr>
          <a:xfrm>
            <a:off x="6057164" y="434793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8" name="Action Button: Blank 87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63E96DFC-8113-4306-BCCB-34BFE58A9AA9}"/>
              </a:ext>
            </a:extLst>
          </p:cNvPr>
          <p:cNvSpPr/>
          <p:nvPr/>
        </p:nvSpPr>
        <p:spPr>
          <a:xfrm>
            <a:off x="7943678" y="435860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9" name="Action Button: Blank 88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1C7E82A-7844-4C87-B882-E20185ECC8ED}"/>
              </a:ext>
            </a:extLst>
          </p:cNvPr>
          <p:cNvSpPr/>
          <p:nvPr/>
        </p:nvSpPr>
        <p:spPr>
          <a:xfrm>
            <a:off x="9830192" y="435811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0" name="Action Button: Blank 89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3B65667-132E-43FD-904D-068CFE07168A}"/>
              </a:ext>
            </a:extLst>
          </p:cNvPr>
          <p:cNvSpPr/>
          <p:nvPr/>
        </p:nvSpPr>
        <p:spPr>
          <a:xfrm>
            <a:off x="383854" y="544259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91" name="Action Button: Blank 90">
            <a:hlinkClick r:id="" action="ppaction://noaction" highlightClick="1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1C1A9232-EE10-4A7C-91E2-A6ACBC9A11CA}"/>
              </a:ext>
            </a:extLst>
          </p:cNvPr>
          <p:cNvSpPr/>
          <p:nvPr/>
        </p:nvSpPr>
        <p:spPr>
          <a:xfrm>
            <a:off x="2276418" y="54343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2" name="Action Button: Blank 91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F3AD8A74-2036-443E-90B6-53698AAEB65F}"/>
              </a:ext>
            </a:extLst>
          </p:cNvPr>
          <p:cNvSpPr/>
          <p:nvPr/>
        </p:nvSpPr>
        <p:spPr>
          <a:xfrm>
            <a:off x="4165538" y="543625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93" name="Action Button: Blank 92">
            <a:hlinkClick r:id="" action="ppaction://noaction" highlightClick="1">
              <a:snd r:embed="rId7" name="lire.wav"/>
            </a:hlinkClick>
            <a:extLst>
              <a:ext uri="{FF2B5EF4-FFF2-40B4-BE49-F238E27FC236}">
                <a16:creationId xmlns:a16="http://schemas.microsoft.com/office/drawing/2014/main" id="{39ADA9D6-8DEC-41D6-A02B-A576298E6DBE}"/>
              </a:ext>
            </a:extLst>
          </p:cNvPr>
          <p:cNvSpPr/>
          <p:nvPr/>
        </p:nvSpPr>
        <p:spPr>
          <a:xfrm>
            <a:off x="6057164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94" name="Action Button: Blank 93">
            <a:hlinkClick r:id="" action="ppaction://noaction" highlightClick="1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6C3A88D7-BF31-40C4-9418-8A646C81F656}"/>
              </a:ext>
            </a:extLst>
          </p:cNvPr>
          <p:cNvSpPr/>
          <p:nvPr/>
        </p:nvSpPr>
        <p:spPr>
          <a:xfrm>
            <a:off x="7949728" y="54425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95" name="Action Button: Blank 94">
            <a:hlinkClick r:id="" action="ppaction://noaction" highlightClick="1">
              <a:snd r:embed="rId9" name="parler.wav"/>
            </a:hlinkClick>
            <a:extLst>
              <a:ext uri="{FF2B5EF4-FFF2-40B4-BE49-F238E27FC236}">
                <a16:creationId xmlns:a16="http://schemas.microsoft.com/office/drawing/2014/main" id="{D48B55E6-6B56-4D25-8C9C-7D9150DE9008}"/>
              </a:ext>
            </a:extLst>
          </p:cNvPr>
          <p:cNvSpPr/>
          <p:nvPr/>
        </p:nvSpPr>
        <p:spPr>
          <a:xfrm>
            <a:off x="9829028" y="542579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062462A-4596-4D62-B11B-6C6CF49902EF}"/>
              </a:ext>
            </a:extLst>
          </p:cNvPr>
          <p:cNvGrpSpPr/>
          <p:nvPr/>
        </p:nvGrpSpPr>
        <p:grpSpPr>
          <a:xfrm>
            <a:off x="474133" y="4353367"/>
            <a:ext cx="1916935" cy="1072429"/>
            <a:chOff x="474133" y="4353367"/>
            <a:chExt cx="1916935" cy="107242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A6408-AED1-404E-A074-2E5A657115B2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98" name="Picture 97" descr="Icon&#10;&#10;Description automatically generated">
              <a:extLst>
                <a:ext uri="{FF2B5EF4-FFF2-40B4-BE49-F238E27FC236}">
                  <a16:creationId xmlns:a16="http://schemas.microsoft.com/office/drawing/2014/main" id="{979F1EEC-FC40-4627-8EF9-BD7FF6B4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7B0B62D-D136-4AA0-9E22-E779A967BE25}"/>
              </a:ext>
            </a:extLst>
          </p:cNvPr>
          <p:cNvGrpSpPr/>
          <p:nvPr/>
        </p:nvGrpSpPr>
        <p:grpSpPr>
          <a:xfrm>
            <a:off x="2285106" y="4321700"/>
            <a:ext cx="1916935" cy="1120891"/>
            <a:chOff x="-3261847" y="4358112"/>
            <a:chExt cx="1916935" cy="1120891"/>
          </a:xfrm>
        </p:grpSpPr>
        <p:pic>
          <p:nvPicPr>
            <p:cNvPr id="100" name="Picture 99" descr="Icon&#10;&#10;Description automatically generated">
              <a:extLst>
                <a:ext uri="{FF2B5EF4-FFF2-40B4-BE49-F238E27FC236}">
                  <a16:creationId xmlns:a16="http://schemas.microsoft.com/office/drawing/2014/main" id="{AB8079BA-0598-443F-9B89-5A49FEFC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DF63249-5585-40EA-8C8F-1ADD97D6424A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A2E222-90A7-4067-BA12-A8916C361E1D}"/>
              </a:ext>
            </a:extLst>
          </p:cNvPr>
          <p:cNvGrpSpPr/>
          <p:nvPr/>
        </p:nvGrpSpPr>
        <p:grpSpPr>
          <a:xfrm>
            <a:off x="6103292" y="4367192"/>
            <a:ext cx="1916935" cy="1051903"/>
            <a:chOff x="-2245986" y="5807392"/>
            <a:chExt cx="1916935" cy="1051903"/>
          </a:xfrm>
        </p:grpSpPr>
        <p:pic>
          <p:nvPicPr>
            <p:cNvPr id="103" name="Picture 102" descr="Icon&#10;&#10;Description automatically generated">
              <a:extLst>
                <a:ext uri="{FF2B5EF4-FFF2-40B4-BE49-F238E27FC236}">
                  <a16:creationId xmlns:a16="http://schemas.microsoft.com/office/drawing/2014/main" id="{07123191-CA67-4651-920E-255A4840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658AA1C-257E-450C-83BA-8BC53FC829C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1E9DE8-60A6-49D7-AFC7-CD7865C0484D}"/>
              </a:ext>
            </a:extLst>
          </p:cNvPr>
          <p:cNvGrpSpPr/>
          <p:nvPr/>
        </p:nvGrpSpPr>
        <p:grpSpPr>
          <a:xfrm>
            <a:off x="9958122" y="4362976"/>
            <a:ext cx="1916935" cy="1071361"/>
            <a:chOff x="864064" y="6410841"/>
            <a:chExt cx="1916935" cy="1071361"/>
          </a:xfrm>
        </p:grpSpPr>
        <p:pic>
          <p:nvPicPr>
            <p:cNvPr id="106" name="Picture 105" descr="Icon&#10;&#10;Description automatically generated">
              <a:extLst>
                <a:ext uri="{FF2B5EF4-FFF2-40B4-BE49-F238E27FC236}">
                  <a16:creationId xmlns:a16="http://schemas.microsoft.com/office/drawing/2014/main" id="{F167D8B1-1EB2-45FC-8FF4-3378726C4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D13FEE6-C090-4AAA-8954-19CCBCCC0AB5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977FC3C-9F95-4CBE-B6F1-49E20FECE16E}"/>
              </a:ext>
            </a:extLst>
          </p:cNvPr>
          <p:cNvGrpSpPr/>
          <p:nvPr/>
        </p:nvGrpSpPr>
        <p:grpSpPr>
          <a:xfrm>
            <a:off x="4268328" y="4340989"/>
            <a:ext cx="1916935" cy="1120891"/>
            <a:chOff x="-3261847" y="4358112"/>
            <a:chExt cx="1916935" cy="1120891"/>
          </a:xfrm>
        </p:grpSpPr>
        <p:pic>
          <p:nvPicPr>
            <p:cNvPr id="109" name="Picture 108" descr="Icon&#10;&#10;Description automatically generated">
              <a:extLst>
                <a:ext uri="{FF2B5EF4-FFF2-40B4-BE49-F238E27FC236}">
                  <a16:creationId xmlns:a16="http://schemas.microsoft.com/office/drawing/2014/main" id="{2971AF65-F741-4525-AF1B-4DF0658DA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5257EE6-C1EA-47F0-B803-4EC7E14BA3F4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9C2947-CF0E-4655-A3BC-CE65BB2F7170}"/>
              </a:ext>
            </a:extLst>
          </p:cNvPr>
          <p:cNvGrpSpPr/>
          <p:nvPr/>
        </p:nvGrpSpPr>
        <p:grpSpPr>
          <a:xfrm>
            <a:off x="8066072" y="4370162"/>
            <a:ext cx="1916935" cy="1072429"/>
            <a:chOff x="474133" y="4353367"/>
            <a:chExt cx="1916935" cy="10724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19B7E0C-7534-456D-986E-67D0A38F23EF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13" name="Picture 112" descr="Icon&#10;&#10;Description automatically generated">
              <a:extLst>
                <a:ext uri="{FF2B5EF4-FFF2-40B4-BE49-F238E27FC236}">
                  <a16:creationId xmlns:a16="http://schemas.microsoft.com/office/drawing/2014/main" id="{6205C0EC-3FB5-492E-9C92-6E2AFBEB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7BCCB6-5535-44EF-B5BE-180F57D928CF}"/>
              </a:ext>
            </a:extLst>
          </p:cNvPr>
          <p:cNvGrpSpPr/>
          <p:nvPr/>
        </p:nvGrpSpPr>
        <p:grpSpPr>
          <a:xfrm>
            <a:off x="509207" y="5484347"/>
            <a:ext cx="1916935" cy="1051903"/>
            <a:chOff x="-2245986" y="5807392"/>
            <a:chExt cx="1916935" cy="1051903"/>
          </a:xfrm>
        </p:grpSpPr>
        <p:pic>
          <p:nvPicPr>
            <p:cNvPr id="115" name="Picture 114" descr="Icon&#10;&#10;Description automatically generated">
              <a:extLst>
                <a:ext uri="{FF2B5EF4-FFF2-40B4-BE49-F238E27FC236}">
                  <a16:creationId xmlns:a16="http://schemas.microsoft.com/office/drawing/2014/main" id="{6B2CD7D7-490F-4765-A3EA-C6C48B76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27AE81C-C88D-4611-9B89-394DAF8F381B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A540A01-88CF-48E7-A15B-242B80516629}"/>
              </a:ext>
            </a:extLst>
          </p:cNvPr>
          <p:cNvGrpSpPr/>
          <p:nvPr/>
        </p:nvGrpSpPr>
        <p:grpSpPr>
          <a:xfrm>
            <a:off x="2369472" y="5454159"/>
            <a:ext cx="1916935" cy="1120891"/>
            <a:chOff x="-3261847" y="4358112"/>
            <a:chExt cx="1916935" cy="1120891"/>
          </a:xfrm>
        </p:grpSpPr>
        <p:pic>
          <p:nvPicPr>
            <p:cNvPr id="118" name="Picture 117" descr="Icon&#10;&#10;Description automatically generated">
              <a:extLst>
                <a:ext uri="{FF2B5EF4-FFF2-40B4-BE49-F238E27FC236}">
                  <a16:creationId xmlns:a16="http://schemas.microsoft.com/office/drawing/2014/main" id="{BF436E7B-09B6-4E96-8EB8-BC940F595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8729" y="4358112"/>
              <a:ext cx="818551" cy="81855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0A8FF5B-3FA6-4D47-9981-84911248FCB5}"/>
                </a:ext>
              </a:extLst>
            </p:cNvPr>
            <p:cNvSpPr txBox="1"/>
            <p:nvPr/>
          </p:nvSpPr>
          <p:spPr>
            <a:xfrm>
              <a:off x="-3261847" y="5017338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listen]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18F032-0C5C-41B0-9748-1C36C46D92BB}"/>
              </a:ext>
            </a:extLst>
          </p:cNvPr>
          <p:cNvGrpSpPr/>
          <p:nvPr/>
        </p:nvGrpSpPr>
        <p:grpSpPr>
          <a:xfrm>
            <a:off x="4250265" y="5481784"/>
            <a:ext cx="1916935" cy="1071361"/>
            <a:chOff x="864064" y="6410841"/>
            <a:chExt cx="1916935" cy="1071361"/>
          </a:xfrm>
        </p:grpSpPr>
        <p:pic>
          <p:nvPicPr>
            <p:cNvPr id="121" name="Picture 120" descr="Icon&#10;&#10;Description automatically generated">
              <a:extLst>
                <a:ext uri="{FF2B5EF4-FFF2-40B4-BE49-F238E27FC236}">
                  <a16:creationId xmlns:a16="http://schemas.microsoft.com/office/drawing/2014/main" id="{AE74C337-669C-40A2-8385-6F4F5D1D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7221F5-4F0C-4B66-968A-01405506002E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253055D-035C-4464-BC60-B8AD2D72E9C0}"/>
              </a:ext>
            </a:extLst>
          </p:cNvPr>
          <p:cNvGrpSpPr/>
          <p:nvPr/>
        </p:nvGrpSpPr>
        <p:grpSpPr>
          <a:xfrm>
            <a:off x="8162338" y="5481784"/>
            <a:ext cx="1916935" cy="1071361"/>
            <a:chOff x="864064" y="6410841"/>
            <a:chExt cx="1916935" cy="1071361"/>
          </a:xfrm>
        </p:grpSpPr>
        <p:pic>
          <p:nvPicPr>
            <p:cNvPr id="124" name="Picture 123" descr="Icon&#10;&#10;Description automatically generated">
              <a:extLst>
                <a:ext uri="{FF2B5EF4-FFF2-40B4-BE49-F238E27FC236}">
                  <a16:creationId xmlns:a16="http://schemas.microsoft.com/office/drawing/2014/main" id="{01361D19-FBD8-4328-B35F-98F92D6A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175" y="6410841"/>
              <a:ext cx="784575" cy="786989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194C0DC-C989-4230-BC41-067277F48FC6}"/>
                </a:ext>
              </a:extLst>
            </p:cNvPr>
            <p:cNvSpPr txBox="1"/>
            <p:nvPr/>
          </p:nvSpPr>
          <p:spPr>
            <a:xfrm>
              <a:off x="864064" y="7020537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write]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6AF343E-E0E0-46DD-8F1F-2CCFDCB6BF47}"/>
              </a:ext>
            </a:extLst>
          </p:cNvPr>
          <p:cNvGrpSpPr/>
          <p:nvPr/>
        </p:nvGrpSpPr>
        <p:grpSpPr>
          <a:xfrm>
            <a:off x="6102482" y="5488932"/>
            <a:ext cx="1916935" cy="1072429"/>
            <a:chOff x="474133" y="4353367"/>
            <a:chExt cx="1916935" cy="1072429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563B556-91BB-4DF4-82E4-2EBA2CB66520}"/>
                </a:ext>
              </a:extLst>
            </p:cNvPr>
            <p:cNvSpPr txBox="1"/>
            <p:nvPr/>
          </p:nvSpPr>
          <p:spPr>
            <a:xfrm>
              <a:off x="474133" y="4964131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  <p:pic>
          <p:nvPicPr>
            <p:cNvPr id="128" name="Picture 127" descr="Icon&#10;&#10;Description automatically generated">
              <a:extLst>
                <a:ext uri="{FF2B5EF4-FFF2-40B4-BE49-F238E27FC236}">
                  <a16:creationId xmlns:a16="http://schemas.microsoft.com/office/drawing/2014/main" id="{122BD434-41A8-44A5-9609-7FE3D53E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00" y="4353367"/>
              <a:ext cx="818551" cy="818551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A8DFEEF-125D-417D-A325-E049855634E8}"/>
              </a:ext>
            </a:extLst>
          </p:cNvPr>
          <p:cNvGrpSpPr/>
          <p:nvPr/>
        </p:nvGrpSpPr>
        <p:grpSpPr>
          <a:xfrm>
            <a:off x="9958122" y="5501242"/>
            <a:ext cx="1916935" cy="1051903"/>
            <a:chOff x="-2245986" y="5807392"/>
            <a:chExt cx="1916935" cy="1051903"/>
          </a:xfrm>
        </p:grpSpPr>
        <p:pic>
          <p:nvPicPr>
            <p:cNvPr id="130" name="Picture 129" descr="Icon&#10;&#10;Description automatically generated">
              <a:extLst>
                <a:ext uri="{FF2B5EF4-FFF2-40B4-BE49-F238E27FC236}">
                  <a16:creationId xmlns:a16="http://schemas.microsoft.com/office/drawing/2014/main" id="{1095CEFD-CC78-44F3-939C-3B8C7FB3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7603" y="5807392"/>
              <a:ext cx="818551" cy="821070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D31D680-5C05-4EAD-99E6-1C0676C9CB1F}"/>
                </a:ext>
              </a:extLst>
            </p:cNvPr>
            <p:cNvSpPr txBox="1"/>
            <p:nvPr/>
          </p:nvSpPr>
          <p:spPr>
            <a:xfrm>
              <a:off x="-2245986" y="6397630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sp>
        <p:nvSpPr>
          <p:cNvPr id="72" name="Google Shape;119;p1">
            <a:extLst>
              <a:ext uri="{FF2B5EF4-FFF2-40B4-BE49-F238E27FC236}">
                <a16:creationId xmlns:a16="http://schemas.microsoft.com/office/drawing/2014/main" id="{6DC39A73-AE1C-49C3-A778-4BC9FD4A3C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ADCA32CD-EAAC-4287-956D-2CA1639E57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85342" y="-44259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1E65D19F-4EB3-4AE8-8B65-DD3B641D37F1}"/>
              </a:ext>
            </a:extLst>
          </p:cNvPr>
          <p:cNvSpPr/>
          <p:nvPr/>
        </p:nvSpPr>
        <p:spPr>
          <a:xfrm>
            <a:off x="3899742" y="122914"/>
            <a:ext cx="4795954" cy="459482"/>
          </a:xfrm>
          <a:prstGeom prst="wedgeRoundRectCallout">
            <a:avLst>
              <a:gd name="adj1" fmla="val -54803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 7">
            <a:extLst>
              <a:ext uri="{FF2B5EF4-FFF2-40B4-BE49-F238E27FC236}">
                <a16:creationId xmlns:a16="http://schemas.microsoft.com/office/drawing/2014/main" id="{7411F8D6-B7C2-4C71-9714-D4DB00227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139891"/>
            <a:ext cx="479595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lvl="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it in English?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3980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(Dad</a:t>
            </a:r>
            <a:r>
              <a:rPr kumimoji="0" lang="en-GB" sz="2000" b="0" i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/Daddy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listen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(Ali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va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read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(Ana is going </a:t>
            </a:r>
            <a:r>
              <a:rPr kumimoji="0" lang="en-GB" sz="2000" b="1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speak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411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3479561" y="5294750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lire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3467531" y="1280688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parler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3479561" y="3194918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écouter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309E10-9FFA-4404-9EB1-26772E4F5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" y="2750294"/>
            <a:ext cx="707044" cy="1458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B3430-BF96-4360-B27E-9D87B82A7860}"/>
              </a:ext>
            </a:extLst>
          </p:cNvPr>
          <p:cNvSpPr txBox="1"/>
          <p:nvPr/>
        </p:nvSpPr>
        <p:spPr>
          <a:xfrm>
            <a:off x="2155965" y="1356814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294C41-4563-461F-AC77-2C9F7D3A2436}"/>
              </a:ext>
            </a:extLst>
          </p:cNvPr>
          <p:cNvSpPr txBox="1"/>
          <p:nvPr/>
        </p:nvSpPr>
        <p:spPr>
          <a:xfrm>
            <a:off x="2103508" y="3279378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BA4E5E-B35D-4A7B-9093-24D024488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" y="1031841"/>
            <a:ext cx="813380" cy="11279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D37C2D-A041-4CCA-B59F-275E03CDE25D}"/>
              </a:ext>
            </a:extLst>
          </p:cNvPr>
          <p:cNvSpPr txBox="1"/>
          <p:nvPr/>
        </p:nvSpPr>
        <p:spPr>
          <a:xfrm>
            <a:off x="2273898" y="5368717"/>
            <a:ext cx="125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D6FA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B4548-956C-4961-95B5-39B0D141A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" y="4681891"/>
            <a:ext cx="1287109" cy="1748938"/>
          </a:xfrm>
          <a:prstGeom prst="rect">
            <a:avLst/>
          </a:prstGeom>
        </p:spPr>
      </p:pic>
      <p:sp>
        <p:nvSpPr>
          <p:cNvPr id="32" name="Google Shape;119;p1">
            <a:extLst>
              <a:ext uri="{FF2B5EF4-FFF2-40B4-BE49-F238E27FC236}">
                <a16:creationId xmlns:a16="http://schemas.microsoft.com/office/drawing/2014/main" id="{97B461C2-0AC1-4852-8847-EA22C87198A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0BF6C6CB-77B2-4FC3-AA02-90F9EFBF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3243" y="-29948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9" name="Écris.wav"/>
            </a:hlinkClick>
            <a:extLst>
              <a:ext uri="{FF2B5EF4-FFF2-40B4-BE49-F238E27FC236}">
                <a16:creationId xmlns:a16="http://schemas.microsoft.com/office/drawing/2014/main" id="{A8535513-92D2-4E70-9BD7-F0D6430D6A4D}"/>
              </a:ext>
            </a:extLst>
          </p:cNvPr>
          <p:cNvSpPr/>
          <p:nvPr/>
        </p:nvSpPr>
        <p:spPr>
          <a:xfrm>
            <a:off x="3707643" y="137225"/>
            <a:ext cx="2224315" cy="459482"/>
          </a:xfrm>
          <a:prstGeom prst="wedgeRoundRectCallout">
            <a:avLst>
              <a:gd name="adj1" fmla="val -61552"/>
              <a:gd name="adj2" fmla="val 252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38C445-8F9C-4DE1-9CBC-C5C2D5D7B516}"/>
              </a:ext>
            </a:extLst>
          </p:cNvPr>
          <p:cNvSpPr txBox="1"/>
          <p:nvPr/>
        </p:nvSpPr>
        <p:spPr>
          <a:xfrm>
            <a:off x="4722711" y="-20261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id="{7261C91F-7932-481A-87EF-D12E5BB0E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665" y="138429"/>
            <a:ext cx="2151831" cy="66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Écris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.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76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Extra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2D97F3D9-6C49-4133-80C0-1F16B52E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69" y="2124984"/>
            <a:ext cx="2113674" cy="16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9">
            <a:extLst>
              <a:ext uri="{FF2B5EF4-FFF2-40B4-BE49-F238E27FC236}">
                <a16:creationId xmlns:a16="http://schemas.microsoft.com/office/drawing/2014/main" id="{0493A881-5BDE-46D0-8120-FB2B8B8E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" y="2429895"/>
            <a:ext cx="2728062" cy="139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D0BE5-22B9-45E1-AC74-F64967A93031}"/>
              </a:ext>
            </a:extLst>
          </p:cNvPr>
          <p:cNvGrpSpPr/>
          <p:nvPr/>
        </p:nvGrpSpPr>
        <p:grpSpPr>
          <a:xfrm>
            <a:off x="4200845" y="1666496"/>
            <a:ext cx="2637795" cy="2645911"/>
            <a:chOff x="3122482" y="818652"/>
            <a:chExt cx="2637795" cy="2645911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327556C-0068-40D9-9F4C-E24A290A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482" y="818652"/>
              <a:ext cx="2637795" cy="26459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42A5A4-C852-49AA-9857-4DC5586EE47D}"/>
                </a:ext>
              </a:extLst>
            </p:cNvPr>
            <p:cNvSpPr txBox="1"/>
            <p:nvPr/>
          </p:nvSpPr>
          <p:spPr>
            <a:xfrm>
              <a:off x="3425730" y="244980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speak]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252886" y="4297742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moto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86685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398833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cheval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8" grpId="0"/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Extra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E5BB3-419A-4B22-BD8E-553C84164FC3}"/>
              </a:ext>
            </a:extLst>
          </p:cNvPr>
          <p:cNvSpPr txBox="1"/>
          <p:nvPr/>
        </p:nvSpPr>
        <p:spPr>
          <a:xfrm>
            <a:off x="313882" y="4297743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1D06A-E74F-4449-A0C8-8E885B966132}"/>
              </a:ext>
            </a:extLst>
          </p:cNvPr>
          <p:cNvSpPr txBox="1"/>
          <p:nvPr/>
        </p:nvSpPr>
        <p:spPr>
          <a:xfrm>
            <a:off x="3995517" y="4312407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6DC8EA-3AC0-4A39-8726-B39CC2C97F3C}"/>
              </a:ext>
            </a:extLst>
          </p:cNvPr>
          <p:cNvSpPr txBox="1"/>
          <p:nvPr/>
        </p:nvSpPr>
        <p:spPr>
          <a:xfrm>
            <a:off x="7520486" y="4297742"/>
            <a:ext cx="263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1B620E-E679-4397-B114-7CB787E8B110}"/>
              </a:ext>
            </a:extLst>
          </p:cNvPr>
          <p:cNvSpPr/>
          <p:nvPr/>
        </p:nvSpPr>
        <p:spPr>
          <a:xfrm>
            <a:off x="252886" y="4297742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C99CA0-1B07-4E3C-B82D-BCEAE50AAB22}"/>
              </a:ext>
            </a:extLst>
          </p:cNvPr>
          <p:cNvSpPr/>
          <p:nvPr/>
        </p:nvSpPr>
        <p:spPr>
          <a:xfrm>
            <a:off x="3886685" y="4312407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banane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14DFB95-0D59-419B-8EF3-F51FAF000C86}"/>
              </a:ext>
            </a:extLst>
          </p:cNvPr>
          <p:cNvSpPr/>
          <p:nvPr/>
        </p:nvSpPr>
        <p:spPr>
          <a:xfrm>
            <a:off x="7511319" y="4320608"/>
            <a:ext cx="2855457" cy="660996"/>
          </a:xfrm>
          <a:prstGeom prst="roundRect">
            <a:avLst/>
          </a:prstGeom>
          <a:solidFill>
            <a:srgbClr val="FFD5FF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midi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D8F62D-9244-4257-BDA2-E38507B89B0C}"/>
              </a:ext>
            </a:extLst>
          </p:cNvPr>
          <p:cNvGrpSpPr/>
          <p:nvPr/>
        </p:nvGrpSpPr>
        <p:grpSpPr>
          <a:xfrm>
            <a:off x="422637" y="1507220"/>
            <a:ext cx="2685706" cy="2685706"/>
            <a:chOff x="5992407" y="769186"/>
            <a:chExt cx="2685706" cy="2685706"/>
          </a:xfrm>
        </p:grpSpPr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07B50FE-ECB2-4E98-9402-32C4FE8D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407" y="769186"/>
              <a:ext cx="2685706" cy="268570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94F53B-54FD-49D7-9549-10D4698A8F76}"/>
                </a:ext>
              </a:extLst>
            </p:cNvPr>
            <p:cNvSpPr txBox="1"/>
            <p:nvPr/>
          </p:nvSpPr>
          <p:spPr>
            <a:xfrm>
              <a:off x="6397256" y="2501823"/>
              <a:ext cx="1916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read]</a:t>
              </a:r>
            </a:p>
          </p:txBody>
        </p:sp>
      </p:grpSp>
      <p:pic>
        <p:nvPicPr>
          <p:cNvPr id="29" name="Picture 36">
            <a:extLst>
              <a:ext uri="{FF2B5EF4-FFF2-40B4-BE49-F238E27FC236}">
                <a16:creationId xmlns:a16="http://schemas.microsoft.com/office/drawing/2014/main" id="{564D1D05-2D73-4CED-8726-6E4D2EDF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91" y="2101988"/>
            <a:ext cx="2855457" cy="168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5">
            <a:extLst>
              <a:ext uri="{FF2B5EF4-FFF2-40B4-BE49-F238E27FC236}">
                <a16:creationId xmlns:a16="http://schemas.microsoft.com/office/drawing/2014/main" id="{A432977B-626C-4EA5-BE50-A3C7905D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33" y="1708764"/>
            <a:ext cx="1039850" cy="9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46">
            <a:extLst>
              <a:ext uri="{FF2B5EF4-FFF2-40B4-BE49-F238E27FC236}">
                <a16:creationId xmlns:a16="http://schemas.microsoft.com/office/drawing/2014/main" id="{1896F21B-0A80-4CA1-BFBB-8BAC91C5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83" y="2752637"/>
            <a:ext cx="1441151" cy="14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3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" grpId="0"/>
      <p:bldP spid="22" grpId="0"/>
      <p:bldP spid="23" grpId="0"/>
      <p:bldP spid="4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1262</Words>
  <Application>Microsoft Office PowerPoint</Application>
  <PresentationFormat>Widescreen</PresentationFormat>
  <Paragraphs>248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Andika</vt:lpstr>
      <vt:lpstr>Arial</vt:lpstr>
      <vt:lpstr>Calibri</vt:lpstr>
      <vt:lpstr>Century Gothic</vt:lpstr>
      <vt:lpstr>Dreaming Outloud Pro</vt:lpstr>
      <vt:lpstr>Modern Love</vt:lpstr>
      <vt:lpstr>Times New Roman</vt:lpstr>
      <vt:lpstr>1_Office Theme</vt:lpstr>
      <vt:lpstr>2_Office Theme</vt:lpstr>
      <vt:lpstr>Describing me and others </vt:lpstr>
      <vt:lpstr>Follow up 1</vt:lpstr>
      <vt:lpstr>Follow up 2:</vt:lpstr>
      <vt:lpstr>Follow up 3</vt:lpstr>
      <vt:lpstr>Follow up 3</vt:lpstr>
      <vt:lpstr>Follow up 4:</vt:lpstr>
      <vt:lpstr>Follow up 5: </vt:lpstr>
      <vt:lpstr>Extra</vt:lpstr>
      <vt:lpstr>Extra</vt:lpstr>
      <vt:lpstr>Extra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36</cp:revision>
  <dcterms:created xsi:type="dcterms:W3CDTF">2021-06-12T06:20:35Z</dcterms:created>
  <dcterms:modified xsi:type="dcterms:W3CDTF">2023-09-06T04:35:56Z</dcterms:modified>
</cp:coreProperties>
</file>