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548" r:id="rId3"/>
    <p:sldId id="512" r:id="rId4"/>
    <p:sldId id="549" r:id="rId5"/>
    <p:sldId id="535" r:id="rId6"/>
    <p:sldId id="550" r:id="rId7"/>
    <p:sldId id="536" r:id="rId8"/>
    <p:sldId id="537" r:id="rId9"/>
    <p:sldId id="546" r:id="rId10"/>
    <p:sldId id="547" r:id="rId11"/>
    <p:sldId id="540" r:id="rId12"/>
    <p:sldId id="521" r:id="rId13"/>
    <p:sldId id="541" r:id="rId14"/>
    <p:sldId id="542" r:id="rId15"/>
    <p:sldId id="543" r:id="rId16"/>
    <p:sldId id="544" r:id="rId17"/>
    <p:sldId id="526" r:id="rId18"/>
    <p:sldId id="410" r:id="rId19"/>
    <p:sldId id="292" r:id="rId20"/>
    <p:sldId id="5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66834" autoAdjust="0"/>
  </p:normalViewPr>
  <p:slideViewPr>
    <p:cSldViewPr snapToGrid="0">
      <p:cViewPr varScale="1">
        <p:scale>
          <a:sx n="72" d="100"/>
          <a:sy n="72" d="100"/>
        </p:scale>
        <p:origin x="208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[u] [ou] tu [112] salut ! [2205] amusant [4695] utiliser [345] nous [31] bonjour ! [1972] douze [1664] jouer [219] jour [78]</a:t>
            </a: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jour [78] 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bien [47] mal [277] Oui [284] Non [75] Au revoir [n/a] Ça va ? [54/53]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23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(7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aujourd’hui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the days of the week from memory.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Click to bring up the card.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again for the day, then the English prompt.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French from all pupils, chorally.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steps 1-3 for the next six slides.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days are not in week order to remove the sequential support of recalling the words in order.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4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7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94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382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recap the meaning of quoi and how to use it in an intonation question.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a, quoi.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dialogue out, filling in the missing words from memory.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written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each speech bubble to hear the pairs of lines.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(three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present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[u] was previously introduced with other vowel sounds.  It is recapped here to provide a contrast with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which is introduced for the first time.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now already know all of these except ‘utiliser’.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elicit the pronunciation of the four cluster words.  Note that pupils already know Bonjour !, jour is a new word for this week. 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Douze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jouer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will be learnt as vocabulary next term.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pupils of these two source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the difference in sound and mouth shape between the two.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breaststroke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French and English cognate words with the SSC [u] and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circle the start and finish points.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says the word in English, Pupil B repeats it in French.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arrow to next word.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steps 3-4 for 10 words.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their French pronunciation by a native speaker.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on next slide with pupils taking opposite roles.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5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[2/2]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9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days of the week and practise the SSC [u],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[au],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SFC in a story.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Jean-Michel has decided to write a story for Marie (his cousin) using his dream as inspiration.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story aloud, line by line, as per the animations.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each text box to hear each line pronounced by a native speaker.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5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5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6.wav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2.gif"/><Relationship Id="rId10" Type="http://schemas.openxmlformats.org/officeDocument/2006/relationships/image" Target="../media/image34.gif"/><Relationship Id="rId4" Type="http://schemas.openxmlformats.org/officeDocument/2006/relationships/audio" Target="../media/audio47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0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5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9.wav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6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10" Type="http://schemas.openxmlformats.org/officeDocument/2006/relationships/image" Target="../media/image40.png"/><Relationship Id="rId4" Type="http://schemas.openxmlformats.org/officeDocument/2006/relationships/audio" Target="../media/audio57.wa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22.gif"/><Relationship Id="rId3" Type="http://schemas.openxmlformats.org/officeDocument/2006/relationships/audio" Target="../media/audio60.wav"/><Relationship Id="rId7" Type="http://schemas.openxmlformats.org/officeDocument/2006/relationships/audio" Target="../media/audio63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6" Type="http://schemas.openxmlformats.org/officeDocument/2006/relationships/audio" Target="../media/audio6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2.wav"/><Relationship Id="rId11" Type="http://schemas.openxmlformats.org/officeDocument/2006/relationships/audio" Target="../media/audio67.wav"/><Relationship Id="rId5" Type="http://schemas.openxmlformats.org/officeDocument/2006/relationships/audio" Target="../media/audio61.wav"/><Relationship Id="rId15" Type="http://schemas.openxmlformats.org/officeDocument/2006/relationships/image" Target="../media/image21.svg"/><Relationship Id="rId10" Type="http://schemas.openxmlformats.org/officeDocument/2006/relationships/audio" Target="../media/audio66.wav"/><Relationship Id="rId4" Type="http://schemas.openxmlformats.org/officeDocument/2006/relationships/image" Target="../media/image41.png"/><Relationship Id="rId9" Type="http://schemas.openxmlformats.org/officeDocument/2006/relationships/audio" Target="../media/audio65.wav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image" Target="../media/image7.png"/><Relationship Id="rId2" Type="http://schemas.openxmlformats.org/officeDocument/2006/relationships/video" Target="../media/media1.mkv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audio" Target="../media/audio4.wav"/><Relationship Id="rId19" Type="http://schemas.openxmlformats.org/officeDocument/2006/relationships/image" Target="../media/image9.png"/><Relationship Id="rId4" Type="http://schemas.openxmlformats.org/officeDocument/2006/relationships/video" Target="../media/media2.mkv"/><Relationship Id="rId9" Type="http://schemas.openxmlformats.org/officeDocument/2006/relationships/audio" Target="../media/audio3.wav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.png"/><Relationship Id="rId18" Type="http://schemas.openxmlformats.org/officeDocument/2006/relationships/image" Target="../media/image15.svg"/><Relationship Id="rId3" Type="http://schemas.microsoft.com/office/2007/relationships/media" Target="../media/media4.mkv"/><Relationship Id="rId21" Type="http://schemas.openxmlformats.org/officeDocument/2006/relationships/image" Target="../media/image18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14.png"/><Relationship Id="rId2" Type="http://schemas.openxmlformats.org/officeDocument/2006/relationships/video" Target="../media/media3.mk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3.mkv"/><Relationship Id="rId6" Type="http://schemas.openxmlformats.org/officeDocument/2006/relationships/notesSlide" Target="../notesSlides/notesSlide3.xml"/><Relationship Id="rId11" Type="http://schemas.openxmlformats.org/officeDocument/2006/relationships/audio" Target="../media/audio11.wav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2.png"/><Relationship Id="rId10" Type="http://schemas.openxmlformats.org/officeDocument/2006/relationships/audio" Target="../media/audio10.wav"/><Relationship Id="rId19" Type="http://schemas.openxmlformats.org/officeDocument/2006/relationships/image" Target="../media/image16.png"/><Relationship Id="rId4" Type="http://schemas.openxmlformats.org/officeDocument/2006/relationships/video" Target="../media/media4.mkv"/><Relationship Id="rId9" Type="http://schemas.openxmlformats.org/officeDocument/2006/relationships/audio" Target="../media/audio9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png"/><Relationship Id="rId3" Type="http://schemas.microsoft.com/office/2007/relationships/media" Target="../media/media4.mkv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7.png"/><Relationship Id="rId10" Type="http://schemas.openxmlformats.org/officeDocument/2006/relationships/audio" Target="../media/audio8.wav"/><Relationship Id="rId4" Type="http://schemas.openxmlformats.org/officeDocument/2006/relationships/video" Target="../media/media4.mkv"/><Relationship Id="rId9" Type="http://schemas.openxmlformats.org/officeDocument/2006/relationships/audio" Target="../media/audio2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18" Type="http://schemas.openxmlformats.org/officeDocument/2006/relationships/audio" Target="../media/audio26.wav"/><Relationship Id="rId26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openxmlformats.org/officeDocument/2006/relationships/audio" Target="../media/audio29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audio" Target="../media/audio25.wav"/><Relationship Id="rId25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4.wav"/><Relationship Id="rId20" Type="http://schemas.openxmlformats.org/officeDocument/2006/relationships/audio" Target="../media/audio2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audio" Target="../media/audio32.wav"/><Relationship Id="rId5" Type="http://schemas.openxmlformats.org/officeDocument/2006/relationships/audio" Target="../media/audio13.wav"/><Relationship Id="rId15" Type="http://schemas.openxmlformats.org/officeDocument/2006/relationships/audio" Target="../media/audio23.wav"/><Relationship Id="rId23" Type="http://schemas.openxmlformats.org/officeDocument/2006/relationships/audio" Target="../media/audio31.wav"/><Relationship Id="rId28" Type="http://schemas.openxmlformats.org/officeDocument/2006/relationships/audio" Target="../media/audio34.wav"/><Relationship Id="rId10" Type="http://schemas.openxmlformats.org/officeDocument/2006/relationships/audio" Target="../media/audio18.wav"/><Relationship Id="rId19" Type="http://schemas.openxmlformats.org/officeDocument/2006/relationships/audio" Target="../media/audio27.wav"/><Relationship Id="rId4" Type="http://schemas.openxmlformats.org/officeDocument/2006/relationships/image" Target="../media/image19.png"/><Relationship Id="rId9" Type="http://schemas.openxmlformats.org/officeDocument/2006/relationships/audio" Target="../media/audio17.wav"/><Relationship Id="rId14" Type="http://schemas.openxmlformats.org/officeDocument/2006/relationships/audio" Target="../media/audio22.wav"/><Relationship Id="rId22" Type="http://schemas.openxmlformats.org/officeDocument/2006/relationships/audio" Target="../media/audio30.wav"/><Relationship Id="rId27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18" Type="http://schemas.openxmlformats.org/officeDocument/2006/relationships/audio" Target="../media/audio26.wav"/><Relationship Id="rId26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openxmlformats.org/officeDocument/2006/relationships/audio" Target="../media/audio29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audio" Target="../media/audio25.wav"/><Relationship Id="rId25" Type="http://schemas.openxmlformats.org/officeDocument/2006/relationships/audio" Target="../media/audio33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4.wav"/><Relationship Id="rId20" Type="http://schemas.openxmlformats.org/officeDocument/2006/relationships/audio" Target="../media/audio2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audio" Target="../media/audio32.wav"/><Relationship Id="rId5" Type="http://schemas.openxmlformats.org/officeDocument/2006/relationships/audio" Target="../media/audio13.wav"/><Relationship Id="rId15" Type="http://schemas.openxmlformats.org/officeDocument/2006/relationships/audio" Target="../media/audio23.wav"/><Relationship Id="rId23" Type="http://schemas.openxmlformats.org/officeDocument/2006/relationships/audio" Target="../media/audio31.wav"/><Relationship Id="rId28" Type="http://schemas.openxmlformats.org/officeDocument/2006/relationships/audio" Target="../media/audio34.wav"/><Relationship Id="rId10" Type="http://schemas.openxmlformats.org/officeDocument/2006/relationships/audio" Target="../media/audio18.wav"/><Relationship Id="rId19" Type="http://schemas.openxmlformats.org/officeDocument/2006/relationships/audio" Target="../media/audio27.wav"/><Relationship Id="rId4" Type="http://schemas.openxmlformats.org/officeDocument/2006/relationships/image" Target="../media/image19.png"/><Relationship Id="rId9" Type="http://schemas.openxmlformats.org/officeDocument/2006/relationships/audio" Target="../media/audio17.wav"/><Relationship Id="rId14" Type="http://schemas.openxmlformats.org/officeDocument/2006/relationships/audio" Target="../media/audio22.wav"/><Relationship Id="rId22" Type="http://schemas.openxmlformats.org/officeDocument/2006/relationships/audio" Target="../media/audio30.wav"/><Relationship Id="rId27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audio" Target="../media/audio35.wav"/><Relationship Id="rId7" Type="http://schemas.microsoft.com/office/2007/relationships/hdphoto" Target="../media/hdphoto1.wdp"/><Relationship Id="rId12" Type="http://schemas.openxmlformats.org/officeDocument/2006/relationships/image" Target="../media/image25.gif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audio" Target="../media/audio39.wav"/><Relationship Id="rId5" Type="http://schemas.openxmlformats.org/officeDocument/2006/relationships/image" Target="../media/image22.gif"/><Relationship Id="rId15" Type="http://schemas.openxmlformats.org/officeDocument/2006/relationships/image" Target="../media/image20.png"/><Relationship Id="rId10" Type="http://schemas.openxmlformats.org/officeDocument/2006/relationships/audio" Target="../media/audio38.wav"/><Relationship Id="rId4" Type="http://schemas.openxmlformats.org/officeDocument/2006/relationships/audio" Target="../media/audio36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openxmlformats.org/officeDocument/2006/relationships/audio" Target="../media/audio40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0" Type="http://schemas.openxmlformats.org/officeDocument/2006/relationships/audio" Target="../media/audio43.wav"/><Relationship Id="rId4" Type="http://schemas.openxmlformats.org/officeDocument/2006/relationships/audio" Target="../media/audio41.wav"/><Relationship Id="rId9" Type="http://schemas.openxmlformats.org/officeDocument/2006/relationships/audio" Target="../media/audio4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4.wav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2.gif"/><Relationship Id="rId10" Type="http://schemas.openxmlformats.org/officeDocument/2006/relationships/image" Target="../media/image32.png"/><Relationship Id="rId4" Type="http://schemas.openxmlformats.org/officeDocument/2006/relationships/audio" Target="../media/audio45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55620" y="5157700"/>
            <a:ext cx="4383093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j’ai, il/elle a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c’est quoi ? intonation + wh-word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[u] [ou]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F5299-F4D1-41AB-9830-EB564D4A5541}"/>
              </a:ext>
            </a:extLst>
          </p:cNvPr>
          <p:cNvSpPr txBox="1"/>
          <p:nvPr/>
        </p:nvSpPr>
        <p:spPr>
          <a:xfrm>
            <a:off x="8796528" y="6431646"/>
            <a:ext cx="339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6F2079-B7E4-4920-B1D4-5B141A7FD181}"/>
              </a:ext>
            </a:extLst>
          </p:cNvPr>
          <p:cNvSpPr/>
          <p:nvPr/>
        </p:nvSpPr>
        <p:spPr>
          <a:xfrm>
            <a:off x="-32853" y="1579192"/>
            <a:ext cx="4383093" cy="32061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4EB9D-BEAF-4434-A994-6CA89B252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" y="1718225"/>
            <a:ext cx="4048543" cy="2463553"/>
          </a:xfrm>
          <a:prstGeom prst="rect">
            <a:avLst/>
          </a:prstGeom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9E85BE0B-DAC8-45ED-A73F-647EEB3B0E12}"/>
              </a:ext>
            </a:extLst>
          </p:cNvPr>
          <p:cNvSpPr/>
          <p:nvPr/>
        </p:nvSpPr>
        <p:spPr>
          <a:xfrm>
            <a:off x="179160" y="4248838"/>
            <a:ext cx="4048543" cy="607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 écrit une histoire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5247400E-53BE-49C8-976D-3319621A2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59" y="88720"/>
            <a:ext cx="1101543" cy="111849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7" y="1436900"/>
            <a:ext cx="4487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dimanche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Il a un j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Mathi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7" y="1378722"/>
            <a:ext cx="3991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samedi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Il a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éléph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an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Laur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23C9D6-7457-4F32-8040-C764257DD8A9}"/>
              </a:ext>
            </a:extLst>
          </p:cNvPr>
          <p:cNvGrpSpPr/>
          <p:nvPr/>
        </p:nvGrpSpPr>
        <p:grpSpPr>
          <a:xfrm>
            <a:off x="7408787" y="2850275"/>
            <a:ext cx="2298764" cy="2510067"/>
            <a:chOff x="5793946" y="4465726"/>
            <a:chExt cx="1597677" cy="20175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86F6FF-C5E3-410A-82BC-0012DDED6F14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F14B0B-F906-435A-B3C8-6E4C01BBBC73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665C17E-E602-47A6-ADA1-2337CCB00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4" name="Picture 3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0F6F85A9-F910-4889-AF50-15F37AACC1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20" y="3860528"/>
            <a:ext cx="1617704" cy="119224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2BB7705-130B-49FF-B533-8281F3D1AC04}"/>
              </a:ext>
            </a:extLst>
          </p:cNvPr>
          <p:cNvGrpSpPr/>
          <p:nvPr/>
        </p:nvGrpSpPr>
        <p:grpSpPr>
          <a:xfrm>
            <a:off x="2970224" y="3201618"/>
            <a:ext cx="2298764" cy="2510067"/>
            <a:chOff x="5793946" y="4465726"/>
            <a:chExt cx="1597677" cy="201753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CECF0F-7738-4519-868D-48C3E9905E2F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81DE22-FA60-4C9C-93CA-B51698FD96E4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DB9E14D-C631-40ED-A969-235F52231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B6887A-0E22-4E99-869F-7668B13ADA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93" y="4388510"/>
            <a:ext cx="1462873" cy="11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Mon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Monday!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lundi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C6024B-66F8-499E-A25C-2C4A0E43491A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1692DF-CE62-4D7A-82B2-BB5373D6A7A3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1778D2-EA72-44E5-AB6D-C966BDBCD9F1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A04E7E0-363B-4AC1-A4A7-81430DA9A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D1FFBE4-4BD2-49A0-BB97-518099E7C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43" y="3479455"/>
            <a:ext cx="1595827" cy="1719410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28F5E7E2-78F0-4A3B-A989-0CC4593DB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EC88A1C-F352-4C0B-B7EC-F14197B28698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3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97C794F6-A22E-4DBB-95E6-ECE66BCAF267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2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Thu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Thursday!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80836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jeudi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944153-FB57-46FA-A3FF-CA417686CD4B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54AD11-3A50-47AA-98C3-2D383D440C15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930980-019F-408F-A53D-E652D4599C8D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0F19B42-7B64-4AF2-8CD4-95982B8AB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BC3F6F46-C425-49E1-8632-E894738856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71" y="3610956"/>
            <a:ext cx="1520780" cy="1598193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301DA31-F7CF-44CA-8C04-7D5EC54D9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67F4462-80B6-4226-99D5-9C5D0583BD4C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0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3D53D9AE-CD2F-46A6-82BF-99472641A3DE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7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Sat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Saturday!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samedi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D1F173-A32A-4598-B232-249EDDE5AC5C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9ECB72-392D-4A88-B405-24080B1038E7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281B60-8736-4AD2-AEA0-909B2A1D0CC7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AB4AE1-EB10-4990-9C92-936804B21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541F47-486E-4201-84EC-E417FC06A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47" y="3601330"/>
            <a:ext cx="1965681" cy="1506510"/>
          </a:xfrm>
          <a:prstGeom prst="rect">
            <a:avLst/>
          </a:prstGeom>
        </p:spPr>
      </p:pic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F149DABE-C161-4E3F-A85D-A7DFDE10F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00948A9-1A1D-47F5-8E1C-5B44057984CD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8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797E3442-F229-4704-BD37-EDFEF136D0BB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50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Tue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Tuesday!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mardi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8E919F-44CE-417B-9016-D1824ADE385C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35D298-922F-4D66-9906-8842FF1E97A5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D85642-D5BD-45D5-A219-1A45E3E70ADD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8E49637-96DC-4065-BA9C-95728F25D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B8E72E3-4EB1-4A2B-BFDD-7868726B3C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99" y="4051793"/>
            <a:ext cx="2465795" cy="1304174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E3B7AB72-E698-4DFA-8C41-2E7B47DD11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81BD772-908A-4E80-B4EC-2DD610420017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2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83D6C5AB-55F7-426A-BF0F-96CA19D718EB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7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Fri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Friday!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vendredi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E1FBFC-7185-4914-8A5E-16524C216AD6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57FECC-4C27-4E58-8F12-14CCB57932E1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F04A2C-78F4-4E8D-A7A8-3FFD7EF748C8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4BDCE3-7A21-46C7-A01C-4BDA9BC4B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BCF7CF-5DD5-41CE-8B42-26E3FAFD73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/>
          <a:stretch/>
        </p:blipFill>
        <p:spPr>
          <a:xfrm>
            <a:off x="1571146" y="3943745"/>
            <a:ext cx="2639777" cy="1323646"/>
          </a:xfrm>
          <a:prstGeom prst="rect">
            <a:avLst/>
          </a:prstGeom>
        </p:spPr>
      </p:pic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1F9BAA48-EBA6-4611-B323-C46EBBB84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57A5B2A-7C3D-4FDD-90EF-F649ED4AD886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8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6A61F879-5AA9-4512-A9D6-58FFED42C7D6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2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Sun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Sunday!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dimanche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F2ED34-D309-418E-96E4-94AC5E0EAB87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A43B8D-EA9D-4EC9-982D-3FF431A5D9F3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9A0B1F-3387-4E60-8B4A-12C5497A8C71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DDC9107-6935-4931-97E8-C905584C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3" name="Picture 22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510237B9-1EC9-4D6A-A799-6F3AD10249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38" y="3478142"/>
            <a:ext cx="2326166" cy="1714386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16AD09B2-2E8F-4EA1-BBFC-21E14A644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53F0386-149A-4D8E-9F3D-714E0B306C0A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2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75AAF2D3-3F8C-484B-829D-F4ADD83D023D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9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Wed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Today it’s Wednesday!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mercredi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E5DA0B-50AB-4719-B740-3E80C183D2AD}"/>
              </a:ext>
            </a:extLst>
          </p:cNvPr>
          <p:cNvGrpSpPr/>
          <p:nvPr/>
        </p:nvGrpSpPr>
        <p:grpSpPr>
          <a:xfrm>
            <a:off x="1220525" y="1659135"/>
            <a:ext cx="3530782" cy="3904485"/>
            <a:chOff x="5793946" y="4465726"/>
            <a:chExt cx="1597677" cy="20175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3DAF4D-43D4-4490-A612-DA84C2F5CC3B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3AC02C-5FD5-4FD0-AA5C-E7C7C6680F3F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1BAAEA0-2797-4709-AC95-C02312F78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3" name="Picture 22" descr="A picture containing music&#10;&#10;Description automatically generated">
            <a:extLst>
              <a:ext uri="{FF2B5EF4-FFF2-40B4-BE49-F238E27FC236}">
                <a16:creationId xmlns:a16="http://schemas.microsoft.com/office/drawing/2014/main" id="{20451D3C-5A39-4559-A1D5-875C7A88A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80" y="3108960"/>
            <a:ext cx="2705282" cy="2124069"/>
          </a:xfrm>
          <a:prstGeom prst="rect">
            <a:avLst/>
          </a:prstGeom>
        </p:spPr>
      </p:pic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5527BB40-AEB8-4F0D-A8B4-91DC5D7903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009E73F-F767-4DAF-936A-AF552AD3D2A5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8" name="CustomShape 7">
            <a:hlinkClick r:id="" action="ppaction://noaction">
              <a:snd r:embed="rId11" name="11_title.wav"/>
            </a:hlinkClick>
            <a:extLst>
              <a:ext uri="{FF2B5EF4-FFF2-40B4-BE49-F238E27FC236}">
                <a16:creationId xmlns:a16="http://schemas.microsoft.com/office/drawing/2014/main" id="{8F9F6398-6AC7-4052-926C-EE608C3A2216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8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Questions with </a:t>
            </a:r>
            <a:r>
              <a:rPr lang="en-GB" sz="3600" b="1" i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quoi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76795" y="2371562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ask a ‘what’ question, use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at the end: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753708" y="1618742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lundi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63877" y="439844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4688729" y="1647749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it Monday?</a:t>
            </a:r>
          </a:p>
        </p:txBody>
      </p:sp>
      <p:pic>
        <p:nvPicPr>
          <p:cNvPr id="61" name="Google Shape;182;p8">
            <a:extLst>
              <a:ext uri="{FF2B5EF4-FFF2-40B4-BE49-F238E27FC236}">
                <a16:creationId xmlns:a16="http://schemas.microsoft.com/office/drawing/2014/main" id="{0C7D9742-41F1-4B6D-99B3-B33D5571AC0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04966" y="5363222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4EB4138-8F2C-4C68-94A8-7E885A6E52DF}"/>
              </a:ext>
            </a:extLst>
          </p:cNvPr>
          <p:cNvSpPr/>
          <p:nvPr/>
        </p:nvSpPr>
        <p:spPr>
          <a:xfrm>
            <a:off x="1654596" y="4472126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5913818-0E67-4CE0-9F83-51772DAB98C5}"/>
              </a:ext>
            </a:extLst>
          </p:cNvPr>
          <p:cNvSpPr/>
          <p:nvPr/>
        </p:nvSpPr>
        <p:spPr>
          <a:xfrm>
            <a:off x="4744994" y="4546258"/>
            <a:ext cx="3751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he have?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5269EF-6DE9-4E3A-83EF-390E6556FAF2}"/>
              </a:ext>
            </a:extLst>
          </p:cNvPr>
          <p:cNvSpPr/>
          <p:nvPr/>
        </p:nvSpPr>
        <p:spPr>
          <a:xfrm>
            <a:off x="1654596" y="5463314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0" name="Google Shape;183;p8">
            <a:extLst>
              <a:ext uri="{FF2B5EF4-FFF2-40B4-BE49-F238E27FC236}">
                <a16:creationId xmlns:a16="http://schemas.microsoft.com/office/drawing/2014/main" id="{3E2D4C5F-AC4C-4238-B0A5-502F995B2E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4130" y="4480436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2124F9C8-9F84-4CC4-BB40-9D4C5B8E26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38" y="5431689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ask a ‘yes/no’ question, make your voice go up at the end of a statement: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3E16DA1-1C44-4CBB-9871-6C4E25AED20A}"/>
              </a:ext>
            </a:extLst>
          </p:cNvPr>
          <p:cNvSpPr/>
          <p:nvPr/>
        </p:nvSpPr>
        <p:spPr>
          <a:xfrm>
            <a:off x="4688729" y="3027008"/>
            <a:ext cx="193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it?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A1C793-C741-4850-AEB1-7C98772910D7}"/>
              </a:ext>
            </a:extLst>
          </p:cNvPr>
          <p:cNvSpPr/>
          <p:nvPr/>
        </p:nvSpPr>
        <p:spPr>
          <a:xfrm>
            <a:off x="74005" y="3807737"/>
            <a:ext cx="4892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ask a ‘what’ s/he has: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2F0835-C453-491C-9FC0-AA1AB9305C36}"/>
              </a:ext>
            </a:extLst>
          </p:cNvPr>
          <p:cNvSpPr/>
          <p:nvPr/>
        </p:nvSpPr>
        <p:spPr>
          <a:xfrm>
            <a:off x="4800075" y="5493608"/>
            <a:ext cx="392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she have?</a:t>
            </a:r>
          </a:p>
        </p:txBody>
      </p:sp>
      <p:pic>
        <p:nvPicPr>
          <p:cNvPr id="48" name="Google Shape;183;p8">
            <a:extLst>
              <a:ext uri="{FF2B5EF4-FFF2-40B4-BE49-F238E27FC236}">
                <a16:creationId xmlns:a16="http://schemas.microsoft.com/office/drawing/2014/main" id="{12426377-6B1B-4E05-8A5A-0383F168B89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58664" y="3035783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74357" y="1672376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CBC216-8D86-4409-8F25-E2942B3C6532}"/>
              </a:ext>
            </a:extLst>
          </p:cNvPr>
          <p:cNvSpPr/>
          <p:nvPr/>
        </p:nvSpPr>
        <p:spPr>
          <a:xfrm>
            <a:off x="6931427" y="3054228"/>
            <a:ext cx="302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it 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97A7A89-3106-4CB0-A7FA-A71B4516B4C1}"/>
              </a:ext>
            </a:extLst>
          </p:cNvPr>
          <p:cNvSpPr/>
          <p:nvPr/>
        </p:nvSpPr>
        <p:spPr>
          <a:xfrm>
            <a:off x="8600748" y="4502903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E3D1E6-FB3C-4215-AF3B-6EE53520BD0E}"/>
              </a:ext>
            </a:extLst>
          </p:cNvPr>
          <p:cNvSpPr/>
          <p:nvPr/>
        </p:nvSpPr>
        <p:spPr>
          <a:xfrm>
            <a:off x="8600748" y="5494091"/>
            <a:ext cx="370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she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E02B13-41C6-4851-BE6D-55CED7EF1C1C}"/>
              </a:ext>
            </a:extLst>
          </p:cNvPr>
          <p:cNvSpPr txBox="1"/>
          <p:nvPr/>
        </p:nvSpPr>
        <p:spPr>
          <a:xfrm>
            <a:off x="753708" y="3012709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 (2)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a_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a_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72" grpId="0"/>
      <p:bldP spid="73" grpId="0"/>
      <p:bldP spid="74" grpId="0"/>
      <p:bldP spid="43" grpId="0"/>
      <p:bldP spid="45" grpId="0"/>
      <p:bldP spid="46" grpId="0"/>
      <p:bldP spid="47" grpId="0"/>
      <p:bldP spid="50" grpId="0"/>
      <p:bldP spid="54" grpId="0"/>
      <p:bldP spid="56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19_title.wav"/>
            </a:hlinkClick>
          </p:cNvPr>
          <p:cNvSpPr/>
          <p:nvPr/>
        </p:nvSpPr>
        <p:spPr>
          <a:xfrm>
            <a:off x="48615" y="-580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 pose des questions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cousine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5" name="19.1.wav"/>
            </a:hlinkClick>
            <a:extLst>
              <a:ext uri="{FF2B5EF4-FFF2-40B4-BE49-F238E27FC236}">
                <a16:creationId xmlns:a16="http://schemas.microsoft.com/office/drawing/2014/main" id="{3083BAAB-306B-4AC4-B385-0A569A01FBD4}"/>
              </a:ext>
            </a:extLst>
          </p:cNvPr>
          <p:cNvSpPr/>
          <p:nvPr/>
        </p:nvSpPr>
        <p:spPr>
          <a:xfrm>
            <a:off x="913578" y="1643311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Manon, 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ballon.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AB4939-FBDB-458B-BD7F-3AE1EDE0ABD0}"/>
              </a:ext>
            </a:extLst>
          </p:cNvPr>
          <p:cNvSpPr/>
          <p:nvPr/>
        </p:nvSpPr>
        <p:spPr>
          <a:xfrm>
            <a:off x="3158292" y="173713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21005A-EA5C-4C50-A692-6CBC2011DAB6}"/>
              </a:ext>
            </a:extLst>
          </p:cNvPr>
          <p:cNvSpPr/>
          <p:nvPr/>
        </p:nvSpPr>
        <p:spPr>
          <a:xfrm>
            <a:off x="3560254" y="1739294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AEA393-E541-4764-AACE-3546E6ECF9DD}"/>
              </a:ext>
            </a:extLst>
          </p:cNvPr>
          <p:cNvSpPr/>
          <p:nvPr/>
        </p:nvSpPr>
        <p:spPr>
          <a:xfrm>
            <a:off x="1218346" y="2060100"/>
            <a:ext cx="698956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F9E5E8-A8AF-4824-8952-91D1954AC5F5}"/>
              </a:ext>
            </a:extLst>
          </p:cNvPr>
          <p:cNvSpPr/>
          <p:nvPr/>
        </p:nvSpPr>
        <p:spPr>
          <a:xfrm>
            <a:off x="1917302" y="2066844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17" name="Rectangle 16">
            <a:hlinkClick r:id="" action="ppaction://noaction">
              <a:snd r:embed="rId6" name="19.2.wav"/>
            </a:hlinkClick>
            <a:extLst>
              <a:ext uri="{FF2B5EF4-FFF2-40B4-BE49-F238E27FC236}">
                <a16:creationId xmlns:a16="http://schemas.microsoft.com/office/drawing/2014/main" id="{0DA8E9E2-F3DF-4155-8B14-0B90124FC385}"/>
              </a:ext>
            </a:extLst>
          </p:cNvPr>
          <p:cNvSpPr/>
          <p:nvPr/>
        </p:nvSpPr>
        <p:spPr>
          <a:xfrm>
            <a:off x="939879" y="3625504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Lulu,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tortue.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2391A9-99A2-4C65-968D-4BD08B159757}"/>
              </a:ext>
            </a:extLst>
          </p:cNvPr>
          <p:cNvSpPr/>
          <p:nvPr/>
        </p:nvSpPr>
        <p:spPr>
          <a:xfrm>
            <a:off x="2038196" y="3715780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4243F34-B401-42A3-9459-5D21DAE7F0E9}"/>
              </a:ext>
            </a:extLst>
          </p:cNvPr>
          <p:cNvSpPr/>
          <p:nvPr/>
        </p:nvSpPr>
        <p:spPr>
          <a:xfrm>
            <a:off x="2781207" y="3715918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A1B7B6-C744-4BD8-B83C-AC2D67BA43A8}"/>
              </a:ext>
            </a:extLst>
          </p:cNvPr>
          <p:cNvSpPr/>
          <p:nvPr/>
        </p:nvSpPr>
        <p:spPr>
          <a:xfrm>
            <a:off x="3158292" y="3714062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4B1AE4-960B-4C7A-B05A-741159A26AFD}"/>
              </a:ext>
            </a:extLst>
          </p:cNvPr>
          <p:cNvSpPr/>
          <p:nvPr/>
        </p:nvSpPr>
        <p:spPr>
          <a:xfrm>
            <a:off x="1285690" y="4043866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6D77A4-A91C-4C72-8E4F-4A5E5FB4CACD}"/>
              </a:ext>
            </a:extLst>
          </p:cNvPr>
          <p:cNvSpPr/>
          <p:nvPr/>
        </p:nvSpPr>
        <p:spPr>
          <a:xfrm>
            <a:off x="1945085" y="4090885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4" name="Rectangle 33">
            <a:hlinkClick r:id="" action="ppaction://noaction">
              <a:snd r:embed="rId7" name="19.4.wav"/>
            </a:hlinkClick>
            <a:extLst>
              <a:ext uri="{FF2B5EF4-FFF2-40B4-BE49-F238E27FC236}">
                <a16:creationId xmlns:a16="http://schemas.microsoft.com/office/drawing/2014/main" id="{8DF818CF-1DBB-4176-8EC9-A410467B9851}"/>
              </a:ext>
            </a:extLst>
          </p:cNvPr>
          <p:cNvSpPr/>
          <p:nvPr/>
        </p:nvSpPr>
        <p:spPr>
          <a:xfrm>
            <a:off x="6606213" y="1010813"/>
            <a:ext cx="422001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Charlotte,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cochon.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2BE5C-DD2D-4783-9866-1BABF2B4BA87}"/>
              </a:ext>
            </a:extLst>
          </p:cNvPr>
          <p:cNvSpPr/>
          <p:nvPr/>
        </p:nvSpPr>
        <p:spPr>
          <a:xfrm>
            <a:off x="8501668" y="1126409"/>
            <a:ext cx="611111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EF55B6C-665B-4423-A685-C02686CD19CA}"/>
              </a:ext>
            </a:extLst>
          </p:cNvPr>
          <p:cNvSpPr/>
          <p:nvPr/>
        </p:nvSpPr>
        <p:spPr>
          <a:xfrm>
            <a:off x="9214482" y="1126409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CFB737-B0DE-4782-91EC-F719B9F02250}"/>
              </a:ext>
            </a:extLst>
          </p:cNvPr>
          <p:cNvSpPr/>
          <p:nvPr/>
        </p:nvSpPr>
        <p:spPr>
          <a:xfrm>
            <a:off x="9640124" y="1111225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4E670C-771E-41B2-BD86-49F93C96EC34}"/>
              </a:ext>
            </a:extLst>
          </p:cNvPr>
          <p:cNvSpPr/>
          <p:nvPr/>
        </p:nvSpPr>
        <p:spPr>
          <a:xfrm>
            <a:off x="6952024" y="1437927"/>
            <a:ext cx="539363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B732158-3E14-4544-AAE7-0CDD45E9C5C2}"/>
              </a:ext>
            </a:extLst>
          </p:cNvPr>
          <p:cNvSpPr/>
          <p:nvPr/>
        </p:nvSpPr>
        <p:spPr>
          <a:xfrm>
            <a:off x="7602740" y="1433416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2" name="Rectangle 41">
            <a:hlinkClick r:id="" action="ppaction://noaction">
              <a:snd r:embed="rId8" name="19.5.wav"/>
            </a:hlinkClick>
            <a:extLst>
              <a:ext uri="{FF2B5EF4-FFF2-40B4-BE49-F238E27FC236}">
                <a16:creationId xmlns:a16="http://schemas.microsoft.com/office/drawing/2014/main" id="{F8105273-9FDD-4FE7-A860-CC6375BE1A8F}"/>
              </a:ext>
            </a:extLst>
          </p:cNvPr>
          <p:cNvSpPr/>
          <p:nvPr/>
        </p:nvSpPr>
        <p:spPr>
          <a:xfrm>
            <a:off x="6606213" y="2620508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Philo,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bateau.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1E102B7-7154-4667-AC77-96E75121B968}"/>
              </a:ext>
            </a:extLst>
          </p:cNvPr>
          <p:cNvSpPr/>
          <p:nvPr/>
        </p:nvSpPr>
        <p:spPr>
          <a:xfrm>
            <a:off x="7859719" y="2702887"/>
            <a:ext cx="509382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EB0DE38-9380-4405-A7C2-53B68D1605BB}"/>
              </a:ext>
            </a:extLst>
          </p:cNvPr>
          <p:cNvSpPr/>
          <p:nvPr/>
        </p:nvSpPr>
        <p:spPr>
          <a:xfrm>
            <a:off x="8487908" y="2707025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7F74BA-CDBB-4614-8656-A97EFC33E928}"/>
              </a:ext>
            </a:extLst>
          </p:cNvPr>
          <p:cNvSpPr/>
          <p:nvPr/>
        </p:nvSpPr>
        <p:spPr>
          <a:xfrm>
            <a:off x="8830185" y="2715940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886FDB0-4AB7-4FEF-B3BE-CD52CCC0990F}"/>
              </a:ext>
            </a:extLst>
          </p:cNvPr>
          <p:cNvSpPr/>
          <p:nvPr/>
        </p:nvSpPr>
        <p:spPr>
          <a:xfrm>
            <a:off x="6994239" y="3037772"/>
            <a:ext cx="497148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BDC59A1-49DB-4B99-98DE-8818D5558AEB}"/>
              </a:ext>
            </a:extLst>
          </p:cNvPr>
          <p:cNvSpPr/>
          <p:nvPr/>
        </p:nvSpPr>
        <p:spPr>
          <a:xfrm>
            <a:off x="7602739" y="304418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58" name="Rectangle 57">
            <a:hlinkClick r:id="" action="ppaction://noaction">
              <a:snd r:embed="rId9" name="19.7.wav"/>
            </a:hlinkClick>
            <a:extLst>
              <a:ext uri="{FF2B5EF4-FFF2-40B4-BE49-F238E27FC236}">
                <a16:creationId xmlns:a16="http://schemas.microsoft.com/office/drawing/2014/main" id="{C9E27B29-57B1-41AC-BC1F-8B548CB8D888}"/>
              </a:ext>
            </a:extLst>
          </p:cNvPr>
          <p:cNvSpPr/>
          <p:nvPr/>
        </p:nvSpPr>
        <p:spPr>
          <a:xfrm>
            <a:off x="6606213" y="5950628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Mathieu,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jeu.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D41B780-77B0-49E7-B0A2-C5333DF939E3}"/>
              </a:ext>
            </a:extLst>
          </p:cNvPr>
          <p:cNvSpPr/>
          <p:nvPr/>
        </p:nvSpPr>
        <p:spPr>
          <a:xfrm>
            <a:off x="8222507" y="6041430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9F19BE-6886-43CC-BDA7-C1D7CF2AF020}"/>
              </a:ext>
            </a:extLst>
          </p:cNvPr>
          <p:cNvSpPr/>
          <p:nvPr/>
        </p:nvSpPr>
        <p:spPr>
          <a:xfrm>
            <a:off x="8586805" y="604382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A93BF5F-4A4F-4A22-9DCA-73FDC4139908}"/>
              </a:ext>
            </a:extLst>
          </p:cNvPr>
          <p:cNvSpPr/>
          <p:nvPr/>
        </p:nvSpPr>
        <p:spPr>
          <a:xfrm>
            <a:off x="8973760" y="6041430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79F775-59B4-4D60-9DF9-DA443072D4BF}"/>
              </a:ext>
            </a:extLst>
          </p:cNvPr>
          <p:cNvSpPr/>
          <p:nvPr/>
        </p:nvSpPr>
        <p:spPr>
          <a:xfrm>
            <a:off x="6962868" y="6346495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12D1495-54CE-4C8E-A161-69C2D1B0D757}"/>
              </a:ext>
            </a:extLst>
          </p:cNvPr>
          <p:cNvSpPr/>
          <p:nvPr/>
        </p:nvSpPr>
        <p:spPr>
          <a:xfrm>
            <a:off x="7262284" y="6346496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4" name="Rectangle 63">
            <a:hlinkClick r:id="" action="ppaction://noaction">
              <a:snd r:embed="rId10" name="19.3.wav"/>
            </a:hlinkClick>
            <a:extLst>
              <a:ext uri="{FF2B5EF4-FFF2-40B4-BE49-F238E27FC236}">
                <a16:creationId xmlns:a16="http://schemas.microsoft.com/office/drawing/2014/main" id="{2F6FFFF0-F880-4C68-A7A4-6537DE99847C}"/>
              </a:ext>
            </a:extLst>
          </p:cNvPr>
          <p:cNvSpPr/>
          <p:nvPr/>
        </p:nvSpPr>
        <p:spPr>
          <a:xfrm>
            <a:off x="936881" y="5615266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Léo,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banjo.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143505D-C5B2-4325-9A68-ED8D9058D454}"/>
              </a:ext>
            </a:extLst>
          </p:cNvPr>
          <p:cNvSpPr/>
          <p:nvPr/>
        </p:nvSpPr>
        <p:spPr>
          <a:xfrm>
            <a:off x="1942087" y="5717779"/>
            <a:ext cx="37411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D718B1-4682-4305-B680-22A20BA2FFE9}"/>
              </a:ext>
            </a:extLst>
          </p:cNvPr>
          <p:cNvSpPr/>
          <p:nvPr/>
        </p:nvSpPr>
        <p:spPr>
          <a:xfrm>
            <a:off x="2316206" y="5716855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BDF169B-784C-434A-87E0-6B17B69E92FC}"/>
              </a:ext>
            </a:extLst>
          </p:cNvPr>
          <p:cNvSpPr/>
          <p:nvPr/>
        </p:nvSpPr>
        <p:spPr>
          <a:xfrm>
            <a:off x="2663426" y="5706471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F2F2735-C4EB-4611-B2D1-7D6928426E7A}"/>
              </a:ext>
            </a:extLst>
          </p:cNvPr>
          <p:cNvSpPr/>
          <p:nvPr/>
        </p:nvSpPr>
        <p:spPr>
          <a:xfrm>
            <a:off x="1220075" y="5991545"/>
            <a:ext cx="374119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C0F295-BA07-4A5D-9643-058A3F6AEAF9}"/>
              </a:ext>
            </a:extLst>
          </p:cNvPr>
          <p:cNvSpPr/>
          <p:nvPr/>
        </p:nvSpPr>
        <p:spPr>
          <a:xfrm>
            <a:off x="1564953" y="6043039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70" name="Rectangle 69">
            <a:hlinkClick r:id="" action="ppaction://noaction">
              <a:snd r:embed="rId11" name="19.6.wav"/>
            </a:hlinkClick>
            <a:extLst>
              <a:ext uri="{FF2B5EF4-FFF2-40B4-BE49-F238E27FC236}">
                <a16:creationId xmlns:a16="http://schemas.microsoft.com/office/drawing/2014/main" id="{840D5A24-F989-473D-9AAC-EE3B457B7DF2}"/>
              </a:ext>
            </a:extLst>
          </p:cNvPr>
          <p:cNvSpPr/>
          <p:nvPr/>
        </p:nvSpPr>
        <p:spPr>
          <a:xfrm>
            <a:off x="6606213" y="4221534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Laurent,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 a  quoi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éléphant.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124A191-70D1-4C66-8BDC-F54965D0519C}"/>
              </a:ext>
            </a:extLst>
          </p:cNvPr>
          <p:cNvSpPr/>
          <p:nvPr/>
        </p:nvSpPr>
        <p:spPr>
          <a:xfrm>
            <a:off x="8174997" y="4289101"/>
            <a:ext cx="380818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F6472A9-A069-49B3-BCD9-BF4FF6D4A018}"/>
              </a:ext>
            </a:extLst>
          </p:cNvPr>
          <p:cNvSpPr/>
          <p:nvPr/>
        </p:nvSpPr>
        <p:spPr>
          <a:xfrm>
            <a:off x="8567889" y="430162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7111B5E-A6F0-4ECD-AD1B-8EC2CE96DC23}"/>
              </a:ext>
            </a:extLst>
          </p:cNvPr>
          <p:cNvSpPr/>
          <p:nvPr/>
        </p:nvSpPr>
        <p:spPr>
          <a:xfrm>
            <a:off x="8861137" y="4311517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9DCEBDA-EE34-44A9-9DFD-4FEC436C1579}"/>
              </a:ext>
            </a:extLst>
          </p:cNvPr>
          <p:cNvSpPr/>
          <p:nvPr/>
        </p:nvSpPr>
        <p:spPr>
          <a:xfrm>
            <a:off x="6950571" y="4612007"/>
            <a:ext cx="330159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A5BCE41-2C34-4EC9-AE27-F1B43F265603}"/>
              </a:ext>
            </a:extLst>
          </p:cNvPr>
          <p:cNvSpPr/>
          <p:nvPr/>
        </p:nvSpPr>
        <p:spPr>
          <a:xfrm>
            <a:off x="7310069" y="4665146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8CC5C11-DEE8-4E76-9B04-7BFE716885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87079" y="2085282"/>
            <a:ext cx="725515" cy="329247"/>
          </a:xfrm>
          <a:prstGeom prst="rect">
            <a:avLst/>
          </a:prstGeom>
        </p:spPr>
      </p:pic>
      <p:pic>
        <p:nvPicPr>
          <p:cNvPr id="76" name="Picture 75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44E5B803-2470-478B-9B68-0EB71E2AD04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180337" y="1638453"/>
            <a:ext cx="562590" cy="406714"/>
          </a:xfrm>
          <a:prstGeom prst="rect">
            <a:avLst/>
          </a:prstGeom>
        </p:spPr>
      </p:pic>
      <p:pic>
        <p:nvPicPr>
          <p:cNvPr id="77" name="Picture 7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B59417-6968-48B8-89C0-3B1DFF9F03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111049" y="4066006"/>
            <a:ext cx="725515" cy="329247"/>
          </a:xfrm>
          <a:prstGeom prst="rect">
            <a:avLst/>
          </a:prstGeom>
        </p:spPr>
      </p:pic>
      <p:pic>
        <p:nvPicPr>
          <p:cNvPr id="78" name="Picture 77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234693B-9A0B-42B7-A647-705E69FDF5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204307" y="3619177"/>
            <a:ext cx="562590" cy="406714"/>
          </a:xfrm>
          <a:prstGeom prst="rect">
            <a:avLst/>
          </a:prstGeom>
        </p:spPr>
      </p:pic>
      <p:pic>
        <p:nvPicPr>
          <p:cNvPr id="79" name="Picture 7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09AB536-449D-4609-9936-15AE8D1DDB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142185" y="6130325"/>
            <a:ext cx="725515" cy="329247"/>
          </a:xfrm>
          <a:prstGeom prst="rect">
            <a:avLst/>
          </a:prstGeom>
        </p:spPr>
      </p:pic>
      <p:pic>
        <p:nvPicPr>
          <p:cNvPr id="80" name="Picture 79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4316EEA9-1A6D-43FD-ABEF-D5E1B804F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235443" y="5683496"/>
            <a:ext cx="562590" cy="406714"/>
          </a:xfrm>
          <a:prstGeom prst="rect">
            <a:avLst/>
          </a:prstGeom>
        </p:spPr>
      </p:pic>
      <p:pic>
        <p:nvPicPr>
          <p:cNvPr id="81" name="Picture 8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06B6B27-077D-4ED6-A2AD-D3D90EAF1D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5795337" y="1512563"/>
            <a:ext cx="725515" cy="329247"/>
          </a:xfrm>
          <a:prstGeom prst="rect">
            <a:avLst/>
          </a:prstGeom>
        </p:spPr>
      </p:pic>
      <p:pic>
        <p:nvPicPr>
          <p:cNvPr id="82" name="Picture 81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3A9E178-D829-4146-B98F-FAFE5E31E7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5888595" y="1065734"/>
            <a:ext cx="562590" cy="406714"/>
          </a:xfrm>
          <a:prstGeom prst="rect">
            <a:avLst/>
          </a:prstGeom>
        </p:spPr>
      </p:pic>
      <p:pic>
        <p:nvPicPr>
          <p:cNvPr id="83" name="Picture 8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1351946-441B-4C1E-BEE6-0AD77028FC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5827499" y="3127962"/>
            <a:ext cx="725515" cy="329247"/>
          </a:xfrm>
          <a:prstGeom prst="rect">
            <a:avLst/>
          </a:prstGeom>
        </p:spPr>
      </p:pic>
      <p:pic>
        <p:nvPicPr>
          <p:cNvPr id="84" name="Picture 83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C3F87DD6-4897-44F2-87CF-4993AC7742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5920757" y="2681133"/>
            <a:ext cx="562590" cy="406714"/>
          </a:xfrm>
          <a:prstGeom prst="rect">
            <a:avLst/>
          </a:prstGeom>
        </p:spPr>
      </p:pic>
      <p:pic>
        <p:nvPicPr>
          <p:cNvPr id="85" name="Picture 8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F96EBD9-FCF3-4CDF-B6D4-4A22AF9080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5851359" y="4743988"/>
            <a:ext cx="725515" cy="329247"/>
          </a:xfrm>
          <a:prstGeom prst="rect">
            <a:avLst/>
          </a:prstGeom>
        </p:spPr>
      </p:pic>
      <p:pic>
        <p:nvPicPr>
          <p:cNvPr id="86" name="Picture 85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11EF3088-9AA4-438F-8D79-064564D018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5944617" y="4297159"/>
            <a:ext cx="562590" cy="406714"/>
          </a:xfrm>
          <a:prstGeom prst="rect">
            <a:avLst/>
          </a:prstGeom>
        </p:spPr>
      </p:pic>
      <p:pic>
        <p:nvPicPr>
          <p:cNvPr id="87" name="Picture 8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5815159-2FC8-43EE-A374-056D0F9A80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2"/>
          <a:stretch/>
        </p:blipFill>
        <p:spPr>
          <a:xfrm>
            <a:off x="5870123" y="6478870"/>
            <a:ext cx="725515" cy="329247"/>
          </a:xfrm>
          <a:prstGeom prst="rect">
            <a:avLst/>
          </a:prstGeom>
        </p:spPr>
      </p:pic>
      <p:pic>
        <p:nvPicPr>
          <p:cNvPr id="88" name="Picture 87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E791EE1C-3009-434A-BD5E-C102A14FB5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/>
        </p:blipFill>
        <p:spPr>
          <a:xfrm>
            <a:off x="5963381" y="6032041"/>
            <a:ext cx="562590" cy="406714"/>
          </a:xfrm>
          <a:prstGeom prst="rect">
            <a:avLst/>
          </a:prstGeom>
        </p:spPr>
      </p:pic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67E43963-A7E7-43F4-A167-F543631F55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079" y="258120"/>
            <a:ext cx="1010643" cy="914400"/>
          </a:xfrm>
          <a:prstGeom prst="rect">
            <a:avLst/>
          </a:prstGeom>
        </p:spPr>
      </p:pic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B430575D-2AD5-47CC-BA5B-7682FEA102BA}"/>
              </a:ext>
            </a:extLst>
          </p:cNvPr>
          <p:cNvSpPr/>
          <p:nvPr/>
        </p:nvSpPr>
        <p:spPr>
          <a:xfrm>
            <a:off x="1095256" y="440899"/>
            <a:ext cx="6396131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3" name="CustomShape 7">
            <a:hlinkClick r:id="" action="ppaction://noaction">
              <a:snd r:embed="rId16" name="19_i.wav"/>
            </a:hlinkClick>
          </p:cNvPr>
          <p:cNvSpPr/>
          <p:nvPr/>
        </p:nvSpPr>
        <p:spPr>
          <a:xfrm>
            <a:off x="1078183" y="452773"/>
            <a:ext cx="7764579" cy="7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Complète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les mots de la conversation.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69950" y="122684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7" descr="cosmos">
            <a:extLst>
              <a:ext uri="{FF2B5EF4-FFF2-40B4-BE49-F238E27FC236}">
                <a16:creationId xmlns:a16="http://schemas.microsoft.com/office/drawing/2014/main" id="{4250B110-9CC1-478A-974D-26D0067C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76" y="1530167"/>
            <a:ext cx="2633025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64883" y="31717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niver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55151" y="326846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958860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tiliser</a:t>
            </a: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18BA7180-4679-4EA5-A235-77BC4A941A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77" y="5073901"/>
            <a:ext cx="1960949" cy="6058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D03AB1-16A6-4F84-A7EA-4B6CEAAA60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65" y="4322637"/>
            <a:ext cx="1594708" cy="1357086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D3DED0-C9D4-4BCF-9934-9224BEBA08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 t="12827" r="46482" b="71433"/>
          <a:stretch/>
        </p:blipFill>
        <p:spPr>
          <a:xfrm>
            <a:off x="8899661" y="2124677"/>
            <a:ext cx="1196906" cy="1131336"/>
          </a:xfrm>
          <a:prstGeom prst="rect">
            <a:avLst/>
          </a:prstGeom>
        </p:spPr>
      </p:pic>
      <p:pic>
        <p:nvPicPr>
          <p:cNvPr id="18" name="tu">
            <a:hlinkClick r:id="" action="ppaction://media"/>
            <a:extLst>
              <a:ext uri="{FF2B5EF4-FFF2-40B4-BE49-F238E27FC236}">
                <a16:creationId xmlns:a16="http://schemas.microsoft.com/office/drawing/2014/main" id="{B937E5DB-6F04-4174-B7BE-F5A381A19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95642" y="4739217"/>
            <a:ext cx="2301460" cy="1726095"/>
          </a:xfrm>
          <a:prstGeom prst="rect">
            <a:avLst/>
          </a:prstGeom>
        </p:spPr>
      </p:pic>
      <p:pic>
        <p:nvPicPr>
          <p:cNvPr id="19" name="u">
            <a:hlinkClick r:id="" action="ppaction://media"/>
            <a:extLst>
              <a:ext uri="{FF2B5EF4-FFF2-40B4-BE49-F238E27FC236}">
                <a16:creationId xmlns:a16="http://schemas.microsoft.com/office/drawing/2014/main" id="{BB6008B4-49A5-4DD4-B23A-E9FEF12796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18370" y="95123"/>
            <a:ext cx="2164479" cy="1623359"/>
          </a:xfrm>
          <a:prstGeom prst="rect">
            <a:avLst/>
          </a:prstGeom>
        </p:spPr>
      </p:pic>
      <p:pic>
        <p:nvPicPr>
          <p:cNvPr id="23" name="Picture 2" descr="boy pointing to a girl">
            <a:extLst>
              <a:ext uri="{FF2B5EF4-FFF2-40B4-BE49-F238E27FC236}">
                <a16:creationId xmlns:a16="http://schemas.microsoft.com/office/drawing/2014/main" id="{440C63ED-2D42-4E81-BA16-85663838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53" y="2759361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120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6977" y="-151126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54D5820-2361-4FF6-9579-872FBF036D1D}"/>
              </a:ext>
            </a:extLst>
          </p:cNvPr>
          <p:cNvSpPr/>
          <p:nvPr/>
        </p:nvSpPr>
        <p:spPr>
          <a:xfrm>
            <a:off x="2843872" y="97745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31797-1977-4CA3-9864-627F9C2843A0}"/>
              </a:ext>
            </a:extLst>
          </p:cNvPr>
          <p:cNvSpPr txBox="1"/>
          <p:nvPr/>
        </p:nvSpPr>
        <p:spPr>
          <a:xfrm>
            <a:off x="836080" y="322955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Bonj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2D1C3-4BDC-43D3-820E-239E6C86FE30}"/>
              </a:ext>
            </a:extLst>
          </p:cNvPr>
          <p:cNvSpPr txBox="1"/>
          <p:nvPr/>
        </p:nvSpPr>
        <p:spPr>
          <a:xfrm>
            <a:off x="8111293" y="32766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00860-70E8-49F9-ACC9-B797FAA17EC4}"/>
              </a:ext>
            </a:extLst>
          </p:cNvPr>
          <p:cNvSpPr txBox="1"/>
          <p:nvPr/>
        </p:nvSpPr>
        <p:spPr>
          <a:xfrm>
            <a:off x="958860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84CA6-7533-4765-B579-E0E82851274C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10D4205-05CF-4FFE-998D-BD3EFAE614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9" y="1795430"/>
            <a:ext cx="2436699" cy="142965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421616-6A21-4293-BD06-A374DFBCB0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60" y="2094875"/>
            <a:ext cx="1421384" cy="1092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DE24A8-E33F-4700-BFBD-D9238C9377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353">
            <a:off x="8221596" y="4664510"/>
            <a:ext cx="2975318" cy="11125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DEF597-C8AC-4335-8328-6830B40EDA77}"/>
              </a:ext>
            </a:extLst>
          </p:cNvPr>
          <p:cNvGrpSpPr/>
          <p:nvPr/>
        </p:nvGrpSpPr>
        <p:grpSpPr>
          <a:xfrm>
            <a:off x="1504352" y="4088809"/>
            <a:ext cx="1662602" cy="1662602"/>
            <a:chOff x="1504352" y="4088809"/>
            <a:chExt cx="1662602" cy="1662602"/>
          </a:xfrm>
        </p:grpSpPr>
        <p:pic>
          <p:nvPicPr>
            <p:cNvPr id="18" name="Graphic 17" descr="Flip calendar">
              <a:extLst>
                <a:ext uri="{FF2B5EF4-FFF2-40B4-BE49-F238E27FC236}">
                  <a16:creationId xmlns:a16="http://schemas.microsoft.com/office/drawing/2014/main" id="{9C559444-8FDA-4DE6-B75C-B5007971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583A44-C9BB-48C3-8341-2C6F1808340D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Mon</a:t>
              </a:r>
            </a:p>
          </p:txBody>
        </p:sp>
      </p:grpSp>
      <p:pic>
        <p:nvPicPr>
          <p:cNvPr id="21" name="ou">
            <a:hlinkClick r:id="" action="ppaction://media"/>
            <a:extLst>
              <a:ext uri="{FF2B5EF4-FFF2-40B4-BE49-F238E27FC236}">
                <a16:creationId xmlns:a16="http://schemas.microsoft.com/office/drawing/2014/main" id="{C116B699-6A70-43C6-8C8E-D86BEE223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35653" y="179838"/>
            <a:ext cx="1850580" cy="1387935"/>
          </a:xfrm>
          <a:prstGeom prst="rect">
            <a:avLst/>
          </a:prstGeom>
        </p:spPr>
      </p:pic>
      <p:pic>
        <p:nvPicPr>
          <p:cNvPr id="22" name="nous">
            <a:hlinkClick r:id="" action="ppaction://media"/>
            <a:extLst>
              <a:ext uri="{FF2B5EF4-FFF2-40B4-BE49-F238E27FC236}">
                <a16:creationId xmlns:a16="http://schemas.microsoft.com/office/drawing/2014/main" id="{65A26FBD-CC0B-4820-B9C1-DC6C7DBB09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60916" y="4485139"/>
            <a:ext cx="2706424" cy="2029818"/>
          </a:xfrm>
          <a:prstGeom prst="rect">
            <a:avLst/>
          </a:prstGeom>
        </p:spPr>
      </p:pic>
      <p:pic>
        <p:nvPicPr>
          <p:cNvPr id="26" name="Picture 25" descr="group of children">
            <a:extLst>
              <a:ext uri="{FF2B5EF4-FFF2-40B4-BE49-F238E27FC236}">
                <a16:creationId xmlns:a16="http://schemas.microsoft.com/office/drawing/2014/main" id="{0F795AF2-6B94-49EA-B08C-02B153CA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97" y="2821377"/>
            <a:ext cx="1765661" cy="142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16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6397691" y="252571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3528" y="227296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1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14136" y="239840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54D5820-2361-4FF6-9579-872FBF036D1D}"/>
              </a:ext>
            </a:extLst>
          </p:cNvPr>
          <p:cNvSpPr/>
          <p:nvPr/>
        </p:nvSpPr>
        <p:spPr>
          <a:xfrm>
            <a:off x="4591772" y="2285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2" descr="boy pointing to a girl">
            <a:extLst>
              <a:ext uri="{FF2B5EF4-FFF2-40B4-BE49-F238E27FC236}">
                <a16:creationId xmlns:a16="http://schemas.microsoft.com/office/drawing/2014/main" id="{8DA7EE95-1855-49AA-BB8F-79CC8961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36" y="4645531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roup of children">
            <a:extLst>
              <a:ext uri="{FF2B5EF4-FFF2-40B4-BE49-F238E27FC236}">
                <a16:creationId xmlns:a16="http://schemas.microsoft.com/office/drawing/2014/main" id="{A4B54E31-FCCF-4C37-AE2E-C2D390BF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99" y="4274286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u">
            <a:hlinkClick r:id="" action="ppaction://media"/>
            <a:extLst>
              <a:ext uri="{FF2B5EF4-FFF2-40B4-BE49-F238E27FC236}">
                <a16:creationId xmlns:a16="http://schemas.microsoft.com/office/drawing/2014/main" id="{508EE25A-2FC9-4695-849C-07D9B145C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06013" y="2362898"/>
            <a:ext cx="2301460" cy="1726095"/>
          </a:xfrm>
          <a:prstGeom prst="rect">
            <a:avLst/>
          </a:prstGeom>
        </p:spPr>
      </p:pic>
      <p:pic>
        <p:nvPicPr>
          <p:cNvPr id="12" name="nous">
            <a:hlinkClick r:id="" action="ppaction://media"/>
            <a:extLst>
              <a:ext uri="{FF2B5EF4-FFF2-40B4-BE49-F238E27FC236}">
                <a16:creationId xmlns:a16="http://schemas.microsoft.com/office/drawing/2014/main" id="{B1317157-E5FF-40AE-B415-A2CD618A4B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02891" y="2272960"/>
            <a:ext cx="2706424" cy="20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275;p6">
            <a:extLst>
              <a:ext uri="{FF2B5EF4-FFF2-40B4-BE49-F238E27FC236}">
                <a16:creationId xmlns:a16="http://schemas.microsoft.com/office/drawing/2014/main" id="{B2CA7029-FF8A-4010-B7EF-E08184E596FD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218946" y="1512920"/>
            <a:ext cx="11754107" cy="504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0;p6">
            <a:hlinkClick r:id="" action="ppaction://noaction">
              <a:snd r:embed="rId5" name="`brochure.wav"/>
            </a:hlinkClick>
            <a:extLst>
              <a:ext uri="{FF2B5EF4-FFF2-40B4-BE49-F238E27FC236}">
                <a16:creationId xmlns:a16="http://schemas.microsoft.com/office/drawing/2014/main" id="{F5DD86F1-6AA1-4078-8307-A1C792B681B9}"/>
              </a:ext>
            </a:extLst>
          </p:cNvPr>
          <p:cNvSpPr txBox="1"/>
          <p:nvPr/>
        </p:nvSpPr>
        <p:spPr>
          <a:xfrm>
            <a:off x="3142739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broch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81;p6">
            <a:hlinkClick r:id="" action="ppaction://noaction">
              <a:snd r:embed="rId6" name="dune.wav"/>
            </a:hlinkClick>
            <a:extLst>
              <a:ext uri="{FF2B5EF4-FFF2-40B4-BE49-F238E27FC236}">
                <a16:creationId xmlns:a16="http://schemas.microsoft.com/office/drawing/2014/main" id="{0F4145B3-61AD-4B62-A94D-FCDF28243B12}"/>
              </a:ext>
            </a:extLst>
          </p:cNvPr>
          <p:cNvSpPr txBox="1"/>
          <p:nvPr/>
        </p:nvSpPr>
        <p:spPr>
          <a:xfrm>
            <a:off x="6285478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2;p6">
            <a:hlinkClick r:id="" action="ppaction://noaction">
              <a:snd r:embed="rId7" name="cousin.wav"/>
            </a:hlinkClick>
            <a:extLst>
              <a:ext uri="{FF2B5EF4-FFF2-40B4-BE49-F238E27FC236}">
                <a16:creationId xmlns:a16="http://schemas.microsoft.com/office/drawing/2014/main" id="{D1484789-394D-4B54-97E8-4D40BC728F33}"/>
              </a:ext>
            </a:extLst>
          </p:cNvPr>
          <p:cNvSpPr txBox="1"/>
          <p:nvPr/>
        </p:nvSpPr>
        <p:spPr>
          <a:xfrm>
            <a:off x="3142739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83;p6">
            <a:hlinkClick r:id="" action="ppaction://noaction">
              <a:snd r:embed="rId8" name="mural.wav"/>
            </a:hlinkClick>
            <a:extLst>
              <a:ext uri="{FF2B5EF4-FFF2-40B4-BE49-F238E27FC236}">
                <a16:creationId xmlns:a16="http://schemas.microsoft.com/office/drawing/2014/main" id="{56C36A6A-35AD-41A0-A907-BA2DB5DC3867}"/>
              </a:ext>
            </a:extLst>
          </p:cNvPr>
          <p:cNvSpPr txBox="1"/>
          <p:nvPr/>
        </p:nvSpPr>
        <p:spPr>
          <a:xfrm>
            <a:off x="6285478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84;p6">
            <a:hlinkClick r:id="" action="ppaction://noaction">
              <a:snd r:embed="rId9" name="kangouru.wav"/>
            </a:hlinkClick>
            <a:extLst>
              <a:ext uri="{FF2B5EF4-FFF2-40B4-BE49-F238E27FC236}">
                <a16:creationId xmlns:a16="http://schemas.microsoft.com/office/drawing/2014/main" id="{040FCAD1-CDED-4254-862C-B562E9FCA3B0}"/>
              </a:ext>
            </a:extLst>
          </p:cNvPr>
          <p:cNvSpPr txBox="1"/>
          <p:nvPr/>
        </p:nvSpPr>
        <p:spPr>
          <a:xfrm>
            <a:off x="6285478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kang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85;p6">
            <a:hlinkClick r:id="" action="ppaction://noaction">
              <a:snd r:embed="rId10" name="journal.wav"/>
            </a:hlinkClick>
            <a:extLst>
              <a:ext uri="{FF2B5EF4-FFF2-40B4-BE49-F238E27FC236}">
                <a16:creationId xmlns:a16="http://schemas.microsoft.com/office/drawing/2014/main" id="{0ABF5791-38F8-430A-8D22-13E8D7A38019}"/>
              </a:ext>
            </a:extLst>
          </p:cNvPr>
          <p:cNvSpPr txBox="1"/>
          <p:nvPr/>
        </p:nvSpPr>
        <p:spPr>
          <a:xfrm>
            <a:off x="6285478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rnal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86;p6">
            <a:hlinkClick r:id="" action="ppaction://noaction">
              <a:snd r:embed="rId11" name="cure.wav"/>
            </a:hlinkClick>
            <a:extLst>
              <a:ext uri="{FF2B5EF4-FFF2-40B4-BE49-F238E27FC236}">
                <a16:creationId xmlns:a16="http://schemas.microsoft.com/office/drawing/2014/main" id="{50516483-A8B9-4984-8737-7F8ACDC5AC44}"/>
              </a:ext>
            </a:extLst>
          </p:cNvPr>
          <p:cNvSpPr txBox="1"/>
          <p:nvPr/>
        </p:nvSpPr>
        <p:spPr>
          <a:xfrm>
            <a:off x="3142739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87;p6">
            <a:hlinkClick r:id="" action="ppaction://noaction">
              <a:snd r:embed="rId12" name="moustache.wav"/>
            </a:hlinkClick>
            <a:extLst>
              <a:ext uri="{FF2B5EF4-FFF2-40B4-BE49-F238E27FC236}">
                <a16:creationId xmlns:a16="http://schemas.microsoft.com/office/drawing/2014/main" id="{A3829428-C338-48E8-863F-3E3BBDC32EE4}"/>
              </a:ext>
            </a:extLst>
          </p:cNvPr>
          <p:cNvSpPr txBox="1"/>
          <p:nvPr/>
        </p:nvSpPr>
        <p:spPr>
          <a:xfrm>
            <a:off x="6285478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stache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88;p6">
            <a:hlinkClick r:id="" action="ppaction://noaction">
              <a:snd r:embed="rId13" name="curry.wav"/>
            </a:hlinkClick>
            <a:extLst>
              <a:ext uri="{FF2B5EF4-FFF2-40B4-BE49-F238E27FC236}">
                <a16:creationId xmlns:a16="http://schemas.microsoft.com/office/drawing/2014/main" id="{9E47D287-564C-4C77-8032-3EFB333CEF3E}"/>
              </a:ext>
            </a:extLst>
          </p:cNvPr>
          <p:cNvSpPr txBox="1"/>
          <p:nvPr/>
        </p:nvSpPr>
        <p:spPr>
          <a:xfrm>
            <a:off x="9428217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rry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89;p6">
            <a:hlinkClick r:id="" action="ppaction://noaction">
              <a:snd r:embed="rId14" name="minute.wav"/>
            </a:hlinkClick>
            <a:extLst>
              <a:ext uri="{FF2B5EF4-FFF2-40B4-BE49-F238E27FC236}">
                <a16:creationId xmlns:a16="http://schemas.microsoft.com/office/drawing/2014/main" id="{95260BD2-321C-475E-BA88-813CBC828131}"/>
              </a:ext>
            </a:extLst>
          </p:cNvPr>
          <p:cNvSpPr txBox="1"/>
          <p:nvPr/>
        </p:nvSpPr>
        <p:spPr>
          <a:xfrm>
            <a:off x="9428217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6">
            <a:hlinkClick r:id="" action="ppaction://noaction">
              <a:snd r:embed="rId15" name="bambou.wav"/>
            </a:hlinkClick>
            <a:extLst>
              <a:ext uri="{FF2B5EF4-FFF2-40B4-BE49-F238E27FC236}">
                <a16:creationId xmlns:a16="http://schemas.microsoft.com/office/drawing/2014/main" id="{A60A8D93-9433-4612-9B84-48097A64B3A1}"/>
              </a:ext>
            </a:extLst>
          </p:cNvPr>
          <p:cNvSpPr txBox="1"/>
          <p:nvPr/>
        </p:nvSpPr>
        <p:spPr>
          <a:xfrm>
            <a:off x="0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bamb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3;p6">
            <a:hlinkClick r:id="" action="ppaction://noaction">
              <a:snd r:embed="rId16" name="figure.wav"/>
            </a:hlinkClick>
            <a:extLst>
              <a:ext uri="{FF2B5EF4-FFF2-40B4-BE49-F238E27FC236}">
                <a16:creationId xmlns:a16="http://schemas.microsoft.com/office/drawing/2014/main" id="{5021686E-A909-46B3-92A6-8BC7ABA53C40}"/>
              </a:ext>
            </a:extLst>
          </p:cNvPr>
          <p:cNvSpPr txBox="1"/>
          <p:nvPr/>
        </p:nvSpPr>
        <p:spPr>
          <a:xfrm>
            <a:off x="3142739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4;p6">
            <a:hlinkClick r:id="" action="ppaction://noaction">
              <a:snd r:embed="rId17" name="routine.wav"/>
            </a:hlinkClick>
            <a:extLst>
              <a:ext uri="{FF2B5EF4-FFF2-40B4-BE49-F238E27FC236}">
                <a16:creationId xmlns:a16="http://schemas.microsoft.com/office/drawing/2014/main" id="{3B6E861B-797F-4765-BED4-037D1BA5EAEC}"/>
              </a:ext>
            </a:extLst>
          </p:cNvPr>
          <p:cNvSpPr txBox="1"/>
          <p:nvPr/>
        </p:nvSpPr>
        <p:spPr>
          <a:xfrm>
            <a:off x="9211195" y="2715063"/>
            <a:ext cx="2698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tine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95;p6">
            <a:hlinkClick r:id="" action="ppaction://noaction">
              <a:snd r:embed="rId18" name="blouse.wav"/>
            </a:hlinkClick>
            <a:extLst>
              <a:ext uri="{FF2B5EF4-FFF2-40B4-BE49-F238E27FC236}">
                <a16:creationId xmlns:a16="http://schemas.microsoft.com/office/drawing/2014/main" id="{51C16FE6-3F7C-4FDA-A8EC-C506AC5F9ABD}"/>
              </a:ext>
            </a:extLst>
          </p:cNvPr>
          <p:cNvSpPr txBox="1"/>
          <p:nvPr/>
        </p:nvSpPr>
        <p:spPr>
          <a:xfrm>
            <a:off x="0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96;p6">
            <a:hlinkClick r:id="" action="ppaction://noaction">
              <a:snd r:embed="rId19" name="courgette.wav"/>
            </a:hlinkClick>
            <a:extLst>
              <a:ext uri="{FF2B5EF4-FFF2-40B4-BE49-F238E27FC236}">
                <a16:creationId xmlns:a16="http://schemas.microsoft.com/office/drawing/2014/main" id="{5AC1C77D-83A2-4BDB-9303-E43B184045E9}"/>
              </a:ext>
            </a:extLst>
          </p:cNvPr>
          <p:cNvSpPr txBox="1"/>
          <p:nvPr/>
        </p:nvSpPr>
        <p:spPr>
          <a:xfrm>
            <a:off x="0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rgette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8;p6">
            <a:hlinkClick r:id="" action="ppaction://noaction">
              <a:snd r:embed="rId20" name="fortune.wav"/>
            </a:hlinkClick>
            <a:extLst>
              <a:ext uri="{FF2B5EF4-FFF2-40B4-BE49-F238E27FC236}">
                <a16:creationId xmlns:a16="http://schemas.microsoft.com/office/drawing/2014/main" id="{2FA42ACB-1C03-4B12-99AC-8E7B48DD56FA}"/>
              </a:ext>
            </a:extLst>
          </p:cNvPr>
          <p:cNvSpPr txBox="1"/>
          <p:nvPr/>
        </p:nvSpPr>
        <p:spPr>
          <a:xfrm>
            <a:off x="9428217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9;p6">
            <a:hlinkClick r:id="" action="ppaction://noaction">
              <a:snd r:embed="rId21" name="nougat.wav"/>
            </a:hlinkClick>
            <a:extLst>
              <a:ext uri="{FF2B5EF4-FFF2-40B4-BE49-F238E27FC236}">
                <a16:creationId xmlns:a16="http://schemas.microsoft.com/office/drawing/2014/main" id="{42ECDA8E-963D-46B3-80A7-FC794324A688}"/>
              </a:ext>
            </a:extLst>
          </p:cNvPr>
          <p:cNvSpPr txBox="1"/>
          <p:nvPr/>
        </p:nvSpPr>
        <p:spPr>
          <a:xfrm>
            <a:off x="9428217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00;p6">
            <a:extLst>
              <a:ext uri="{FF2B5EF4-FFF2-40B4-BE49-F238E27FC236}">
                <a16:creationId xmlns:a16="http://schemas.microsoft.com/office/drawing/2014/main" id="{2295538D-96DA-4B48-B05E-EE9701CB86DA}"/>
              </a:ext>
            </a:extLst>
          </p:cNvPr>
          <p:cNvSpPr/>
          <p:nvPr/>
        </p:nvSpPr>
        <p:spPr>
          <a:xfrm>
            <a:off x="218946" y="1678988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3" name="Google Shape;301;p6">
            <a:extLst>
              <a:ext uri="{FF2B5EF4-FFF2-40B4-BE49-F238E27FC236}">
                <a16:creationId xmlns:a16="http://schemas.microsoft.com/office/drawing/2014/main" id="{5680CD40-666B-4CF3-8C47-813CE64EF99E}"/>
              </a:ext>
            </a:extLst>
          </p:cNvPr>
          <p:cNvCxnSpPr/>
          <p:nvPr/>
        </p:nvCxnSpPr>
        <p:spPr>
          <a:xfrm rot="-5400000" flipH="1">
            <a:off x="1967890" y="2075679"/>
            <a:ext cx="1791600" cy="1738500"/>
          </a:xfrm>
          <a:prstGeom prst="curvedConnector3">
            <a:avLst>
              <a:gd name="adj1" fmla="val 50002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302;p6">
            <a:extLst>
              <a:ext uri="{FF2B5EF4-FFF2-40B4-BE49-F238E27FC236}">
                <a16:creationId xmlns:a16="http://schemas.microsoft.com/office/drawing/2014/main" id="{BDB21694-E7BA-4897-8A22-ABB38FFA4D7F}"/>
              </a:ext>
            </a:extLst>
          </p:cNvPr>
          <p:cNvCxnSpPr/>
          <p:nvPr/>
        </p:nvCxnSpPr>
        <p:spPr>
          <a:xfrm rot="-5400000">
            <a:off x="4706136" y="3507881"/>
            <a:ext cx="663000" cy="600"/>
          </a:xfrm>
          <a:prstGeom prst="curvedConnector3">
            <a:avLst>
              <a:gd name="adj1" fmla="val 49996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303;p6">
            <a:extLst>
              <a:ext uri="{FF2B5EF4-FFF2-40B4-BE49-F238E27FC236}">
                <a16:creationId xmlns:a16="http://schemas.microsoft.com/office/drawing/2014/main" id="{1CC319B8-CEFC-4AAC-94A1-23883BE12C81}"/>
              </a:ext>
            </a:extLst>
          </p:cNvPr>
          <p:cNvCxnSpPr/>
          <p:nvPr/>
        </p:nvCxnSpPr>
        <p:spPr>
          <a:xfrm>
            <a:off x="5272372" y="2944973"/>
            <a:ext cx="4322100" cy="10455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304;p6">
            <a:extLst>
              <a:ext uri="{FF2B5EF4-FFF2-40B4-BE49-F238E27FC236}">
                <a16:creationId xmlns:a16="http://schemas.microsoft.com/office/drawing/2014/main" id="{D2002545-F77D-4A88-8833-884ACAC22581}"/>
              </a:ext>
            </a:extLst>
          </p:cNvPr>
          <p:cNvCxnSpPr/>
          <p:nvPr/>
        </p:nvCxnSpPr>
        <p:spPr>
          <a:xfrm rot="5400000">
            <a:off x="10448301" y="5039136"/>
            <a:ext cx="2157600" cy="147000"/>
          </a:xfrm>
          <a:prstGeom prst="curvedConnector3">
            <a:avLst>
              <a:gd name="adj1" fmla="val 99341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Google Shape;305;p6">
            <a:extLst>
              <a:ext uri="{FF2B5EF4-FFF2-40B4-BE49-F238E27FC236}">
                <a16:creationId xmlns:a16="http://schemas.microsoft.com/office/drawing/2014/main" id="{6433B7E2-160B-435B-B0DC-FA9B85D5C86C}"/>
              </a:ext>
            </a:extLst>
          </p:cNvPr>
          <p:cNvCxnSpPr/>
          <p:nvPr/>
        </p:nvCxnSpPr>
        <p:spPr>
          <a:xfrm flipH="1">
            <a:off x="8228476" y="6120569"/>
            <a:ext cx="1571400" cy="6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306;p6">
            <a:extLst>
              <a:ext uri="{FF2B5EF4-FFF2-40B4-BE49-F238E27FC236}">
                <a16:creationId xmlns:a16="http://schemas.microsoft.com/office/drawing/2014/main" id="{3D3C08E1-3BDC-443E-8076-DB9677837123}"/>
              </a:ext>
            </a:extLst>
          </p:cNvPr>
          <p:cNvCxnSpPr/>
          <p:nvPr/>
        </p:nvCxnSpPr>
        <p:spPr>
          <a:xfrm rot="10800000">
            <a:off x="387802" y="6169125"/>
            <a:ext cx="6846300" cy="122400"/>
          </a:xfrm>
          <a:prstGeom prst="curvedConnector3">
            <a:avLst>
              <a:gd name="adj1" fmla="val 10502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" name="Google Shape;307;p6">
            <a:extLst>
              <a:ext uri="{FF2B5EF4-FFF2-40B4-BE49-F238E27FC236}">
                <a16:creationId xmlns:a16="http://schemas.microsoft.com/office/drawing/2014/main" id="{3B9ABBAA-9E1B-4197-A5B6-480ABE0D5521}"/>
              </a:ext>
            </a:extLst>
          </p:cNvPr>
          <p:cNvCxnSpPr/>
          <p:nvPr/>
        </p:nvCxnSpPr>
        <p:spPr>
          <a:xfrm rot="10800000" flipH="1">
            <a:off x="2210937" y="4033769"/>
            <a:ext cx="4363800" cy="2086800"/>
          </a:xfrm>
          <a:prstGeom prst="curvedConnector3">
            <a:avLst>
              <a:gd name="adj1" fmla="val 22793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08;p6">
            <a:extLst>
              <a:ext uri="{FF2B5EF4-FFF2-40B4-BE49-F238E27FC236}">
                <a16:creationId xmlns:a16="http://schemas.microsoft.com/office/drawing/2014/main" id="{A1CBC3E7-653D-4AEC-A510-10C519357CE0}"/>
              </a:ext>
            </a:extLst>
          </p:cNvPr>
          <p:cNvCxnSpPr/>
          <p:nvPr/>
        </p:nvCxnSpPr>
        <p:spPr>
          <a:xfrm rot="5400000" flipH="1">
            <a:off x="7305643" y="2837427"/>
            <a:ext cx="2113200" cy="267300"/>
          </a:xfrm>
          <a:prstGeom prst="curvedConnector3">
            <a:avLst>
              <a:gd name="adj1" fmla="val 9973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" name="Google Shape;309;p6">
            <a:extLst>
              <a:ext uri="{FF2B5EF4-FFF2-40B4-BE49-F238E27FC236}">
                <a16:creationId xmlns:a16="http://schemas.microsoft.com/office/drawing/2014/main" id="{6BC1D9E0-7DD6-43A4-A6CF-25C55F9C8CF5}"/>
              </a:ext>
            </a:extLst>
          </p:cNvPr>
          <p:cNvCxnSpPr/>
          <p:nvPr/>
        </p:nvCxnSpPr>
        <p:spPr>
          <a:xfrm flipH="1">
            <a:off x="2025378" y="1914599"/>
            <a:ext cx="4763700" cy="2070900"/>
          </a:xfrm>
          <a:prstGeom prst="curvedConnector3">
            <a:avLst>
              <a:gd name="adj1" fmla="val 6976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" name="Google Shape;300;p6">
            <a:extLst>
              <a:ext uri="{FF2B5EF4-FFF2-40B4-BE49-F238E27FC236}">
                <a16:creationId xmlns:a16="http://schemas.microsoft.com/office/drawing/2014/main" id="{D30AC5E2-7721-4253-8AD7-D3DBD623E023}"/>
              </a:ext>
            </a:extLst>
          </p:cNvPr>
          <p:cNvSpPr/>
          <p:nvPr/>
        </p:nvSpPr>
        <p:spPr>
          <a:xfrm>
            <a:off x="225841" y="3743921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hlinkClick r:id="" action="ppaction://noaction">
              <a:snd r:embed="rId22" name="p_i.wav"/>
            </a:hlinkClick>
            <a:extLst>
              <a:ext uri="{FF2B5EF4-FFF2-40B4-BE49-F238E27FC236}">
                <a16:creationId xmlns:a16="http://schemas.microsoft.com/office/drawing/2014/main" id="{58310E4B-DC09-4B25-8254-06B772DEA03F}"/>
              </a:ext>
            </a:extLst>
          </p:cNvPr>
          <p:cNvSpPr txBox="1"/>
          <p:nvPr/>
        </p:nvSpPr>
        <p:spPr>
          <a:xfrm>
            <a:off x="254804" y="114148"/>
            <a:ext cx="712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 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compliquée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[1/2]</a:t>
            </a:r>
          </a:p>
        </p:txBody>
      </p:sp>
      <p:sp>
        <p:nvSpPr>
          <p:cNvPr id="22" name="Google Shape;290;p6">
            <a:hlinkClick r:id="" action="ppaction://noaction">
              <a:snd r:embed="rId23" name="couple.wav"/>
            </a:hlinkClick>
            <a:extLst>
              <a:ext uri="{FF2B5EF4-FFF2-40B4-BE49-F238E27FC236}">
                <a16:creationId xmlns:a16="http://schemas.microsoft.com/office/drawing/2014/main" id="{0980CEAF-B245-4637-997C-DD5B6C827B9F}"/>
              </a:ext>
            </a:extLst>
          </p:cNvPr>
          <p:cNvSpPr txBox="1"/>
          <p:nvPr/>
        </p:nvSpPr>
        <p:spPr>
          <a:xfrm>
            <a:off x="-1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2;p6">
            <a:hlinkClick r:id="" action="ppaction://noaction">
              <a:snd r:embed="rId24" name="culture.wav"/>
            </a:hlinkClick>
            <a:extLst>
              <a:ext uri="{FF2B5EF4-FFF2-40B4-BE49-F238E27FC236}">
                <a16:creationId xmlns:a16="http://schemas.microsoft.com/office/drawing/2014/main" id="{9B98B834-7701-487F-9622-EE2127EDF64E}"/>
              </a:ext>
            </a:extLst>
          </p:cNvPr>
          <p:cNvSpPr txBox="1"/>
          <p:nvPr/>
        </p:nvSpPr>
        <p:spPr>
          <a:xfrm>
            <a:off x="0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7;p6">
            <a:hlinkClick r:id="" action="ppaction://noaction">
              <a:snd r:embed="rId25" name="capture.wav"/>
            </a:hlinkClick>
            <a:extLst>
              <a:ext uri="{FF2B5EF4-FFF2-40B4-BE49-F238E27FC236}">
                <a16:creationId xmlns:a16="http://schemas.microsoft.com/office/drawing/2014/main" id="{14134EF0-A74E-4275-98FF-6632AB299285}"/>
              </a:ext>
            </a:extLst>
          </p:cNvPr>
          <p:cNvSpPr txBox="1"/>
          <p:nvPr/>
        </p:nvSpPr>
        <p:spPr>
          <a:xfrm>
            <a:off x="3142739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capt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ED756513-22B2-48D2-8900-E1B8498D45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18946" y="657179"/>
            <a:ext cx="1010643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77B4A58-4550-4BC3-9E8C-631B3DDBF7F8}"/>
              </a:ext>
            </a:extLst>
          </p:cNvPr>
          <p:cNvSpPr/>
          <p:nvPr/>
        </p:nvSpPr>
        <p:spPr>
          <a:xfrm>
            <a:off x="1211108" y="803912"/>
            <a:ext cx="3478458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5" name="CustomShape 7">
            <a:hlinkClick r:id="" action="ppaction://noaction">
              <a:snd r:embed="rId28" name="p_ii.wav"/>
            </a:hlinkClick>
            <a:extLst>
              <a:ext uri="{FF2B5EF4-FFF2-40B4-BE49-F238E27FC236}">
                <a16:creationId xmlns:a16="http://schemas.microsoft.com/office/drawing/2014/main" id="{F126A08D-B333-4FCC-95A1-9102C88E9520}"/>
              </a:ext>
            </a:extLst>
          </p:cNvPr>
          <p:cNvSpPr/>
          <p:nvPr/>
        </p:nvSpPr>
        <p:spPr>
          <a:xfrm>
            <a:off x="1185804" y="800080"/>
            <a:ext cx="37519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0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275;p6">
            <a:extLst>
              <a:ext uri="{FF2B5EF4-FFF2-40B4-BE49-F238E27FC236}">
                <a16:creationId xmlns:a16="http://schemas.microsoft.com/office/drawing/2014/main" id="{B2CA7029-FF8A-4010-B7EF-E08184E596FD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218946" y="1512920"/>
            <a:ext cx="11754107" cy="504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0;p6">
            <a:hlinkClick r:id="" action="ppaction://noaction">
              <a:snd r:embed="rId5" name="`brochure.wav"/>
            </a:hlinkClick>
            <a:extLst>
              <a:ext uri="{FF2B5EF4-FFF2-40B4-BE49-F238E27FC236}">
                <a16:creationId xmlns:a16="http://schemas.microsoft.com/office/drawing/2014/main" id="{F5DD86F1-6AA1-4078-8307-A1C792B681B9}"/>
              </a:ext>
            </a:extLst>
          </p:cNvPr>
          <p:cNvSpPr txBox="1"/>
          <p:nvPr/>
        </p:nvSpPr>
        <p:spPr>
          <a:xfrm>
            <a:off x="3142739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broch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81;p6">
            <a:hlinkClick r:id="" action="ppaction://noaction">
              <a:snd r:embed="rId6" name="dune.wav"/>
            </a:hlinkClick>
            <a:extLst>
              <a:ext uri="{FF2B5EF4-FFF2-40B4-BE49-F238E27FC236}">
                <a16:creationId xmlns:a16="http://schemas.microsoft.com/office/drawing/2014/main" id="{0F4145B3-61AD-4B62-A94D-FCDF28243B12}"/>
              </a:ext>
            </a:extLst>
          </p:cNvPr>
          <p:cNvSpPr txBox="1"/>
          <p:nvPr/>
        </p:nvSpPr>
        <p:spPr>
          <a:xfrm>
            <a:off x="6285478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2;p6">
            <a:hlinkClick r:id="" action="ppaction://noaction">
              <a:snd r:embed="rId7" name="cousin.wav"/>
            </a:hlinkClick>
            <a:extLst>
              <a:ext uri="{FF2B5EF4-FFF2-40B4-BE49-F238E27FC236}">
                <a16:creationId xmlns:a16="http://schemas.microsoft.com/office/drawing/2014/main" id="{D1484789-394D-4B54-97E8-4D40BC728F33}"/>
              </a:ext>
            </a:extLst>
          </p:cNvPr>
          <p:cNvSpPr txBox="1"/>
          <p:nvPr/>
        </p:nvSpPr>
        <p:spPr>
          <a:xfrm>
            <a:off x="3142739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83;p6">
            <a:hlinkClick r:id="" action="ppaction://noaction">
              <a:snd r:embed="rId8" name="mural.wav"/>
            </a:hlinkClick>
            <a:extLst>
              <a:ext uri="{FF2B5EF4-FFF2-40B4-BE49-F238E27FC236}">
                <a16:creationId xmlns:a16="http://schemas.microsoft.com/office/drawing/2014/main" id="{56C36A6A-35AD-41A0-A907-BA2DB5DC3867}"/>
              </a:ext>
            </a:extLst>
          </p:cNvPr>
          <p:cNvSpPr txBox="1"/>
          <p:nvPr/>
        </p:nvSpPr>
        <p:spPr>
          <a:xfrm>
            <a:off x="6285478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84;p6">
            <a:hlinkClick r:id="" action="ppaction://noaction">
              <a:snd r:embed="rId9" name="kangouru.wav"/>
            </a:hlinkClick>
            <a:extLst>
              <a:ext uri="{FF2B5EF4-FFF2-40B4-BE49-F238E27FC236}">
                <a16:creationId xmlns:a16="http://schemas.microsoft.com/office/drawing/2014/main" id="{040FCAD1-CDED-4254-862C-B562E9FCA3B0}"/>
              </a:ext>
            </a:extLst>
          </p:cNvPr>
          <p:cNvSpPr txBox="1"/>
          <p:nvPr/>
        </p:nvSpPr>
        <p:spPr>
          <a:xfrm>
            <a:off x="6285478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kang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85;p6">
            <a:hlinkClick r:id="" action="ppaction://noaction">
              <a:snd r:embed="rId10" name="journal.wav"/>
            </a:hlinkClick>
            <a:extLst>
              <a:ext uri="{FF2B5EF4-FFF2-40B4-BE49-F238E27FC236}">
                <a16:creationId xmlns:a16="http://schemas.microsoft.com/office/drawing/2014/main" id="{0ABF5791-38F8-430A-8D22-13E8D7A38019}"/>
              </a:ext>
            </a:extLst>
          </p:cNvPr>
          <p:cNvSpPr txBox="1"/>
          <p:nvPr/>
        </p:nvSpPr>
        <p:spPr>
          <a:xfrm>
            <a:off x="6285478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rnal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86;p6">
            <a:hlinkClick r:id="" action="ppaction://noaction">
              <a:snd r:embed="rId11" name="cure.wav"/>
            </a:hlinkClick>
            <a:extLst>
              <a:ext uri="{FF2B5EF4-FFF2-40B4-BE49-F238E27FC236}">
                <a16:creationId xmlns:a16="http://schemas.microsoft.com/office/drawing/2014/main" id="{50516483-A8B9-4984-8737-7F8ACDC5AC44}"/>
              </a:ext>
            </a:extLst>
          </p:cNvPr>
          <p:cNvSpPr txBox="1"/>
          <p:nvPr/>
        </p:nvSpPr>
        <p:spPr>
          <a:xfrm>
            <a:off x="3142739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87;p6">
            <a:hlinkClick r:id="" action="ppaction://noaction">
              <a:snd r:embed="rId12" name="moustache.wav"/>
            </a:hlinkClick>
            <a:extLst>
              <a:ext uri="{FF2B5EF4-FFF2-40B4-BE49-F238E27FC236}">
                <a16:creationId xmlns:a16="http://schemas.microsoft.com/office/drawing/2014/main" id="{A3829428-C338-48E8-863F-3E3BBDC32EE4}"/>
              </a:ext>
            </a:extLst>
          </p:cNvPr>
          <p:cNvSpPr txBox="1"/>
          <p:nvPr/>
        </p:nvSpPr>
        <p:spPr>
          <a:xfrm>
            <a:off x="6285478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stache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88;p6">
            <a:hlinkClick r:id="" action="ppaction://noaction">
              <a:snd r:embed="rId13" name="curry.wav"/>
            </a:hlinkClick>
            <a:extLst>
              <a:ext uri="{FF2B5EF4-FFF2-40B4-BE49-F238E27FC236}">
                <a16:creationId xmlns:a16="http://schemas.microsoft.com/office/drawing/2014/main" id="{9E47D287-564C-4C77-8032-3EFB333CEF3E}"/>
              </a:ext>
            </a:extLst>
          </p:cNvPr>
          <p:cNvSpPr txBox="1"/>
          <p:nvPr/>
        </p:nvSpPr>
        <p:spPr>
          <a:xfrm>
            <a:off x="9428217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rry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89;p6">
            <a:hlinkClick r:id="" action="ppaction://noaction">
              <a:snd r:embed="rId14" name="minute.wav"/>
            </a:hlinkClick>
            <a:extLst>
              <a:ext uri="{FF2B5EF4-FFF2-40B4-BE49-F238E27FC236}">
                <a16:creationId xmlns:a16="http://schemas.microsoft.com/office/drawing/2014/main" id="{95260BD2-321C-475E-BA88-813CBC828131}"/>
              </a:ext>
            </a:extLst>
          </p:cNvPr>
          <p:cNvSpPr txBox="1"/>
          <p:nvPr/>
        </p:nvSpPr>
        <p:spPr>
          <a:xfrm>
            <a:off x="9428217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6">
            <a:hlinkClick r:id="" action="ppaction://noaction">
              <a:snd r:embed="rId15" name="bambou.wav"/>
            </a:hlinkClick>
            <a:extLst>
              <a:ext uri="{FF2B5EF4-FFF2-40B4-BE49-F238E27FC236}">
                <a16:creationId xmlns:a16="http://schemas.microsoft.com/office/drawing/2014/main" id="{A60A8D93-9433-4612-9B84-48097A64B3A1}"/>
              </a:ext>
            </a:extLst>
          </p:cNvPr>
          <p:cNvSpPr txBox="1"/>
          <p:nvPr/>
        </p:nvSpPr>
        <p:spPr>
          <a:xfrm>
            <a:off x="0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bamb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3;p6">
            <a:hlinkClick r:id="" action="ppaction://noaction">
              <a:snd r:embed="rId16" name="figure.wav"/>
            </a:hlinkClick>
            <a:extLst>
              <a:ext uri="{FF2B5EF4-FFF2-40B4-BE49-F238E27FC236}">
                <a16:creationId xmlns:a16="http://schemas.microsoft.com/office/drawing/2014/main" id="{5021686E-A909-46B3-92A6-8BC7ABA53C40}"/>
              </a:ext>
            </a:extLst>
          </p:cNvPr>
          <p:cNvSpPr txBox="1"/>
          <p:nvPr/>
        </p:nvSpPr>
        <p:spPr>
          <a:xfrm>
            <a:off x="3142739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4;p6">
            <a:hlinkClick r:id="" action="ppaction://noaction">
              <a:snd r:embed="rId17" name="routine.wav"/>
            </a:hlinkClick>
            <a:extLst>
              <a:ext uri="{FF2B5EF4-FFF2-40B4-BE49-F238E27FC236}">
                <a16:creationId xmlns:a16="http://schemas.microsoft.com/office/drawing/2014/main" id="{3B6E861B-797F-4765-BED4-037D1BA5EAEC}"/>
              </a:ext>
            </a:extLst>
          </p:cNvPr>
          <p:cNvSpPr txBox="1"/>
          <p:nvPr/>
        </p:nvSpPr>
        <p:spPr>
          <a:xfrm>
            <a:off x="9211195" y="2715063"/>
            <a:ext cx="2698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tine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95;p6">
            <a:hlinkClick r:id="" action="ppaction://noaction">
              <a:snd r:embed="rId18" name="blouse.wav"/>
            </a:hlinkClick>
            <a:extLst>
              <a:ext uri="{FF2B5EF4-FFF2-40B4-BE49-F238E27FC236}">
                <a16:creationId xmlns:a16="http://schemas.microsoft.com/office/drawing/2014/main" id="{51C16FE6-3F7C-4FDA-A8EC-C506AC5F9ABD}"/>
              </a:ext>
            </a:extLst>
          </p:cNvPr>
          <p:cNvSpPr txBox="1"/>
          <p:nvPr/>
        </p:nvSpPr>
        <p:spPr>
          <a:xfrm>
            <a:off x="0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96;p6">
            <a:hlinkClick r:id="" action="ppaction://noaction">
              <a:snd r:embed="rId19" name="courgette.wav"/>
            </a:hlinkClick>
            <a:extLst>
              <a:ext uri="{FF2B5EF4-FFF2-40B4-BE49-F238E27FC236}">
                <a16:creationId xmlns:a16="http://schemas.microsoft.com/office/drawing/2014/main" id="{5AC1C77D-83A2-4BDB-9303-E43B184045E9}"/>
              </a:ext>
            </a:extLst>
          </p:cNvPr>
          <p:cNvSpPr txBox="1"/>
          <p:nvPr/>
        </p:nvSpPr>
        <p:spPr>
          <a:xfrm>
            <a:off x="0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rgette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8;p6">
            <a:hlinkClick r:id="" action="ppaction://noaction">
              <a:snd r:embed="rId20" name="fortune.wav"/>
            </a:hlinkClick>
            <a:extLst>
              <a:ext uri="{FF2B5EF4-FFF2-40B4-BE49-F238E27FC236}">
                <a16:creationId xmlns:a16="http://schemas.microsoft.com/office/drawing/2014/main" id="{2FA42ACB-1C03-4B12-99AC-8E7B48DD56FA}"/>
              </a:ext>
            </a:extLst>
          </p:cNvPr>
          <p:cNvSpPr txBox="1"/>
          <p:nvPr/>
        </p:nvSpPr>
        <p:spPr>
          <a:xfrm>
            <a:off x="9428217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9;p6">
            <a:hlinkClick r:id="" action="ppaction://noaction">
              <a:snd r:embed="rId21" name="nougat.wav"/>
            </a:hlinkClick>
            <a:extLst>
              <a:ext uri="{FF2B5EF4-FFF2-40B4-BE49-F238E27FC236}">
                <a16:creationId xmlns:a16="http://schemas.microsoft.com/office/drawing/2014/main" id="{42ECDA8E-963D-46B3-80A7-FC794324A688}"/>
              </a:ext>
            </a:extLst>
          </p:cNvPr>
          <p:cNvSpPr txBox="1"/>
          <p:nvPr/>
        </p:nvSpPr>
        <p:spPr>
          <a:xfrm>
            <a:off x="9428217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hlinkClick r:id="" action="ppaction://noaction">
              <a:snd r:embed="rId22" name="p_i.wav"/>
            </a:hlinkClick>
            <a:extLst>
              <a:ext uri="{FF2B5EF4-FFF2-40B4-BE49-F238E27FC236}">
                <a16:creationId xmlns:a16="http://schemas.microsoft.com/office/drawing/2014/main" id="{58310E4B-DC09-4B25-8254-06B772DEA03F}"/>
              </a:ext>
            </a:extLst>
          </p:cNvPr>
          <p:cNvSpPr txBox="1"/>
          <p:nvPr/>
        </p:nvSpPr>
        <p:spPr>
          <a:xfrm>
            <a:off x="254804" y="114148"/>
            <a:ext cx="712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 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compliquée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[2/2]</a:t>
            </a:r>
          </a:p>
        </p:txBody>
      </p:sp>
      <p:sp>
        <p:nvSpPr>
          <p:cNvPr id="22" name="Google Shape;290;p6">
            <a:hlinkClick r:id="" action="ppaction://noaction">
              <a:snd r:embed="rId23" name="couple.wav"/>
            </a:hlinkClick>
            <a:extLst>
              <a:ext uri="{FF2B5EF4-FFF2-40B4-BE49-F238E27FC236}">
                <a16:creationId xmlns:a16="http://schemas.microsoft.com/office/drawing/2014/main" id="{0980CEAF-B245-4637-997C-DD5B6C827B9F}"/>
              </a:ext>
            </a:extLst>
          </p:cNvPr>
          <p:cNvSpPr txBox="1"/>
          <p:nvPr/>
        </p:nvSpPr>
        <p:spPr>
          <a:xfrm>
            <a:off x="0" y="1668334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2;p6">
            <a:hlinkClick r:id="" action="ppaction://noaction">
              <a:snd r:embed="rId24" name="culture.wav"/>
            </a:hlinkClick>
            <a:extLst>
              <a:ext uri="{FF2B5EF4-FFF2-40B4-BE49-F238E27FC236}">
                <a16:creationId xmlns:a16="http://schemas.microsoft.com/office/drawing/2014/main" id="{9B98B834-7701-487F-9622-EE2127EDF64E}"/>
              </a:ext>
            </a:extLst>
          </p:cNvPr>
          <p:cNvSpPr txBox="1"/>
          <p:nvPr/>
        </p:nvSpPr>
        <p:spPr>
          <a:xfrm>
            <a:off x="-11263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7;p6">
            <a:hlinkClick r:id="" action="ppaction://noaction">
              <a:snd r:embed="rId25" name="capture.wav"/>
            </a:hlinkClick>
            <a:extLst>
              <a:ext uri="{FF2B5EF4-FFF2-40B4-BE49-F238E27FC236}">
                <a16:creationId xmlns:a16="http://schemas.microsoft.com/office/drawing/2014/main" id="{14134EF0-A74E-4275-98FF-6632AB299285}"/>
              </a:ext>
            </a:extLst>
          </p:cNvPr>
          <p:cNvSpPr txBox="1"/>
          <p:nvPr/>
        </p:nvSpPr>
        <p:spPr>
          <a:xfrm>
            <a:off x="3142739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capt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ED756513-22B2-48D2-8900-E1B8498D45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18946" y="657179"/>
            <a:ext cx="1010643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77B4A58-4550-4BC3-9E8C-631B3DDBF7F8}"/>
              </a:ext>
            </a:extLst>
          </p:cNvPr>
          <p:cNvSpPr/>
          <p:nvPr/>
        </p:nvSpPr>
        <p:spPr>
          <a:xfrm>
            <a:off x="1211108" y="803912"/>
            <a:ext cx="3478458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5" name="CustomShape 7">
            <a:hlinkClick r:id="" action="ppaction://noaction">
              <a:snd r:embed="rId28" name="p_ii.wav"/>
            </a:hlinkClick>
            <a:extLst>
              <a:ext uri="{FF2B5EF4-FFF2-40B4-BE49-F238E27FC236}">
                <a16:creationId xmlns:a16="http://schemas.microsoft.com/office/drawing/2014/main" id="{F126A08D-B333-4FCC-95A1-9102C88E9520}"/>
              </a:ext>
            </a:extLst>
          </p:cNvPr>
          <p:cNvSpPr/>
          <p:nvPr/>
        </p:nvSpPr>
        <p:spPr>
          <a:xfrm>
            <a:off x="1185804" y="800080"/>
            <a:ext cx="37519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46" name="Google Shape;328;p7">
            <a:extLst>
              <a:ext uri="{FF2B5EF4-FFF2-40B4-BE49-F238E27FC236}">
                <a16:creationId xmlns:a16="http://schemas.microsoft.com/office/drawing/2014/main" id="{62768F5D-B68E-428E-9592-EBD024C67429}"/>
              </a:ext>
            </a:extLst>
          </p:cNvPr>
          <p:cNvCxnSpPr/>
          <p:nvPr/>
        </p:nvCxnSpPr>
        <p:spPr>
          <a:xfrm>
            <a:off x="1537999" y="5257945"/>
            <a:ext cx="1650900" cy="938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" name="Google Shape;321;p7">
            <a:extLst>
              <a:ext uri="{FF2B5EF4-FFF2-40B4-BE49-F238E27FC236}">
                <a16:creationId xmlns:a16="http://schemas.microsoft.com/office/drawing/2014/main" id="{3B93D4DB-337C-44FC-B355-A21B1778CD43}"/>
              </a:ext>
            </a:extLst>
          </p:cNvPr>
          <p:cNvCxnSpPr/>
          <p:nvPr/>
        </p:nvCxnSpPr>
        <p:spPr>
          <a:xfrm rot="-5400000" flipH="1">
            <a:off x="10339667" y="2458799"/>
            <a:ext cx="658200" cy="600"/>
          </a:xfrm>
          <a:prstGeom prst="curvedConnector3">
            <a:avLst>
              <a:gd name="adj1" fmla="val 5001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" name="Google Shape;322;p7">
            <a:extLst>
              <a:ext uri="{FF2B5EF4-FFF2-40B4-BE49-F238E27FC236}">
                <a16:creationId xmlns:a16="http://schemas.microsoft.com/office/drawing/2014/main" id="{361B7C61-E6DE-4947-B705-2CE52E6759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49215" y="3080012"/>
            <a:ext cx="2591617" cy="1948378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" name="Google Shape;323;p7">
            <a:extLst>
              <a:ext uri="{FF2B5EF4-FFF2-40B4-BE49-F238E27FC236}">
                <a16:creationId xmlns:a16="http://schemas.microsoft.com/office/drawing/2014/main" id="{067812E4-1286-45BB-A611-BFDBEBB679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84580" y="2298579"/>
            <a:ext cx="2660618" cy="2589607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" name="Google Shape;324;p7">
            <a:extLst>
              <a:ext uri="{FF2B5EF4-FFF2-40B4-BE49-F238E27FC236}">
                <a16:creationId xmlns:a16="http://schemas.microsoft.com/office/drawing/2014/main" id="{3D6E80BF-D51C-4A5B-BF81-475E266A85E7}"/>
              </a:ext>
            </a:extLst>
          </p:cNvPr>
          <p:cNvCxnSpPr>
            <a:cxnSpLocks/>
          </p:cNvCxnSpPr>
          <p:nvPr/>
        </p:nvCxnSpPr>
        <p:spPr>
          <a:xfrm>
            <a:off x="4913086" y="2097314"/>
            <a:ext cx="2090575" cy="99685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1" name="Google Shape;325;p7">
            <a:extLst>
              <a:ext uri="{FF2B5EF4-FFF2-40B4-BE49-F238E27FC236}">
                <a16:creationId xmlns:a16="http://schemas.microsoft.com/office/drawing/2014/main" id="{C2DDCA96-FD03-4788-B91D-9741A677D4FC}"/>
              </a:ext>
            </a:extLst>
          </p:cNvPr>
          <p:cNvCxnSpPr>
            <a:cxnSpLocks/>
          </p:cNvCxnSpPr>
          <p:nvPr/>
        </p:nvCxnSpPr>
        <p:spPr>
          <a:xfrm>
            <a:off x="7677005" y="3137315"/>
            <a:ext cx="2624367" cy="190729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2" name="Google Shape;326;p7">
            <a:extLst>
              <a:ext uri="{FF2B5EF4-FFF2-40B4-BE49-F238E27FC236}">
                <a16:creationId xmlns:a16="http://schemas.microsoft.com/office/drawing/2014/main" id="{4F033E34-4A26-4032-B9B0-A3C0696C855C}"/>
              </a:ext>
            </a:extLst>
          </p:cNvPr>
          <p:cNvCxnSpPr>
            <a:cxnSpLocks/>
          </p:cNvCxnSpPr>
          <p:nvPr/>
        </p:nvCxnSpPr>
        <p:spPr>
          <a:xfrm rot="10800000">
            <a:off x="2363449" y="3115914"/>
            <a:ext cx="8021522" cy="210960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3" name="Google Shape;327;p7">
            <a:extLst>
              <a:ext uri="{FF2B5EF4-FFF2-40B4-BE49-F238E27FC236}">
                <a16:creationId xmlns:a16="http://schemas.microsoft.com/office/drawing/2014/main" id="{E20132C0-8FD0-48F0-910B-BE7AAAAADFED}"/>
              </a:ext>
            </a:extLst>
          </p:cNvPr>
          <p:cNvCxnSpPr>
            <a:cxnSpLocks/>
          </p:cNvCxnSpPr>
          <p:nvPr/>
        </p:nvCxnSpPr>
        <p:spPr>
          <a:xfrm rot="10800000">
            <a:off x="1926651" y="5226115"/>
            <a:ext cx="2013978" cy="12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5" name="Google Shape;329;p7">
            <a:extLst>
              <a:ext uri="{FF2B5EF4-FFF2-40B4-BE49-F238E27FC236}">
                <a16:creationId xmlns:a16="http://schemas.microsoft.com/office/drawing/2014/main" id="{3D3AE70F-7867-495C-ABC3-A937CFF0DABD}"/>
              </a:ext>
            </a:extLst>
          </p:cNvPr>
          <p:cNvCxnSpPr>
            <a:cxnSpLocks/>
          </p:cNvCxnSpPr>
          <p:nvPr/>
        </p:nvCxnSpPr>
        <p:spPr>
          <a:xfrm>
            <a:off x="1782022" y="3310326"/>
            <a:ext cx="2289235" cy="1874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8" name="Google Shape;320;p7">
            <a:extLst>
              <a:ext uri="{FF2B5EF4-FFF2-40B4-BE49-F238E27FC236}">
                <a16:creationId xmlns:a16="http://schemas.microsoft.com/office/drawing/2014/main" id="{902624A6-6C49-4D4D-89E8-66C6179FEC25}"/>
              </a:ext>
            </a:extLst>
          </p:cNvPr>
          <p:cNvSpPr/>
          <p:nvPr/>
        </p:nvSpPr>
        <p:spPr>
          <a:xfrm>
            <a:off x="9673072" y="1649007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20;p7">
            <a:extLst>
              <a:ext uri="{FF2B5EF4-FFF2-40B4-BE49-F238E27FC236}">
                <a16:creationId xmlns:a16="http://schemas.microsoft.com/office/drawing/2014/main" id="{F2AD69CB-6B57-4447-9D75-171BECD330FB}"/>
              </a:ext>
            </a:extLst>
          </p:cNvPr>
          <p:cNvSpPr/>
          <p:nvPr/>
        </p:nvSpPr>
        <p:spPr>
          <a:xfrm>
            <a:off x="3387594" y="5845461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189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C03A78A4-C8D0-429E-8DF3-BBCE45869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15" y="142109"/>
            <a:ext cx="1101543" cy="111849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1044950"/>
            <a:ext cx="10058332" cy="5813050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8" name="s7_title.wav"/>
            </a:hlinkClick>
          </p:cNvPr>
          <p:cNvSpPr/>
          <p:nvPr/>
        </p:nvSpPr>
        <p:spPr>
          <a:xfrm>
            <a:off x="75716" y="43189"/>
            <a:ext cx="87286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 écrit une histoire pour sa cousine.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10" name="5_2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5159" y="1542984"/>
            <a:ext cx="4078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lundi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Il a un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ball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on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Man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on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37" name="TextBox 36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Chaque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jour, Maurice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carte pour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ami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amie.</a:t>
            </a: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962BDE8D-CE8D-4FFA-B934-4CCD51097C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39" y="3000166"/>
            <a:ext cx="3743825" cy="2725925"/>
          </a:xfrm>
          <a:prstGeom prst="rect">
            <a:avLst/>
          </a:prstGeom>
        </p:spPr>
      </p:pic>
      <p:pic>
        <p:nvPicPr>
          <p:cNvPr id="20" name="Picture 19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1290F142-001F-4056-BDF2-2D21DA7F66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5" y="5049678"/>
            <a:ext cx="1110453" cy="71225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1652A0-B3F9-4D3B-845B-3F5CDD57B933}"/>
              </a:ext>
            </a:extLst>
          </p:cNvPr>
          <p:cNvGrpSpPr/>
          <p:nvPr/>
        </p:nvGrpSpPr>
        <p:grpSpPr>
          <a:xfrm>
            <a:off x="7499246" y="2953827"/>
            <a:ext cx="2298764" cy="2510067"/>
            <a:chOff x="5793946" y="4465726"/>
            <a:chExt cx="1597677" cy="201753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0A1751-9A7F-4247-9A63-1CE6A53233F6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A8CF23-6214-487A-9785-8060CC6F4578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0008271-9095-4400-AA24-5F656C39A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1267A287-B6F0-4A2C-B56F-9AEAC566B8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6845" y="709597"/>
            <a:ext cx="1010643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F8E53AA-7DEA-41D1-B51C-BE090AFA6691}"/>
              </a:ext>
            </a:extLst>
          </p:cNvPr>
          <p:cNvSpPr/>
          <p:nvPr/>
        </p:nvSpPr>
        <p:spPr>
          <a:xfrm>
            <a:off x="1271416" y="889307"/>
            <a:ext cx="612824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A996C031-5106-4950-93B2-63E866D96ABC}"/>
              </a:ext>
            </a:extLst>
          </p:cNvPr>
          <p:cNvSpPr/>
          <p:nvPr/>
        </p:nvSpPr>
        <p:spPr>
          <a:xfrm>
            <a:off x="1237894" y="879349"/>
            <a:ext cx="862888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Lis 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texte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vérifie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902CE8-151A-4427-9F5A-61F3BF7D4F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92" y="3913407"/>
            <a:ext cx="1209538" cy="1303206"/>
          </a:xfrm>
          <a:prstGeom prst="rect">
            <a:avLst/>
          </a:prstGeom>
        </p:spPr>
      </p:pic>
      <p:pic>
        <p:nvPicPr>
          <p:cNvPr id="26" name="Picture 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93E4E83-6FDC-42AC-A081-8DD048285B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907"/>
          <a:stretch/>
        </p:blipFill>
        <p:spPr>
          <a:xfrm>
            <a:off x="50115" y="1463350"/>
            <a:ext cx="1184337" cy="18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5247400E-53BE-49C8-976D-3319621A2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59" y="88720"/>
            <a:ext cx="1101543" cy="111849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0" name="TextBox 9">
            <a:hlinkClick r:id="" action="ppaction://noaction">
              <a:snd r:embed="rId9" name="5_4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247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mercredi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Il a un banj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o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Lé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o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37" name="TextBox 36">
            <a:hlinkClick r:id="" action="ppaction://noaction">
              <a:snd r:embed="rId10" name="5_3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891046" y="1452531"/>
            <a:ext cx="3991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mardi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 </a:t>
            </a:r>
          </a:p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Il a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tort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u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L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l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96534E-FC40-4E0D-AA05-2A0AB62B8A1B}"/>
              </a:ext>
            </a:extLst>
          </p:cNvPr>
          <p:cNvGrpSpPr/>
          <p:nvPr/>
        </p:nvGrpSpPr>
        <p:grpSpPr>
          <a:xfrm>
            <a:off x="2509235" y="3069607"/>
            <a:ext cx="2298764" cy="2510067"/>
            <a:chOff x="5793946" y="4465726"/>
            <a:chExt cx="1597677" cy="20175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53D061-5ED3-451E-A105-2F093390119F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7C294D-CC25-4FF7-9274-DAE92EE24390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35BD9EA-421A-4793-A570-3BE950E5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7ED76D-A875-41D7-BF50-226B19FB68DF}"/>
              </a:ext>
            </a:extLst>
          </p:cNvPr>
          <p:cNvGrpSpPr/>
          <p:nvPr/>
        </p:nvGrpSpPr>
        <p:grpSpPr>
          <a:xfrm>
            <a:off x="7499246" y="2953827"/>
            <a:ext cx="2298764" cy="2510067"/>
            <a:chOff x="5793946" y="4465726"/>
            <a:chExt cx="1597677" cy="201753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6908DA-8A79-44E1-B59D-10910B93D6BC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CD66E6-A121-4B15-90D7-B09E287BF1BB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BDDDA87-BA0E-419A-B432-E34744ABB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9CEC30-1446-45E3-9AC0-03587D361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04" y="4497528"/>
            <a:ext cx="1493520" cy="789932"/>
          </a:xfrm>
          <a:prstGeom prst="rect">
            <a:avLst/>
          </a:prstGeom>
        </p:spPr>
      </p:pic>
      <p:pic>
        <p:nvPicPr>
          <p:cNvPr id="4" name="Picture 3" descr="A picture containing music&#10;&#10;Description automatically generated">
            <a:extLst>
              <a:ext uri="{FF2B5EF4-FFF2-40B4-BE49-F238E27FC236}">
                <a16:creationId xmlns:a16="http://schemas.microsoft.com/office/drawing/2014/main" id="{6A3BA93B-003E-4575-9215-EA460A4EA2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98" y="3799993"/>
            <a:ext cx="1951312" cy="15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5247400E-53BE-49C8-976D-3319621A2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59" y="88720"/>
            <a:ext cx="1101543" cy="111849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407506" y="1515551"/>
            <a:ext cx="424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vendredi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Il a un bat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eau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Phil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65676" y="1506436"/>
            <a:ext cx="3991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jeudi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Il a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co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 pour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</a:rPr>
              <a:t>arlotte.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AAE003-FB34-42D6-94E2-EE79AF61E98A}"/>
              </a:ext>
            </a:extLst>
          </p:cNvPr>
          <p:cNvGrpSpPr/>
          <p:nvPr/>
        </p:nvGrpSpPr>
        <p:grpSpPr>
          <a:xfrm>
            <a:off x="7499246" y="2953827"/>
            <a:ext cx="2298764" cy="2510067"/>
            <a:chOff x="5793946" y="4465726"/>
            <a:chExt cx="1597677" cy="20175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9DF7A7-59F0-4662-AEDD-84C10659EDDC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C4133D-88DB-4BD7-AC9E-AD05C295A7CC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EBF9D01-CFD8-40AB-A80C-9C27EFCB5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482E95-009B-43A6-A25E-3BACEBFFFAEE}"/>
              </a:ext>
            </a:extLst>
          </p:cNvPr>
          <p:cNvGrpSpPr/>
          <p:nvPr/>
        </p:nvGrpSpPr>
        <p:grpSpPr>
          <a:xfrm>
            <a:off x="2434242" y="3068986"/>
            <a:ext cx="2298764" cy="2510067"/>
            <a:chOff x="5793946" y="4465726"/>
            <a:chExt cx="1597677" cy="20175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E6F966-0FFC-423A-8B44-EB9DC9BC3184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2DD433-7963-48E8-976D-51A88EC58522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21DBDA5-634D-4269-87E8-E1B16F1A0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28BCEFB5-1B84-4D4F-B8DB-85620EEA4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1" y="4108589"/>
            <a:ext cx="1094743" cy="115046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4A8F8B-F359-4093-95DC-226D570B89E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/>
          <a:stretch/>
        </p:blipFill>
        <p:spPr>
          <a:xfrm>
            <a:off x="7615530" y="4108588"/>
            <a:ext cx="1831604" cy="9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8872</TotalTime>
  <Words>1677</Words>
  <Application>Microsoft Office PowerPoint</Application>
  <PresentationFormat>Widescreen</PresentationFormat>
  <Paragraphs>333</Paragraphs>
  <Slides>20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Century Gothic</vt:lpstr>
      <vt:lpstr>Ink Free</vt:lpstr>
      <vt:lpstr>Modern Love</vt:lpstr>
      <vt:lpstr>Symbol</vt:lpstr>
      <vt:lpstr>Wingdings</vt:lpstr>
      <vt:lpstr>1_Office Theme</vt:lpstr>
      <vt:lpstr>Saying what I and others have</vt:lpstr>
      <vt:lpstr>prononcer</vt:lpstr>
      <vt:lpstr>prononcer</vt:lpstr>
      <vt:lpstr>prononcer</vt:lpstr>
      <vt:lpstr>prononcer</vt:lpstr>
      <vt:lpstr>prononcer</vt:lpstr>
      <vt:lpstr>lire</vt:lpstr>
      <vt:lpstr>lire</vt:lpstr>
      <vt:lpstr>lire</vt:lpstr>
      <vt:lpstr>lire</vt:lpstr>
      <vt:lpstr>parler</vt:lpstr>
      <vt:lpstr>parler</vt:lpstr>
      <vt:lpstr>parler</vt:lpstr>
      <vt:lpstr>parler</vt:lpstr>
      <vt:lpstr>parler</vt:lpstr>
      <vt:lpstr>parler</vt:lpstr>
      <vt:lpstr>parler</vt:lpstr>
      <vt:lpstr>Questions with quoi</vt:lpstr>
      <vt:lpstr>écrire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74</cp:revision>
  <dcterms:created xsi:type="dcterms:W3CDTF">2021-07-02T19:27:01Z</dcterms:created>
  <dcterms:modified xsi:type="dcterms:W3CDTF">2023-11-14T06:46:08Z</dcterms:modified>
</cp:coreProperties>
</file>