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378" r:id="rId3"/>
    <p:sldId id="534" r:id="rId4"/>
    <p:sldId id="513" r:id="rId5"/>
    <p:sldId id="535" r:id="rId6"/>
    <p:sldId id="528" r:id="rId7"/>
    <p:sldId id="536" r:id="rId8"/>
    <p:sldId id="537" r:id="rId9"/>
    <p:sldId id="546" r:id="rId10"/>
    <p:sldId id="547" r:id="rId11"/>
    <p:sldId id="540" r:id="rId12"/>
    <p:sldId id="521" r:id="rId13"/>
    <p:sldId id="541" r:id="rId14"/>
    <p:sldId id="542" r:id="rId15"/>
    <p:sldId id="543" r:id="rId16"/>
    <p:sldId id="544" r:id="rId17"/>
    <p:sldId id="526" r:id="rId18"/>
    <p:sldId id="545" r:id="rId19"/>
    <p:sldId id="292" r:id="rId20"/>
    <p:sldId id="50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EFF9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54608" autoAdjust="0"/>
  </p:normalViewPr>
  <p:slideViewPr>
    <p:cSldViewPr snapToGrid="0">
      <p:cViewPr varScale="1">
        <p:scale>
          <a:sx n="58" d="100"/>
          <a:sy n="58" d="100"/>
        </p:scale>
        <p:origin x="2646" y="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2C99A-C469-487C-B7F3-BEA3E06E0D84}" type="datetimeFigureOut">
              <a:rPr lang="en-GB" smtClean="0"/>
              <a:t>14/11/2023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88A7DB-3951-47CF-8E53-B42241E866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73592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Artwork by Steve Clarke. Pronoun pictures from NCELP (www.ncelp.org). All additional pictures selected from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Pixabay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are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available under a Creative Commons license, no attribution required.</a:t>
            </a:r>
            <a:endParaRPr lang="en-GB" sz="1200" b="0" strike="noStrike" spc="-1" dirty="0">
              <a:latin typeface="Arial"/>
            </a:endParaRPr>
          </a:p>
          <a:p>
            <a:pPr marL="219710" indent="-219710">
              <a:spcAft>
                <a:spcPts val="0"/>
              </a:spcAft>
            </a:pPr>
            <a:endParaRPr lang="en-GB" sz="12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Phonics: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[u] [ou] tu [112] salut ! [2205] amusant [4695] utiliser [345] nous [31] bonjour ! [1972] douze [1664] jouer [219] jour [78]</a:t>
            </a:r>
            <a:endParaRPr lang="it-IT" sz="1200" b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21600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: </a:t>
            </a:r>
            <a:r>
              <a:rPr lang="fr-FR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</a:t>
            </a:r>
            <a:r>
              <a:rPr lang="en-US" sz="1200" b="1" i="0" strike="noStrike" spc="-1" dirty="0" err="1">
                <a:solidFill>
                  <a:srgbClr val="002060"/>
                </a:solidFill>
                <a:latin typeface="Century Gothic"/>
                <a:ea typeface="Century Gothic"/>
              </a:rPr>
              <a:t>chaque</a:t>
            </a:r>
            <a:r>
              <a:rPr lang="en-US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[151] jour [78]  </a:t>
            </a:r>
            <a:r>
              <a:rPr lang="en-US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days of the week</a:t>
            </a:r>
          </a:p>
          <a:p>
            <a:pPr marL="216000" indent="-216000">
              <a:lnSpc>
                <a:spcPct val="100000"/>
              </a:lnSpc>
            </a:pP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avoir [8] j’ai, il a, elle a, quoi [297]  chat [3138] crayon [&gt;5000]  dessin [2624] message [792] </a:t>
            </a:r>
          </a:p>
          <a:p>
            <a:pPr marL="0" indent="-216000">
              <a:lnSpc>
                <a:spcPct val="100000"/>
              </a:lnSpc>
            </a:pP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bien [47] mal [277] Oui [284] Non [75] Au revoir [n/a] Ça va ? [54/53] </a:t>
            </a:r>
          </a:p>
          <a:p>
            <a:pPr marL="0" indent="-216000">
              <a:lnSpc>
                <a:spcPct val="100000"/>
              </a:lnSpc>
            </a:pPr>
            <a:r>
              <a:rPr lang="en-GB" sz="1100" b="0" i="0" u="none" strike="noStrike" cap="none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Londsale</a:t>
            </a:r>
            <a:r>
              <a:rPr lang="en-GB" sz="11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, D., &amp; Le Bras, Y.  (2009). </a:t>
            </a:r>
            <a:r>
              <a:rPr lang="en-GB" sz="1100" b="0" i="1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A Frequency Dictionary of French: Core vocabulary for learners </a:t>
            </a:r>
            <a:r>
              <a:rPr lang="en-GB" sz="1100" b="0" i="0" u="none" strike="noStrike" cap="none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Calibri"/>
                <a:cs typeface="Calibri"/>
                <a:sym typeface="Calibri"/>
              </a:rPr>
              <a:t>London: Routledge.</a:t>
            </a:r>
          </a:p>
          <a:p>
            <a:pPr marL="216000" indent="-216000">
              <a:lnSpc>
                <a:spcPct val="100000"/>
              </a:lnSpc>
            </a:pP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 frequency rankings for words that occur in this PowerPoint which have been</a:t>
            </a:r>
            <a:r>
              <a:rPr lang="en-GB" sz="11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 previously</a:t>
            </a: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 introduced in these resources are given</a:t>
            </a:r>
          </a:p>
          <a:p>
            <a:pPr marL="216000" indent="-216000">
              <a:lnSpc>
                <a:spcPct val="100000"/>
              </a:lnSpc>
            </a:pPr>
            <a:r>
              <a:rPr lang="en-GB" sz="11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 the SOW and in the resources that first introduced and formally re-visited those words. </a:t>
            </a:r>
            <a:endParaRPr lang="en-GB" sz="11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For any </a:t>
            </a:r>
            <a:r>
              <a:rPr lang="en-GB" sz="1200" b="0" i="1" strike="noStrike" spc="-1" dirty="0">
                <a:solidFill>
                  <a:srgbClr val="000000"/>
                </a:solidFill>
                <a:latin typeface="Calibri"/>
                <a:ea typeface="Calibri"/>
              </a:rPr>
              <a:t>other 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words that occur incidentally in this PowerPoint, frequency rankings will be provided in the notes field wherever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possible.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286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D74213-264C-415B-8B29-4DFEF3354BDA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[4/4]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81235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5 minutes (7 slides)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spoken production of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aujourd’hui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c’est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and the days of the week from memory.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720" indent="0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1. Click to bring up the card.</a:t>
            </a:r>
          </a:p>
          <a:p>
            <a:pPr marL="720" indent="0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2. Click again for the day, then the English prompt.</a:t>
            </a:r>
          </a:p>
          <a:p>
            <a:pPr marL="720" indent="0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3. Elicit the French from all pupils, chorally.</a:t>
            </a:r>
          </a:p>
          <a:p>
            <a:pPr marL="720" indent="0">
              <a:lnSpc>
                <a:spcPct val="100000"/>
              </a:lnSpc>
              <a:buNone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4. Repeat steps 1-3 for the next six slides.</a:t>
            </a: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</a:rPr>
              <a:t>Note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: the days are not in week order to remove the sequential support of recalling the words in order.</a:t>
            </a: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6163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2/7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20464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3/7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45142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4/7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08711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5/7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5094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6/7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89700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7/7</a:t>
            </a: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  <a:p>
            <a:pPr marL="720" indent="0">
              <a:lnSpc>
                <a:spcPct val="100000"/>
              </a:lnSpc>
              <a:buNone/>
            </a:pP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43826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Timing: 2 minutes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Aim: </a:t>
            </a:r>
            <a:r>
              <a:rPr lang="en-GB" b="0" dirty="0"/>
              <a:t>To recap the meaning of quoi and how to use it in an intonation question.</a:t>
            </a:r>
            <a:endParaRPr lang="en-GB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i="0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i="0" baseline="0" dirty="0"/>
              <a:t>Procedure: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i="0" baseline="0" dirty="0"/>
              <a:t>Click to present the information.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AutoNum type="arabicPeriod"/>
              <a:tabLst/>
              <a:defRPr/>
            </a:pPr>
            <a:r>
              <a:rPr lang="en-GB" i="0" baseline="0" dirty="0"/>
              <a:t>Elicit the English meanings of the examples.</a:t>
            </a:r>
            <a:endParaRPr lang="en-GB" i="1" baseline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200" i="0" baseline="0" noProof="0" dirty="0">
              <a:solidFill>
                <a:srgbClr val="EE6000"/>
              </a:solidFill>
              <a:cs typeface="Calibri" panose="020F0502020204030204" pitchFamily="34" charset="0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652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8 minutes</a:t>
            </a: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practise written production of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il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elle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, a, quoi.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write the dialogue out, filling in the missing words from memory.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reveal the written answers.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on each speech bubble to hear the pairs of lines.</a:t>
            </a:r>
            <a:endParaRPr lang="en-GB" sz="1200" b="0" strike="noStrike" spc="-1" dirty="0">
              <a:latin typeface="Arial"/>
            </a:endParaRPr>
          </a:p>
          <a:p>
            <a:pPr marL="228600" marR="0" lvl="0" indent="-22716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AutoNum type="arabicPeriod"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175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3 minutes (three slides)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[u]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present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Note: [u] was previously introduced with other vowel sounds.  It is recapped here to provide a contrast with SSC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which is introduced for the first time.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individual SSC [u]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then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words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tu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Present and practise the cluster words. Note that pupils now already know all of these except ‘utiliser’.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tu</a:t>
            </a:r>
            <a:r>
              <a:rPr lang="en-US" dirty="0"/>
              <a:t> – pointing away to an imaginary person in front of you.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21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22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A66831-990D-4F2F-9C07-338AF4E9D4C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00235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individual SSC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then the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 word ‘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nous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’(with gesture,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bring on the picture and get pupils to repeat (with gesture, if using).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Present and elicit the pronunciation of the four cluster words.  Note that pupils already know Bonjour !, jour is a new word for this week. 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Douze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and 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</a:rPr>
              <a:t>jouer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 will be learnt as vocabulary next term.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Gesture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>
                <a:latin typeface="Arial"/>
              </a:rPr>
              <a:t>gesture for </a:t>
            </a:r>
            <a:r>
              <a:rPr lang="en-GB" sz="1200" b="0" i="1" strike="noStrike" spc="-1" dirty="0">
                <a:latin typeface="Arial"/>
              </a:rPr>
              <a:t>nous</a:t>
            </a:r>
            <a:r>
              <a:rPr lang="en-GB" sz="1200" b="0" strike="noStrike" spc="-1" dirty="0">
                <a:latin typeface="Arial"/>
              </a:rPr>
              <a:t> – spreading arms out in front palms down, do a sweeping motion (similar to a breaststroke in swimming), motioning inclusivity ‘we’.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660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recap SSC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[u]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and 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Remind pupils of these two source words.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Practise the difference in sound and mouth shape between the two.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 err="1">
                <a:latin typeface="Arial"/>
              </a:rPr>
              <a:t>i</a:t>
            </a:r>
            <a:r>
              <a:rPr lang="en-GB" sz="1200" b="0" strike="noStrike" spc="-1" dirty="0">
                <a:latin typeface="Arial"/>
              </a:rPr>
              <a:t>) </a:t>
            </a: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tu</a:t>
            </a:r>
            <a:r>
              <a:rPr lang="en-US" dirty="0"/>
              <a:t> – pointing away to an imaginary person in front of you.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ii) gesture for </a:t>
            </a:r>
            <a:r>
              <a:rPr lang="en-GB" sz="1200" b="0" i="1" strike="noStrike" spc="-1" dirty="0">
                <a:latin typeface="Arial"/>
              </a:rPr>
              <a:t>nous</a:t>
            </a:r>
            <a:r>
              <a:rPr lang="en-GB" sz="1200" b="0" strike="noStrike" spc="-1" dirty="0">
                <a:latin typeface="Arial"/>
              </a:rPr>
              <a:t> – spreading arms out in front palms down, do a sweeping motion (similar to a </a:t>
            </a:r>
            <a:r>
              <a:rPr lang="en-GB" sz="1200" b="0" strike="noStrike" spc="-1" dirty="0" err="1">
                <a:latin typeface="Arial"/>
              </a:rPr>
              <a:t>breastroke</a:t>
            </a:r>
            <a:r>
              <a:rPr lang="en-GB" sz="1200" b="0" strike="noStrike" spc="-1" dirty="0">
                <a:latin typeface="Arial"/>
              </a:rPr>
              <a:t> in swimming), motioning inclusivity ‘we’.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0052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Timing: 5 minutes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Aim: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To practise the pronunciation of French and English cognate words with the SSC [u] and [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Procedure: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work in pairs to practise pronunciation.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to circle the start and finish points.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 A says the word in English, Pupil B repeats it in French.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to bring up arrow to next word.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Repeat steps 3-4 for 10 words.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on the words to hear their French pronunciation by a native speaker.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Repeat on next slide with pupils taking opposite roles.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14532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[2/2]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Aim: 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To practise the pronunciation of French and English cognate words with the SSC [u] and [</a:t>
            </a:r>
            <a:r>
              <a:rPr lang="en-GB" b="0" dirty="0" err="1">
                <a:latin typeface="Calibri" panose="020F0502020204030204" pitchFamily="34" charset="0"/>
                <a:cs typeface="Calibri" panose="020F0502020204030204" pitchFamily="34" charset="0"/>
              </a:rPr>
              <a:t>ou</a:t>
            </a: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].</a:t>
            </a: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cs typeface="Calibri" panose="020F0502020204030204" pitchFamily="34" charset="0"/>
              </a:rPr>
              <a:t>Procedure: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Pupils work in pairs to practise pronunciation.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to circle the start and finish points.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Pupil A says the word in English, Pupil B repeats it in French.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to bring up arrow to next word. 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Repeat steps 3-4 for 10 words.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Click on the words to hear their French pronunciation by a native speaker.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AutoNum type="arabicPeriod"/>
            </a:pPr>
            <a:r>
              <a:rPr lang="en-GB" b="0" dirty="0">
                <a:latin typeface="Calibri" panose="020F0502020204030204" pitchFamily="34" charset="0"/>
                <a:cs typeface="Calibri" panose="020F0502020204030204" pitchFamily="34" charset="0"/>
              </a:rPr>
              <a:t>Repeat on next slide with pupils taking opposite roles.</a:t>
            </a:r>
            <a:endParaRPr lang="en-GB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24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7 minutes</a:t>
            </a:r>
          </a:p>
          <a:p>
            <a:pPr marL="216000" indent="-21528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to revisit days of the week and practise the SSC [u],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ou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], [au],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ch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],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Calibri"/>
                <a:ea typeface="Calibri"/>
              </a:rPr>
              <a:t>ien</a:t>
            </a: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] and SFC in a story.</a:t>
            </a:r>
          </a:p>
          <a:p>
            <a:pPr marL="216000" indent="-215280">
              <a:lnSpc>
                <a:spcPct val="100000"/>
              </a:lnSpc>
            </a:pPr>
            <a:endParaRPr lang="en-GB" sz="1200" b="0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Ensure that the context is clear.  Jean-Michel has decided to write a story for Marie (his cousin) using his dream as inspiration.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Pupils read the story aloud, line by line, as per the animations.</a:t>
            </a:r>
          </a:p>
          <a:p>
            <a:pPr marL="229320" indent="-228600">
              <a:lnSpc>
                <a:spcPct val="100000"/>
              </a:lnSpc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on each text box to hear each line pronounced by a native speaker.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589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[2/4]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66543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28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[3/4]</a:t>
            </a:r>
          </a:p>
          <a:p>
            <a:pPr marL="144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Tx/>
              <a:buFont typeface="Century Gothic"/>
              <a:buNone/>
              <a:tabLst/>
              <a:defRPr/>
            </a:pP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3853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4622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08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172560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9596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0818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47888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39740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95383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5718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06417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1643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8580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274283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18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30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2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7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8.gif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8.gif"/><Relationship Id="rId7" Type="http://schemas.openxmlformats.org/officeDocument/2006/relationships/image" Target="../media/image21.gif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11" Type="http://schemas.openxmlformats.org/officeDocument/2006/relationships/image" Target="../media/image17.sv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19.png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8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8.gif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0.png"/><Relationship Id="rId5" Type="http://schemas.microsoft.com/office/2007/relationships/hdphoto" Target="../media/hdphoto1.wdp"/><Relationship Id="rId4" Type="http://schemas.openxmlformats.org/officeDocument/2006/relationships/image" Target="../media/image19.pn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ustomShape 1">
            <a:extLst>
              <a:ext uri="{FF2B5EF4-FFF2-40B4-BE49-F238E27FC236}">
                <a16:creationId xmlns:a16="http://schemas.microsoft.com/office/drawing/2014/main" id="{3A2C2736-0132-4577-8FC6-315E15541256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6" name="CustomShape 2"/>
          <p:cNvSpPr/>
          <p:nvPr/>
        </p:nvSpPr>
        <p:spPr>
          <a:xfrm>
            <a:off x="6368040" y="4552560"/>
            <a:ext cx="56448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47" name="CustomShape 3"/>
          <p:cNvSpPr/>
          <p:nvPr/>
        </p:nvSpPr>
        <p:spPr>
          <a:xfrm>
            <a:off x="55620" y="5157700"/>
            <a:ext cx="4383093" cy="1898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« Avoir » : j’ai, il/elle a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c’est quoi ? intonation + wh-word questions</a:t>
            </a:r>
          </a:p>
          <a:p>
            <a:pPr marL="45792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fr-FR" sz="2400" b="1" i="0" u="none" strike="noStrike" kern="1200" cap="none" spc="-1" normalizeH="0" baseline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  <a:cs typeface="+mn-cs"/>
                <a:sym typeface="Arial"/>
              </a:rPr>
              <a:t>SSC [u] [ou]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Century Gothic" panose="020B0502020202020204" pitchFamily="34" charset="0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55CF993-3D71-4C59-9D34-78FA39EC2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8473" y="184975"/>
            <a:ext cx="4350240" cy="1144800"/>
          </a:xfrm>
        </p:spPr>
        <p:txBody>
          <a:bodyPr/>
          <a:lstStyle/>
          <a:p>
            <a:pPr algn="ctr"/>
            <a:r>
              <a:rPr lang="en-GB" sz="4000" b="1" spc="-1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  <a:ea typeface="Century Gothic"/>
              </a:rPr>
              <a:t>Saying what I and others have</a:t>
            </a:r>
            <a:endParaRPr lang="en-GB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8BDFFAE7-0C45-4A30-878F-996539E2D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116" y="426354"/>
            <a:ext cx="5084505" cy="43590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3F600D6-C24B-41CC-8C21-4971E8442A15}"/>
              </a:ext>
            </a:extLst>
          </p:cNvPr>
          <p:cNvSpPr txBox="1"/>
          <p:nvPr/>
        </p:nvSpPr>
        <p:spPr>
          <a:xfrm>
            <a:off x="8796528" y="6431646"/>
            <a:ext cx="3395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12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31812BF-55CB-4FBC-9037-ED79EB291C9E}"/>
              </a:ext>
            </a:extLst>
          </p:cNvPr>
          <p:cNvSpPr/>
          <p:nvPr/>
        </p:nvSpPr>
        <p:spPr>
          <a:xfrm>
            <a:off x="-32853" y="1579192"/>
            <a:ext cx="4383093" cy="3206180"/>
          </a:xfrm>
          <a:prstGeom prst="roundRect">
            <a:avLst/>
          </a:prstGeom>
          <a:solidFill>
            <a:schemeClr val="bg1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90DAD2-E6BD-4328-9BC7-5C11360D2E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0" y="1718225"/>
            <a:ext cx="4048543" cy="2463553"/>
          </a:xfrm>
          <a:prstGeom prst="rect">
            <a:avLst/>
          </a:prstGeom>
        </p:spPr>
      </p:pic>
      <p:sp>
        <p:nvSpPr>
          <p:cNvPr id="11" name="CustomShape 6">
            <a:extLst>
              <a:ext uri="{FF2B5EF4-FFF2-40B4-BE49-F238E27FC236}">
                <a16:creationId xmlns:a16="http://schemas.microsoft.com/office/drawing/2014/main" id="{D43B5D62-BE96-48C5-B750-CFD350121C2A}"/>
              </a:ext>
            </a:extLst>
          </p:cNvPr>
          <p:cNvSpPr/>
          <p:nvPr/>
        </p:nvSpPr>
        <p:spPr>
          <a:xfrm>
            <a:off x="179160" y="4248838"/>
            <a:ext cx="4048543" cy="607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 écrit une histoire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5247400E-53BE-49C8-976D-3319621A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59" y="88720"/>
            <a:ext cx="1101543" cy="111849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0CF7724-A519-4863-BE0A-0BE1AFBA7E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1" y="980255"/>
            <a:ext cx="10170274" cy="587774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58304-F737-484D-A912-2859E44992E5}"/>
              </a:ext>
            </a:extLst>
          </p:cNvPr>
          <p:cNvSpPr txBox="1"/>
          <p:nvPr/>
        </p:nvSpPr>
        <p:spPr>
          <a:xfrm>
            <a:off x="6262636" y="1532085"/>
            <a:ext cx="448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Aujourd’hui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c’est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dimanche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FA04FE-F13C-43BD-9465-9A09011413BB}"/>
              </a:ext>
            </a:extLst>
          </p:cNvPr>
          <p:cNvSpPr txBox="1"/>
          <p:nvPr/>
        </p:nvSpPr>
        <p:spPr>
          <a:xfrm>
            <a:off x="6262636" y="2032358"/>
            <a:ext cx="42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Il a un j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eu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pour Mathi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eu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E4665-E3BA-4DEA-97BD-2ED35C82DBD4}"/>
              </a:ext>
            </a:extLst>
          </p:cNvPr>
          <p:cNvSpPr txBox="1"/>
          <p:nvPr/>
        </p:nvSpPr>
        <p:spPr>
          <a:xfrm>
            <a:off x="1937938" y="1509138"/>
            <a:ext cx="399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Aujourd’hui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c’est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samedi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3022F-51FF-408C-A5CE-F6DE04FEF0A0}"/>
              </a:ext>
            </a:extLst>
          </p:cNvPr>
          <p:cNvSpPr txBox="1"/>
          <p:nvPr/>
        </p:nvSpPr>
        <p:spPr>
          <a:xfrm>
            <a:off x="1937938" y="1981346"/>
            <a:ext cx="399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Il a 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éléph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an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pour Laur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en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t.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D23C9D6-7457-4F32-8040-C764257DD8A9}"/>
              </a:ext>
            </a:extLst>
          </p:cNvPr>
          <p:cNvGrpSpPr/>
          <p:nvPr/>
        </p:nvGrpSpPr>
        <p:grpSpPr>
          <a:xfrm>
            <a:off x="7408787" y="2850275"/>
            <a:ext cx="2298764" cy="2510067"/>
            <a:chOff x="5793946" y="4465726"/>
            <a:chExt cx="1597677" cy="2017537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486F6FF-C5E3-410A-82BC-0012DDED6F14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F14B0B-F906-435A-B3C8-6E4C01BBBC73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0" name="Picture 1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665C17E-E602-47A6-ADA1-2337CCB00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4" name="Picture 3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0F6F85A9-F910-4889-AF50-15F37AACC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120" y="3860528"/>
            <a:ext cx="1617704" cy="1192249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2BB7705-130B-49FF-B533-8281F3D1AC04}"/>
              </a:ext>
            </a:extLst>
          </p:cNvPr>
          <p:cNvGrpSpPr/>
          <p:nvPr/>
        </p:nvGrpSpPr>
        <p:grpSpPr>
          <a:xfrm>
            <a:off x="2970224" y="3201618"/>
            <a:ext cx="2298764" cy="2510067"/>
            <a:chOff x="5793946" y="4465726"/>
            <a:chExt cx="1597677" cy="201753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31CECF0F-7738-4519-868D-48C3E9905E2F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B181DE22-FA60-4C9C-93CA-B51698FD96E4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DB9E14D-C631-40ED-A969-235F52231DE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7" name="Picture 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B6B6887A-0E22-4E99-869F-7668B13ADA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2093" y="4388510"/>
            <a:ext cx="1462873" cy="1121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37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7CBD3-B14E-440F-A71C-785BD36CAC6F}"/>
              </a:ext>
            </a:extLst>
          </p:cNvPr>
          <p:cNvGrpSpPr/>
          <p:nvPr/>
        </p:nvGrpSpPr>
        <p:grpSpPr>
          <a:xfrm>
            <a:off x="7440694" y="2697703"/>
            <a:ext cx="2429019" cy="2429019"/>
            <a:chOff x="1504352" y="4088809"/>
            <a:chExt cx="1662602" cy="1662602"/>
          </a:xfrm>
        </p:grpSpPr>
        <p:pic>
          <p:nvPicPr>
            <p:cNvPr id="12" name="Graphic 11" descr="Flip calendar">
              <a:extLst>
                <a:ext uri="{FF2B5EF4-FFF2-40B4-BE49-F238E27FC236}">
                  <a16:creationId xmlns:a16="http://schemas.microsoft.com/office/drawing/2014/main" id="{ED2FB4DB-73E4-4042-AB54-8B510DB0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0F57B-CA1F-407B-9272-04AF6FFAF62C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48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Mon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 it’s Monday!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6833371" y="773461"/>
            <a:ext cx="3294742" cy="1709124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lundi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EC6024B-66F8-499E-A25C-2C4A0E43491A}"/>
              </a:ext>
            </a:extLst>
          </p:cNvPr>
          <p:cNvGrpSpPr/>
          <p:nvPr/>
        </p:nvGrpSpPr>
        <p:grpSpPr>
          <a:xfrm>
            <a:off x="1220525" y="1659135"/>
            <a:ext cx="3530782" cy="3904485"/>
            <a:chOff x="5793946" y="4465726"/>
            <a:chExt cx="1597677" cy="20175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01692DF-CE62-4D7A-82B2-BB5373D6A7A3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51778D2-EA72-44E5-AB6D-C966BDBCD9F1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A04E7E0-363B-4AC1-A4A7-81430DA9A0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AD1FFBE4-4BD2-49A0-BB97-518099E7C3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5243" y="3479455"/>
            <a:ext cx="1595827" cy="1719410"/>
          </a:xfrm>
          <a:prstGeom prst="rect">
            <a:avLst/>
          </a:prstGeom>
        </p:spPr>
      </p:pic>
      <p:pic>
        <p:nvPicPr>
          <p:cNvPr id="15" name="Graphic 14" descr="Teacher">
            <a:extLst>
              <a:ext uri="{FF2B5EF4-FFF2-40B4-BE49-F238E27FC236}">
                <a16:creationId xmlns:a16="http://schemas.microsoft.com/office/drawing/2014/main" id="{28F5E7E2-78F0-4A3B-A989-0CC4593DB4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47" y="-21310"/>
            <a:ext cx="1010643" cy="914400"/>
          </a:xfrm>
          <a:prstGeom prst="rect">
            <a:avLst/>
          </a:prstGeom>
        </p:spPr>
      </p:pic>
      <p:sp>
        <p:nvSpPr>
          <p:cNvPr id="22" name="Speech Bubble: Rectangle with Corners Rounded 21">
            <a:extLst>
              <a:ext uri="{FF2B5EF4-FFF2-40B4-BE49-F238E27FC236}">
                <a16:creationId xmlns:a16="http://schemas.microsoft.com/office/drawing/2014/main" id="{9EC88A1C-F352-4C0B-B7EC-F14197B28698}"/>
              </a:ext>
            </a:extLst>
          </p:cNvPr>
          <p:cNvSpPr/>
          <p:nvPr/>
        </p:nvSpPr>
        <p:spPr>
          <a:xfrm>
            <a:off x="1090909" y="125423"/>
            <a:ext cx="3235627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3" name="CustomShape 7">
            <a:extLst>
              <a:ext uri="{FF2B5EF4-FFF2-40B4-BE49-F238E27FC236}">
                <a16:creationId xmlns:a16="http://schemas.microsoft.com/office/drawing/2014/main" id="{97C794F6-A22E-4DBB-95E6-ECE66BCAF267}"/>
              </a:ext>
            </a:extLst>
          </p:cNvPr>
          <p:cNvSpPr/>
          <p:nvPr/>
        </p:nvSpPr>
        <p:spPr>
          <a:xfrm>
            <a:off x="1065606" y="121591"/>
            <a:ext cx="326093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quel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jour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231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7CBD3-B14E-440F-A71C-785BD36CAC6F}"/>
              </a:ext>
            </a:extLst>
          </p:cNvPr>
          <p:cNvGrpSpPr/>
          <p:nvPr/>
        </p:nvGrpSpPr>
        <p:grpSpPr>
          <a:xfrm>
            <a:off x="7440694" y="2697703"/>
            <a:ext cx="2429019" cy="2429019"/>
            <a:chOff x="1504352" y="4088809"/>
            <a:chExt cx="1662602" cy="1662602"/>
          </a:xfrm>
        </p:grpSpPr>
        <p:pic>
          <p:nvPicPr>
            <p:cNvPr id="12" name="Graphic 11" descr="Flip calendar">
              <a:extLst>
                <a:ext uri="{FF2B5EF4-FFF2-40B4-BE49-F238E27FC236}">
                  <a16:creationId xmlns:a16="http://schemas.microsoft.com/office/drawing/2014/main" id="{ED2FB4DB-73E4-4042-AB54-8B510DB0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0F57B-CA1F-407B-9272-04AF6FFAF62C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48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Thu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 it’s Thursday!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6833371" y="808362"/>
            <a:ext cx="3294742" cy="1709124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jeudi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1944153-FB57-46FA-A3FF-CA417686CD4B}"/>
              </a:ext>
            </a:extLst>
          </p:cNvPr>
          <p:cNvGrpSpPr/>
          <p:nvPr/>
        </p:nvGrpSpPr>
        <p:grpSpPr>
          <a:xfrm>
            <a:off x="1220525" y="1659135"/>
            <a:ext cx="3530782" cy="3904485"/>
            <a:chOff x="5793946" y="4465726"/>
            <a:chExt cx="1597677" cy="20175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654AD11-3A50-47AA-98C3-2D383D440C15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DD930980-019F-408F-A53D-E652D4599C8D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2" name="Picture 21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90F19B42-7B64-4AF2-8CD4-95982B8AB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24" name="Picture 23" descr="Shape, circle&#10;&#10;Description automatically generated">
            <a:extLst>
              <a:ext uri="{FF2B5EF4-FFF2-40B4-BE49-F238E27FC236}">
                <a16:creationId xmlns:a16="http://schemas.microsoft.com/office/drawing/2014/main" id="{BC3F6F46-C425-49E1-8632-E894738856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71" y="3610956"/>
            <a:ext cx="1520780" cy="1598193"/>
          </a:xfrm>
          <a:prstGeom prst="rect">
            <a:avLst/>
          </a:prstGeom>
        </p:spPr>
      </p:pic>
      <p:pic>
        <p:nvPicPr>
          <p:cNvPr id="26" name="Graphic 25" descr="Teacher">
            <a:extLst>
              <a:ext uri="{FF2B5EF4-FFF2-40B4-BE49-F238E27FC236}">
                <a16:creationId xmlns:a16="http://schemas.microsoft.com/office/drawing/2014/main" id="{A81995F1-591D-4752-958E-31DDD5D12A9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47" y="-21310"/>
            <a:ext cx="1010643" cy="914400"/>
          </a:xfrm>
          <a:prstGeom prst="rect">
            <a:avLst/>
          </a:prstGeom>
        </p:spPr>
      </p:pic>
      <p:sp>
        <p:nvSpPr>
          <p:cNvPr id="27" name="Speech Bubble: Rectangle with Corners Rounded 26">
            <a:extLst>
              <a:ext uri="{FF2B5EF4-FFF2-40B4-BE49-F238E27FC236}">
                <a16:creationId xmlns:a16="http://schemas.microsoft.com/office/drawing/2014/main" id="{27CE4856-CF89-42A7-AC20-C831C5D5EDCF}"/>
              </a:ext>
            </a:extLst>
          </p:cNvPr>
          <p:cNvSpPr/>
          <p:nvPr/>
        </p:nvSpPr>
        <p:spPr>
          <a:xfrm>
            <a:off x="1090909" y="125423"/>
            <a:ext cx="3235627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8" name="CustomShape 7">
            <a:extLst>
              <a:ext uri="{FF2B5EF4-FFF2-40B4-BE49-F238E27FC236}">
                <a16:creationId xmlns:a16="http://schemas.microsoft.com/office/drawing/2014/main" id="{48EFA335-70F4-4E69-82FF-0158808D2761}"/>
              </a:ext>
            </a:extLst>
          </p:cNvPr>
          <p:cNvSpPr/>
          <p:nvPr/>
        </p:nvSpPr>
        <p:spPr>
          <a:xfrm>
            <a:off x="1065606" y="121591"/>
            <a:ext cx="326093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quel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jour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20766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7CBD3-B14E-440F-A71C-785BD36CAC6F}"/>
              </a:ext>
            </a:extLst>
          </p:cNvPr>
          <p:cNvGrpSpPr/>
          <p:nvPr/>
        </p:nvGrpSpPr>
        <p:grpSpPr>
          <a:xfrm>
            <a:off x="7440694" y="2697703"/>
            <a:ext cx="2429019" cy="2429019"/>
            <a:chOff x="1504352" y="4088809"/>
            <a:chExt cx="1662602" cy="1662602"/>
          </a:xfrm>
        </p:grpSpPr>
        <p:pic>
          <p:nvPicPr>
            <p:cNvPr id="12" name="Graphic 11" descr="Flip calendar">
              <a:extLst>
                <a:ext uri="{FF2B5EF4-FFF2-40B4-BE49-F238E27FC236}">
                  <a16:creationId xmlns:a16="http://schemas.microsoft.com/office/drawing/2014/main" id="{ED2FB4DB-73E4-4042-AB54-8B510DB0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0F57B-CA1F-407B-9272-04AF6FFAF62C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48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Sat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 it’s Saturday!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samedi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5D1F173-A32A-4598-B232-249EDDE5AC5C}"/>
              </a:ext>
            </a:extLst>
          </p:cNvPr>
          <p:cNvGrpSpPr/>
          <p:nvPr/>
        </p:nvGrpSpPr>
        <p:grpSpPr>
          <a:xfrm>
            <a:off x="1220525" y="1659135"/>
            <a:ext cx="3530782" cy="3904485"/>
            <a:chOff x="5793946" y="4465726"/>
            <a:chExt cx="1597677" cy="20175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E9ECB72-392D-4A88-B405-24080B1038E7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12281B60-8736-4AD2-AEA0-909B2A1D0CC7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9AB4AE1-EB10-4990-9C92-936804B212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24" name="Picture 23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6541F47-486E-4201-84EC-E417FC06AB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6347" y="3601330"/>
            <a:ext cx="1965681" cy="1506510"/>
          </a:xfrm>
          <a:prstGeom prst="rect">
            <a:avLst/>
          </a:prstGeom>
        </p:spPr>
      </p:pic>
      <p:pic>
        <p:nvPicPr>
          <p:cNvPr id="25" name="Graphic 24" descr="Teacher">
            <a:extLst>
              <a:ext uri="{FF2B5EF4-FFF2-40B4-BE49-F238E27FC236}">
                <a16:creationId xmlns:a16="http://schemas.microsoft.com/office/drawing/2014/main" id="{0945E5BD-3228-41B3-85DB-29090D246C4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47" y="-21310"/>
            <a:ext cx="1010643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1D12D518-ED5C-48B1-8084-84D22C4BCA0E}"/>
              </a:ext>
            </a:extLst>
          </p:cNvPr>
          <p:cNvSpPr/>
          <p:nvPr/>
        </p:nvSpPr>
        <p:spPr>
          <a:xfrm>
            <a:off x="1090909" y="125423"/>
            <a:ext cx="3235627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7" name="CustomShape 7">
            <a:extLst>
              <a:ext uri="{FF2B5EF4-FFF2-40B4-BE49-F238E27FC236}">
                <a16:creationId xmlns:a16="http://schemas.microsoft.com/office/drawing/2014/main" id="{48058396-15D4-478F-A59E-53EC45B25009}"/>
              </a:ext>
            </a:extLst>
          </p:cNvPr>
          <p:cNvSpPr/>
          <p:nvPr/>
        </p:nvSpPr>
        <p:spPr>
          <a:xfrm>
            <a:off x="1065606" y="121591"/>
            <a:ext cx="326093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quel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jour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6350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7CBD3-B14E-440F-A71C-785BD36CAC6F}"/>
              </a:ext>
            </a:extLst>
          </p:cNvPr>
          <p:cNvGrpSpPr/>
          <p:nvPr/>
        </p:nvGrpSpPr>
        <p:grpSpPr>
          <a:xfrm>
            <a:off x="7440694" y="2697703"/>
            <a:ext cx="2429019" cy="2429019"/>
            <a:chOff x="1504352" y="4088809"/>
            <a:chExt cx="1662602" cy="1662602"/>
          </a:xfrm>
        </p:grpSpPr>
        <p:pic>
          <p:nvPicPr>
            <p:cNvPr id="12" name="Graphic 11" descr="Flip calendar">
              <a:extLst>
                <a:ext uri="{FF2B5EF4-FFF2-40B4-BE49-F238E27FC236}">
                  <a16:creationId xmlns:a16="http://schemas.microsoft.com/office/drawing/2014/main" id="{ED2FB4DB-73E4-4042-AB54-8B510DB0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0F57B-CA1F-407B-9272-04AF6FFAF62C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48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Tue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 it’s Tuesday!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mardi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E8E919F-44CE-417B-9016-D1824ADE385C}"/>
              </a:ext>
            </a:extLst>
          </p:cNvPr>
          <p:cNvGrpSpPr/>
          <p:nvPr/>
        </p:nvGrpSpPr>
        <p:grpSpPr>
          <a:xfrm>
            <a:off x="1220525" y="1659135"/>
            <a:ext cx="3530782" cy="3904485"/>
            <a:chOff x="5793946" y="4465726"/>
            <a:chExt cx="1597677" cy="20175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D35D298-922F-4D66-9906-8842FF1E97A5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F4D85642-D5BD-45D5-A219-1A45E3E70ADD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F8E49637-96DC-4065-BA9C-95728F25DEE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3B8E72E3-4EB1-4A2B-BFDD-7868726B3CF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5699" y="4051793"/>
            <a:ext cx="2465795" cy="1304174"/>
          </a:xfrm>
          <a:prstGeom prst="rect">
            <a:avLst/>
          </a:prstGeom>
        </p:spPr>
      </p:pic>
      <p:pic>
        <p:nvPicPr>
          <p:cNvPr id="25" name="Graphic 24" descr="Teacher">
            <a:extLst>
              <a:ext uri="{FF2B5EF4-FFF2-40B4-BE49-F238E27FC236}">
                <a16:creationId xmlns:a16="http://schemas.microsoft.com/office/drawing/2014/main" id="{F46CE63D-A5EA-41C0-AF9C-D1EAE8D10F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47" y="-21310"/>
            <a:ext cx="1010643" cy="914400"/>
          </a:xfrm>
          <a:prstGeom prst="rect">
            <a:avLst/>
          </a:prstGeom>
        </p:spPr>
      </p:pic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5A83A869-40ED-4C0D-A033-42994B8470F9}"/>
              </a:ext>
            </a:extLst>
          </p:cNvPr>
          <p:cNvSpPr/>
          <p:nvPr/>
        </p:nvSpPr>
        <p:spPr>
          <a:xfrm>
            <a:off x="1090909" y="125423"/>
            <a:ext cx="3235627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7" name="CustomShape 7">
            <a:extLst>
              <a:ext uri="{FF2B5EF4-FFF2-40B4-BE49-F238E27FC236}">
                <a16:creationId xmlns:a16="http://schemas.microsoft.com/office/drawing/2014/main" id="{D1ABF226-D363-48E0-BF0A-CBFDCB54A32D}"/>
              </a:ext>
            </a:extLst>
          </p:cNvPr>
          <p:cNvSpPr/>
          <p:nvPr/>
        </p:nvSpPr>
        <p:spPr>
          <a:xfrm>
            <a:off x="1065606" y="121591"/>
            <a:ext cx="326093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quel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jour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9739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7CBD3-B14E-440F-A71C-785BD36CAC6F}"/>
              </a:ext>
            </a:extLst>
          </p:cNvPr>
          <p:cNvGrpSpPr/>
          <p:nvPr/>
        </p:nvGrpSpPr>
        <p:grpSpPr>
          <a:xfrm>
            <a:off x="7440694" y="2697703"/>
            <a:ext cx="2429019" cy="2429019"/>
            <a:chOff x="1504352" y="4088809"/>
            <a:chExt cx="1662602" cy="1662602"/>
          </a:xfrm>
        </p:grpSpPr>
        <p:pic>
          <p:nvPicPr>
            <p:cNvPr id="12" name="Graphic 11" descr="Flip calendar">
              <a:extLst>
                <a:ext uri="{FF2B5EF4-FFF2-40B4-BE49-F238E27FC236}">
                  <a16:creationId xmlns:a16="http://schemas.microsoft.com/office/drawing/2014/main" id="{ED2FB4DB-73E4-4042-AB54-8B510DB0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0F57B-CA1F-407B-9272-04AF6FFAF62C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48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Fri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 it’s Friday!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6833371" y="773461"/>
            <a:ext cx="3294742" cy="1709124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vendredi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0E1FBFC-7185-4914-8A5E-16524C216AD6}"/>
              </a:ext>
            </a:extLst>
          </p:cNvPr>
          <p:cNvGrpSpPr/>
          <p:nvPr/>
        </p:nvGrpSpPr>
        <p:grpSpPr>
          <a:xfrm>
            <a:off x="1220525" y="1659135"/>
            <a:ext cx="3530782" cy="3904485"/>
            <a:chOff x="5793946" y="4465726"/>
            <a:chExt cx="1597677" cy="20175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157FECC-4C27-4E58-8F12-14CCB57932E1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2BF04A2C-78F4-4E8D-A7A8-3FFD7EF748C8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94BDCE3-7A21-46C7-A01C-4BDA9BC4B3E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23" name="Picture 2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DEBCF7CF-5DD5-41CE-8B42-26E3FAFD736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/>
          <a:stretch/>
        </p:blipFill>
        <p:spPr>
          <a:xfrm>
            <a:off x="1571146" y="3943745"/>
            <a:ext cx="2639777" cy="1323646"/>
          </a:xfrm>
          <a:prstGeom prst="rect">
            <a:avLst/>
          </a:prstGeom>
        </p:spPr>
      </p:pic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5F618E7D-6D6A-4C72-9D7F-24B460951E4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47" y="-21310"/>
            <a:ext cx="1010643" cy="9144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BAE16CDE-B79A-44FE-ABB2-190F05DDF5E2}"/>
              </a:ext>
            </a:extLst>
          </p:cNvPr>
          <p:cNvSpPr/>
          <p:nvPr/>
        </p:nvSpPr>
        <p:spPr>
          <a:xfrm>
            <a:off x="1090909" y="125423"/>
            <a:ext cx="3235627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6" name="CustomShape 7">
            <a:extLst>
              <a:ext uri="{FF2B5EF4-FFF2-40B4-BE49-F238E27FC236}">
                <a16:creationId xmlns:a16="http://schemas.microsoft.com/office/drawing/2014/main" id="{4DE39660-92B9-4F18-B30C-7B2E627EC3F3}"/>
              </a:ext>
            </a:extLst>
          </p:cNvPr>
          <p:cNvSpPr/>
          <p:nvPr/>
        </p:nvSpPr>
        <p:spPr>
          <a:xfrm>
            <a:off x="1065606" y="121591"/>
            <a:ext cx="326093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quel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jour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22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7CBD3-B14E-440F-A71C-785BD36CAC6F}"/>
              </a:ext>
            </a:extLst>
          </p:cNvPr>
          <p:cNvGrpSpPr/>
          <p:nvPr/>
        </p:nvGrpSpPr>
        <p:grpSpPr>
          <a:xfrm>
            <a:off x="7440694" y="2697703"/>
            <a:ext cx="2429019" cy="2429019"/>
            <a:chOff x="1504352" y="4088809"/>
            <a:chExt cx="1662602" cy="1662602"/>
          </a:xfrm>
        </p:grpSpPr>
        <p:pic>
          <p:nvPicPr>
            <p:cNvPr id="12" name="Graphic 11" descr="Flip calendar">
              <a:extLst>
                <a:ext uri="{FF2B5EF4-FFF2-40B4-BE49-F238E27FC236}">
                  <a16:creationId xmlns:a16="http://schemas.microsoft.com/office/drawing/2014/main" id="{ED2FB4DB-73E4-4042-AB54-8B510DB0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0F57B-CA1F-407B-9272-04AF6FFAF62C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48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Sun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 it’s Sunday!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6833371" y="773461"/>
            <a:ext cx="3294742" cy="1709124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dimanche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9F2ED34-D309-418E-96E4-94AC5E0EAB87}"/>
              </a:ext>
            </a:extLst>
          </p:cNvPr>
          <p:cNvGrpSpPr/>
          <p:nvPr/>
        </p:nvGrpSpPr>
        <p:grpSpPr>
          <a:xfrm>
            <a:off x="1220525" y="1659135"/>
            <a:ext cx="3530782" cy="3904485"/>
            <a:chOff x="5793946" y="4465726"/>
            <a:chExt cx="1597677" cy="20175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CA43B8D-EA9D-4EC9-982D-3FF431A5D9F3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19A0B1F-3387-4E60-8B4A-12C5497A8C71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EDDC9107-6935-4931-97E8-C905584C264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23" name="Picture 22" descr="A picture containing text, queen&#10;&#10;Description automatically generated">
            <a:extLst>
              <a:ext uri="{FF2B5EF4-FFF2-40B4-BE49-F238E27FC236}">
                <a16:creationId xmlns:a16="http://schemas.microsoft.com/office/drawing/2014/main" id="{510237B9-1EC9-4D6A-A799-6F3AD10249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538" y="3478142"/>
            <a:ext cx="2326166" cy="1714386"/>
          </a:xfrm>
          <a:prstGeom prst="rect">
            <a:avLst/>
          </a:prstGeom>
        </p:spPr>
      </p:pic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14C4B1CB-A763-467E-878D-F200E9070C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47" y="-21310"/>
            <a:ext cx="1010643" cy="9144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577C044-97D4-4F37-96DF-6BD673A653E0}"/>
              </a:ext>
            </a:extLst>
          </p:cNvPr>
          <p:cNvSpPr/>
          <p:nvPr/>
        </p:nvSpPr>
        <p:spPr>
          <a:xfrm>
            <a:off x="1090909" y="125423"/>
            <a:ext cx="3235627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6" name="CustomShape 7">
            <a:extLst>
              <a:ext uri="{FF2B5EF4-FFF2-40B4-BE49-F238E27FC236}">
                <a16:creationId xmlns:a16="http://schemas.microsoft.com/office/drawing/2014/main" id="{CC03BC4D-1FD4-4481-8D86-E1BC334A5076}"/>
              </a:ext>
            </a:extLst>
          </p:cNvPr>
          <p:cNvSpPr/>
          <p:nvPr/>
        </p:nvSpPr>
        <p:spPr>
          <a:xfrm>
            <a:off x="1065606" y="121591"/>
            <a:ext cx="326093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quel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jour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0971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parler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B67CBD3-B14E-440F-A71C-785BD36CAC6F}"/>
              </a:ext>
            </a:extLst>
          </p:cNvPr>
          <p:cNvGrpSpPr/>
          <p:nvPr/>
        </p:nvGrpSpPr>
        <p:grpSpPr>
          <a:xfrm>
            <a:off x="7440694" y="2697703"/>
            <a:ext cx="2429019" cy="2429019"/>
            <a:chOff x="1504352" y="4088809"/>
            <a:chExt cx="1662602" cy="1662602"/>
          </a:xfrm>
        </p:grpSpPr>
        <p:pic>
          <p:nvPicPr>
            <p:cNvPr id="12" name="Graphic 11" descr="Flip calendar">
              <a:extLst>
                <a:ext uri="{FF2B5EF4-FFF2-40B4-BE49-F238E27FC236}">
                  <a16:creationId xmlns:a16="http://schemas.microsoft.com/office/drawing/2014/main" id="{ED2FB4DB-73E4-4042-AB54-8B510DB0D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850F57B-CA1F-407B-9272-04AF6FFAF62C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4845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4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Wed</a:t>
              </a:r>
            </a:p>
          </p:txBody>
        </p:sp>
      </p:grp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id="{AA230DAC-545E-4271-B6C1-F8C57191D12C}"/>
              </a:ext>
            </a:extLst>
          </p:cNvPr>
          <p:cNvSpPr/>
          <p:nvPr/>
        </p:nvSpPr>
        <p:spPr>
          <a:xfrm>
            <a:off x="6833371" y="778402"/>
            <a:ext cx="3294742" cy="1709124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Today it’s Wednesday!</a:t>
            </a:r>
          </a:p>
        </p:txBody>
      </p:sp>
      <p:sp>
        <p:nvSpPr>
          <p:cNvPr id="17" name="Speech Bubble: Rectangle with Corners Rounded 16">
            <a:extLst>
              <a:ext uri="{FF2B5EF4-FFF2-40B4-BE49-F238E27FC236}">
                <a16:creationId xmlns:a16="http://schemas.microsoft.com/office/drawing/2014/main" id="{A750C368-DFDA-4E9D-9C5C-D9FB53B90801}"/>
              </a:ext>
            </a:extLst>
          </p:cNvPr>
          <p:cNvSpPr/>
          <p:nvPr/>
        </p:nvSpPr>
        <p:spPr>
          <a:xfrm>
            <a:off x="6833371" y="773461"/>
            <a:ext cx="3294742" cy="1709124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Aujourd’hui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,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mercredi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3E5DA0B-50AB-4719-B740-3E80C183D2AD}"/>
              </a:ext>
            </a:extLst>
          </p:cNvPr>
          <p:cNvGrpSpPr/>
          <p:nvPr/>
        </p:nvGrpSpPr>
        <p:grpSpPr>
          <a:xfrm>
            <a:off x="1220525" y="1659135"/>
            <a:ext cx="3530782" cy="3904485"/>
            <a:chOff x="5793946" y="4465726"/>
            <a:chExt cx="1597677" cy="20175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363DAF4D-43D4-4490-A612-DA84C2F5CC3B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D13AC02C-5FD5-4FD0-AA5C-E7C7C6680F3F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1BAAEA0-2797-4709-AC95-C02312F788F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23" name="Picture 22" descr="A picture containing music&#10;&#10;Description automatically generated">
            <a:extLst>
              <a:ext uri="{FF2B5EF4-FFF2-40B4-BE49-F238E27FC236}">
                <a16:creationId xmlns:a16="http://schemas.microsoft.com/office/drawing/2014/main" id="{20451D3C-5A39-4559-A1D5-875C7A88A2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780" y="3108960"/>
            <a:ext cx="2705282" cy="2124069"/>
          </a:xfrm>
          <a:prstGeom prst="rect">
            <a:avLst/>
          </a:prstGeom>
        </p:spPr>
      </p:pic>
      <p:pic>
        <p:nvPicPr>
          <p:cNvPr id="24" name="Graphic 23" descr="Teacher">
            <a:extLst>
              <a:ext uri="{FF2B5EF4-FFF2-40B4-BE49-F238E27FC236}">
                <a16:creationId xmlns:a16="http://schemas.microsoft.com/office/drawing/2014/main" id="{2B135293-A49F-45B7-BFF8-2EDC57C245E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8747" y="-21310"/>
            <a:ext cx="1010643" cy="914400"/>
          </a:xfrm>
          <a:prstGeom prst="rect">
            <a:avLst/>
          </a:prstGeom>
        </p:spPr>
      </p:pic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E2B1846C-D520-4B89-A284-A0718B2A92E2}"/>
              </a:ext>
            </a:extLst>
          </p:cNvPr>
          <p:cNvSpPr/>
          <p:nvPr/>
        </p:nvSpPr>
        <p:spPr>
          <a:xfrm>
            <a:off x="1090909" y="125423"/>
            <a:ext cx="3235627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26" name="CustomShape 7">
            <a:extLst>
              <a:ext uri="{FF2B5EF4-FFF2-40B4-BE49-F238E27FC236}">
                <a16:creationId xmlns:a16="http://schemas.microsoft.com/office/drawing/2014/main" id="{9A2A6129-23A3-457D-8992-20B2D7145AEE}"/>
              </a:ext>
            </a:extLst>
          </p:cNvPr>
          <p:cNvSpPr/>
          <p:nvPr/>
        </p:nvSpPr>
        <p:spPr>
          <a:xfrm>
            <a:off x="1065606" y="121591"/>
            <a:ext cx="3260930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quel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jour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985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721400" y="111744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365" y="69569"/>
            <a:ext cx="6065889" cy="523220"/>
          </a:xfrm>
        </p:spPr>
        <p:txBody>
          <a:bodyPr anchor="t"/>
          <a:lstStyle/>
          <a:p>
            <a:r>
              <a:rPr lang="en-GB" sz="36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Questions with </a:t>
            </a:r>
            <a:r>
              <a:rPr lang="en-GB" sz="3600" b="1" i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quoi</a:t>
            </a:r>
            <a:endParaRPr lang="en-GB" sz="3600" i="1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46190-5134-4FB4-AF87-17C6A137E164}"/>
              </a:ext>
            </a:extLst>
          </p:cNvPr>
          <p:cNvSpPr/>
          <p:nvPr/>
        </p:nvSpPr>
        <p:spPr>
          <a:xfrm>
            <a:off x="76795" y="2371562"/>
            <a:ext cx="97801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ask a ‘what’ question, use ‘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quoi</a:t>
            </a: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’ at the end: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8D390DC-9692-4A32-8CBC-1BF1E9DA9BAB}"/>
              </a:ext>
            </a:extLst>
          </p:cNvPr>
          <p:cNvSpPr/>
          <p:nvPr/>
        </p:nvSpPr>
        <p:spPr>
          <a:xfrm>
            <a:off x="753708" y="1618742"/>
            <a:ext cx="23038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lundi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?</a:t>
            </a:r>
          </a:p>
        </p:txBody>
      </p:sp>
      <p:pic>
        <p:nvPicPr>
          <p:cNvPr id="26" name="Google Shape;181;p8">
            <a:extLst>
              <a:ext uri="{FF2B5EF4-FFF2-40B4-BE49-F238E27FC236}">
                <a16:creationId xmlns:a16="http://schemas.microsoft.com/office/drawing/2014/main" id="{95B74AEE-F4E4-4970-8EDF-ACBEA5C48A0D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463877" y="4398440"/>
            <a:ext cx="984416" cy="723404"/>
          </a:xfrm>
          <a:prstGeom prst="rect">
            <a:avLst/>
          </a:prstGeom>
          <a:ln>
            <a:noFill/>
          </a:ln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9E3A425-0DAA-4F58-B759-9B659E7EA278}"/>
              </a:ext>
            </a:extLst>
          </p:cNvPr>
          <p:cNvSpPr/>
          <p:nvPr/>
        </p:nvSpPr>
        <p:spPr>
          <a:xfrm>
            <a:off x="4688729" y="1647749"/>
            <a:ext cx="2478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 it Monday?</a:t>
            </a:r>
          </a:p>
        </p:txBody>
      </p:sp>
      <p:pic>
        <p:nvPicPr>
          <p:cNvPr id="61" name="Google Shape;182;p8">
            <a:extLst>
              <a:ext uri="{FF2B5EF4-FFF2-40B4-BE49-F238E27FC236}">
                <a16:creationId xmlns:a16="http://schemas.microsoft.com/office/drawing/2014/main" id="{0C7D9742-41F1-4B6D-99B3-B33D5571AC00}"/>
              </a:ext>
            </a:extLst>
          </p:cNvPr>
          <p:cNvPicPr/>
          <p:nvPr/>
        </p:nvPicPr>
        <p:blipFill>
          <a:blip r:embed="rId5"/>
          <a:stretch/>
        </p:blipFill>
        <p:spPr>
          <a:xfrm>
            <a:off x="404966" y="5363222"/>
            <a:ext cx="1043327" cy="723404"/>
          </a:xfrm>
          <a:prstGeom prst="rect">
            <a:avLst/>
          </a:prstGeom>
          <a:ln>
            <a:noFill/>
          </a:ln>
        </p:spPr>
      </p:pic>
      <p:sp>
        <p:nvSpPr>
          <p:cNvPr id="72" name="Rectangle 71">
            <a:extLst>
              <a:ext uri="{FF2B5EF4-FFF2-40B4-BE49-F238E27FC236}">
                <a16:creationId xmlns:a16="http://schemas.microsoft.com/office/drawing/2014/main" id="{14EB4138-8F2C-4C68-94A8-7E885A6E52DF}"/>
              </a:ext>
            </a:extLst>
          </p:cNvPr>
          <p:cNvSpPr/>
          <p:nvPr/>
        </p:nvSpPr>
        <p:spPr>
          <a:xfrm>
            <a:off x="1654596" y="4472126"/>
            <a:ext cx="18934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Il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quoi ?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75913818-0E67-4CE0-9F83-51772DAB98C5}"/>
              </a:ext>
            </a:extLst>
          </p:cNvPr>
          <p:cNvSpPr/>
          <p:nvPr/>
        </p:nvSpPr>
        <p:spPr>
          <a:xfrm>
            <a:off x="4744994" y="4546258"/>
            <a:ext cx="37513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he have?</a:t>
            </a:r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245269EF-6DE9-4E3A-83EF-390E6556FAF2}"/>
              </a:ext>
            </a:extLst>
          </p:cNvPr>
          <p:cNvSpPr/>
          <p:nvPr/>
        </p:nvSpPr>
        <p:spPr>
          <a:xfrm>
            <a:off x="1654596" y="5463314"/>
            <a:ext cx="22685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Elle a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quoi ?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80" name="Google Shape;183;p8">
            <a:extLst>
              <a:ext uri="{FF2B5EF4-FFF2-40B4-BE49-F238E27FC236}">
                <a16:creationId xmlns:a16="http://schemas.microsoft.com/office/drawing/2014/main" id="{3E2D4C5F-AC4C-4238-B0A5-502F995B2E6B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4130" y="4480436"/>
            <a:ext cx="470637" cy="5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183;p8">
            <a:extLst>
              <a:ext uri="{FF2B5EF4-FFF2-40B4-BE49-F238E27FC236}">
                <a16:creationId xmlns:a16="http://schemas.microsoft.com/office/drawing/2014/main" id="{2124F9C8-9F84-4CC4-BB40-9D4C5B8E262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329438" y="5431689"/>
            <a:ext cx="470637" cy="5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4143ABAD-B43C-45A4-8275-5E66FBB7CD67}"/>
              </a:ext>
            </a:extLst>
          </p:cNvPr>
          <p:cNvSpPr/>
          <p:nvPr/>
        </p:nvSpPr>
        <p:spPr>
          <a:xfrm>
            <a:off x="100056" y="655529"/>
            <a:ext cx="97801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ask a ‘yes/no’ question, make your voice go up at the end of a statement: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FFE7279-880B-4978-A23D-E6DB65B70871}"/>
              </a:ext>
            </a:extLst>
          </p:cNvPr>
          <p:cNvSpPr/>
          <p:nvPr/>
        </p:nvSpPr>
        <p:spPr>
          <a:xfrm>
            <a:off x="769749" y="3027008"/>
            <a:ext cx="22669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C’est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quoi ?</a:t>
            </a: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3E16DA1-1C44-4CBB-9871-6C4E25AED20A}"/>
              </a:ext>
            </a:extLst>
          </p:cNvPr>
          <p:cNvSpPr/>
          <p:nvPr/>
        </p:nvSpPr>
        <p:spPr>
          <a:xfrm>
            <a:off x="4688729" y="3027008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</a:t>
            </a: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is it?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FCA1C793-C741-4850-AEB1-7C98772910D7}"/>
              </a:ext>
            </a:extLst>
          </p:cNvPr>
          <p:cNvSpPr/>
          <p:nvPr/>
        </p:nvSpPr>
        <p:spPr>
          <a:xfrm>
            <a:off x="74005" y="3807737"/>
            <a:ext cx="4892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To ask a ‘what’ s/he has: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792F0835-C453-491C-9FC0-AA1AB9305C36}"/>
              </a:ext>
            </a:extLst>
          </p:cNvPr>
          <p:cNvSpPr/>
          <p:nvPr/>
        </p:nvSpPr>
        <p:spPr>
          <a:xfrm>
            <a:off x="4800075" y="5493608"/>
            <a:ext cx="39244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</a:t>
            </a:r>
            <a:r>
              <a:rPr kumimoji="0" lang="en-GB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she have?</a:t>
            </a:r>
          </a:p>
        </p:txBody>
      </p:sp>
      <p:pic>
        <p:nvPicPr>
          <p:cNvPr id="48" name="Google Shape;183;p8">
            <a:extLst>
              <a:ext uri="{FF2B5EF4-FFF2-40B4-BE49-F238E27FC236}">
                <a16:creationId xmlns:a16="http://schemas.microsoft.com/office/drawing/2014/main" id="{12426377-6B1B-4E05-8A5A-0383F168B89F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8664" y="3035783"/>
            <a:ext cx="470637" cy="590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Google Shape;183;p8">
            <a:extLst>
              <a:ext uri="{FF2B5EF4-FFF2-40B4-BE49-F238E27FC236}">
                <a16:creationId xmlns:a16="http://schemas.microsoft.com/office/drawing/2014/main" id="{25566473-804A-441B-8202-516D91E6779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74357" y="1672376"/>
            <a:ext cx="470637" cy="590351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BCBC216-8D86-4409-8F25-E2942B3C6532}"/>
              </a:ext>
            </a:extLst>
          </p:cNvPr>
          <p:cNvSpPr/>
          <p:nvPr/>
        </p:nvSpPr>
        <p:spPr>
          <a:xfrm>
            <a:off x="6931427" y="3054228"/>
            <a:ext cx="30235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(literally, it is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?)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897A7A89-3106-4CB0-A7FA-A71B4516B4C1}"/>
              </a:ext>
            </a:extLst>
          </p:cNvPr>
          <p:cNvSpPr/>
          <p:nvPr/>
        </p:nvSpPr>
        <p:spPr>
          <a:xfrm>
            <a:off x="8600748" y="4502903"/>
            <a:ext cx="35830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(literally, he has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?)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33E3D1E6-FB3C-4215-AF3B-6EE53520BD0E}"/>
              </a:ext>
            </a:extLst>
          </p:cNvPr>
          <p:cNvSpPr/>
          <p:nvPr/>
        </p:nvSpPr>
        <p:spPr>
          <a:xfrm>
            <a:off x="8600748" y="5494091"/>
            <a:ext cx="37032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(literally, she has </a:t>
            </a:r>
            <a:r>
              <a:rPr kumimoji="0" lang="en-GB" sz="2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</a:t>
            </a: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?)</a:t>
            </a:r>
          </a:p>
        </p:txBody>
      </p:sp>
    </p:spTree>
    <p:extLst>
      <p:ext uri="{BB962C8B-B14F-4D97-AF65-F5344CB8AC3E}">
        <p14:creationId xmlns:p14="http://schemas.microsoft.com/office/powerpoint/2010/main" val="2827900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34" grpId="0"/>
      <p:bldP spid="72" grpId="0"/>
      <p:bldP spid="73" grpId="0"/>
      <p:bldP spid="74" grpId="0"/>
      <p:bldP spid="43" grpId="0"/>
      <p:bldP spid="44" grpId="0"/>
      <p:bldP spid="45" grpId="0"/>
      <p:bldP spid="46" grpId="0"/>
      <p:bldP spid="47" grpId="0"/>
      <p:bldP spid="50" grpId="0"/>
      <p:bldP spid="54" grpId="0"/>
      <p:bldP spid="5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CustomShape 6"/>
          <p:cNvSpPr/>
          <p:nvPr/>
        </p:nvSpPr>
        <p:spPr>
          <a:xfrm>
            <a:off x="48615" y="-58089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Jean-Michel pose des questions à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sa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cousine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</a:rPr>
              <a:t>.</a:t>
            </a:r>
            <a:endParaRPr kumimoji="0" lang="en-GB" sz="2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38143" y="1135676"/>
            <a:ext cx="781120" cy="374973"/>
          </a:xfrm>
          <a:solidFill>
            <a:schemeClr val="accent3">
              <a:lumMod val="75000"/>
            </a:schemeClr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écrire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4AD4C50-16E6-4006-B948-C855718CB7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3083BAAB-306B-4AC4-B385-0A569A01FBD4}"/>
              </a:ext>
            </a:extLst>
          </p:cNvPr>
          <p:cNvSpPr/>
          <p:nvPr/>
        </p:nvSpPr>
        <p:spPr>
          <a:xfrm>
            <a:off x="913578" y="1643311"/>
            <a:ext cx="38039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Manon, </a:t>
            </a:r>
            <a:r>
              <a:rPr kumimoji="0" lang="es-ES_tradnl" sz="24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a  quoi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 a 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ballon.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7AB4939-FBDB-458B-BD7F-3AE1EDE0ABD0}"/>
              </a:ext>
            </a:extLst>
          </p:cNvPr>
          <p:cNvSpPr/>
          <p:nvPr/>
        </p:nvSpPr>
        <p:spPr>
          <a:xfrm>
            <a:off x="3158292" y="1737132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F221005A-EA5C-4C50-A692-6CBC2011DAB6}"/>
              </a:ext>
            </a:extLst>
          </p:cNvPr>
          <p:cNvSpPr/>
          <p:nvPr/>
        </p:nvSpPr>
        <p:spPr>
          <a:xfrm>
            <a:off x="3560254" y="1739294"/>
            <a:ext cx="745344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D4AEA393-E541-4764-AACE-3546E6ECF9DD}"/>
              </a:ext>
            </a:extLst>
          </p:cNvPr>
          <p:cNvSpPr/>
          <p:nvPr/>
        </p:nvSpPr>
        <p:spPr>
          <a:xfrm>
            <a:off x="1218346" y="2060100"/>
            <a:ext cx="698956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AF9E5E8-A8AF-4824-8952-91D1954AC5F5}"/>
              </a:ext>
            </a:extLst>
          </p:cNvPr>
          <p:cNvSpPr/>
          <p:nvPr/>
        </p:nvSpPr>
        <p:spPr>
          <a:xfrm>
            <a:off x="1917302" y="2066844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DA8E9E2-F3DF-4155-8B14-0B90124FC385}"/>
              </a:ext>
            </a:extLst>
          </p:cNvPr>
          <p:cNvSpPr/>
          <p:nvPr/>
        </p:nvSpPr>
        <p:spPr>
          <a:xfrm>
            <a:off x="939879" y="3625504"/>
            <a:ext cx="38039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Lulu,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 a  quoi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 a 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une tortue.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452391A9-99A2-4C65-968D-4BD08B159757}"/>
              </a:ext>
            </a:extLst>
          </p:cNvPr>
          <p:cNvSpPr/>
          <p:nvPr/>
        </p:nvSpPr>
        <p:spPr>
          <a:xfrm>
            <a:off x="2038196" y="3715780"/>
            <a:ext cx="604389" cy="3381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94243F34-B401-42A3-9459-5D21DAE7F0E9}"/>
              </a:ext>
            </a:extLst>
          </p:cNvPr>
          <p:cNvSpPr/>
          <p:nvPr/>
        </p:nvSpPr>
        <p:spPr>
          <a:xfrm>
            <a:off x="2781207" y="3715918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A8A1B7B6-C744-4BD8-B83C-AC2D67BA43A8}"/>
              </a:ext>
            </a:extLst>
          </p:cNvPr>
          <p:cNvSpPr/>
          <p:nvPr/>
        </p:nvSpPr>
        <p:spPr>
          <a:xfrm>
            <a:off x="3158292" y="3714062"/>
            <a:ext cx="745344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44B1AE4-960B-4C7A-B05A-741159A26AFD}"/>
              </a:ext>
            </a:extLst>
          </p:cNvPr>
          <p:cNvSpPr/>
          <p:nvPr/>
        </p:nvSpPr>
        <p:spPr>
          <a:xfrm>
            <a:off x="1285690" y="4043866"/>
            <a:ext cx="634610" cy="4154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D96D77A4-A91C-4C72-8E4F-4A5E5FB4CACD}"/>
              </a:ext>
            </a:extLst>
          </p:cNvPr>
          <p:cNvSpPr/>
          <p:nvPr/>
        </p:nvSpPr>
        <p:spPr>
          <a:xfrm>
            <a:off x="1945085" y="4090885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8DF818CF-1DBB-4176-8EC9-A410467B9851}"/>
              </a:ext>
            </a:extLst>
          </p:cNvPr>
          <p:cNvSpPr/>
          <p:nvPr/>
        </p:nvSpPr>
        <p:spPr>
          <a:xfrm>
            <a:off x="6606213" y="1010813"/>
            <a:ext cx="4220011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Charlotte,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 a  quoi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 a 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cochon.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Rectangle: Rounded Corners 34">
            <a:extLst>
              <a:ext uri="{FF2B5EF4-FFF2-40B4-BE49-F238E27FC236}">
                <a16:creationId xmlns:a16="http://schemas.microsoft.com/office/drawing/2014/main" id="{8292BE5C-DD2D-4783-9866-1BABF2B4BA87}"/>
              </a:ext>
            </a:extLst>
          </p:cNvPr>
          <p:cNvSpPr/>
          <p:nvPr/>
        </p:nvSpPr>
        <p:spPr>
          <a:xfrm>
            <a:off x="8501668" y="1126409"/>
            <a:ext cx="611111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AEF55B6C-665B-4423-A685-C02686CD19CA}"/>
              </a:ext>
            </a:extLst>
          </p:cNvPr>
          <p:cNvSpPr/>
          <p:nvPr/>
        </p:nvSpPr>
        <p:spPr>
          <a:xfrm>
            <a:off x="9214482" y="1126409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5CCFB737-B0DE-4782-91EC-F719B9F02250}"/>
              </a:ext>
            </a:extLst>
          </p:cNvPr>
          <p:cNvSpPr/>
          <p:nvPr/>
        </p:nvSpPr>
        <p:spPr>
          <a:xfrm>
            <a:off x="9640124" y="1111225"/>
            <a:ext cx="745344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54E670C-771E-41B2-BD86-49F93C96EC34}"/>
              </a:ext>
            </a:extLst>
          </p:cNvPr>
          <p:cNvSpPr/>
          <p:nvPr/>
        </p:nvSpPr>
        <p:spPr>
          <a:xfrm>
            <a:off x="6952024" y="1437927"/>
            <a:ext cx="539363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</a:t>
            </a: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5B732158-3E14-4544-AAE7-0CDD45E9C5C2}"/>
              </a:ext>
            </a:extLst>
          </p:cNvPr>
          <p:cNvSpPr/>
          <p:nvPr/>
        </p:nvSpPr>
        <p:spPr>
          <a:xfrm>
            <a:off x="7602740" y="1433416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F8105273-9FDD-4FE7-A860-CC6375BE1A8F}"/>
              </a:ext>
            </a:extLst>
          </p:cNvPr>
          <p:cNvSpPr/>
          <p:nvPr/>
        </p:nvSpPr>
        <p:spPr>
          <a:xfrm>
            <a:off x="6606213" y="2620508"/>
            <a:ext cx="38039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Philo,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 a  quoi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Elle  a 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bateau.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01E102B7-7154-4667-AC77-96E75121B968}"/>
              </a:ext>
            </a:extLst>
          </p:cNvPr>
          <p:cNvSpPr/>
          <p:nvPr/>
        </p:nvSpPr>
        <p:spPr>
          <a:xfrm>
            <a:off x="7859719" y="2702887"/>
            <a:ext cx="509382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</a:t>
            </a:r>
          </a:p>
        </p:txBody>
      </p:sp>
      <p:sp>
        <p:nvSpPr>
          <p:cNvPr id="44" name="Rectangle: Rounded Corners 43">
            <a:extLst>
              <a:ext uri="{FF2B5EF4-FFF2-40B4-BE49-F238E27FC236}">
                <a16:creationId xmlns:a16="http://schemas.microsoft.com/office/drawing/2014/main" id="{AEB0DE38-9380-4405-A7C2-53B68D1605BB}"/>
              </a:ext>
            </a:extLst>
          </p:cNvPr>
          <p:cNvSpPr/>
          <p:nvPr/>
        </p:nvSpPr>
        <p:spPr>
          <a:xfrm>
            <a:off x="8487908" y="2707025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E17F74BA-CDBB-4614-8656-A97EFC33E928}"/>
              </a:ext>
            </a:extLst>
          </p:cNvPr>
          <p:cNvSpPr/>
          <p:nvPr/>
        </p:nvSpPr>
        <p:spPr>
          <a:xfrm>
            <a:off x="8830185" y="2715940"/>
            <a:ext cx="745344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886FDB0-4AB7-4FEF-B3BE-CD52CCC0990F}"/>
              </a:ext>
            </a:extLst>
          </p:cNvPr>
          <p:cNvSpPr/>
          <p:nvPr/>
        </p:nvSpPr>
        <p:spPr>
          <a:xfrm>
            <a:off x="6994239" y="3037772"/>
            <a:ext cx="497148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</a:t>
            </a: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id="{4BDC59A1-49DB-4B99-98DE-8818D5558AEB}"/>
              </a:ext>
            </a:extLst>
          </p:cNvPr>
          <p:cNvSpPr/>
          <p:nvPr/>
        </p:nvSpPr>
        <p:spPr>
          <a:xfrm>
            <a:off x="7602739" y="3044183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9E27B29-57B1-41AC-BC1F-8B548CB8D888}"/>
              </a:ext>
            </a:extLst>
          </p:cNvPr>
          <p:cNvSpPr/>
          <p:nvPr/>
        </p:nvSpPr>
        <p:spPr>
          <a:xfrm>
            <a:off x="6606213" y="5950628"/>
            <a:ext cx="38039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Mathieu,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 a  quoi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 a 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_tradnl" sz="2400" dirty="0">
                <a:solidFill>
                  <a:srgbClr val="00206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jeu.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0D41B780-77B0-49E7-B0A2-C5333DF939E3}"/>
              </a:ext>
            </a:extLst>
          </p:cNvPr>
          <p:cNvSpPr/>
          <p:nvPr/>
        </p:nvSpPr>
        <p:spPr>
          <a:xfrm>
            <a:off x="8222507" y="6041430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409F19BE-6886-43CC-BDA7-C1D7CF2AF020}"/>
              </a:ext>
            </a:extLst>
          </p:cNvPr>
          <p:cNvSpPr/>
          <p:nvPr/>
        </p:nvSpPr>
        <p:spPr>
          <a:xfrm>
            <a:off x="8586805" y="6043827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61" name="Rectangle: Rounded Corners 60">
            <a:extLst>
              <a:ext uri="{FF2B5EF4-FFF2-40B4-BE49-F238E27FC236}">
                <a16:creationId xmlns:a16="http://schemas.microsoft.com/office/drawing/2014/main" id="{6A93BF5F-4A4F-4A22-9DCA-73FDC4139908}"/>
              </a:ext>
            </a:extLst>
          </p:cNvPr>
          <p:cNvSpPr/>
          <p:nvPr/>
        </p:nvSpPr>
        <p:spPr>
          <a:xfrm>
            <a:off x="8973760" y="6041430"/>
            <a:ext cx="745344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62" name="Rectangle: Rounded Corners 61">
            <a:extLst>
              <a:ext uri="{FF2B5EF4-FFF2-40B4-BE49-F238E27FC236}">
                <a16:creationId xmlns:a16="http://schemas.microsoft.com/office/drawing/2014/main" id="{2179F775-59B4-4D60-9DF9-DA443072D4BF}"/>
              </a:ext>
            </a:extLst>
          </p:cNvPr>
          <p:cNvSpPr/>
          <p:nvPr/>
        </p:nvSpPr>
        <p:spPr>
          <a:xfrm>
            <a:off x="6962868" y="6346495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C12D1495-54CE-4C8E-A161-69C2D1B0D757}"/>
              </a:ext>
            </a:extLst>
          </p:cNvPr>
          <p:cNvSpPr/>
          <p:nvPr/>
        </p:nvSpPr>
        <p:spPr>
          <a:xfrm>
            <a:off x="7262284" y="6346496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F6FFFF0-F880-4C68-A7A4-6537DE99847C}"/>
              </a:ext>
            </a:extLst>
          </p:cNvPr>
          <p:cNvSpPr/>
          <p:nvPr/>
        </p:nvSpPr>
        <p:spPr>
          <a:xfrm>
            <a:off x="936881" y="5615266"/>
            <a:ext cx="38039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Léo,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 a  quoi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 a 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banjo.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65" name="Rectangle: Rounded Corners 64">
            <a:extLst>
              <a:ext uri="{FF2B5EF4-FFF2-40B4-BE49-F238E27FC236}">
                <a16:creationId xmlns:a16="http://schemas.microsoft.com/office/drawing/2014/main" id="{6143505D-C5B2-4325-9A68-ED8D9058D454}"/>
              </a:ext>
            </a:extLst>
          </p:cNvPr>
          <p:cNvSpPr/>
          <p:nvPr/>
        </p:nvSpPr>
        <p:spPr>
          <a:xfrm>
            <a:off x="1942087" y="5717779"/>
            <a:ext cx="374119" cy="3381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66" name="Rectangle: Rounded Corners 65">
            <a:extLst>
              <a:ext uri="{FF2B5EF4-FFF2-40B4-BE49-F238E27FC236}">
                <a16:creationId xmlns:a16="http://schemas.microsoft.com/office/drawing/2014/main" id="{10D718B1-4682-4305-B680-22A20BA2FFE9}"/>
              </a:ext>
            </a:extLst>
          </p:cNvPr>
          <p:cNvSpPr/>
          <p:nvPr/>
        </p:nvSpPr>
        <p:spPr>
          <a:xfrm>
            <a:off x="2316206" y="5716855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67" name="Rectangle: Rounded Corners 66">
            <a:extLst>
              <a:ext uri="{FF2B5EF4-FFF2-40B4-BE49-F238E27FC236}">
                <a16:creationId xmlns:a16="http://schemas.microsoft.com/office/drawing/2014/main" id="{3BDF169B-784C-434A-87E0-6B17B69E92FC}"/>
              </a:ext>
            </a:extLst>
          </p:cNvPr>
          <p:cNvSpPr/>
          <p:nvPr/>
        </p:nvSpPr>
        <p:spPr>
          <a:xfrm>
            <a:off x="2663426" y="5706471"/>
            <a:ext cx="745344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4F2F2735-C4EB-4611-B2D1-7D6928426E7A}"/>
              </a:ext>
            </a:extLst>
          </p:cNvPr>
          <p:cNvSpPr/>
          <p:nvPr/>
        </p:nvSpPr>
        <p:spPr>
          <a:xfrm>
            <a:off x="1220075" y="5991545"/>
            <a:ext cx="374119" cy="4154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70C0F295-BA07-4A5D-9643-058A3F6AEAF9}"/>
              </a:ext>
            </a:extLst>
          </p:cNvPr>
          <p:cNvSpPr/>
          <p:nvPr/>
        </p:nvSpPr>
        <p:spPr>
          <a:xfrm>
            <a:off x="1564953" y="6043039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840D5A24-F989-473D-9AAC-EE3B457B7DF2}"/>
              </a:ext>
            </a:extLst>
          </p:cNvPr>
          <p:cNvSpPr/>
          <p:nvPr/>
        </p:nvSpPr>
        <p:spPr>
          <a:xfrm>
            <a:off x="6606213" y="4221534"/>
            <a:ext cx="380393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Laurent,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 a  quoi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?</a:t>
            </a:r>
            <a:b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s-ES_tradnl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Il  a  </a:t>
            </a:r>
            <a:r>
              <a:rPr kumimoji="0" lang="es-ES_tradnl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 éléphant.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9124A191-70D1-4C66-8BDC-F54965D0519C}"/>
              </a:ext>
            </a:extLst>
          </p:cNvPr>
          <p:cNvSpPr/>
          <p:nvPr/>
        </p:nvSpPr>
        <p:spPr>
          <a:xfrm>
            <a:off x="8174997" y="4289101"/>
            <a:ext cx="380818" cy="338147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72" name="Rectangle: Rounded Corners 71">
            <a:extLst>
              <a:ext uri="{FF2B5EF4-FFF2-40B4-BE49-F238E27FC236}">
                <a16:creationId xmlns:a16="http://schemas.microsoft.com/office/drawing/2014/main" id="{7F6472A9-A069-49B3-BCD9-BF4FF6D4A018}"/>
              </a:ext>
            </a:extLst>
          </p:cNvPr>
          <p:cNvSpPr/>
          <p:nvPr/>
        </p:nvSpPr>
        <p:spPr>
          <a:xfrm>
            <a:off x="8567889" y="4301621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73" name="Rectangle: Rounded Corners 72">
            <a:extLst>
              <a:ext uri="{FF2B5EF4-FFF2-40B4-BE49-F238E27FC236}">
                <a16:creationId xmlns:a16="http://schemas.microsoft.com/office/drawing/2014/main" id="{F7111B5E-A6F0-4ECD-AD1B-8EC2CE96DC23}"/>
              </a:ext>
            </a:extLst>
          </p:cNvPr>
          <p:cNvSpPr/>
          <p:nvPr/>
        </p:nvSpPr>
        <p:spPr>
          <a:xfrm>
            <a:off x="8861137" y="4311517"/>
            <a:ext cx="745344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___</a:t>
            </a: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09DCEBDA-EE34-44A9-9DFD-4FEC436C1579}"/>
              </a:ext>
            </a:extLst>
          </p:cNvPr>
          <p:cNvSpPr/>
          <p:nvPr/>
        </p:nvSpPr>
        <p:spPr>
          <a:xfrm>
            <a:off x="6950571" y="4612007"/>
            <a:ext cx="330159" cy="415499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3A5BCE41-2C34-4EC9-AE27-F1B43F265603}"/>
              </a:ext>
            </a:extLst>
          </p:cNvPr>
          <p:cNvSpPr/>
          <p:nvPr/>
        </p:nvSpPr>
        <p:spPr>
          <a:xfrm>
            <a:off x="7310069" y="4665146"/>
            <a:ext cx="319315" cy="31573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</a:rPr>
              <a:t>_</a:t>
            </a:r>
          </a:p>
        </p:txBody>
      </p:sp>
      <p:pic>
        <p:nvPicPr>
          <p:cNvPr id="51" name="Picture 5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08CC5C11-DEE8-4E76-9B04-7BFE71688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2"/>
          <a:stretch/>
        </p:blipFill>
        <p:spPr>
          <a:xfrm>
            <a:off x="87079" y="2085282"/>
            <a:ext cx="725515" cy="329247"/>
          </a:xfrm>
          <a:prstGeom prst="rect">
            <a:avLst/>
          </a:prstGeom>
        </p:spPr>
      </p:pic>
      <p:pic>
        <p:nvPicPr>
          <p:cNvPr id="76" name="Picture 75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44E5B803-2470-478B-9B68-0EB71E2AD0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/>
        </p:blipFill>
        <p:spPr>
          <a:xfrm>
            <a:off x="180337" y="1638453"/>
            <a:ext cx="562590" cy="406714"/>
          </a:xfrm>
          <a:prstGeom prst="rect">
            <a:avLst/>
          </a:prstGeom>
        </p:spPr>
      </p:pic>
      <p:pic>
        <p:nvPicPr>
          <p:cNvPr id="77" name="Picture 7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5B59417-6968-48B8-89C0-3B1DFF9F03A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2"/>
          <a:stretch/>
        </p:blipFill>
        <p:spPr>
          <a:xfrm>
            <a:off x="111049" y="4066006"/>
            <a:ext cx="725515" cy="329247"/>
          </a:xfrm>
          <a:prstGeom prst="rect">
            <a:avLst/>
          </a:prstGeom>
        </p:spPr>
      </p:pic>
      <p:pic>
        <p:nvPicPr>
          <p:cNvPr id="78" name="Picture 77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B234693B-9A0B-42B7-A647-705E69FDF5C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/>
        </p:blipFill>
        <p:spPr>
          <a:xfrm>
            <a:off x="204307" y="3619177"/>
            <a:ext cx="562590" cy="406714"/>
          </a:xfrm>
          <a:prstGeom prst="rect">
            <a:avLst/>
          </a:prstGeom>
        </p:spPr>
      </p:pic>
      <p:pic>
        <p:nvPicPr>
          <p:cNvPr id="79" name="Picture 78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809AB536-449D-4609-9936-15AE8D1DDB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2"/>
          <a:stretch/>
        </p:blipFill>
        <p:spPr>
          <a:xfrm>
            <a:off x="142185" y="6130325"/>
            <a:ext cx="725515" cy="329247"/>
          </a:xfrm>
          <a:prstGeom prst="rect">
            <a:avLst/>
          </a:prstGeom>
        </p:spPr>
      </p:pic>
      <p:pic>
        <p:nvPicPr>
          <p:cNvPr id="80" name="Picture 79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4316EEA9-1A6D-43FD-ABEF-D5E1B804FA2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/>
        </p:blipFill>
        <p:spPr>
          <a:xfrm>
            <a:off x="235443" y="5683496"/>
            <a:ext cx="562590" cy="406714"/>
          </a:xfrm>
          <a:prstGeom prst="rect">
            <a:avLst/>
          </a:prstGeom>
        </p:spPr>
      </p:pic>
      <p:pic>
        <p:nvPicPr>
          <p:cNvPr id="81" name="Picture 80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06B6B27-077D-4ED6-A2AD-D3D90EAF1D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2"/>
          <a:stretch/>
        </p:blipFill>
        <p:spPr>
          <a:xfrm>
            <a:off x="5795337" y="1512563"/>
            <a:ext cx="725515" cy="329247"/>
          </a:xfrm>
          <a:prstGeom prst="rect">
            <a:avLst/>
          </a:prstGeom>
        </p:spPr>
      </p:pic>
      <p:pic>
        <p:nvPicPr>
          <p:cNvPr id="82" name="Picture 81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B3A9E178-D829-4146-B98F-FAFE5E31E78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/>
        </p:blipFill>
        <p:spPr>
          <a:xfrm>
            <a:off x="5888595" y="1065734"/>
            <a:ext cx="562590" cy="406714"/>
          </a:xfrm>
          <a:prstGeom prst="rect">
            <a:avLst/>
          </a:prstGeom>
        </p:spPr>
      </p:pic>
      <p:pic>
        <p:nvPicPr>
          <p:cNvPr id="83" name="Picture 82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31351946-441B-4C1E-BEE6-0AD77028FC7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2"/>
          <a:stretch/>
        </p:blipFill>
        <p:spPr>
          <a:xfrm>
            <a:off x="5827499" y="3127962"/>
            <a:ext cx="725515" cy="329247"/>
          </a:xfrm>
          <a:prstGeom prst="rect">
            <a:avLst/>
          </a:prstGeom>
        </p:spPr>
      </p:pic>
      <p:pic>
        <p:nvPicPr>
          <p:cNvPr id="84" name="Picture 83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C3F87DD6-4897-44F2-87CF-4993AC77427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/>
        </p:blipFill>
        <p:spPr>
          <a:xfrm>
            <a:off x="5920757" y="2681133"/>
            <a:ext cx="562590" cy="406714"/>
          </a:xfrm>
          <a:prstGeom prst="rect">
            <a:avLst/>
          </a:prstGeom>
        </p:spPr>
      </p:pic>
      <p:pic>
        <p:nvPicPr>
          <p:cNvPr id="85" name="Picture 84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F96EBD9-FCF3-4CDF-B6D4-4A22AF908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2"/>
          <a:stretch/>
        </p:blipFill>
        <p:spPr>
          <a:xfrm>
            <a:off x="5851359" y="4743988"/>
            <a:ext cx="725515" cy="329247"/>
          </a:xfrm>
          <a:prstGeom prst="rect">
            <a:avLst/>
          </a:prstGeom>
        </p:spPr>
      </p:pic>
      <p:pic>
        <p:nvPicPr>
          <p:cNvPr id="86" name="Picture 85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11EF3088-9AA4-438F-8D79-064564D0183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/>
        </p:blipFill>
        <p:spPr>
          <a:xfrm>
            <a:off x="5944617" y="4297159"/>
            <a:ext cx="562590" cy="406714"/>
          </a:xfrm>
          <a:prstGeom prst="rect">
            <a:avLst/>
          </a:prstGeom>
        </p:spPr>
      </p:pic>
      <p:pic>
        <p:nvPicPr>
          <p:cNvPr id="87" name="Picture 86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25815159-2FC8-43EE-A374-056D0F9A80E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7382"/>
          <a:stretch/>
        </p:blipFill>
        <p:spPr>
          <a:xfrm>
            <a:off x="5870123" y="6478870"/>
            <a:ext cx="725515" cy="329247"/>
          </a:xfrm>
          <a:prstGeom prst="rect">
            <a:avLst/>
          </a:prstGeom>
        </p:spPr>
      </p:pic>
      <p:pic>
        <p:nvPicPr>
          <p:cNvPr id="88" name="Picture 87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E791EE1C-3009-434A-BD5E-C102A14FB5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02"/>
          <a:stretch/>
        </p:blipFill>
        <p:spPr>
          <a:xfrm>
            <a:off x="5963381" y="6032041"/>
            <a:ext cx="562590" cy="406714"/>
          </a:xfrm>
          <a:prstGeom prst="rect">
            <a:avLst/>
          </a:prstGeom>
        </p:spPr>
      </p:pic>
      <p:pic>
        <p:nvPicPr>
          <p:cNvPr id="89" name="Graphic 88" descr="Teacher">
            <a:extLst>
              <a:ext uri="{FF2B5EF4-FFF2-40B4-BE49-F238E27FC236}">
                <a16:creationId xmlns:a16="http://schemas.microsoft.com/office/drawing/2014/main" id="{67E43963-A7E7-43F4-A167-F543631F55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7079" y="258120"/>
            <a:ext cx="1010643" cy="914400"/>
          </a:xfrm>
          <a:prstGeom prst="rect">
            <a:avLst/>
          </a:prstGeom>
        </p:spPr>
      </p:pic>
      <p:sp>
        <p:nvSpPr>
          <p:cNvPr id="90" name="Speech Bubble: Rectangle with Corners Rounded 89">
            <a:extLst>
              <a:ext uri="{FF2B5EF4-FFF2-40B4-BE49-F238E27FC236}">
                <a16:creationId xmlns:a16="http://schemas.microsoft.com/office/drawing/2014/main" id="{B430575D-2AD5-47CC-BA5B-7682FEA102BA}"/>
              </a:ext>
            </a:extLst>
          </p:cNvPr>
          <p:cNvSpPr/>
          <p:nvPr/>
        </p:nvSpPr>
        <p:spPr>
          <a:xfrm>
            <a:off x="1095256" y="440899"/>
            <a:ext cx="6396131" cy="54764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Éoute les noms des animaux. C’est [ien] ou [(a)in]?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3" name="CustomShape 7"/>
          <p:cNvSpPr/>
          <p:nvPr/>
        </p:nvSpPr>
        <p:spPr>
          <a:xfrm>
            <a:off x="1078183" y="452773"/>
            <a:ext cx="7764579" cy="74692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Complète</a:t>
            </a:r>
            <a:r>
              <a:rPr kumimoji="0" lang="en-GB" sz="24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les mots de la conversation.</a:t>
            </a:r>
            <a:endParaRPr kumimoji="0" lang="en-GB" sz="24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10381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3" grpId="0" animBg="1"/>
      <p:bldP spid="74" grpId="0" animBg="1"/>
      <p:bldP spid="7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CustomShape 2"/>
          <p:cNvSpPr/>
          <p:nvPr/>
        </p:nvSpPr>
        <p:spPr>
          <a:xfrm>
            <a:off x="3969950" y="1226848"/>
            <a:ext cx="425773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115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611" y="1678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640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130603" y="-107926"/>
            <a:ext cx="165651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" name="Picture 2" descr="boy pointing to a girl">
            <a:extLst>
              <a:ext uri="{FF2B5EF4-FFF2-40B4-BE49-F238E27FC236}">
                <a16:creationId xmlns:a16="http://schemas.microsoft.com/office/drawing/2014/main" id="{8DA7EE95-1855-49AA-BB8F-79CC8961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153" y="2895297"/>
            <a:ext cx="1960949" cy="17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 descr="cosmos">
            <a:extLst>
              <a:ext uri="{FF2B5EF4-FFF2-40B4-BE49-F238E27FC236}">
                <a16:creationId xmlns:a16="http://schemas.microsoft.com/office/drawing/2014/main" id="{4250B110-9CC1-478A-974D-26D0067CB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5389" y="1173514"/>
            <a:ext cx="2633025" cy="17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568FD71-A3D0-4093-BB50-974AB5E9768F}"/>
              </a:ext>
            </a:extLst>
          </p:cNvPr>
          <p:cNvSpPr txBox="1"/>
          <p:nvPr/>
        </p:nvSpPr>
        <p:spPr>
          <a:xfrm>
            <a:off x="812331" y="2867330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niver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s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599C8AC-78C6-4940-B25D-F4AF196918B3}"/>
              </a:ext>
            </a:extLst>
          </p:cNvPr>
          <p:cNvSpPr txBox="1"/>
          <p:nvPr/>
        </p:nvSpPr>
        <p:spPr>
          <a:xfrm>
            <a:off x="8111293" y="2899608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Sal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t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0719F91-F54C-4952-9EBD-51E5F8A7F953}"/>
              </a:ext>
            </a:extLst>
          </p:cNvPr>
          <p:cNvSpPr txBox="1"/>
          <p:nvPr/>
        </p:nvSpPr>
        <p:spPr>
          <a:xfrm>
            <a:off x="958860" y="5780694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am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san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entury Gothic" panose="020B0502020202020204" pitchFamily="34" charset="0"/>
              </a:rPr>
              <a:t>t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5A71BA-C3CE-49D4-8E43-CF2552404A12}"/>
              </a:ext>
            </a:extLst>
          </p:cNvPr>
          <p:cNvSpPr txBox="1"/>
          <p:nvPr/>
        </p:nvSpPr>
        <p:spPr>
          <a:xfrm>
            <a:off x="8111293" y="5780694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tiliser</a:t>
            </a:r>
          </a:p>
        </p:txBody>
      </p:sp>
      <p:pic>
        <p:nvPicPr>
          <p:cNvPr id="5" name="Picture 4" descr="A picture containing light&#10;&#10;Description automatically generated">
            <a:extLst>
              <a:ext uri="{FF2B5EF4-FFF2-40B4-BE49-F238E27FC236}">
                <a16:creationId xmlns:a16="http://schemas.microsoft.com/office/drawing/2014/main" id="{18BA7180-4679-4EA5-A235-77BC4A941A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8477" y="5073901"/>
            <a:ext cx="1960949" cy="605822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3D03AB1-16A6-4F84-A7EA-4B6CEAAA60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9165" y="4322637"/>
            <a:ext cx="1594708" cy="1357086"/>
          </a:xfrm>
          <a:prstGeom prst="rect">
            <a:avLst/>
          </a:prstGeom>
        </p:spPr>
      </p:pic>
      <p:pic>
        <p:nvPicPr>
          <p:cNvPr id="17" name="Picture 1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2D3DED0-C9D4-4BCF-9934-9224BEBA088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65" t="12827" r="46482" b="71433"/>
          <a:stretch/>
        </p:blipFill>
        <p:spPr>
          <a:xfrm>
            <a:off x="8894842" y="1717787"/>
            <a:ext cx="1196906" cy="1131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1548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>
            <a:extLst>
              <a:ext uri="{FF2B5EF4-FFF2-40B4-BE49-F238E27FC236}">
                <a16:creationId xmlns:a16="http://schemas.microsoft.com/office/drawing/2014/main" id="{74503C82-F7B5-47BE-BCB4-4259B7700981}"/>
              </a:ext>
            </a:extLst>
          </p:cNvPr>
          <p:cNvSpPr/>
          <p:nvPr/>
        </p:nvSpPr>
        <p:spPr>
          <a:xfrm>
            <a:off x="0" y="9236"/>
            <a:ext cx="4350240" cy="6857280"/>
          </a:xfrm>
          <a:prstGeom prst="rect">
            <a:avLst/>
          </a:prstGeom>
          <a:solidFill>
            <a:srgbClr val="FADD2E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1" name="CustomShape 2"/>
          <p:cNvSpPr/>
          <p:nvPr/>
        </p:nvSpPr>
        <p:spPr>
          <a:xfrm>
            <a:off x="5254920" y="4998600"/>
            <a:ext cx="5954400" cy="1554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3333"/>
              </a:buClr>
              <a:buSzPts val="9600"/>
              <a:buFontTx/>
              <a:buNone/>
              <a:tabLst/>
              <a:defRPr/>
            </a:pPr>
            <a:r>
              <a:rPr kumimoji="0" lang="en-GB" sz="96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odern Love" panose="04090805081005020601" pitchFamily="82" charset="0"/>
                <a:cs typeface="Arial"/>
                <a:sym typeface="Arial"/>
              </a:rPr>
              <a:t>jaune</a:t>
            </a:r>
            <a:endParaRPr kumimoji="0" lang="en-GB" sz="1400" b="0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odern Love" panose="04090805081005020601" pitchFamily="82" charset="0"/>
              <a:cs typeface="Arial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BB08CD-FDA4-46B1-8623-507F63ABF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294405">
            <a:off x="238991" y="2856240"/>
            <a:ext cx="4216910" cy="1144800"/>
          </a:xfrm>
        </p:spPr>
        <p:txBody>
          <a:bodyPr/>
          <a:lstStyle/>
          <a:p>
            <a:r>
              <a:rPr lang="en-GB" sz="6000" b="1" dirty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Au revoir !</a:t>
            </a:r>
          </a:p>
        </p:txBody>
      </p:sp>
      <p:pic>
        <p:nvPicPr>
          <p:cNvPr id="10" name="Picture 9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17C22E2F-CBD6-4D67-8E52-6985005A9A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867" y="382879"/>
            <a:ext cx="5084505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82676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977" y="-151126"/>
            <a:ext cx="23286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611" y="1678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63640" y="1036841"/>
            <a:ext cx="1421383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A54D5820-2361-4FF6-9579-872FBF036D1D}"/>
              </a:ext>
            </a:extLst>
          </p:cNvPr>
          <p:cNvSpPr/>
          <p:nvPr/>
        </p:nvSpPr>
        <p:spPr>
          <a:xfrm>
            <a:off x="2843873" y="1958173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n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1" name="Picture 10" descr="group of children">
            <a:extLst>
              <a:ext uri="{FF2B5EF4-FFF2-40B4-BE49-F238E27FC236}">
                <a16:creationId xmlns:a16="http://schemas.microsoft.com/office/drawing/2014/main" id="{A4B54E31-FCCF-4C37-AE2E-C2D390BF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295" y="3654458"/>
            <a:ext cx="2567668" cy="20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431797-1977-4CA3-9864-627F9C2843A0}"/>
              </a:ext>
            </a:extLst>
          </p:cNvPr>
          <p:cNvSpPr txBox="1"/>
          <p:nvPr/>
        </p:nvSpPr>
        <p:spPr>
          <a:xfrm>
            <a:off x="812331" y="2867330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Bonj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 !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6F2D1C3-4BDC-43D3-820E-239E6C86FE30}"/>
              </a:ext>
            </a:extLst>
          </p:cNvPr>
          <p:cNvSpPr txBox="1"/>
          <p:nvPr/>
        </p:nvSpPr>
        <p:spPr>
          <a:xfrm>
            <a:off x="8111293" y="2899608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ou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ze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4400860-70E8-49F9-ACC9-B797FAA17EC4}"/>
              </a:ext>
            </a:extLst>
          </p:cNvPr>
          <p:cNvSpPr txBox="1"/>
          <p:nvPr/>
        </p:nvSpPr>
        <p:spPr>
          <a:xfrm>
            <a:off x="958860" y="5780694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ou</a:t>
            </a: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884CA6-7533-4765-B579-E0E82851274C}"/>
              </a:ext>
            </a:extLst>
          </p:cNvPr>
          <p:cNvSpPr txBox="1"/>
          <p:nvPr/>
        </p:nvSpPr>
        <p:spPr>
          <a:xfrm>
            <a:off x="8111293" y="5780694"/>
            <a:ext cx="29753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ou</a:t>
            </a:r>
            <a:r>
              <a:rPr kumimoji="0" lang="en-GB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er</a:t>
            </a:r>
            <a:endParaRPr kumimoji="0" lang="en-GB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E10D4205-05CF-4FFE-998D-BD3EFAE614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40" y="1433201"/>
            <a:ext cx="2436699" cy="1429657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A421616-6A21-4293-BD06-A374DFBCB05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8260" y="1717878"/>
            <a:ext cx="1421384" cy="109268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DDE24A8-E33F-4700-BFBD-D9238C93772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48353">
            <a:off x="8221596" y="4664510"/>
            <a:ext cx="2975318" cy="1112510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8DEF597-C8AC-4335-8328-6830B40EDA77}"/>
              </a:ext>
            </a:extLst>
          </p:cNvPr>
          <p:cNvGrpSpPr/>
          <p:nvPr/>
        </p:nvGrpSpPr>
        <p:grpSpPr>
          <a:xfrm>
            <a:off x="1504352" y="4088809"/>
            <a:ext cx="1662602" cy="1662602"/>
            <a:chOff x="1504352" y="4088809"/>
            <a:chExt cx="1662602" cy="1662602"/>
          </a:xfrm>
        </p:grpSpPr>
        <p:pic>
          <p:nvPicPr>
            <p:cNvPr id="18" name="Graphic 17" descr="Flip calendar">
              <a:extLst>
                <a:ext uri="{FF2B5EF4-FFF2-40B4-BE49-F238E27FC236}">
                  <a16:creationId xmlns:a16="http://schemas.microsoft.com/office/drawing/2014/main" id="{9C559444-8FDA-4DE6-B75C-B5007971685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504352" y="4088809"/>
              <a:ext cx="1662602" cy="166260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3583A44-C9BB-48C3-8341-2C6F1808340D}"/>
                </a:ext>
              </a:extLst>
            </p:cNvPr>
            <p:cNvSpPr txBox="1"/>
            <p:nvPr/>
          </p:nvSpPr>
          <p:spPr>
            <a:xfrm>
              <a:off x="1849888" y="4870255"/>
              <a:ext cx="9715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Mon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2150396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7185967" y="270866"/>
            <a:ext cx="23286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53" name="CustomShape 2"/>
          <p:cNvSpPr/>
          <p:nvPr/>
        </p:nvSpPr>
        <p:spPr>
          <a:xfrm>
            <a:off x="748305" y="2303986"/>
            <a:ext cx="425773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115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331" y="1964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103" y="1116560"/>
            <a:ext cx="1435897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CustomShape 1">
            <a:extLst>
              <a:ext uri="{FF2B5EF4-FFF2-40B4-BE49-F238E27FC236}">
                <a16:creationId xmlns:a16="http://schemas.microsoft.com/office/drawing/2014/main" id="{12BE5591-C9AA-4FFA-8CBE-9AE38D8F9828}"/>
              </a:ext>
            </a:extLst>
          </p:cNvPr>
          <p:cNvSpPr/>
          <p:nvPr/>
        </p:nvSpPr>
        <p:spPr>
          <a:xfrm>
            <a:off x="2048913" y="270866"/>
            <a:ext cx="1656514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[u]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8" name="CustomShape 2">
            <a:extLst>
              <a:ext uri="{FF2B5EF4-FFF2-40B4-BE49-F238E27FC236}">
                <a16:creationId xmlns:a16="http://schemas.microsoft.com/office/drawing/2014/main" id="{A54D5820-2361-4FF6-9579-872FBF036D1D}"/>
              </a:ext>
            </a:extLst>
          </p:cNvPr>
          <p:cNvSpPr/>
          <p:nvPr/>
        </p:nvSpPr>
        <p:spPr>
          <a:xfrm>
            <a:off x="5380048" y="2303986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n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9" name="Picture 2" descr="boy pointing to a girl">
            <a:extLst>
              <a:ext uri="{FF2B5EF4-FFF2-40B4-BE49-F238E27FC236}">
                <a16:creationId xmlns:a16="http://schemas.microsoft.com/office/drawing/2014/main" id="{8DA7EE95-1855-49AA-BB8F-79CC89614A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913" y="4676557"/>
            <a:ext cx="1960949" cy="17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group of children">
            <a:extLst>
              <a:ext uri="{FF2B5EF4-FFF2-40B4-BE49-F238E27FC236}">
                <a16:creationId xmlns:a16="http://schemas.microsoft.com/office/drawing/2014/main" id="{A4B54E31-FCCF-4C37-AE2E-C2D390BF14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975" y="4292581"/>
            <a:ext cx="2567668" cy="20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810108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331" y="1964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103" y="1116560"/>
            <a:ext cx="1435897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275;p6">
            <a:extLst>
              <a:ext uri="{FF2B5EF4-FFF2-40B4-BE49-F238E27FC236}">
                <a16:creationId xmlns:a16="http://schemas.microsoft.com/office/drawing/2014/main" id="{B2CA7029-FF8A-4010-B7EF-E08184E596FD}"/>
              </a:ext>
            </a:extLst>
          </p:cNvPr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218946" y="1512920"/>
            <a:ext cx="11754107" cy="5041829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280;p6">
            <a:extLst>
              <a:ext uri="{FF2B5EF4-FFF2-40B4-BE49-F238E27FC236}">
                <a16:creationId xmlns:a16="http://schemas.microsoft.com/office/drawing/2014/main" id="{F5DD86F1-6AA1-4078-8307-A1C792B681B9}"/>
              </a:ext>
            </a:extLst>
          </p:cNvPr>
          <p:cNvSpPr txBox="1"/>
          <p:nvPr/>
        </p:nvSpPr>
        <p:spPr>
          <a:xfrm>
            <a:off x="3142739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broch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3" name="Google Shape;281;p6">
            <a:extLst>
              <a:ext uri="{FF2B5EF4-FFF2-40B4-BE49-F238E27FC236}">
                <a16:creationId xmlns:a16="http://schemas.microsoft.com/office/drawing/2014/main" id="{0F4145B3-61AD-4B62-A94D-FCDF28243B12}"/>
              </a:ext>
            </a:extLst>
          </p:cNvPr>
          <p:cNvSpPr txBox="1"/>
          <p:nvPr/>
        </p:nvSpPr>
        <p:spPr>
          <a:xfrm>
            <a:off x="6285478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282;p6">
            <a:extLst>
              <a:ext uri="{FF2B5EF4-FFF2-40B4-BE49-F238E27FC236}">
                <a16:creationId xmlns:a16="http://schemas.microsoft.com/office/drawing/2014/main" id="{D1484789-394D-4B54-97E8-4D40BC728F33}"/>
              </a:ext>
            </a:extLst>
          </p:cNvPr>
          <p:cNvSpPr txBox="1"/>
          <p:nvPr/>
        </p:nvSpPr>
        <p:spPr>
          <a:xfrm>
            <a:off x="3142739" y="271506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" name="Google Shape;283;p6">
            <a:extLst>
              <a:ext uri="{FF2B5EF4-FFF2-40B4-BE49-F238E27FC236}">
                <a16:creationId xmlns:a16="http://schemas.microsoft.com/office/drawing/2014/main" id="{56C36A6A-35AD-41A0-A907-BA2DB5DC3867}"/>
              </a:ext>
            </a:extLst>
          </p:cNvPr>
          <p:cNvSpPr txBox="1"/>
          <p:nvPr/>
        </p:nvSpPr>
        <p:spPr>
          <a:xfrm>
            <a:off x="6285478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6" name="Google Shape;284;p6">
            <a:extLst>
              <a:ext uri="{FF2B5EF4-FFF2-40B4-BE49-F238E27FC236}">
                <a16:creationId xmlns:a16="http://schemas.microsoft.com/office/drawing/2014/main" id="{040FCAD1-CDED-4254-862C-B562E9FCA3B0}"/>
              </a:ext>
            </a:extLst>
          </p:cNvPr>
          <p:cNvSpPr txBox="1"/>
          <p:nvPr/>
        </p:nvSpPr>
        <p:spPr>
          <a:xfrm>
            <a:off x="6285478" y="271506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kang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7" name="Google Shape;285;p6">
            <a:extLst>
              <a:ext uri="{FF2B5EF4-FFF2-40B4-BE49-F238E27FC236}">
                <a16:creationId xmlns:a16="http://schemas.microsoft.com/office/drawing/2014/main" id="{0ABF5791-38F8-430A-8D22-13E8D7A38019}"/>
              </a:ext>
            </a:extLst>
          </p:cNvPr>
          <p:cNvSpPr txBox="1"/>
          <p:nvPr/>
        </p:nvSpPr>
        <p:spPr>
          <a:xfrm>
            <a:off x="6285478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rnal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8" name="Google Shape;286;p6">
            <a:extLst>
              <a:ext uri="{FF2B5EF4-FFF2-40B4-BE49-F238E27FC236}">
                <a16:creationId xmlns:a16="http://schemas.microsoft.com/office/drawing/2014/main" id="{50516483-A8B9-4984-8737-7F8ACDC5AC44}"/>
              </a:ext>
            </a:extLst>
          </p:cNvPr>
          <p:cNvSpPr txBox="1"/>
          <p:nvPr/>
        </p:nvSpPr>
        <p:spPr>
          <a:xfrm>
            <a:off x="3142739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9" name="Google Shape;287;p6">
            <a:extLst>
              <a:ext uri="{FF2B5EF4-FFF2-40B4-BE49-F238E27FC236}">
                <a16:creationId xmlns:a16="http://schemas.microsoft.com/office/drawing/2014/main" id="{A3829428-C338-48E8-863F-3E3BBDC32EE4}"/>
              </a:ext>
            </a:extLst>
          </p:cNvPr>
          <p:cNvSpPr txBox="1"/>
          <p:nvPr/>
        </p:nvSpPr>
        <p:spPr>
          <a:xfrm>
            <a:off x="6285478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stache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0" name="Google Shape;288;p6">
            <a:extLst>
              <a:ext uri="{FF2B5EF4-FFF2-40B4-BE49-F238E27FC236}">
                <a16:creationId xmlns:a16="http://schemas.microsoft.com/office/drawing/2014/main" id="{9E47D287-564C-4C77-8032-3EFB333CEF3E}"/>
              </a:ext>
            </a:extLst>
          </p:cNvPr>
          <p:cNvSpPr txBox="1"/>
          <p:nvPr/>
        </p:nvSpPr>
        <p:spPr>
          <a:xfrm>
            <a:off x="9428217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rry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" name="Google Shape;289;p6">
            <a:extLst>
              <a:ext uri="{FF2B5EF4-FFF2-40B4-BE49-F238E27FC236}">
                <a16:creationId xmlns:a16="http://schemas.microsoft.com/office/drawing/2014/main" id="{95260BD2-321C-475E-BA88-813CBC828131}"/>
              </a:ext>
            </a:extLst>
          </p:cNvPr>
          <p:cNvSpPr txBox="1"/>
          <p:nvPr/>
        </p:nvSpPr>
        <p:spPr>
          <a:xfrm>
            <a:off x="9428217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min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" name="Google Shape;291;p6">
            <a:extLst>
              <a:ext uri="{FF2B5EF4-FFF2-40B4-BE49-F238E27FC236}">
                <a16:creationId xmlns:a16="http://schemas.microsoft.com/office/drawing/2014/main" id="{A60A8D93-9433-4612-9B84-48097A64B3A1}"/>
              </a:ext>
            </a:extLst>
          </p:cNvPr>
          <p:cNvSpPr txBox="1"/>
          <p:nvPr/>
        </p:nvSpPr>
        <p:spPr>
          <a:xfrm>
            <a:off x="0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bamb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" name="Google Shape;293;p6">
            <a:extLst>
              <a:ext uri="{FF2B5EF4-FFF2-40B4-BE49-F238E27FC236}">
                <a16:creationId xmlns:a16="http://schemas.microsoft.com/office/drawing/2014/main" id="{5021686E-A909-46B3-92A6-8BC7ABA53C40}"/>
              </a:ext>
            </a:extLst>
          </p:cNvPr>
          <p:cNvSpPr txBox="1"/>
          <p:nvPr/>
        </p:nvSpPr>
        <p:spPr>
          <a:xfrm>
            <a:off x="3142739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fig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6" name="Google Shape;294;p6">
            <a:extLst>
              <a:ext uri="{FF2B5EF4-FFF2-40B4-BE49-F238E27FC236}">
                <a16:creationId xmlns:a16="http://schemas.microsoft.com/office/drawing/2014/main" id="{3B6E861B-797F-4765-BED4-037D1BA5EAEC}"/>
              </a:ext>
            </a:extLst>
          </p:cNvPr>
          <p:cNvSpPr txBox="1"/>
          <p:nvPr/>
        </p:nvSpPr>
        <p:spPr>
          <a:xfrm>
            <a:off x="9211195" y="2715063"/>
            <a:ext cx="2698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tine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7" name="Google Shape;295;p6">
            <a:extLst>
              <a:ext uri="{FF2B5EF4-FFF2-40B4-BE49-F238E27FC236}">
                <a16:creationId xmlns:a16="http://schemas.microsoft.com/office/drawing/2014/main" id="{51C16FE6-3F7C-4FDA-A8EC-C506AC5F9ABD}"/>
              </a:ext>
            </a:extLst>
          </p:cNvPr>
          <p:cNvSpPr txBox="1"/>
          <p:nvPr/>
        </p:nvSpPr>
        <p:spPr>
          <a:xfrm>
            <a:off x="0" y="271506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" name="Google Shape;296;p6">
            <a:extLst>
              <a:ext uri="{FF2B5EF4-FFF2-40B4-BE49-F238E27FC236}">
                <a16:creationId xmlns:a16="http://schemas.microsoft.com/office/drawing/2014/main" id="{5AC1C77D-83A2-4BDB-9303-E43B184045E9}"/>
              </a:ext>
            </a:extLst>
          </p:cNvPr>
          <p:cNvSpPr txBox="1"/>
          <p:nvPr/>
        </p:nvSpPr>
        <p:spPr>
          <a:xfrm>
            <a:off x="0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rgette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0" name="Google Shape;298;p6">
            <a:extLst>
              <a:ext uri="{FF2B5EF4-FFF2-40B4-BE49-F238E27FC236}">
                <a16:creationId xmlns:a16="http://schemas.microsoft.com/office/drawing/2014/main" id="{2FA42ACB-1C03-4B12-99AC-8E7B48DD56FA}"/>
              </a:ext>
            </a:extLst>
          </p:cNvPr>
          <p:cNvSpPr txBox="1"/>
          <p:nvPr/>
        </p:nvSpPr>
        <p:spPr>
          <a:xfrm>
            <a:off x="9428217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fort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1" name="Google Shape;299;p6">
            <a:extLst>
              <a:ext uri="{FF2B5EF4-FFF2-40B4-BE49-F238E27FC236}">
                <a16:creationId xmlns:a16="http://schemas.microsoft.com/office/drawing/2014/main" id="{42ECDA8E-963D-46B3-80A7-FC794324A688}"/>
              </a:ext>
            </a:extLst>
          </p:cNvPr>
          <p:cNvSpPr txBox="1"/>
          <p:nvPr/>
        </p:nvSpPr>
        <p:spPr>
          <a:xfrm>
            <a:off x="9428217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gat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2" name="Google Shape;300;p6">
            <a:extLst>
              <a:ext uri="{FF2B5EF4-FFF2-40B4-BE49-F238E27FC236}">
                <a16:creationId xmlns:a16="http://schemas.microsoft.com/office/drawing/2014/main" id="{2295538D-96DA-4B48-B05E-EE9701CB86DA}"/>
              </a:ext>
            </a:extLst>
          </p:cNvPr>
          <p:cNvSpPr/>
          <p:nvPr/>
        </p:nvSpPr>
        <p:spPr>
          <a:xfrm>
            <a:off x="218946" y="1678988"/>
            <a:ext cx="1991991" cy="461666"/>
          </a:xfrm>
          <a:prstGeom prst="ellipse">
            <a:avLst/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33" name="Google Shape;301;p6">
            <a:extLst>
              <a:ext uri="{FF2B5EF4-FFF2-40B4-BE49-F238E27FC236}">
                <a16:creationId xmlns:a16="http://schemas.microsoft.com/office/drawing/2014/main" id="{5680CD40-666B-4CF3-8C47-813CE64EF99E}"/>
              </a:ext>
            </a:extLst>
          </p:cNvPr>
          <p:cNvCxnSpPr/>
          <p:nvPr/>
        </p:nvCxnSpPr>
        <p:spPr>
          <a:xfrm rot="-5400000" flipH="1">
            <a:off x="1967890" y="2075679"/>
            <a:ext cx="1791600" cy="1738500"/>
          </a:xfrm>
          <a:prstGeom prst="curvedConnector3">
            <a:avLst>
              <a:gd name="adj1" fmla="val 50002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4" name="Google Shape;302;p6">
            <a:extLst>
              <a:ext uri="{FF2B5EF4-FFF2-40B4-BE49-F238E27FC236}">
                <a16:creationId xmlns:a16="http://schemas.microsoft.com/office/drawing/2014/main" id="{BDB21694-E7BA-4897-8A22-ABB38FFA4D7F}"/>
              </a:ext>
            </a:extLst>
          </p:cNvPr>
          <p:cNvCxnSpPr/>
          <p:nvPr/>
        </p:nvCxnSpPr>
        <p:spPr>
          <a:xfrm rot="-5400000">
            <a:off x="4706136" y="3507881"/>
            <a:ext cx="663000" cy="600"/>
          </a:xfrm>
          <a:prstGeom prst="curvedConnector3">
            <a:avLst>
              <a:gd name="adj1" fmla="val 49996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5" name="Google Shape;303;p6">
            <a:extLst>
              <a:ext uri="{FF2B5EF4-FFF2-40B4-BE49-F238E27FC236}">
                <a16:creationId xmlns:a16="http://schemas.microsoft.com/office/drawing/2014/main" id="{1CC319B8-CEFC-4AAC-94A1-23883BE12C81}"/>
              </a:ext>
            </a:extLst>
          </p:cNvPr>
          <p:cNvCxnSpPr/>
          <p:nvPr/>
        </p:nvCxnSpPr>
        <p:spPr>
          <a:xfrm>
            <a:off x="5272372" y="2944973"/>
            <a:ext cx="4322100" cy="1045500"/>
          </a:xfrm>
          <a:prstGeom prst="curvedConnector3">
            <a:avLst>
              <a:gd name="adj1" fmla="val 49999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6" name="Google Shape;304;p6">
            <a:extLst>
              <a:ext uri="{FF2B5EF4-FFF2-40B4-BE49-F238E27FC236}">
                <a16:creationId xmlns:a16="http://schemas.microsoft.com/office/drawing/2014/main" id="{D2002545-F77D-4A88-8833-884ACAC22581}"/>
              </a:ext>
            </a:extLst>
          </p:cNvPr>
          <p:cNvCxnSpPr/>
          <p:nvPr/>
        </p:nvCxnSpPr>
        <p:spPr>
          <a:xfrm rot="5400000">
            <a:off x="10448301" y="5039136"/>
            <a:ext cx="2157600" cy="147000"/>
          </a:xfrm>
          <a:prstGeom prst="curvedConnector3">
            <a:avLst>
              <a:gd name="adj1" fmla="val 99341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7" name="Google Shape;305;p6">
            <a:extLst>
              <a:ext uri="{FF2B5EF4-FFF2-40B4-BE49-F238E27FC236}">
                <a16:creationId xmlns:a16="http://schemas.microsoft.com/office/drawing/2014/main" id="{6433B7E2-160B-435B-B0DC-FA9B85D5C86C}"/>
              </a:ext>
            </a:extLst>
          </p:cNvPr>
          <p:cNvCxnSpPr/>
          <p:nvPr/>
        </p:nvCxnSpPr>
        <p:spPr>
          <a:xfrm flipH="1">
            <a:off x="8228476" y="6120569"/>
            <a:ext cx="1571400" cy="600"/>
          </a:xfrm>
          <a:prstGeom prst="curvedConnector3">
            <a:avLst>
              <a:gd name="adj1" fmla="val 49999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8" name="Google Shape;306;p6">
            <a:extLst>
              <a:ext uri="{FF2B5EF4-FFF2-40B4-BE49-F238E27FC236}">
                <a16:creationId xmlns:a16="http://schemas.microsoft.com/office/drawing/2014/main" id="{3D3C08E1-3BDC-443E-8076-DB9677837123}"/>
              </a:ext>
            </a:extLst>
          </p:cNvPr>
          <p:cNvCxnSpPr/>
          <p:nvPr/>
        </p:nvCxnSpPr>
        <p:spPr>
          <a:xfrm rot="10800000">
            <a:off x="387802" y="6169125"/>
            <a:ext cx="6846300" cy="122400"/>
          </a:xfrm>
          <a:prstGeom prst="curvedConnector3">
            <a:avLst>
              <a:gd name="adj1" fmla="val 10502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39" name="Google Shape;307;p6">
            <a:extLst>
              <a:ext uri="{FF2B5EF4-FFF2-40B4-BE49-F238E27FC236}">
                <a16:creationId xmlns:a16="http://schemas.microsoft.com/office/drawing/2014/main" id="{3B9ABBAA-9E1B-4197-A5B6-480ABE0D5521}"/>
              </a:ext>
            </a:extLst>
          </p:cNvPr>
          <p:cNvCxnSpPr/>
          <p:nvPr/>
        </p:nvCxnSpPr>
        <p:spPr>
          <a:xfrm rot="10800000" flipH="1">
            <a:off x="2210937" y="4033769"/>
            <a:ext cx="4363800" cy="2086800"/>
          </a:xfrm>
          <a:prstGeom prst="curvedConnector3">
            <a:avLst>
              <a:gd name="adj1" fmla="val 22793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0" name="Google Shape;308;p6">
            <a:extLst>
              <a:ext uri="{FF2B5EF4-FFF2-40B4-BE49-F238E27FC236}">
                <a16:creationId xmlns:a16="http://schemas.microsoft.com/office/drawing/2014/main" id="{A1CBC3E7-653D-4AEC-A510-10C519357CE0}"/>
              </a:ext>
            </a:extLst>
          </p:cNvPr>
          <p:cNvCxnSpPr/>
          <p:nvPr/>
        </p:nvCxnSpPr>
        <p:spPr>
          <a:xfrm rot="5400000" flipH="1">
            <a:off x="7305643" y="2837427"/>
            <a:ext cx="2113200" cy="267300"/>
          </a:xfrm>
          <a:prstGeom prst="curvedConnector3">
            <a:avLst>
              <a:gd name="adj1" fmla="val 9973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1" name="Google Shape;309;p6">
            <a:extLst>
              <a:ext uri="{FF2B5EF4-FFF2-40B4-BE49-F238E27FC236}">
                <a16:creationId xmlns:a16="http://schemas.microsoft.com/office/drawing/2014/main" id="{6BC1D9E0-7DD6-43A4-A6CF-25C55F9C8CF5}"/>
              </a:ext>
            </a:extLst>
          </p:cNvPr>
          <p:cNvCxnSpPr/>
          <p:nvPr/>
        </p:nvCxnSpPr>
        <p:spPr>
          <a:xfrm flipH="1">
            <a:off x="2025378" y="1914599"/>
            <a:ext cx="4763700" cy="2070900"/>
          </a:xfrm>
          <a:prstGeom prst="curvedConnector3">
            <a:avLst>
              <a:gd name="adj1" fmla="val 69769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2" name="Google Shape;300;p6">
            <a:extLst>
              <a:ext uri="{FF2B5EF4-FFF2-40B4-BE49-F238E27FC236}">
                <a16:creationId xmlns:a16="http://schemas.microsoft.com/office/drawing/2014/main" id="{D30AC5E2-7721-4253-8AD7-D3DBD623E023}"/>
              </a:ext>
            </a:extLst>
          </p:cNvPr>
          <p:cNvSpPr/>
          <p:nvPr/>
        </p:nvSpPr>
        <p:spPr>
          <a:xfrm>
            <a:off x="225841" y="3743921"/>
            <a:ext cx="1991991" cy="461666"/>
          </a:xfrm>
          <a:prstGeom prst="ellipse">
            <a:avLst/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8310E4B-DC09-4B25-8254-06B772DEA03F}"/>
              </a:ext>
            </a:extLst>
          </p:cNvPr>
          <p:cNvSpPr txBox="1"/>
          <p:nvPr/>
        </p:nvSpPr>
        <p:spPr>
          <a:xfrm>
            <a:off x="254804" y="114148"/>
            <a:ext cx="71233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ne 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te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compliquée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[1/2]</a:t>
            </a:r>
          </a:p>
        </p:txBody>
      </p:sp>
      <p:sp>
        <p:nvSpPr>
          <p:cNvPr id="22" name="Google Shape;290;p6">
            <a:extLst>
              <a:ext uri="{FF2B5EF4-FFF2-40B4-BE49-F238E27FC236}">
                <a16:creationId xmlns:a16="http://schemas.microsoft.com/office/drawing/2014/main" id="{0980CEAF-B245-4637-997C-DD5B6C827B9F}"/>
              </a:ext>
            </a:extLst>
          </p:cNvPr>
          <p:cNvSpPr txBox="1"/>
          <p:nvPr/>
        </p:nvSpPr>
        <p:spPr>
          <a:xfrm>
            <a:off x="-1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" name="Google Shape;292;p6">
            <a:extLst>
              <a:ext uri="{FF2B5EF4-FFF2-40B4-BE49-F238E27FC236}">
                <a16:creationId xmlns:a16="http://schemas.microsoft.com/office/drawing/2014/main" id="{9B98B834-7701-487F-9622-EE2127EDF64E}"/>
              </a:ext>
            </a:extLst>
          </p:cNvPr>
          <p:cNvSpPr txBox="1"/>
          <p:nvPr/>
        </p:nvSpPr>
        <p:spPr>
          <a:xfrm>
            <a:off x="0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" name="Google Shape;297;p6">
            <a:extLst>
              <a:ext uri="{FF2B5EF4-FFF2-40B4-BE49-F238E27FC236}">
                <a16:creationId xmlns:a16="http://schemas.microsoft.com/office/drawing/2014/main" id="{14134EF0-A74E-4275-98FF-6632AB299285}"/>
              </a:ext>
            </a:extLst>
          </p:cNvPr>
          <p:cNvSpPr txBox="1"/>
          <p:nvPr/>
        </p:nvSpPr>
        <p:spPr>
          <a:xfrm>
            <a:off x="3142739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capt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43" name="Graphic 42" descr="Teacher">
            <a:extLst>
              <a:ext uri="{FF2B5EF4-FFF2-40B4-BE49-F238E27FC236}">
                <a16:creationId xmlns:a16="http://schemas.microsoft.com/office/drawing/2014/main" id="{ED756513-22B2-48D2-8900-E1B8498D45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8946" y="657179"/>
            <a:ext cx="1010643" cy="914400"/>
          </a:xfrm>
          <a:prstGeom prst="rect">
            <a:avLst/>
          </a:prstGeom>
        </p:spPr>
      </p:pic>
      <p:sp>
        <p:nvSpPr>
          <p:cNvPr id="44" name="Speech Bubble: Rectangle with Corners Rounded 43">
            <a:extLst>
              <a:ext uri="{FF2B5EF4-FFF2-40B4-BE49-F238E27FC236}">
                <a16:creationId xmlns:a16="http://schemas.microsoft.com/office/drawing/2014/main" id="{677B4A58-4550-4BC3-9E8C-631B3DDBF7F8}"/>
              </a:ext>
            </a:extLst>
          </p:cNvPr>
          <p:cNvSpPr/>
          <p:nvPr/>
        </p:nvSpPr>
        <p:spPr>
          <a:xfrm>
            <a:off x="1211108" y="803912"/>
            <a:ext cx="3478458" cy="547644"/>
          </a:xfrm>
          <a:prstGeom prst="wedgeRoundRectCallout">
            <a:avLst>
              <a:gd name="adj1" fmla="val -59992"/>
              <a:gd name="adj2" fmla="val -172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45" name="CustomShape 7">
            <a:extLst>
              <a:ext uri="{FF2B5EF4-FFF2-40B4-BE49-F238E27FC236}">
                <a16:creationId xmlns:a16="http://schemas.microsoft.com/office/drawing/2014/main" id="{F126A08D-B333-4FCC-95A1-9102C88E9520}"/>
              </a:ext>
            </a:extLst>
          </p:cNvPr>
          <p:cNvSpPr/>
          <p:nvPr/>
        </p:nvSpPr>
        <p:spPr>
          <a:xfrm>
            <a:off x="1185804" y="800080"/>
            <a:ext cx="3751955" cy="4564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Prononce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</a:rPr>
              <a:t> les mots.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390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086331" y="196445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ED60B0-FDC1-4F98-8EEA-0AF91BDA8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6103" y="1116560"/>
            <a:ext cx="1435897" cy="396360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prononcer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0" name="Google Shape;275;p6">
            <a:extLst>
              <a:ext uri="{FF2B5EF4-FFF2-40B4-BE49-F238E27FC236}">
                <a16:creationId xmlns:a16="http://schemas.microsoft.com/office/drawing/2014/main" id="{B2CA7029-FF8A-4010-B7EF-E08184E596FD}"/>
              </a:ext>
            </a:extLst>
          </p:cNvPr>
          <p:cNvPicPr preferRelativeResize="0"/>
          <p:nvPr/>
        </p:nvPicPr>
        <p:blipFill rotWithShape="1">
          <a:blip r:embed="rId4">
            <a:alphaModFix amt="70000"/>
          </a:blip>
          <a:srcRect/>
          <a:stretch/>
        </p:blipFill>
        <p:spPr>
          <a:xfrm>
            <a:off x="218946" y="1512920"/>
            <a:ext cx="11754107" cy="50418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8310E4B-DC09-4B25-8254-06B772DEA03F}"/>
              </a:ext>
            </a:extLst>
          </p:cNvPr>
          <p:cNvSpPr txBox="1"/>
          <p:nvPr/>
        </p:nvSpPr>
        <p:spPr>
          <a:xfrm>
            <a:off x="254804" y="114148"/>
            <a:ext cx="70734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ne r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</a:rPr>
              <a:t>ou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te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compliquée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[2/2]</a:t>
            </a:r>
          </a:p>
        </p:txBody>
      </p:sp>
      <p:cxnSp>
        <p:nvCxnSpPr>
          <p:cNvPr id="43" name="Google Shape;328;p7">
            <a:extLst>
              <a:ext uri="{FF2B5EF4-FFF2-40B4-BE49-F238E27FC236}">
                <a16:creationId xmlns:a16="http://schemas.microsoft.com/office/drawing/2014/main" id="{DE67E670-9859-4F7D-B764-B1EE6CE54FA3}"/>
              </a:ext>
            </a:extLst>
          </p:cNvPr>
          <p:cNvCxnSpPr/>
          <p:nvPr/>
        </p:nvCxnSpPr>
        <p:spPr>
          <a:xfrm>
            <a:off x="1765727" y="5200789"/>
            <a:ext cx="1650900" cy="938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44" name="Google Shape;320;p7">
            <a:extLst>
              <a:ext uri="{FF2B5EF4-FFF2-40B4-BE49-F238E27FC236}">
                <a16:creationId xmlns:a16="http://schemas.microsoft.com/office/drawing/2014/main" id="{35948A32-13CD-4890-A7C2-757368450B68}"/>
              </a:ext>
            </a:extLst>
          </p:cNvPr>
          <p:cNvSpPr/>
          <p:nvPr/>
        </p:nvSpPr>
        <p:spPr>
          <a:xfrm>
            <a:off x="3387594" y="5845461"/>
            <a:ext cx="1991991" cy="461666"/>
          </a:xfrm>
          <a:prstGeom prst="ellipse">
            <a:avLst/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5" name="Google Shape;321;p7">
            <a:extLst>
              <a:ext uri="{FF2B5EF4-FFF2-40B4-BE49-F238E27FC236}">
                <a16:creationId xmlns:a16="http://schemas.microsoft.com/office/drawing/2014/main" id="{33EAAA69-7574-4A82-AB20-11691EECCD12}"/>
              </a:ext>
            </a:extLst>
          </p:cNvPr>
          <p:cNvCxnSpPr/>
          <p:nvPr/>
        </p:nvCxnSpPr>
        <p:spPr>
          <a:xfrm rot="-5400000" flipH="1">
            <a:off x="10286749" y="2462112"/>
            <a:ext cx="658200" cy="600"/>
          </a:xfrm>
          <a:prstGeom prst="curvedConnector3">
            <a:avLst>
              <a:gd name="adj1" fmla="val 5001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6" name="Google Shape;322;p7">
            <a:extLst>
              <a:ext uri="{FF2B5EF4-FFF2-40B4-BE49-F238E27FC236}">
                <a16:creationId xmlns:a16="http://schemas.microsoft.com/office/drawing/2014/main" id="{774DBA06-F6B3-40A6-B85E-849936763231}"/>
              </a:ext>
            </a:extLst>
          </p:cNvPr>
          <p:cNvCxnSpPr>
            <a:cxnSpLocks/>
          </p:cNvCxnSpPr>
          <p:nvPr/>
        </p:nvCxnSpPr>
        <p:spPr>
          <a:xfrm rot="10800000" flipV="1">
            <a:off x="8416146" y="3083647"/>
            <a:ext cx="2591617" cy="1948378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7" name="Google Shape;323;p7">
            <a:extLst>
              <a:ext uri="{FF2B5EF4-FFF2-40B4-BE49-F238E27FC236}">
                <a16:creationId xmlns:a16="http://schemas.microsoft.com/office/drawing/2014/main" id="{FB8A2F72-9DFA-441E-8599-2EEB3B7951E9}"/>
              </a:ext>
            </a:extLst>
          </p:cNvPr>
          <p:cNvCxnSpPr>
            <a:cxnSpLocks/>
          </p:cNvCxnSpPr>
          <p:nvPr/>
        </p:nvCxnSpPr>
        <p:spPr>
          <a:xfrm rot="16200000" flipV="1">
            <a:off x="4223617" y="2066011"/>
            <a:ext cx="2994871" cy="2716888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8" name="Google Shape;324;p7">
            <a:extLst>
              <a:ext uri="{FF2B5EF4-FFF2-40B4-BE49-F238E27FC236}">
                <a16:creationId xmlns:a16="http://schemas.microsoft.com/office/drawing/2014/main" id="{0B3BC0E0-0B6C-4482-9DA7-32203CED608F}"/>
              </a:ext>
            </a:extLst>
          </p:cNvPr>
          <p:cNvCxnSpPr>
            <a:cxnSpLocks/>
          </p:cNvCxnSpPr>
          <p:nvPr/>
        </p:nvCxnSpPr>
        <p:spPr>
          <a:xfrm>
            <a:off x="5130717" y="1946841"/>
            <a:ext cx="1494647" cy="999054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49" name="Google Shape;325;p7">
            <a:extLst>
              <a:ext uri="{FF2B5EF4-FFF2-40B4-BE49-F238E27FC236}">
                <a16:creationId xmlns:a16="http://schemas.microsoft.com/office/drawing/2014/main" id="{31FD9C12-CD5B-4F15-93C9-304A84832421}"/>
              </a:ext>
            </a:extLst>
          </p:cNvPr>
          <p:cNvCxnSpPr>
            <a:cxnSpLocks/>
          </p:cNvCxnSpPr>
          <p:nvPr/>
        </p:nvCxnSpPr>
        <p:spPr>
          <a:xfrm>
            <a:off x="7724319" y="3124736"/>
            <a:ext cx="2624367" cy="190729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0" name="Google Shape;326;p7">
            <a:extLst>
              <a:ext uri="{FF2B5EF4-FFF2-40B4-BE49-F238E27FC236}">
                <a16:creationId xmlns:a16="http://schemas.microsoft.com/office/drawing/2014/main" id="{32BC3F2F-7BD7-49E6-A10A-63E7727F52BE}"/>
              </a:ext>
            </a:extLst>
          </p:cNvPr>
          <p:cNvCxnSpPr>
            <a:cxnSpLocks/>
          </p:cNvCxnSpPr>
          <p:nvPr/>
        </p:nvCxnSpPr>
        <p:spPr>
          <a:xfrm rot="10800000">
            <a:off x="2211049" y="2963514"/>
            <a:ext cx="8021522" cy="2109601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1" name="Google Shape;327;p7">
            <a:extLst>
              <a:ext uri="{FF2B5EF4-FFF2-40B4-BE49-F238E27FC236}">
                <a16:creationId xmlns:a16="http://schemas.microsoft.com/office/drawing/2014/main" id="{6A553806-C182-49CA-BA13-F970086182C2}"/>
              </a:ext>
            </a:extLst>
          </p:cNvPr>
          <p:cNvCxnSpPr>
            <a:cxnSpLocks/>
          </p:cNvCxnSpPr>
          <p:nvPr/>
        </p:nvCxnSpPr>
        <p:spPr>
          <a:xfrm rot="10800000">
            <a:off x="1992103" y="5036075"/>
            <a:ext cx="1796127" cy="5034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52" name="Google Shape;329;p7">
            <a:extLst>
              <a:ext uri="{FF2B5EF4-FFF2-40B4-BE49-F238E27FC236}">
                <a16:creationId xmlns:a16="http://schemas.microsoft.com/office/drawing/2014/main" id="{DE13C07D-2E7D-41FE-9CD1-B034763765F3}"/>
              </a:ext>
            </a:extLst>
          </p:cNvPr>
          <p:cNvCxnSpPr>
            <a:cxnSpLocks/>
          </p:cNvCxnSpPr>
          <p:nvPr/>
        </p:nvCxnSpPr>
        <p:spPr>
          <a:xfrm>
            <a:off x="1629622" y="3157926"/>
            <a:ext cx="2289235" cy="1874100"/>
          </a:xfrm>
          <a:prstGeom prst="curvedConnector3">
            <a:avLst>
              <a:gd name="adj1" fmla="val 50000"/>
            </a:avLst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56" name="Google Shape;320;p7">
            <a:extLst>
              <a:ext uri="{FF2B5EF4-FFF2-40B4-BE49-F238E27FC236}">
                <a16:creationId xmlns:a16="http://schemas.microsoft.com/office/drawing/2014/main" id="{065BCB15-8220-4780-B153-011AD2FE78BE}"/>
              </a:ext>
            </a:extLst>
          </p:cNvPr>
          <p:cNvSpPr/>
          <p:nvPr/>
        </p:nvSpPr>
        <p:spPr>
          <a:xfrm>
            <a:off x="9673072" y="1649007"/>
            <a:ext cx="1991991" cy="461666"/>
          </a:xfrm>
          <a:prstGeom prst="ellipse">
            <a:avLst/>
          </a:prstGeom>
          <a:noFill/>
          <a:ln w="38100" cap="flat" cmpd="sng">
            <a:solidFill>
              <a:srgbClr val="FF00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7" name="Google Shape;280;p6">
            <a:extLst>
              <a:ext uri="{FF2B5EF4-FFF2-40B4-BE49-F238E27FC236}">
                <a16:creationId xmlns:a16="http://schemas.microsoft.com/office/drawing/2014/main" id="{F297C902-A163-492D-A17A-F14B4A36F8D0}"/>
              </a:ext>
            </a:extLst>
          </p:cNvPr>
          <p:cNvSpPr txBox="1"/>
          <p:nvPr/>
        </p:nvSpPr>
        <p:spPr>
          <a:xfrm>
            <a:off x="3142739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broch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38" name="Google Shape;281;p6">
            <a:extLst>
              <a:ext uri="{FF2B5EF4-FFF2-40B4-BE49-F238E27FC236}">
                <a16:creationId xmlns:a16="http://schemas.microsoft.com/office/drawing/2014/main" id="{46A7E48A-084E-4853-B034-8ABE56591A8D}"/>
              </a:ext>
            </a:extLst>
          </p:cNvPr>
          <p:cNvSpPr txBox="1"/>
          <p:nvPr/>
        </p:nvSpPr>
        <p:spPr>
          <a:xfrm>
            <a:off x="6285478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282;p6">
            <a:extLst>
              <a:ext uri="{FF2B5EF4-FFF2-40B4-BE49-F238E27FC236}">
                <a16:creationId xmlns:a16="http://schemas.microsoft.com/office/drawing/2014/main" id="{75F4EB03-09BD-4EDD-B5C6-B4707E52041C}"/>
              </a:ext>
            </a:extLst>
          </p:cNvPr>
          <p:cNvSpPr txBox="1"/>
          <p:nvPr/>
        </p:nvSpPr>
        <p:spPr>
          <a:xfrm>
            <a:off x="3142739" y="271506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sin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0" name="Google Shape;283;p6">
            <a:extLst>
              <a:ext uri="{FF2B5EF4-FFF2-40B4-BE49-F238E27FC236}">
                <a16:creationId xmlns:a16="http://schemas.microsoft.com/office/drawing/2014/main" id="{E03E3E26-DA53-48BE-B9E5-C7738F82D13D}"/>
              </a:ext>
            </a:extLst>
          </p:cNvPr>
          <p:cNvSpPr txBox="1"/>
          <p:nvPr/>
        </p:nvSpPr>
        <p:spPr>
          <a:xfrm>
            <a:off x="6285478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284;p6">
            <a:extLst>
              <a:ext uri="{FF2B5EF4-FFF2-40B4-BE49-F238E27FC236}">
                <a16:creationId xmlns:a16="http://schemas.microsoft.com/office/drawing/2014/main" id="{401C7EC8-A85B-465F-84EE-B8B8B22FB453}"/>
              </a:ext>
            </a:extLst>
          </p:cNvPr>
          <p:cNvSpPr txBox="1"/>
          <p:nvPr/>
        </p:nvSpPr>
        <p:spPr>
          <a:xfrm>
            <a:off x="6285478" y="271506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kang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endParaRPr kumimoji="0" sz="2400" b="1" i="0" u="none" strike="noStrike" kern="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285;p6">
            <a:extLst>
              <a:ext uri="{FF2B5EF4-FFF2-40B4-BE49-F238E27FC236}">
                <a16:creationId xmlns:a16="http://schemas.microsoft.com/office/drawing/2014/main" id="{9D976738-1E4F-448F-AAED-ECB71EBD1D38}"/>
              </a:ext>
            </a:extLst>
          </p:cNvPr>
          <p:cNvSpPr txBox="1"/>
          <p:nvPr/>
        </p:nvSpPr>
        <p:spPr>
          <a:xfrm>
            <a:off x="6285478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j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rnal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" name="Google Shape;286;p6">
            <a:extLst>
              <a:ext uri="{FF2B5EF4-FFF2-40B4-BE49-F238E27FC236}">
                <a16:creationId xmlns:a16="http://schemas.microsoft.com/office/drawing/2014/main" id="{D9F5A58B-907C-4260-A7AC-F6FD320E7DFE}"/>
              </a:ext>
            </a:extLst>
          </p:cNvPr>
          <p:cNvSpPr txBox="1"/>
          <p:nvPr/>
        </p:nvSpPr>
        <p:spPr>
          <a:xfrm>
            <a:off x="3142739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287;p6">
            <a:extLst>
              <a:ext uri="{FF2B5EF4-FFF2-40B4-BE49-F238E27FC236}">
                <a16:creationId xmlns:a16="http://schemas.microsoft.com/office/drawing/2014/main" id="{CFDE7ADB-BE65-4EAD-A7BF-70375A67D9B8}"/>
              </a:ext>
            </a:extLst>
          </p:cNvPr>
          <p:cNvSpPr txBox="1"/>
          <p:nvPr/>
        </p:nvSpPr>
        <p:spPr>
          <a:xfrm>
            <a:off x="6285478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stache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7" name="Google Shape;288;p6">
            <a:extLst>
              <a:ext uri="{FF2B5EF4-FFF2-40B4-BE49-F238E27FC236}">
                <a16:creationId xmlns:a16="http://schemas.microsoft.com/office/drawing/2014/main" id="{DF902269-3052-4B6B-A3D8-03F59CF8B7F8}"/>
              </a:ext>
            </a:extLst>
          </p:cNvPr>
          <p:cNvSpPr txBox="1"/>
          <p:nvPr/>
        </p:nvSpPr>
        <p:spPr>
          <a:xfrm>
            <a:off x="9428217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rry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8" name="Google Shape;289;p6">
            <a:extLst>
              <a:ext uri="{FF2B5EF4-FFF2-40B4-BE49-F238E27FC236}">
                <a16:creationId xmlns:a16="http://schemas.microsoft.com/office/drawing/2014/main" id="{973A84C0-A482-480C-B318-1DC90C951E43}"/>
              </a:ext>
            </a:extLst>
          </p:cNvPr>
          <p:cNvSpPr txBox="1"/>
          <p:nvPr/>
        </p:nvSpPr>
        <p:spPr>
          <a:xfrm>
            <a:off x="9428217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min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9" name="Google Shape;291;p6">
            <a:extLst>
              <a:ext uri="{FF2B5EF4-FFF2-40B4-BE49-F238E27FC236}">
                <a16:creationId xmlns:a16="http://schemas.microsoft.com/office/drawing/2014/main" id="{2213C6E2-3884-4D63-9FDE-3156C386C605}"/>
              </a:ext>
            </a:extLst>
          </p:cNvPr>
          <p:cNvSpPr txBox="1"/>
          <p:nvPr/>
        </p:nvSpPr>
        <p:spPr>
          <a:xfrm>
            <a:off x="0" y="480524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bamb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0" name="Google Shape;293;p6">
            <a:extLst>
              <a:ext uri="{FF2B5EF4-FFF2-40B4-BE49-F238E27FC236}">
                <a16:creationId xmlns:a16="http://schemas.microsoft.com/office/drawing/2014/main" id="{A3CD97B0-143C-4190-82DF-B03764D767AC}"/>
              </a:ext>
            </a:extLst>
          </p:cNvPr>
          <p:cNvSpPr txBox="1"/>
          <p:nvPr/>
        </p:nvSpPr>
        <p:spPr>
          <a:xfrm>
            <a:off x="3142739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fig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1" name="Google Shape;294;p6">
            <a:extLst>
              <a:ext uri="{FF2B5EF4-FFF2-40B4-BE49-F238E27FC236}">
                <a16:creationId xmlns:a16="http://schemas.microsoft.com/office/drawing/2014/main" id="{E3EDAA8F-2914-4F2A-916A-9785C855696A}"/>
              </a:ext>
            </a:extLst>
          </p:cNvPr>
          <p:cNvSpPr txBox="1"/>
          <p:nvPr/>
        </p:nvSpPr>
        <p:spPr>
          <a:xfrm>
            <a:off x="9211195" y="2715063"/>
            <a:ext cx="26987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tine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2" name="Google Shape;295;p6">
            <a:extLst>
              <a:ext uri="{FF2B5EF4-FFF2-40B4-BE49-F238E27FC236}">
                <a16:creationId xmlns:a16="http://schemas.microsoft.com/office/drawing/2014/main" id="{7C83B5C1-6BB5-498C-852A-5597A7DE7A7F}"/>
              </a:ext>
            </a:extLst>
          </p:cNvPr>
          <p:cNvSpPr txBox="1"/>
          <p:nvPr/>
        </p:nvSpPr>
        <p:spPr>
          <a:xfrm>
            <a:off x="0" y="271506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bl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3" name="Google Shape;296;p6">
            <a:extLst>
              <a:ext uri="{FF2B5EF4-FFF2-40B4-BE49-F238E27FC236}">
                <a16:creationId xmlns:a16="http://schemas.microsoft.com/office/drawing/2014/main" id="{D54E1315-FDF5-4FD3-A230-6E45E6B1F8ED}"/>
              </a:ext>
            </a:extLst>
          </p:cNvPr>
          <p:cNvSpPr txBox="1"/>
          <p:nvPr/>
        </p:nvSpPr>
        <p:spPr>
          <a:xfrm>
            <a:off x="0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rgette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4" name="Google Shape;298;p6">
            <a:extLst>
              <a:ext uri="{FF2B5EF4-FFF2-40B4-BE49-F238E27FC236}">
                <a16:creationId xmlns:a16="http://schemas.microsoft.com/office/drawing/2014/main" id="{643598F3-5A33-470F-AAF4-CA5155403890}"/>
              </a:ext>
            </a:extLst>
          </p:cNvPr>
          <p:cNvSpPr txBox="1"/>
          <p:nvPr/>
        </p:nvSpPr>
        <p:spPr>
          <a:xfrm>
            <a:off x="9428217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fort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5" name="Google Shape;299;p6">
            <a:extLst>
              <a:ext uri="{FF2B5EF4-FFF2-40B4-BE49-F238E27FC236}">
                <a16:creationId xmlns:a16="http://schemas.microsoft.com/office/drawing/2014/main" id="{A908662E-4A68-472D-BA51-D26E2492178F}"/>
              </a:ext>
            </a:extLst>
          </p:cNvPr>
          <p:cNvSpPr txBox="1"/>
          <p:nvPr/>
        </p:nvSpPr>
        <p:spPr>
          <a:xfrm>
            <a:off x="9428217" y="5850332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gat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6" name="Google Shape;290;p6">
            <a:extLst>
              <a:ext uri="{FF2B5EF4-FFF2-40B4-BE49-F238E27FC236}">
                <a16:creationId xmlns:a16="http://schemas.microsoft.com/office/drawing/2014/main" id="{1C8A3F4D-B9F4-453A-8C33-CBDADEC4AA11}"/>
              </a:ext>
            </a:extLst>
          </p:cNvPr>
          <p:cNvSpPr txBox="1"/>
          <p:nvPr/>
        </p:nvSpPr>
        <p:spPr>
          <a:xfrm>
            <a:off x="-1" y="166997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ou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ple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7" name="Google Shape;292;p6">
            <a:extLst>
              <a:ext uri="{FF2B5EF4-FFF2-40B4-BE49-F238E27FC236}">
                <a16:creationId xmlns:a16="http://schemas.microsoft.com/office/drawing/2014/main" id="{D61663AD-5F53-481B-A118-AEEA35BA7513}"/>
              </a:ext>
            </a:extLst>
          </p:cNvPr>
          <p:cNvSpPr txBox="1"/>
          <p:nvPr/>
        </p:nvSpPr>
        <p:spPr>
          <a:xfrm>
            <a:off x="0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lt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68" name="Google Shape;297;p6">
            <a:extLst>
              <a:ext uri="{FF2B5EF4-FFF2-40B4-BE49-F238E27FC236}">
                <a16:creationId xmlns:a16="http://schemas.microsoft.com/office/drawing/2014/main" id="{2BC5FF76-71F1-49FD-83E2-FCF9516A2929}"/>
              </a:ext>
            </a:extLst>
          </p:cNvPr>
          <p:cNvSpPr txBox="1"/>
          <p:nvPr/>
        </p:nvSpPr>
        <p:spPr>
          <a:xfrm>
            <a:off x="3142739" y="3760153"/>
            <a:ext cx="24817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400"/>
              <a:buFont typeface="Century Gothic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capt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u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1F3864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re</a:t>
            </a:r>
            <a:endParaRPr kumimoji="0" sz="2400" b="0" i="0" u="none" strike="noStrike" kern="0" cap="none" spc="0" normalizeH="0" baseline="0" noProof="0" dirty="0">
              <a:ln>
                <a:noFill/>
              </a:ln>
              <a:solidFill>
                <a:srgbClr val="1F3864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33022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C03A78A4-C8D0-429E-8DF3-BBCE45869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415" y="142109"/>
            <a:ext cx="1101543" cy="111849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0CF7724-A519-4863-BE0A-0BE1AFBA7E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1" y="1044950"/>
            <a:ext cx="10058332" cy="5813050"/>
          </a:xfrm>
          <a:prstGeom prst="rect">
            <a:avLst/>
          </a:prstGeom>
        </p:spPr>
      </p:pic>
      <p:sp>
        <p:nvSpPr>
          <p:cNvPr id="112" name="CustomShape 6"/>
          <p:cNvSpPr/>
          <p:nvPr/>
        </p:nvSpPr>
        <p:spPr>
          <a:xfrm>
            <a:off x="75716" y="43189"/>
            <a:ext cx="8728649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Jean-Michel écrit une histoire pour sa cousine.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27" name="CustomShape 6">
            <a:extLst>
              <a:ext uri="{FF2B5EF4-FFF2-40B4-BE49-F238E27FC236}">
                <a16:creationId xmlns:a16="http://schemas.microsoft.com/office/drawing/2014/main" id="{AA2CE978-E84D-4B94-886E-91E9B641821C}"/>
              </a:ext>
            </a:extLst>
          </p:cNvPr>
          <p:cNvSpPr/>
          <p:nvPr/>
        </p:nvSpPr>
        <p:spPr>
          <a:xfrm>
            <a:off x="83574" y="421597"/>
            <a:ext cx="8125560" cy="5173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His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dream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</a:t>
            </a:r>
            <a:r>
              <a:rPr kumimoji="0" lang="fr-FR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is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</a:rPr>
              <a:t> the inspiration for the story.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58304-F737-484D-A912-2859E44992E5}"/>
              </a:ext>
            </a:extLst>
          </p:cNvPr>
          <p:cNvSpPr txBox="1"/>
          <p:nvPr/>
        </p:nvSpPr>
        <p:spPr>
          <a:xfrm>
            <a:off x="6518859" y="1532085"/>
            <a:ext cx="399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Aujourd’hui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c’est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lundi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FA04FE-F13C-43BD-9465-9A09011413BB}"/>
              </a:ext>
            </a:extLst>
          </p:cNvPr>
          <p:cNvSpPr txBox="1"/>
          <p:nvPr/>
        </p:nvSpPr>
        <p:spPr>
          <a:xfrm>
            <a:off x="6262636" y="1999255"/>
            <a:ext cx="4362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Il a 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ball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pour Man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E4665-E3BA-4DEA-97BD-2ED35C82DBD4}"/>
              </a:ext>
            </a:extLst>
          </p:cNvPr>
          <p:cNvSpPr txBox="1"/>
          <p:nvPr/>
        </p:nvSpPr>
        <p:spPr>
          <a:xfrm>
            <a:off x="1937938" y="1509138"/>
            <a:ext cx="39914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Chaque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jour, Maurice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une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carte pour 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ami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ou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une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amie.</a:t>
            </a:r>
          </a:p>
        </p:txBody>
      </p:sp>
      <p:pic>
        <p:nvPicPr>
          <p:cNvPr id="21" name="Picture 20" descr="A picture containing text&#10;&#10;Description automatically generated">
            <a:extLst>
              <a:ext uri="{FF2B5EF4-FFF2-40B4-BE49-F238E27FC236}">
                <a16:creationId xmlns:a16="http://schemas.microsoft.com/office/drawing/2014/main" id="{962BDE8D-CE8D-4FFA-B934-4CCD51097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39" y="3000166"/>
            <a:ext cx="3743825" cy="2725925"/>
          </a:xfrm>
          <a:prstGeom prst="rect">
            <a:avLst/>
          </a:prstGeom>
        </p:spPr>
      </p:pic>
      <p:pic>
        <p:nvPicPr>
          <p:cNvPr id="20" name="Picture 19" descr="A picture containing text, table, worktable&#10;&#10;Description automatically generated">
            <a:extLst>
              <a:ext uri="{FF2B5EF4-FFF2-40B4-BE49-F238E27FC236}">
                <a16:creationId xmlns:a16="http://schemas.microsoft.com/office/drawing/2014/main" id="{1290F142-001F-4056-BDF2-2D21DA7F66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5" y="5049678"/>
            <a:ext cx="1110453" cy="712251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71652A0-B3F9-4D3B-845B-3F5CDD57B933}"/>
              </a:ext>
            </a:extLst>
          </p:cNvPr>
          <p:cNvGrpSpPr/>
          <p:nvPr/>
        </p:nvGrpSpPr>
        <p:grpSpPr>
          <a:xfrm>
            <a:off x="7499246" y="2953827"/>
            <a:ext cx="2298764" cy="2510067"/>
            <a:chOff x="5793946" y="4465726"/>
            <a:chExt cx="1597677" cy="2017537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40A1751-9A7F-4247-9A63-1CE6A53233F6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C1A8CF23-6214-487A-9785-8060CC6F4578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5" name="Picture 24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60008271-9095-4400-AA24-5F656C39A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28" name="Graphic 27" descr="Teacher">
            <a:extLst>
              <a:ext uri="{FF2B5EF4-FFF2-40B4-BE49-F238E27FC236}">
                <a16:creationId xmlns:a16="http://schemas.microsoft.com/office/drawing/2014/main" id="{1267A287-B6F0-4A2C-B56F-9AEAC566B8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86845" y="709597"/>
            <a:ext cx="1010643" cy="914400"/>
          </a:xfrm>
          <a:prstGeom prst="rect">
            <a:avLst/>
          </a:prstGeom>
        </p:spPr>
      </p:pic>
      <p:sp>
        <p:nvSpPr>
          <p:cNvPr id="30" name="Speech Bubble: Rectangle with Corners Rounded 29">
            <a:extLst>
              <a:ext uri="{FF2B5EF4-FFF2-40B4-BE49-F238E27FC236}">
                <a16:creationId xmlns:a16="http://schemas.microsoft.com/office/drawing/2014/main" id="{4F8E53AA-7DEA-41D1-B51C-BE090AFA6691}"/>
              </a:ext>
            </a:extLst>
          </p:cNvPr>
          <p:cNvSpPr/>
          <p:nvPr/>
        </p:nvSpPr>
        <p:spPr>
          <a:xfrm>
            <a:off x="1271416" y="889307"/>
            <a:ext cx="6128244" cy="547644"/>
          </a:xfrm>
          <a:prstGeom prst="wedgeRoundRectCallout">
            <a:avLst>
              <a:gd name="adj1" fmla="val -53936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sym typeface="Arial"/>
              </a:rPr>
              <a:t>. Éoute les noms des animaux. C’est [ien] ou [(a)in]?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31" name="CustomShape 7">
            <a:extLst>
              <a:ext uri="{FF2B5EF4-FFF2-40B4-BE49-F238E27FC236}">
                <a16:creationId xmlns:a16="http://schemas.microsoft.com/office/drawing/2014/main" id="{A996C031-5106-4950-93B2-63E866D96ABC}"/>
              </a:ext>
            </a:extLst>
          </p:cNvPr>
          <p:cNvSpPr/>
          <p:nvPr/>
        </p:nvSpPr>
        <p:spPr>
          <a:xfrm>
            <a:off x="1237894" y="879349"/>
            <a:ext cx="8628884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>
              <a:defRPr/>
            </a:pP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Lis le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texte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.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Puis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,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 et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sym typeface="Arial"/>
              </a:rPr>
              <a:t>vérifie</a:t>
            </a:r>
            <a:r>
              <a:rPr kumimoji="0" lang="es-AR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.</a:t>
            </a:r>
            <a:endParaRPr kumimoji="0" lang="en-GB" sz="28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/>
              <a:sym typeface="Arial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C7902CE8-151A-4427-9F5A-61F3BF7D4F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792" y="3913407"/>
            <a:ext cx="1209538" cy="1303206"/>
          </a:xfrm>
          <a:prstGeom prst="rect">
            <a:avLst/>
          </a:prstGeom>
        </p:spPr>
      </p:pic>
      <p:pic>
        <p:nvPicPr>
          <p:cNvPr id="26" name="Picture 25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993E4E83-6FDC-42AC-A081-8DD048285BE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0907"/>
          <a:stretch/>
        </p:blipFill>
        <p:spPr>
          <a:xfrm>
            <a:off x="50115" y="1463350"/>
            <a:ext cx="1184337" cy="1827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020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37" grpId="0"/>
      <p:bldP spid="30" grpId="0" animBg="1"/>
      <p:bldP spid="3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5247400E-53BE-49C8-976D-3319621A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59" y="88720"/>
            <a:ext cx="1101543" cy="111849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0CF7724-A519-4863-BE0A-0BE1AFBA7E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1" y="980255"/>
            <a:ext cx="10170274" cy="587774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58304-F737-484D-A912-2859E44992E5}"/>
              </a:ext>
            </a:extLst>
          </p:cNvPr>
          <p:cNvSpPr txBox="1"/>
          <p:nvPr/>
        </p:nvSpPr>
        <p:spPr>
          <a:xfrm>
            <a:off x="6262636" y="1532085"/>
            <a:ext cx="42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Aujourd’hui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c’est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mercredi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FA04FE-F13C-43BD-9465-9A09011413BB}"/>
              </a:ext>
            </a:extLst>
          </p:cNvPr>
          <p:cNvSpPr txBox="1"/>
          <p:nvPr/>
        </p:nvSpPr>
        <p:spPr>
          <a:xfrm>
            <a:off x="6262636" y="2032358"/>
            <a:ext cx="42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Il a un banj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pour Lé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E4665-E3BA-4DEA-97BD-2ED35C82DBD4}"/>
              </a:ext>
            </a:extLst>
          </p:cNvPr>
          <p:cNvSpPr txBox="1"/>
          <p:nvPr/>
        </p:nvSpPr>
        <p:spPr>
          <a:xfrm>
            <a:off x="1937938" y="1509138"/>
            <a:ext cx="399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Aujourd’hui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c’est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mardi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3022F-51FF-408C-A5CE-F6DE04FEF0A0}"/>
              </a:ext>
            </a:extLst>
          </p:cNvPr>
          <p:cNvSpPr txBox="1"/>
          <p:nvPr/>
        </p:nvSpPr>
        <p:spPr>
          <a:xfrm>
            <a:off x="1937938" y="1981346"/>
            <a:ext cx="399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Il a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une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tort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u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e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pour 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0F96534E-FC40-4E0D-AA05-2A0AB62B8A1B}"/>
              </a:ext>
            </a:extLst>
          </p:cNvPr>
          <p:cNvGrpSpPr/>
          <p:nvPr/>
        </p:nvGrpSpPr>
        <p:grpSpPr>
          <a:xfrm>
            <a:off x="2509235" y="3069607"/>
            <a:ext cx="2298764" cy="2510067"/>
            <a:chOff x="5793946" y="4465726"/>
            <a:chExt cx="1597677" cy="2017537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153D061-5ED3-451E-A105-2F093390119F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27C294D-CC25-4FF7-9274-DAE92EE24390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1" name="Picture 20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B35BD9EA-421A-4793-A570-3BE950E5C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37ED76D-A875-41D7-BF50-226B19FB68DF}"/>
              </a:ext>
            </a:extLst>
          </p:cNvPr>
          <p:cNvGrpSpPr/>
          <p:nvPr/>
        </p:nvGrpSpPr>
        <p:grpSpPr>
          <a:xfrm>
            <a:off x="7499246" y="2953827"/>
            <a:ext cx="2298764" cy="2510067"/>
            <a:chOff x="5793946" y="4465726"/>
            <a:chExt cx="1597677" cy="2017537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D46908DA-8A79-44E1-B59D-10910B93D6BC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A3CD66E6-A121-4B15-90D7-B09E287BF1BB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0" name="Picture 29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5BDDDA87-BA0E-419A-B432-E34744ABB9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AA9CEC30-1446-45E3-9AC0-03587D3612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604" y="4497528"/>
            <a:ext cx="1493520" cy="789932"/>
          </a:xfrm>
          <a:prstGeom prst="rect">
            <a:avLst/>
          </a:prstGeom>
        </p:spPr>
      </p:pic>
      <p:pic>
        <p:nvPicPr>
          <p:cNvPr id="4" name="Picture 3" descr="A picture containing music&#10;&#10;Description automatically generated">
            <a:extLst>
              <a:ext uri="{FF2B5EF4-FFF2-40B4-BE49-F238E27FC236}">
                <a16:creationId xmlns:a16="http://schemas.microsoft.com/office/drawing/2014/main" id="{6A3BA93B-003E-4575-9215-EA460A4EA21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1198" y="3799993"/>
            <a:ext cx="1951312" cy="153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3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person wearing a striped shirt&#10;&#10;Description automatically generated with medium confidence">
            <a:extLst>
              <a:ext uri="{FF2B5EF4-FFF2-40B4-BE49-F238E27FC236}">
                <a16:creationId xmlns:a16="http://schemas.microsoft.com/office/drawing/2014/main" id="{5247400E-53BE-49C8-976D-3319621A22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59" y="88720"/>
            <a:ext cx="1101543" cy="1118490"/>
          </a:xfrm>
          <a:prstGeom prst="rect">
            <a:avLst/>
          </a:prstGeom>
        </p:spPr>
      </p:pic>
      <p:pic>
        <p:nvPicPr>
          <p:cNvPr id="9" name="Picture 8" descr="Shape&#10;&#10;Description automatically generated">
            <a:extLst>
              <a:ext uri="{FF2B5EF4-FFF2-40B4-BE49-F238E27FC236}">
                <a16:creationId xmlns:a16="http://schemas.microsoft.com/office/drawing/2014/main" id="{A0CF7724-A519-4863-BE0A-0BE1AFBA7EE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EF6"/>
              </a:clrFrom>
              <a:clrTo>
                <a:srgbClr val="FFFEF6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71" y="980255"/>
            <a:ext cx="10170274" cy="5877745"/>
          </a:xfrm>
          <a:prstGeom prst="rect">
            <a:avLst/>
          </a:prstGeom>
        </p:spPr>
      </p:pic>
      <p:pic>
        <p:nvPicPr>
          <p:cNvPr id="29" name="Picture 28" descr="Icon&#10;&#10;Description automatically generated">
            <a:extLst>
              <a:ext uri="{FF2B5EF4-FFF2-40B4-BE49-F238E27FC236}">
                <a16:creationId xmlns:a16="http://schemas.microsoft.com/office/drawing/2014/main" id="{96A999E4-763E-497D-9A46-5CA100E0CA4B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9003" y="0"/>
            <a:ext cx="1101542" cy="110154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15774" y="1033981"/>
            <a:ext cx="648000" cy="374973"/>
          </a:xfrm>
          <a:solidFill>
            <a:srgbClr val="786EB1"/>
          </a:solidFill>
        </p:spPr>
        <p:txBody>
          <a:bodyPr/>
          <a:lstStyle/>
          <a:p>
            <a:pPr algn="ctr"/>
            <a:r>
              <a:rPr lang="en-GB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lire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6458304-F737-484D-A912-2859E44992E5}"/>
              </a:ext>
            </a:extLst>
          </p:cNvPr>
          <p:cNvSpPr txBox="1"/>
          <p:nvPr/>
        </p:nvSpPr>
        <p:spPr>
          <a:xfrm>
            <a:off x="6262636" y="1532085"/>
            <a:ext cx="42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Aujourd’hui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,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c’est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vendredi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FFA04FE-F13C-43BD-9465-9A09011413BB}"/>
              </a:ext>
            </a:extLst>
          </p:cNvPr>
          <p:cNvSpPr txBox="1"/>
          <p:nvPr/>
        </p:nvSpPr>
        <p:spPr>
          <a:xfrm>
            <a:off x="6262636" y="2032358"/>
            <a:ext cx="42476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Il a un bat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eau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pour </a:t>
            </a:r>
            <a:r>
              <a:rPr lang="en-GB" sz="2800" b="1" dirty="0">
                <a:solidFill>
                  <a:srgbClr val="002060"/>
                </a:solidFill>
                <a:latin typeface="Ink Free" panose="03080402000500000000" pitchFamily="66" charset="0"/>
              </a:rPr>
              <a:t>Phil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o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5E4665-E3BA-4DEA-97BD-2ED35C82DBD4}"/>
              </a:ext>
            </a:extLst>
          </p:cNvPr>
          <p:cNvSpPr txBox="1"/>
          <p:nvPr/>
        </p:nvSpPr>
        <p:spPr>
          <a:xfrm>
            <a:off x="1937938" y="1509138"/>
            <a:ext cx="3991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Aujourd’hui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c’est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jeudi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343022F-51FF-408C-A5CE-F6DE04FEF0A0}"/>
              </a:ext>
            </a:extLst>
          </p:cNvPr>
          <p:cNvSpPr txBox="1"/>
          <p:nvPr/>
        </p:nvSpPr>
        <p:spPr>
          <a:xfrm>
            <a:off x="1937938" y="1981346"/>
            <a:ext cx="39914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Il a un 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co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ch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on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 pour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Ink Free" panose="03080402000500000000" pitchFamily="66" charset="0"/>
              </a:rPr>
              <a:t>Ch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Ink Free" panose="03080402000500000000" pitchFamily="66" charset="0"/>
              </a:rPr>
              <a:t>arlotte.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4AAE003-FB34-42D6-94E2-EE79AF61E98A}"/>
              </a:ext>
            </a:extLst>
          </p:cNvPr>
          <p:cNvGrpSpPr/>
          <p:nvPr/>
        </p:nvGrpSpPr>
        <p:grpSpPr>
          <a:xfrm>
            <a:off x="7499246" y="2953827"/>
            <a:ext cx="2298764" cy="2510067"/>
            <a:chOff x="5793946" y="4465726"/>
            <a:chExt cx="1597677" cy="2017537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09DF7A7-59F0-4662-AEDD-84C10659EDDC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C4133D-88DB-4BD7-AC9E-AD05C295A7CC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8" name="Picture 17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8EBF9D01-CFD8-40AB-A80C-9C27EFCB556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D5482E95-009B-43A6-A25E-3BACEBFFFAEE}"/>
              </a:ext>
            </a:extLst>
          </p:cNvPr>
          <p:cNvGrpSpPr/>
          <p:nvPr/>
        </p:nvGrpSpPr>
        <p:grpSpPr>
          <a:xfrm>
            <a:off x="2434242" y="3068986"/>
            <a:ext cx="2298764" cy="2510067"/>
            <a:chOff x="5793946" y="4465726"/>
            <a:chExt cx="1597677" cy="201753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9E6F966-0FFC-423A-8B44-EB9DC9BC3184}"/>
                </a:ext>
              </a:extLst>
            </p:cNvPr>
            <p:cNvSpPr/>
            <p:nvPr/>
          </p:nvSpPr>
          <p:spPr>
            <a:xfrm>
              <a:off x="5878386" y="4558288"/>
              <a:ext cx="1513237" cy="192497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2DD433-7963-48E8-976D-51A88EC58522}"/>
                </a:ext>
              </a:extLst>
            </p:cNvPr>
            <p:cNvSpPr/>
            <p:nvPr/>
          </p:nvSpPr>
          <p:spPr>
            <a:xfrm rot="21395760">
              <a:off x="5793946" y="4465726"/>
              <a:ext cx="1511810" cy="198822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3" name="Picture 22" descr="A picture containing logo&#10;&#10;Description automatically generated">
              <a:extLst>
                <a:ext uri="{FF2B5EF4-FFF2-40B4-BE49-F238E27FC236}">
                  <a16:creationId xmlns:a16="http://schemas.microsoft.com/office/drawing/2014/main" id="{221DBDA5-634D-4269-87E8-E1B16F1A0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1262" y="4544469"/>
              <a:ext cx="688152" cy="1162050"/>
            </a:xfrm>
            <a:prstGeom prst="rect">
              <a:avLst/>
            </a:prstGeom>
          </p:spPr>
        </p:pic>
      </p:grpSp>
      <p:pic>
        <p:nvPicPr>
          <p:cNvPr id="4" name="Picture 3" descr="Shape, circle&#10;&#10;Description automatically generated">
            <a:extLst>
              <a:ext uri="{FF2B5EF4-FFF2-40B4-BE49-F238E27FC236}">
                <a16:creationId xmlns:a16="http://schemas.microsoft.com/office/drawing/2014/main" id="{28BCEFB5-1B84-4D4F-B8DB-85620EEA4E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431" y="4108589"/>
            <a:ext cx="1094743" cy="1150469"/>
          </a:xfrm>
          <a:prstGeom prst="rect">
            <a:avLst/>
          </a:prstGeom>
        </p:spPr>
      </p:pic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5C4A8F8B-F359-4093-95DC-226D570B89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60"/>
          <a:stretch/>
        </p:blipFill>
        <p:spPr>
          <a:xfrm>
            <a:off x="7615530" y="4108588"/>
            <a:ext cx="1831604" cy="9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1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37" grpId="0"/>
      <p:bldP spid="2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8268</TotalTime>
  <Words>1768</Words>
  <Application>Microsoft Office PowerPoint</Application>
  <PresentationFormat>Widescreen</PresentationFormat>
  <Paragraphs>342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Arial</vt:lpstr>
      <vt:lpstr>Calibri</vt:lpstr>
      <vt:lpstr>Century Gothic</vt:lpstr>
      <vt:lpstr>Century Gothic</vt:lpstr>
      <vt:lpstr>Ink Free</vt:lpstr>
      <vt:lpstr>Modern Love</vt:lpstr>
      <vt:lpstr>Symbol</vt:lpstr>
      <vt:lpstr>Wingdings</vt:lpstr>
      <vt:lpstr>1_Office Theme</vt:lpstr>
      <vt:lpstr>Saying what I and others have</vt:lpstr>
      <vt:lpstr>prononcer</vt:lpstr>
      <vt:lpstr>prononcer</vt:lpstr>
      <vt:lpstr>prononcer</vt:lpstr>
      <vt:lpstr>prononcer</vt:lpstr>
      <vt:lpstr>prononcer</vt:lpstr>
      <vt:lpstr>lire</vt:lpstr>
      <vt:lpstr>lire</vt:lpstr>
      <vt:lpstr>lire</vt:lpstr>
      <vt:lpstr>lire</vt:lpstr>
      <vt:lpstr>parler</vt:lpstr>
      <vt:lpstr>parler</vt:lpstr>
      <vt:lpstr>parler</vt:lpstr>
      <vt:lpstr>parler</vt:lpstr>
      <vt:lpstr>parler</vt:lpstr>
      <vt:lpstr>parler</vt:lpstr>
      <vt:lpstr>parler</vt:lpstr>
      <vt:lpstr>Questions with quoi</vt:lpstr>
      <vt:lpstr>écrire</vt:lpstr>
      <vt:lpstr>Au revoir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Describing me and others</dc:title>
  <dc:creator>Rachel Hawkes</dc:creator>
  <cp:lastModifiedBy>Rachel Hawkes</cp:lastModifiedBy>
  <cp:revision>65</cp:revision>
  <dcterms:created xsi:type="dcterms:W3CDTF">2021-07-02T19:27:01Z</dcterms:created>
  <dcterms:modified xsi:type="dcterms:W3CDTF">2023-11-14T06:45:54Z</dcterms:modified>
</cp:coreProperties>
</file>