
<file path=[Content_Types].xml><?xml version="1.0" encoding="utf-8"?>
<Types xmlns="http://schemas.openxmlformats.org/package/2006/content-types">
  <Default Extension="gif" ContentType="image/gif"/>
  <Default Extension="jpeg" ContentType="image/jpeg"/>
  <Default Extension="mkv" ContentType="video/unknown"/>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6"/>
  </p:notesMasterIdLst>
  <p:sldIdLst>
    <p:sldId id="257" r:id="rId4"/>
    <p:sldId id="536" r:id="rId5"/>
    <p:sldId id="537" r:id="rId6"/>
    <p:sldId id="299" r:id="rId7"/>
    <p:sldId id="296" r:id="rId8"/>
    <p:sldId id="518" r:id="rId9"/>
    <p:sldId id="520" r:id="rId10"/>
    <p:sldId id="514" r:id="rId11"/>
    <p:sldId id="363" r:id="rId12"/>
    <p:sldId id="515" r:id="rId13"/>
    <p:sldId id="519" r:id="rId14"/>
    <p:sldId id="3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7407"/>
    <a:srgbClr val="C3D216"/>
    <a:srgbClr val="1D9A78"/>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3098" autoAdjust="0"/>
  </p:normalViewPr>
  <p:slideViewPr>
    <p:cSldViewPr snapToGrid="0">
      <p:cViewPr varScale="1">
        <p:scale>
          <a:sx n="59" d="100"/>
          <a:sy n="59" d="100"/>
        </p:scale>
        <p:origin x="1498" y="3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14/11/2023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16000" indent="-216000">
              <a:lnSpc>
                <a:spcPct val="100000"/>
              </a:lnSpc>
            </a:pPr>
            <a:r>
              <a:rPr lang="en-GB" sz="1800" b="0" strike="noStrike" spc="-1" dirty="0">
                <a:solidFill>
                  <a:srgbClr val="000000"/>
                </a:solidFill>
                <a:latin typeface="Calibri"/>
                <a:ea typeface="Calibri"/>
              </a:rPr>
              <a:t>Artwork by Steve Clarke. Pronoun pictures from NCELP (www.ncelp.org). All additional pictures selected from </a:t>
            </a:r>
            <a:r>
              <a:rPr lang="en-GB" sz="1800" b="0" strike="noStrike" spc="-1" dirty="0" err="1">
                <a:solidFill>
                  <a:srgbClr val="000000"/>
                </a:solidFill>
                <a:latin typeface="Calibri"/>
                <a:ea typeface="Calibri"/>
              </a:rPr>
              <a:t>Pixabay</a:t>
            </a:r>
            <a:r>
              <a:rPr lang="en-GB" sz="1800" b="0" strike="noStrike" spc="-1" dirty="0">
                <a:solidFill>
                  <a:srgbClr val="000000"/>
                </a:solidFill>
                <a:latin typeface="Calibri"/>
                <a:ea typeface="Calibri"/>
              </a:rPr>
              <a:t> and are</a:t>
            </a:r>
          </a:p>
          <a:p>
            <a:pPr marL="216000" indent="-216000">
              <a:lnSpc>
                <a:spcPct val="100000"/>
              </a:lnSpc>
            </a:pPr>
            <a:r>
              <a:rPr lang="en-GB" sz="1800" b="0" strike="noStrike" spc="-1" dirty="0">
                <a:solidFill>
                  <a:srgbClr val="000000"/>
                </a:solidFill>
                <a:latin typeface="Calibri"/>
                <a:ea typeface="Calibri"/>
              </a:rPr>
              <a:t>available under a Creative Commons license, no attribution required.</a:t>
            </a:r>
            <a:endParaRPr lang="en-GB" sz="1800" b="0" strike="noStrike" spc="-1" dirty="0">
              <a:latin typeface="Arial"/>
            </a:endParaRPr>
          </a:p>
          <a:p>
            <a:pPr marL="219710" indent="-219710">
              <a:spcAft>
                <a:spcPts val="0"/>
              </a:spcAft>
            </a:pPr>
            <a:endParaRPr lang="en-GB" sz="1800" b="1" dirty="0">
              <a:solidFill>
                <a:srgbClr val="000000"/>
              </a:solidFill>
              <a:effectLst/>
              <a:latin typeface="Calibri" panose="020F0502020204030204" pitchFamily="34" charset="0"/>
              <a:ea typeface="Calibri" panose="020F0502020204030204" pitchFamily="34" charset="0"/>
            </a:endParaRPr>
          </a:p>
          <a:p>
            <a:pPr marL="216000" indent="-216000">
              <a:lnSpc>
                <a:spcPct val="100000"/>
              </a:lnSpc>
            </a:pPr>
            <a:r>
              <a:rPr lang="it-IT" sz="1800" b="1" strike="noStrike" spc="-1" dirty="0">
                <a:solidFill>
                  <a:srgbClr val="002060"/>
                </a:solidFill>
                <a:latin typeface="Century Gothic"/>
                <a:ea typeface="Century Gothic"/>
              </a:rPr>
              <a:t>Phonics: </a:t>
            </a:r>
            <a:r>
              <a:rPr lang="fr-FR" sz="1800" b="1" strike="noStrike" spc="-1" dirty="0">
                <a:solidFill>
                  <a:srgbClr val="002060"/>
                </a:solidFill>
                <a:latin typeface="Century Gothic"/>
                <a:ea typeface="Century Gothic"/>
              </a:rPr>
              <a:t>[au/eau/o] gauche[607] faux [555] eau[475] photo [1412] aussi [44]</a:t>
            </a:r>
          </a:p>
          <a:p>
            <a:pPr marL="216000" indent="-216000">
              <a:lnSpc>
                <a:spcPct val="100000"/>
              </a:lnSpc>
            </a:pPr>
            <a:endParaRPr lang="it-IT" sz="1800" b="1" strike="noStrike" spc="-1" dirty="0">
              <a:solidFill>
                <a:srgbClr val="002060"/>
              </a:solidFill>
              <a:latin typeface="Century Gothic"/>
              <a:ea typeface="Century Gothic"/>
            </a:endParaRPr>
          </a:p>
          <a:p>
            <a:pPr marL="216000" indent="-216000">
              <a:lnSpc>
                <a:spcPct val="100000"/>
              </a:lnSpc>
            </a:pPr>
            <a:r>
              <a:rPr lang="it-IT" sz="1800" b="1" strike="noStrike" spc="-1" dirty="0">
                <a:solidFill>
                  <a:srgbClr val="002060"/>
                </a:solidFill>
                <a:latin typeface="Century Gothic"/>
                <a:ea typeface="Century Gothic"/>
              </a:rPr>
              <a:t>Vocabulary</a:t>
            </a:r>
            <a:r>
              <a:rPr lang="it-IT" sz="1800" b="0" strike="noStrike" spc="-1" dirty="0">
                <a:solidFill>
                  <a:srgbClr val="002060"/>
                </a:solidFill>
                <a:latin typeface="Century Gothic"/>
                <a:ea typeface="Century Gothic"/>
              </a:rPr>
              <a:t>: </a:t>
            </a:r>
            <a:r>
              <a:rPr lang="fr-FR" sz="1800" b="1" strike="noStrike" spc="-1" dirty="0">
                <a:solidFill>
                  <a:srgbClr val="002060"/>
                </a:solidFill>
                <a:latin typeface="Century Gothic"/>
                <a:ea typeface="Century Gothic"/>
              </a:rPr>
              <a:t> </a:t>
            </a:r>
            <a:r>
              <a:rPr lang="fr-FR" sz="1800" b="1" i="0" strike="noStrike" spc="-1" dirty="0">
                <a:solidFill>
                  <a:srgbClr val="002060"/>
                </a:solidFill>
                <a:latin typeface="Century Gothic"/>
                <a:ea typeface="Century Gothic"/>
              </a:rPr>
              <a:t>moi [132] toi [510] [38] carte [955] 2298] idéal [1429] de [6] pour [10] </a:t>
            </a:r>
          </a:p>
          <a:p>
            <a:pPr marL="0" indent="-216000">
              <a:lnSpc>
                <a:spcPct val="100000"/>
              </a:lnSpc>
            </a:pPr>
            <a:r>
              <a:rPr lang="fr-FR" sz="1800" b="0" i="0" strike="noStrike" spc="-1" dirty="0">
                <a:solidFill>
                  <a:srgbClr val="002060"/>
                </a:solidFill>
                <a:latin typeface="Century Gothic"/>
                <a:ea typeface="Century Gothic"/>
              </a:rPr>
              <a:t>Revisit 1: affiche [2886] bureau [273] chaise [3419] chambre [633] idée [239] lit [1837] un [3] une [3] (revisit moto, cheval)</a:t>
            </a:r>
          </a:p>
          <a:p>
            <a:pPr marL="0" indent="-216000">
              <a:lnSpc>
                <a:spcPct val="100000"/>
              </a:lnSpc>
            </a:pPr>
            <a:r>
              <a:rPr lang="fr-FR" sz="1800" b="0" i="0" strike="noStrike" spc="-1" dirty="0">
                <a:solidFill>
                  <a:srgbClr val="002060"/>
                </a:solidFill>
                <a:latin typeface="Century Gothic"/>
                <a:ea typeface="Century Gothic"/>
              </a:rPr>
              <a:t>Revisit 2: je [22] il [13] elle [38] être [5] suis, est monsieur [79] madame [294] présent [216] absent [2016] ici [167] là [109] Bonjour ! [1972]  Salut ! [2205]</a:t>
            </a:r>
          </a:p>
          <a:p>
            <a:pPr marL="216000" indent="-216000">
              <a:lnSpc>
                <a:spcPct val="100000"/>
              </a:lnSpc>
            </a:pPr>
            <a:r>
              <a:rPr lang="en-GB" sz="16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6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6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6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600" b="0" strike="noStrike" spc="-1" dirty="0">
              <a:latin typeface="Arial"/>
            </a:endParaRPr>
          </a:p>
          <a:p>
            <a:pPr marL="216000" indent="-216000">
              <a:lnSpc>
                <a:spcPct val="100000"/>
              </a:lnSpc>
            </a:pPr>
            <a:r>
              <a:rPr lang="en-GB" sz="1600" b="0" strike="noStrike" spc="-1" dirty="0">
                <a:solidFill>
                  <a:srgbClr val="000000"/>
                </a:solidFill>
                <a:latin typeface="Calibri"/>
                <a:ea typeface="Calibri"/>
              </a:rPr>
              <a:t>The frequency rankings for words that occur in this PowerPoint which have been</a:t>
            </a:r>
            <a:r>
              <a:rPr lang="en-GB" sz="1600" b="0" i="1" strike="noStrike" spc="-1" dirty="0">
                <a:solidFill>
                  <a:srgbClr val="000000"/>
                </a:solidFill>
                <a:latin typeface="Calibri"/>
                <a:ea typeface="Calibri"/>
              </a:rPr>
              <a:t> previously</a:t>
            </a:r>
            <a:r>
              <a:rPr lang="en-GB" sz="1600" b="0" strike="noStrike" spc="-1" dirty="0">
                <a:solidFill>
                  <a:srgbClr val="000000"/>
                </a:solidFill>
                <a:latin typeface="Calibri"/>
                <a:ea typeface="Calibri"/>
              </a:rPr>
              <a:t> introduced in these resources are given</a:t>
            </a:r>
          </a:p>
          <a:p>
            <a:pPr marL="216000" indent="-216000">
              <a:lnSpc>
                <a:spcPct val="100000"/>
              </a:lnSpc>
            </a:pPr>
            <a:r>
              <a:rPr lang="en-GB" sz="1600" b="0" strike="noStrike" spc="-1" dirty="0">
                <a:solidFill>
                  <a:srgbClr val="000000"/>
                </a:solidFill>
                <a:latin typeface="Calibri"/>
                <a:ea typeface="Calibri"/>
              </a:rPr>
              <a:t>in the SOW and in the resources that first introduced and formally re-visited those words. </a:t>
            </a:r>
            <a:endParaRPr lang="en-GB" sz="1600" b="0" strike="noStrike" spc="-1" dirty="0">
              <a:latin typeface="Arial"/>
            </a:endParaRPr>
          </a:p>
          <a:p>
            <a:pPr marL="216000" indent="-216000">
              <a:lnSpc>
                <a:spcPct val="100000"/>
              </a:lnSpc>
            </a:pPr>
            <a:r>
              <a:rPr lang="en-GB" sz="1800" b="0" strike="noStrike" spc="-1" dirty="0">
                <a:solidFill>
                  <a:srgbClr val="000000"/>
                </a:solidFill>
                <a:latin typeface="Calibri"/>
                <a:ea typeface="Calibri"/>
              </a:rPr>
              <a:t>For any </a:t>
            </a:r>
            <a:r>
              <a:rPr lang="en-GB" sz="1800" b="0" i="1" strike="noStrike" spc="-1" dirty="0">
                <a:solidFill>
                  <a:srgbClr val="000000"/>
                </a:solidFill>
                <a:latin typeface="Calibri"/>
                <a:ea typeface="Calibri"/>
              </a:rPr>
              <a:t>other </a:t>
            </a:r>
            <a:r>
              <a:rPr lang="en-GB" sz="18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800" b="0" strike="noStrike" spc="-1" dirty="0">
                <a:solidFill>
                  <a:srgbClr val="000000"/>
                </a:solidFill>
                <a:latin typeface="Calibri"/>
                <a:ea typeface="Calibri"/>
              </a:rPr>
              <a:t>possible.</a:t>
            </a:r>
            <a:endParaRPr lang="en-GB" sz="1800" b="0" strike="noStrike" spc="-1" dirty="0">
              <a:latin typeface="Arial"/>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Partner B asks questions</a:t>
            </a: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0550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week and previous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Give pupils a blank grid.  They fill in the French 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br>
              <a:rPr lang="en-GB" dirty="0"/>
            </a:b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198624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dirty="0"/>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821877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present SSC [</a:t>
            </a:r>
            <a:r>
              <a:rPr lang="en-GB" b="1" dirty="0"/>
              <a:t>au</a:t>
            </a:r>
            <a:r>
              <a:rPr lang="en-GB" b="0" dirty="0"/>
              <a:t>].</a:t>
            </a:r>
            <a:endParaRPr lang="en-GB" b="1"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SSC [</a:t>
            </a:r>
            <a:r>
              <a:rPr lang="en-GB" b="1" dirty="0"/>
              <a:t>au</a:t>
            </a:r>
            <a:r>
              <a:rPr lang="en-GB" dirty="0"/>
              <a:t>]. Repeat the SSC [</a:t>
            </a:r>
            <a:r>
              <a:rPr lang="en-GB" b="1" dirty="0"/>
              <a:t>au</a:t>
            </a:r>
            <a:r>
              <a:rPr lang="en-GB" dirty="0"/>
              <a:t>] and the source word </a:t>
            </a:r>
            <a:r>
              <a:rPr lang="en-GB" i="1" dirty="0"/>
              <a:t>gauche </a:t>
            </a:r>
            <a:r>
              <a:rPr lang="en-GB" dirty="0"/>
              <a:t>with the class. Introduce the gesture, if using.</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picture.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saying the SSC and source word several times.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Suggested gesture:</a:t>
            </a:r>
            <a:br>
              <a:rPr lang="en-GB" dirty="0"/>
            </a:br>
            <a:r>
              <a:rPr lang="en-GB" dirty="0"/>
              <a:t>https://www.signbsl.com/sign/left</a:t>
            </a:r>
            <a:br>
              <a:rPr lang="en-GB" dirty="0"/>
            </a:br>
            <a:r>
              <a:rPr lang="en-GB" dirty="0"/>
              <a:t>Tap the left forearm with the right hand.</a:t>
            </a:r>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742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[au]</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1. Introduce and elicit the pronunciation of the </a:t>
            </a:r>
            <a:r>
              <a:rPr lang="en-GB" b="1" dirty="0"/>
              <a:t>individual SSC [au] </a:t>
            </a:r>
            <a:r>
              <a:rPr lang="en-GB" dirty="0"/>
              <a:t>and then the </a:t>
            </a:r>
            <a:r>
              <a:rPr lang="en-GB" b="1" dirty="0"/>
              <a:t>source</a:t>
            </a:r>
            <a:r>
              <a:rPr lang="en-GB" dirty="0"/>
              <a:t> word again ‘</a:t>
            </a:r>
            <a:r>
              <a:rPr lang="en-GB" b="1" dirty="0"/>
              <a:t>gauche</a:t>
            </a:r>
            <a:r>
              <a:rPr lang="en-GB" dirty="0"/>
              <a:t>’ (with gesture, if using).</a:t>
            </a:r>
            <a:br>
              <a:rPr lang="en-GB" dirty="0"/>
            </a:br>
            <a:r>
              <a:rPr lang="en-GB" dirty="0"/>
              <a:t>2. Then present and elicit the pronunciation of the five </a:t>
            </a:r>
            <a:r>
              <a:rPr lang="en-GB" b="1" dirty="0"/>
              <a:t>cluster</a:t>
            </a:r>
            <a:r>
              <a:rPr lang="en-GB" dirty="0"/>
              <a:t>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Frequency:</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fr-FR" sz="1200" b="0" strike="noStrike" spc="-1" dirty="0">
                <a:solidFill>
                  <a:srgbClr val="002060"/>
                </a:solidFill>
                <a:latin typeface="Century Gothic"/>
                <a:ea typeface="Century Gothic"/>
              </a:rPr>
              <a:t>gauche [607] faux [555] eau [475] photo [1412] aussi [44]</a:t>
            </a:r>
            <a:endParaRPr lang="it-IT" sz="1200" b="1" strike="noStrike" spc="-1" dirty="0">
              <a:solidFill>
                <a:srgbClr val="FF0066"/>
              </a:solidFill>
              <a:latin typeface="Century Gothic"/>
              <a:ea typeface="Century Gothic"/>
            </a:endParaRP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dirty="0" err="1">
                <a:solidFill>
                  <a:srgbClr val="FF0066"/>
                </a:solidFill>
                <a:effectLst/>
                <a:latin typeface="Century Gothic" panose="020B0502020202020204" pitchFamily="34" charset="0"/>
                <a:ea typeface="+mn-ea"/>
                <a:cs typeface="+mn-cs"/>
              </a:rPr>
              <a:t>Londsale</a:t>
            </a:r>
            <a:r>
              <a:rPr lang="en-GB" sz="1200" dirty="0">
                <a:solidFill>
                  <a:srgbClr val="FF0066"/>
                </a:solidFill>
                <a:effectLst/>
                <a:latin typeface="Century Gothic" panose="020B0502020202020204" pitchFamily="34" charset="0"/>
                <a:ea typeface="+mn-ea"/>
                <a:cs typeface="+mn-cs"/>
              </a:rPr>
              <a:t>, D., &amp; Le Bras, Y.  (2009). </a:t>
            </a:r>
            <a:r>
              <a:rPr lang="en-GB" sz="1200" i="1" dirty="0">
                <a:solidFill>
                  <a:srgbClr val="FF0066"/>
                </a:solidFill>
                <a:effectLst/>
                <a:latin typeface="Century Gothic" panose="020B0502020202020204" pitchFamily="34" charset="0"/>
                <a:ea typeface="+mn-ea"/>
                <a:cs typeface="+mn-cs"/>
              </a:rPr>
              <a:t>A Frequency Dictionary of French: Core vocabulary for learners </a:t>
            </a:r>
            <a:r>
              <a:rPr lang="en-GB" sz="1200" dirty="0">
                <a:solidFill>
                  <a:srgbClr val="FF0066"/>
                </a:solidFill>
                <a:effectLst/>
                <a:latin typeface="Century Gothic" panose="020B0502020202020204" pitchFamily="34" charset="0"/>
                <a:ea typeface="+mn-ea"/>
                <a:cs typeface="+mn-cs"/>
              </a:rPr>
              <a:t>London: Routledge.</a:t>
            </a: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77080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Timing: 3 minutes</a:t>
            </a:r>
            <a:endParaRPr lang="en-US" dirty="0"/>
          </a:p>
          <a:p>
            <a:pPr marL="0" marR="0" lvl="0" indent="0" algn="l" rtl="0">
              <a:lnSpc>
                <a:spcPct val="100000"/>
              </a:lnSpc>
              <a:spcBef>
                <a:spcPts val="0"/>
              </a:spcBef>
              <a:spcAft>
                <a:spcPts val="0"/>
              </a:spcAft>
              <a:buClr>
                <a:schemeClr val="dk1"/>
              </a:buClr>
              <a:buSzPts val="1200"/>
              <a:buFont typeface="Calibri"/>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Aim: </a:t>
            </a:r>
            <a:r>
              <a:rPr lang="en-US" b="0" dirty="0"/>
              <a:t>to consolidate SSC </a:t>
            </a:r>
            <a:r>
              <a:rPr lang="en-US" b="1" dirty="0"/>
              <a:t>[</a:t>
            </a:r>
            <a:r>
              <a:rPr lang="en-US" sz="1200" b="1" dirty="0">
                <a:solidFill>
                  <a:srgbClr val="115076"/>
                </a:solidFill>
                <a:latin typeface="Century Gothic"/>
                <a:sym typeface="Century Gothic"/>
              </a:rPr>
              <a:t>(e)au/o</a:t>
            </a:r>
            <a:r>
              <a:rPr lang="en-US" b="1" dirty="0"/>
              <a:t>].</a:t>
            </a:r>
          </a:p>
          <a:p>
            <a:pPr marL="0" marR="0" lvl="0" indent="0" algn="l" rtl="0">
              <a:lnSpc>
                <a:spcPct val="100000"/>
              </a:lnSpc>
              <a:spcBef>
                <a:spcPts val="0"/>
              </a:spcBef>
              <a:spcAft>
                <a:spcPts val="0"/>
              </a:spcAft>
              <a:buClr>
                <a:schemeClr val="dk1"/>
              </a:buClr>
              <a:buSzPts val="1200"/>
              <a:buFont typeface="Calibri"/>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Procedure:</a:t>
            </a:r>
            <a:endParaRPr lang="en-US" dirty="0"/>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Start the timer.  Pupil A tries to say all 7 words (piano, </a:t>
            </a:r>
            <a:r>
              <a:rPr lang="en-US" dirty="0" err="1"/>
              <a:t>eau</a:t>
            </a:r>
            <a:r>
              <a:rPr lang="en-US" dirty="0"/>
              <a:t>, jaune, photo, banjo, astronaut, faux) which have the SSC [(e)au/o] with correction pronunciation (avoiding the five distractors </a:t>
            </a:r>
            <a:r>
              <a:rPr lang="en-US" dirty="0" err="1"/>
              <a:t>jeune</a:t>
            </a:r>
            <a:r>
              <a:rPr lang="en-US" dirty="0"/>
              <a:t>, jeu, </a:t>
            </a:r>
            <a:r>
              <a:rPr lang="en-US" dirty="0" err="1"/>
              <a:t>personne</a:t>
            </a:r>
            <a:r>
              <a:rPr lang="en-US" dirty="0"/>
              <a:t>, poste, </a:t>
            </a:r>
            <a:r>
              <a:rPr lang="en-US" dirty="0" err="1"/>
              <a:t>fou</a:t>
            </a:r>
            <a:r>
              <a:rPr lang="en-US" dirty="0"/>
              <a:t>) within 12 seconds.  </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Pupil B listens and if pupil A says one of the five distractor words s/he can stop her/his partner as they will have fallen into crocodile-infested waters and their turn is over!</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They swap roles and repeat.</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If either pupil hasn’t completed the task in the time, the teacher can offer additional rounds of practice against the timer.</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US" dirty="0"/>
              <a:t>Click on each word to listen and check (in audio version, or teacher says each word). Click to show the arrow to the next correct word and to disappear all the words that don’t have the SSC [(e)au/o].</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Frequency of unknown words and cognates</a:t>
            </a:r>
            <a:r>
              <a:rPr lang="en-US" dirty="0"/>
              <a:t>:</a:t>
            </a:r>
            <a:br>
              <a:rPr lang="en-US" dirty="0"/>
            </a:br>
            <a:r>
              <a:rPr lang="en-US" dirty="0"/>
              <a:t>astronaut [&gt;5000] banjo [&gt;5000] faux [555] </a:t>
            </a:r>
            <a:r>
              <a:rPr lang="en-US" dirty="0" err="1"/>
              <a:t>fou</a:t>
            </a:r>
            <a:r>
              <a:rPr lang="en-US" dirty="0"/>
              <a:t> [1357] jaune [2585] jeu [291] </a:t>
            </a:r>
            <a:r>
              <a:rPr lang="en-US" dirty="0" err="1"/>
              <a:t>personne</a:t>
            </a:r>
            <a:r>
              <a:rPr lang="en-US" dirty="0"/>
              <a:t> [84] piano [&gt;5000] poste [489] </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2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2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2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0" marR="0" lvl="0" indent="0" algn="l" rtl="0">
              <a:lnSpc>
                <a:spcPct val="100000"/>
              </a:lnSpc>
              <a:spcBef>
                <a:spcPts val="0"/>
              </a:spcBef>
              <a:spcAft>
                <a:spcPts val="0"/>
              </a:spcAft>
              <a:buClr>
                <a:schemeClr val="dk1"/>
              </a:buClr>
              <a:buSzPts val="1200"/>
              <a:buFont typeface="Calibri"/>
              <a:buNone/>
            </a:pPr>
            <a:endParaRPr lang="en-US"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spoken production of some previously taught nouns and new French place names and nouns with SSC [au], [</a:t>
            </a:r>
            <a:r>
              <a:rPr lang="en-GB" b="0" dirty="0" err="1"/>
              <a:t>eu</a:t>
            </a:r>
            <a:r>
              <a:rPr lang="en-GB" b="0" dirty="0"/>
              <a:t>], [on], [a], SFC and [u].</a:t>
            </a:r>
            <a:br>
              <a:rPr lang="en-GB" b="0" dirty="0"/>
            </a:br>
            <a:endParaRPr lang="en-GB" b="0"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Explain to pupils that they are to name the item and where it is from, in French and that the item and the place share a common sound.</a:t>
            </a:r>
          </a:p>
          <a:p>
            <a:pPr marL="0" marR="0" lvl="0" indent="0" algn="l" rtl="0">
              <a:lnSpc>
                <a:spcPct val="100000"/>
              </a:lnSpc>
              <a:spcBef>
                <a:spcPts val="0"/>
              </a:spcBef>
              <a:spcAft>
                <a:spcPts val="0"/>
              </a:spcAft>
              <a:buClr>
                <a:schemeClr val="dk1"/>
              </a:buClr>
              <a:buSzPts val="1200"/>
              <a:buFont typeface="Calibri"/>
              <a:buNone/>
            </a:pPr>
            <a:r>
              <a:rPr lang="en-GB" b="0" dirty="0"/>
              <a:t>2. Model this with item 1. e.g., </a:t>
            </a:r>
            <a:r>
              <a:rPr lang="en-GB" b="0" dirty="0" err="1"/>
              <a:t>C’est</a:t>
            </a:r>
            <a:r>
              <a:rPr lang="en-GB" b="0" dirty="0"/>
              <a:t> Mathieu …. de… and elicit the full sentence. Click to reveal the written sentence and click on number 1 to hear the sentence said.</a:t>
            </a:r>
            <a:br>
              <a:rPr lang="en-GB" b="0" dirty="0"/>
            </a:br>
            <a:r>
              <a:rPr lang="en-GB" b="0" dirty="0"/>
              <a:t>3. Given pupils 30 seconds to think and talk with a partner about number 2.  Elicit the sentence (either chorally or from volunteers). Click for the written and audio versions.</a:t>
            </a:r>
            <a:br>
              <a:rPr lang="en-GB" b="0" dirty="0"/>
            </a:br>
            <a:r>
              <a:rPr lang="en-GB" b="0" dirty="0"/>
              <a:t>4. Repeat with items 3 – 8.</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27089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transcription and aural comprehension of previously taught nouns in a longer spoken context.</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to re-listen to the story from this week’s lesson.</a:t>
            </a:r>
          </a:p>
          <a:p>
            <a:pPr marL="0" marR="0" lvl="0" indent="0" algn="l" rtl="0">
              <a:lnSpc>
                <a:spcPct val="100000"/>
              </a:lnSpc>
              <a:spcBef>
                <a:spcPts val="0"/>
              </a:spcBef>
              <a:spcAft>
                <a:spcPts val="0"/>
              </a:spcAft>
              <a:buClr>
                <a:schemeClr val="dk1"/>
              </a:buClr>
              <a:buSzPts val="1200"/>
              <a:buFont typeface="Calibri"/>
              <a:buNone/>
            </a:pPr>
            <a:r>
              <a:rPr lang="en-GB" b="0" dirty="0"/>
              <a:t>2. Pupils write the presents in French and English (left to right 1-7).</a:t>
            </a:r>
          </a:p>
          <a:p>
            <a:pPr marL="0" marR="0" lvl="0" indent="0" algn="l" rtl="0">
              <a:lnSpc>
                <a:spcPct val="100000"/>
              </a:lnSpc>
              <a:spcBef>
                <a:spcPts val="0"/>
              </a:spcBef>
              <a:spcAft>
                <a:spcPts val="0"/>
              </a:spcAft>
              <a:buClr>
                <a:schemeClr val="dk1"/>
              </a:buClr>
              <a:buSzPts val="1200"/>
              <a:buFont typeface="Calibri"/>
              <a:buNone/>
            </a:pPr>
            <a:r>
              <a:rPr lang="en-GB" b="0" dirty="0"/>
              <a:t>3. Click to reveal a picture of each object and its French word, for pupils to check their spelling and their understanding.</a:t>
            </a:r>
          </a:p>
          <a:p>
            <a:pPr marL="0" marR="0" lvl="0" indent="0" algn="l" rtl="0">
              <a:lnSpc>
                <a:spcPct val="100000"/>
              </a:lnSpc>
              <a:spcBef>
                <a:spcPts val="0"/>
              </a:spcBef>
              <a:spcAft>
                <a:spcPts val="0"/>
              </a:spcAft>
              <a:buClr>
                <a:schemeClr val="dk1"/>
              </a:buClr>
              <a:buSzPts val="1200"/>
              <a:buFont typeface="Calibri"/>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29264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0" lvl="0" indent="0" algn="l" rtl="0">
              <a:spcBef>
                <a:spcPts val="0"/>
              </a:spcBef>
              <a:spcAft>
                <a:spcPts val="0"/>
              </a:spcAft>
              <a:buNone/>
            </a:pPr>
            <a:r>
              <a:rPr lang="en-GB" b="1" dirty="0"/>
              <a:t>Timing: 2 minutes</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Aim: </a:t>
            </a:r>
            <a:r>
              <a:rPr lang="en-GB" b="0" dirty="0"/>
              <a:t>to extend the use of ‘quoi’ to questions with </a:t>
            </a:r>
            <a:r>
              <a:rPr lang="en-GB" b="0" dirty="0" err="1"/>
              <a:t>avoir</a:t>
            </a:r>
            <a:r>
              <a:rPr lang="en-GB" b="0" dirty="0"/>
              <a:t>.  </a:t>
            </a:r>
            <a:endParaRPr lang="en-GB" b="1" dirty="0"/>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Procedure:</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Click to present the short explanation.</a:t>
            </a:r>
          </a:p>
          <a:p>
            <a:pPr marL="228600" marR="0" lvl="0" indent="-228600" algn="l" defTabSz="914400" rtl="0" eaLnBrk="1" fontAlgn="auto" latinLnBrk="0" hangingPunct="1">
              <a:lnSpc>
                <a:spcPct val="100000"/>
              </a:lnSpc>
              <a:spcBef>
                <a:spcPts val="0"/>
              </a:spcBef>
              <a:spcAft>
                <a:spcPts val="0"/>
              </a:spcAft>
              <a:buClr>
                <a:srgbClr val="000000"/>
              </a:buClr>
              <a:buSzPts val="1400"/>
              <a:buFont typeface="Arial"/>
              <a:buAutoNum type="arabicPeriod"/>
              <a:tabLst/>
              <a:defRPr/>
            </a:pPr>
            <a:r>
              <a:rPr lang="en-GB" i="0" baseline="0" dirty="0"/>
              <a:t>Elicit English meanings for the French examples.</a:t>
            </a:r>
            <a:endParaRPr lang="en-GB" i="1" baseline="0" dirty="0"/>
          </a:p>
          <a:p>
            <a:pPr marL="0" lvl="0" indent="0" algn="l" rtl="0">
              <a:spcBef>
                <a:spcPts val="0"/>
              </a:spcBef>
              <a:spcAft>
                <a:spcPts val="0"/>
              </a:spcAft>
              <a:buNone/>
            </a:pPr>
            <a:endParaRPr lang="en-GB" sz="1200" i="0" baseline="0" noProof="0" dirty="0">
              <a:solidFill>
                <a:srgbClr val="EE6000"/>
              </a:solidFill>
              <a:cs typeface="Calibri" panose="020F0502020204030204" pitchFamily="34" charset="0"/>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Timing:</a:t>
            </a:r>
            <a:r>
              <a:rPr lang="en-GB" sz="1200" b="1" baseline="0" dirty="0">
                <a:solidFill>
                  <a:schemeClr val="accent5">
                    <a:lumMod val="50000"/>
                  </a:schemeClr>
                </a:solidFill>
              </a:rPr>
              <a:t> 5 minutes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1" dirty="0"/>
            </a:br>
            <a:r>
              <a:rPr lang="en-GB" b="1" dirty="0"/>
              <a:t>Aim: </a:t>
            </a:r>
            <a:r>
              <a:rPr lang="en-GB" b="0" dirty="0"/>
              <a:t>to practise oral production of </a:t>
            </a:r>
            <a:r>
              <a:rPr lang="en-GB" b="0" i="1" dirty="0" err="1"/>
              <a:t>il</a:t>
            </a:r>
            <a:r>
              <a:rPr lang="en-GB" b="0" i="1" dirty="0"/>
              <a:t> a and </a:t>
            </a:r>
            <a:r>
              <a:rPr lang="en-GB" b="0" i="1" dirty="0" err="1"/>
              <a:t>elle</a:t>
            </a:r>
            <a:r>
              <a:rPr lang="en-GB" b="0" i="1" dirty="0"/>
              <a:t> a + quoi </a:t>
            </a:r>
            <a:r>
              <a:rPr lang="en-GB" b="0" dirty="0"/>
              <a:t>in raised intonation questions, and this week’s vocabulary items.</a:t>
            </a:r>
            <a:br>
              <a:rPr lang="en-GB" b="0" dirty="0"/>
            </a:b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 Pupil A chooses to ask ‘does she have’ or ‘does he have’</a:t>
            </a:r>
            <a:br>
              <a:rPr lang="en-GB" dirty="0"/>
            </a:br>
            <a:r>
              <a:rPr lang="en-GB" dirty="0"/>
              <a:t>2. Pupil B answers by selecting the correct response.  There are pairs of male / female characters presented here (signified by the (m) or (f) in brackets and additionally colour-coded.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After slide 1 (four question and answers), move on to slide 2, swap roles and repeat the task.</a:t>
            </a:r>
            <a:br>
              <a:rPr lang="en-GB" dirty="0"/>
            </a:b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 </a:t>
            </a:r>
            <a:r>
              <a:rPr lang="en-GB" sz="1200" b="0" dirty="0"/>
              <a:t>answers depend on the question asked so audio not provided.</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34659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accent5">
                    <a:lumMod val="50000"/>
                  </a:schemeClr>
                </a:solidFill>
              </a:rPr>
              <a:t>Partner A asks questions</a:t>
            </a: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556390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242878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150030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51225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815012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9081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692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230377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605211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2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44330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8750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32927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3682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764390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48287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788902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4294739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561862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787708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6813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8844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292104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4396227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53000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393672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056825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214328137"/>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2372184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image" Target="../media/image1.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8.gif"/><Relationship Id="rId13" Type="http://schemas.openxmlformats.org/officeDocument/2006/relationships/image" Target="../media/image25.png"/><Relationship Id="rId18" Type="http://schemas.openxmlformats.org/officeDocument/2006/relationships/image" Target="../media/image37.gif"/><Relationship Id="rId26" Type="http://schemas.openxmlformats.org/officeDocument/2006/relationships/audio" Target="../media/audio52.wav"/><Relationship Id="rId3" Type="http://schemas.openxmlformats.org/officeDocument/2006/relationships/image" Target="../media/image21.png"/><Relationship Id="rId21" Type="http://schemas.openxmlformats.org/officeDocument/2006/relationships/audio" Target="../media/audio47.wav"/><Relationship Id="rId7" Type="http://schemas.openxmlformats.org/officeDocument/2006/relationships/image" Target="../media/image39.gif"/><Relationship Id="rId12" Type="http://schemas.openxmlformats.org/officeDocument/2006/relationships/image" Target="../media/image31.png"/><Relationship Id="rId17" Type="http://schemas.openxmlformats.org/officeDocument/2006/relationships/image" Target="../media/image27.gif"/><Relationship Id="rId25" Type="http://schemas.openxmlformats.org/officeDocument/2006/relationships/audio" Target="../media/audio51.wav"/><Relationship Id="rId2" Type="http://schemas.openxmlformats.org/officeDocument/2006/relationships/notesSlide" Target="../notesSlides/notesSlide10.xml"/><Relationship Id="rId16" Type="http://schemas.openxmlformats.org/officeDocument/2006/relationships/image" Target="../media/image28.gif"/><Relationship Id="rId20" Type="http://schemas.openxmlformats.org/officeDocument/2006/relationships/audio" Target="../media/audio46.wav"/><Relationship Id="rId29" Type="http://schemas.openxmlformats.org/officeDocument/2006/relationships/image" Target="../media/image19.svg"/><Relationship Id="rId1" Type="http://schemas.openxmlformats.org/officeDocument/2006/relationships/slideLayout" Target="../slideLayouts/slideLayout6.xml"/><Relationship Id="rId6" Type="http://schemas.openxmlformats.org/officeDocument/2006/relationships/image" Target="../media/image51.gif"/><Relationship Id="rId11" Type="http://schemas.openxmlformats.org/officeDocument/2006/relationships/image" Target="../media/image6.gif"/><Relationship Id="rId24" Type="http://schemas.openxmlformats.org/officeDocument/2006/relationships/audio" Target="../media/audio50.wav"/><Relationship Id="rId5" Type="http://schemas.openxmlformats.org/officeDocument/2006/relationships/image" Target="../media/image36.gif"/><Relationship Id="rId15" Type="http://schemas.openxmlformats.org/officeDocument/2006/relationships/image" Target="../media/image24.png"/><Relationship Id="rId23" Type="http://schemas.openxmlformats.org/officeDocument/2006/relationships/audio" Target="../media/audio49.wav"/><Relationship Id="rId28" Type="http://schemas.openxmlformats.org/officeDocument/2006/relationships/image" Target="../media/image49.png"/><Relationship Id="rId10" Type="http://schemas.openxmlformats.org/officeDocument/2006/relationships/image" Target="../media/image23.png"/><Relationship Id="rId19" Type="http://schemas.openxmlformats.org/officeDocument/2006/relationships/image" Target="../media/image26.gif"/><Relationship Id="rId31" Type="http://schemas.openxmlformats.org/officeDocument/2006/relationships/audio" Target="../media/audio35.wav"/><Relationship Id="rId4" Type="http://schemas.openxmlformats.org/officeDocument/2006/relationships/image" Target="../media/image52.gif"/><Relationship Id="rId9" Type="http://schemas.openxmlformats.org/officeDocument/2006/relationships/image" Target="../media/image33.png"/><Relationship Id="rId14" Type="http://schemas.openxmlformats.org/officeDocument/2006/relationships/image" Target="../media/image53.png"/><Relationship Id="rId22" Type="http://schemas.openxmlformats.org/officeDocument/2006/relationships/audio" Target="../media/audio48.wav"/><Relationship Id="rId27" Type="http://schemas.openxmlformats.org/officeDocument/2006/relationships/audio" Target="../media/audio53.wav"/><Relationship Id="rId30" Type="http://schemas.openxmlformats.org/officeDocument/2006/relationships/audio" Target="../media/audio34.wav"/></Relationships>
</file>

<file path=ppt/slides/_rels/slide11.xml.rels><?xml version="1.0" encoding="UTF-8" standalone="yes"?>
<Relationships xmlns="http://schemas.openxmlformats.org/package/2006/relationships"><Relationship Id="rId8" Type="http://schemas.openxmlformats.org/officeDocument/2006/relationships/audio" Target="../media/audio59.wav"/><Relationship Id="rId13" Type="http://schemas.openxmlformats.org/officeDocument/2006/relationships/audio" Target="../media/audio64.wav"/><Relationship Id="rId18" Type="http://schemas.openxmlformats.org/officeDocument/2006/relationships/audio" Target="../media/audio69.wav"/><Relationship Id="rId26" Type="http://schemas.openxmlformats.org/officeDocument/2006/relationships/image" Target="../media/image55.png"/><Relationship Id="rId3" Type="http://schemas.openxmlformats.org/officeDocument/2006/relationships/audio" Target="../media/audio54.wav"/><Relationship Id="rId21" Type="http://schemas.openxmlformats.org/officeDocument/2006/relationships/audio" Target="../media/audio72.wav"/><Relationship Id="rId7" Type="http://schemas.openxmlformats.org/officeDocument/2006/relationships/audio" Target="../media/audio58.wav"/><Relationship Id="rId12" Type="http://schemas.openxmlformats.org/officeDocument/2006/relationships/audio" Target="../media/audio63.wav"/><Relationship Id="rId17" Type="http://schemas.openxmlformats.org/officeDocument/2006/relationships/audio" Target="../media/audio68.wav"/><Relationship Id="rId25" Type="http://schemas.openxmlformats.org/officeDocument/2006/relationships/image" Target="../media/image54.png"/><Relationship Id="rId2" Type="http://schemas.openxmlformats.org/officeDocument/2006/relationships/notesSlide" Target="../notesSlides/notesSlide11.xml"/><Relationship Id="rId16" Type="http://schemas.openxmlformats.org/officeDocument/2006/relationships/audio" Target="../media/audio67.wav"/><Relationship Id="rId20" Type="http://schemas.openxmlformats.org/officeDocument/2006/relationships/audio" Target="../media/audio71.wav"/><Relationship Id="rId29" Type="http://schemas.openxmlformats.org/officeDocument/2006/relationships/audio" Target="../media/audio75.wav"/><Relationship Id="rId1" Type="http://schemas.openxmlformats.org/officeDocument/2006/relationships/slideLayout" Target="../slideLayouts/slideLayout26.xml"/><Relationship Id="rId6" Type="http://schemas.openxmlformats.org/officeDocument/2006/relationships/audio" Target="../media/audio57.wav"/><Relationship Id="rId11" Type="http://schemas.openxmlformats.org/officeDocument/2006/relationships/audio" Target="../media/audio62.wav"/><Relationship Id="rId24" Type="http://schemas.openxmlformats.org/officeDocument/2006/relationships/image" Target="../media/image21.png"/><Relationship Id="rId5" Type="http://schemas.openxmlformats.org/officeDocument/2006/relationships/audio" Target="../media/audio56.wav"/><Relationship Id="rId15" Type="http://schemas.openxmlformats.org/officeDocument/2006/relationships/audio" Target="../media/audio66.wav"/><Relationship Id="rId23" Type="http://schemas.openxmlformats.org/officeDocument/2006/relationships/audio" Target="../media/audio74.wav"/><Relationship Id="rId28" Type="http://schemas.openxmlformats.org/officeDocument/2006/relationships/image" Target="../media/image57.png"/><Relationship Id="rId10" Type="http://schemas.openxmlformats.org/officeDocument/2006/relationships/audio" Target="../media/audio61.wav"/><Relationship Id="rId19" Type="http://schemas.openxmlformats.org/officeDocument/2006/relationships/audio" Target="../media/audio70.wav"/><Relationship Id="rId4" Type="http://schemas.openxmlformats.org/officeDocument/2006/relationships/audio" Target="../media/audio55.wav"/><Relationship Id="rId9" Type="http://schemas.openxmlformats.org/officeDocument/2006/relationships/audio" Target="../media/audio60.wav"/><Relationship Id="rId14" Type="http://schemas.openxmlformats.org/officeDocument/2006/relationships/audio" Target="../media/audio65.wav"/><Relationship Id="rId22" Type="http://schemas.openxmlformats.org/officeDocument/2006/relationships/audio" Target="../media/audio73.wav"/><Relationship Id="rId27" Type="http://schemas.openxmlformats.org/officeDocument/2006/relationships/image" Target="../media/image56.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6.xml"/><Relationship Id="rId7" Type="http://schemas.openxmlformats.org/officeDocument/2006/relationships/image" Target="../media/image7.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audio" Target="../media/audio7.wav"/><Relationship Id="rId13" Type="http://schemas.openxmlformats.org/officeDocument/2006/relationships/image" Target="../media/image12.gif"/><Relationship Id="rId3" Type="http://schemas.openxmlformats.org/officeDocument/2006/relationships/audio" Target="../media/audio1.wav"/><Relationship Id="rId7" Type="http://schemas.openxmlformats.org/officeDocument/2006/relationships/audio" Target="../media/audio6.wav"/><Relationship Id="rId12"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audio" Target="../media/audio5.wav"/><Relationship Id="rId11" Type="http://schemas.openxmlformats.org/officeDocument/2006/relationships/image" Target="../media/image10.png"/><Relationship Id="rId5" Type="http://schemas.openxmlformats.org/officeDocument/2006/relationships/audio" Target="../media/audio4.wav"/><Relationship Id="rId10" Type="http://schemas.openxmlformats.org/officeDocument/2006/relationships/image" Target="../media/image8.png"/><Relationship Id="rId4" Type="http://schemas.openxmlformats.org/officeDocument/2006/relationships/audio" Target="../media/audio3.wav"/><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audio" Target="../media/audio15.wav"/><Relationship Id="rId18" Type="http://schemas.openxmlformats.org/officeDocument/2006/relationships/image" Target="../media/image15.png"/><Relationship Id="rId3" Type="http://schemas.openxmlformats.org/officeDocument/2006/relationships/image" Target="../media/image7.png"/><Relationship Id="rId21" Type="http://schemas.openxmlformats.org/officeDocument/2006/relationships/image" Target="../media/image16.png"/><Relationship Id="rId7" Type="http://schemas.openxmlformats.org/officeDocument/2006/relationships/audio" Target="../media/audio9.wav"/><Relationship Id="rId12" Type="http://schemas.openxmlformats.org/officeDocument/2006/relationships/audio" Target="../media/audio14.wav"/><Relationship Id="rId17" Type="http://schemas.openxmlformats.org/officeDocument/2006/relationships/audio" Target="../media/audio19.wav"/><Relationship Id="rId2" Type="http://schemas.openxmlformats.org/officeDocument/2006/relationships/notesSlide" Target="../notesSlides/notesSlide4.xml"/><Relationship Id="rId16" Type="http://schemas.openxmlformats.org/officeDocument/2006/relationships/audio" Target="../media/audio18.wav"/><Relationship Id="rId20" Type="http://schemas.openxmlformats.org/officeDocument/2006/relationships/audio" Target="../media/audio21.wav"/><Relationship Id="rId1" Type="http://schemas.openxmlformats.org/officeDocument/2006/relationships/slideLayout" Target="../slideLayouts/slideLayout16.xml"/><Relationship Id="rId6" Type="http://schemas.openxmlformats.org/officeDocument/2006/relationships/audio" Target="../media/audio8.wav"/><Relationship Id="rId11" Type="http://schemas.openxmlformats.org/officeDocument/2006/relationships/audio" Target="../media/audio13.wav"/><Relationship Id="rId5" Type="http://schemas.openxmlformats.org/officeDocument/2006/relationships/image" Target="../media/image14.png"/><Relationship Id="rId15" Type="http://schemas.openxmlformats.org/officeDocument/2006/relationships/audio" Target="../media/audio17.wav"/><Relationship Id="rId23" Type="http://schemas.openxmlformats.org/officeDocument/2006/relationships/image" Target="../media/image18.svg"/><Relationship Id="rId10" Type="http://schemas.openxmlformats.org/officeDocument/2006/relationships/audio" Target="../media/audio12.wav"/><Relationship Id="rId19" Type="http://schemas.openxmlformats.org/officeDocument/2006/relationships/audio" Target="../media/audio20.wav"/><Relationship Id="rId4" Type="http://schemas.openxmlformats.org/officeDocument/2006/relationships/image" Target="../media/image13.png"/><Relationship Id="rId9" Type="http://schemas.openxmlformats.org/officeDocument/2006/relationships/audio" Target="../media/audio11.wav"/><Relationship Id="rId14" Type="http://schemas.openxmlformats.org/officeDocument/2006/relationships/audio" Target="../media/audio16.wav"/><Relationship Id="rId22"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gif"/><Relationship Id="rId13" Type="http://schemas.openxmlformats.org/officeDocument/2006/relationships/audio" Target="../media/audio27.wav"/><Relationship Id="rId18" Type="http://schemas.openxmlformats.org/officeDocument/2006/relationships/image" Target="../media/image24.png"/><Relationship Id="rId3" Type="http://schemas.openxmlformats.org/officeDocument/2006/relationships/image" Target="../media/image15.png"/><Relationship Id="rId21" Type="http://schemas.openxmlformats.org/officeDocument/2006/relationships/image" Target="../media/image27.gif"/><Relationship Id="rId7" Type="http://schemas.openxmlformats.org/officeDocument/2006/relationships/image" Target="../media/image21.png"/><Relationship Id="rId12" Type="http://schemas.openxmlformats.org/officeDocument/2006/relationships/audio" Target="../media/audio26.wav"/><Relationship Id="rId17" Type="http://schemas.openxmlformats.org/officeDocument/2006/relationships/image" Target="../media/image23.png"/><Relationship Id="rId2" Type="http://schemas.openxmlformats.org/officeDocument/2006/relationships/notesSlide" Target="../notesSlides/notesSlide5.xml"/><Relationship Id="rId16" Type="http://schemas.openxmlformats.org/officeDocument/2006/relationships/audio" Target="../media/audio30.wav"/><Relationship Id="rId20" Type="http://schemas.openxmlformats.org/officeDocument/2006/relationships/image" Target="../media/image26.gif"/><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audio" Target="../media/audio25.wav"/><Relationship Id="rId24" Type="http://schemas.openxmlformats.org/officeDocument/2006/relationships/image" Target="../media/image30.png"/><Relationship Id="rId5" Type="http://schemas.openxmlformats.org/officeDocument/2006/relationships/audio" Target="../media/audio22.wav"/><Relationship Id="rId15" Type="http://schemas.openxmlformats.org/officeDocument/2006/relationships/audio" Target="../media/audio29.wav"/><Relationship Id="rId23" Type="http://schemas.openxmlformats.org/officeDocument/2006/relationships/image" Target="../media/image29.png"/><Relationship Id="rId10" Type="http://schemas.openxmlformats.org/officeDocument/2006/relationships/audio" Target="../media/audio24.wav"/><Relationship Id="rId19" Type="http://schemas.openxmlformats.org/officeDocument/2006/relationships/image" Target="../media/image25.png"/><Relationship Id="rId4" Type="http://schemas.openxmlformats.org/officeDocument/2006/relationships/image" Target="../media/image19.svg"/><Relationship Id="rId9" Type="http://schemas.openxmlformats.org/officeDocument/2006/relationships/audio" Target="../media/audio23.wav"/><Relationship Id="rId14" Type="http://schemas.openxmlformats.org/officeDocument/2006/relationships/audio" Target="../media/audio28.wav"/><Relationship Id="rId22" Type="http://schemas.openxmlformats.org/officeDocument/2006/relationships/image" Target="../media/image28.gif"/></Relationships>
</file>

<file path=ppt/slides/_rels/slide6.xml.rels><?xml version="1.0" encoding="UTF-8" standalone="yes"?>
<Relationships xmlns="http://schemas.openxmlformats.org/package/2006/relationships"><Relationship Id="rId8" Type="http://schemas.openxmlformats.org/officeDocument/2006/relationships/image" Target="../media/image26.gif"/><Relationship Id="rId13" Type="http://schemas.openxmlformats.org/officeDocument/2006/relationships/image" Target="../media/image35.png"/><Relationship Id="rId18" Type="http://schemas.openxmlformats.org/officeDocument/2006/relationships/image" Target="../media/image39.gif"/><Relationship Id="rId3" Type="http://schemas.openxmlformats.org/officeDocument/2006/relationships/slideLayout" Target="../slideLayouts/slideLayout6.xml"/><Relationship Id="rId21" Type="http://schemas.openxmlformats.org/officeDocument/2006/relationships/image" Target="../media/image4.png"/><Relationship Id="rId7" Type="http://schemas.openxmlformats.org/officeDocument/2006/relationships/image" Target="../media/image25.png"/><Relationship Id="rId12" Type="http://schemas.openxmlformats.org/officeDocument/2006/relationships/image" Target="../media/image34.png"/><Relationship Id="rId17" Type="http://schemas.openxmlformats.org/officeDocument/2006/relationships/image" Target="../media/image6.gif"/><Relationship Id="rId25" Type="http://schemas.openxmlformats.org/officeDocument/2006/relationships/image" Target="../media/image41.png"/><Relationship Id="rId2" Type="http://schemas.openxmlformats.org/officeDocument/2006/relationships/audio" Target="../media/media2.mp3"/><Relationship Id="rId16" Type="http://schemas.openxmlformats.org/officeDocument/2006/relationships/image" Target="../media/image38.gif"/><Relationship Id="rId20" Type="http://schemas.openxmlformats.org/officeDocument/2006/relationships/image" Target="../media/image3.gif"/><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33.png"/><Relationship Id="rId24" Type="http://schemas.openxmlformats.org/officeDocument/2006/relationships/audio" Target="../media/audio31.wav"/><Relationship Id="rId5" Type="http://schemas.openxmlformats.org/officeDocument/2006/relationships/image" Target="../media/image31.png"/><Relationship Id="rId15" Type="http://schemas.openxmlformats.org/officeDocument/2006/relationships/image" Target="../media/image37.gif"/><Relationship Id="rId23" Type="http://schemas.openxmlformats.org/officeDocument/2006/relationships/image" Target="../media/image19.svg"/><Relationship Id="rId10" Type="http://schemas.openxmlformats.org/officeDocument/2006/relationships/image" Target="../media/image32.gif"/><Relationship Id="rId19" Type="http://schemas.openxmlformats.org/officeDocument/2006/relationships/image" Target="../media/image40.gif"/><Relationship Id="rId4" Type="http://schemas.openxmlformats.org/officeDocument/2006/relationships/notesSlide" Target="../notesSlides/notesSlide6.xml"/><Relationship Id="rId9" Type="http://schemas.openxmlformats.org/officeDocument/2006/relationships/image" Target="../media/image23.png"/><Relationship Id="rId14" Type="http://schemas.openxmlformats.org/officeDocument/2006/relationships/image" Target="../media/image36.gif"/><Relationship Id="rId22"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audio" Target="../media/audio36.wav"/><Relationship Id="rId3" Type="http://schemas.openxmlformats.org/officeDocument/2006/relationships/audio" Target="../media/audio32.wav"/><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audio" Target="../media/audio35.wav"/><Relationship Id="rId11" Type="http://schemas.openxmlformats.org/officeDocument/2006/relationships/image" Target="../media/image45.png"/><Relationship Id="rId5" Type="http://schemas.openxmlformats.org/officeDocument/2006/relationships/audio" Target="../media/audio34.wav"/><Relationship Id="rId10" Type="http://schemas.openxmlformats.org/officeDocument/2006/relationships/image" Target="../media/image44.png"/><Relationship Id="rId4" Type="http://schemas.openxmlformats.org/officeDocument/2006/relationships/audio" Target="../media/audio33.wav"/><Relationship Id="rId9" Type="http://schemas.openxmlformats.org/officeDocument/2006/relationships/image" Target="../media/image43.png"/></Relationships>
</file>

<file path=ppt/slides/_rels/slide8.xml.rels><?xml version="1.0" encoding="UTF-8" standalone="yes"?>
<Relationships xmlns="http://schemas.openxmlformats.org/package/2006/relationships"><Relationship Id="rId8" Type="http://schemas.openxmlformats.org/officeDocument/2006/relationships/image" Target="../media/image38.gif"/><Relationship Id="rId13" Type="http://schemas.openxmlformats.org/officeDocument/2006/relationships/image" Target="../media/image49.png"/><Relationship Id="rId3" Type="http://schemas.openxmlformats.org/officeDocument/2006/relationships/audio" Target="../media/audio34.wav"/><Relationship Id="rId7" Type="http://schemas.openxmlformats.org/officeDocument/2006/relationships/image" Target="../media/image48.svg"/><Relationship Id="rId12"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47.png"/><Relationship Id="rId11" Type="http://schemas.openxmlformats.org/officeDocument/2006/relationships/image" Target="../media/image6.gif"/><Relationship Id="rId5" Type="http://schemas.openxmlformats.org/officeDocument/2006/relationships/image" Target="../media/image21.png"/><Relationship Id="rId15" Type="http://schemas.openxmlformats.org/officeDocument/2006/relationships/audio" Target="../media/audio35.wav"/><Relationship Id="rId10" Type="http://schemas.openxmlformats.org/officeDocument/2006/relationships/image" Target="../media/image23.png"/><Relationship Id="rId4" Type="http://schemas.openxmlformats.org/officeDocument/2006/relationships/audio" Target="../media/audio37.wav"/><Relationship Id="rId9" Type="http://schemas.openxmlformats.org/officeDocument/2006/relationships/image" Target="../media/image33.png"/><Relationship Id="rId14"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25.png"/><Relationship Id="rId18" Type="http://schemas.openxmlformats.org/officeDocument/2006/relationships/image" Target="../media/image52.gif"/><Relationship Id="rId26" Type="http://schemas.openxmlformats.org/officeDocument/2006/relationships/audio" Target="../media/audio44.wav"/><Relationship Id="rId3" Type="http://schemas.openxmlformats.org/officeDocument/2006/relationships/image" Target="../media/image21.png"/><Relationship Id="rId21" Type="http://schemas.openxmlformats.org/officeDocument/2006/relationships/audio" Target="../media/audio39.wav"/><Relationship Id="rId7" Type="http://schemas.openxmlformats.org/officeDocument/2006/relationships/image" Target="../media/image3.gif"/><Relationship Id="rId12" Type="http://schemas.openxmlformats.org/officeDocument/2006/relationships/image" Target="../media/image32.gif"/><Relationship Id="rId17" Type="http://schemas.openxmlformats.org/officeDocument/2006/relationships/image" Target="../media/image51.gif"/><Relationship Id="rId25" Type="http://schemas.openxmlformats.org/officeDocument/2006/relationships/audio" Target="../media/audio43.wav"/><Relationship Id="rId2" Type="http://schemas.openxmlformats.org/officeDocument/2006/relationships/notesSlide" Target="../notesSlides/notesSlide9.xml"/><Relationship Id="rId16" Type="http://schemas.openxmlformats.org/officeDocument/2006/relationships/image" Target="../media/image28.gif"/><Relationship Id="rId20" Type="http://schemas.openxmlformats.org/officeDocument/2006/relationships/audio" Target="../media/audio38.wav"/><Relationship Id="rId29" Type="http://schemas.openxmlformats.org/officeDocument/2006/relationships/image" Target="../media/image19.svg"/><Relationship Id="rId1" Type="http://schemas.openxmlformats.org/officeDocument/2006/relationships/slideLayout" Target="../slideLayouts/slideLayout6.xml"/><Relationship Id="rId6" Type="http://schemas.openxmlformats.org/officeDocument/2006/relationships/image" Target="../media/image40.gif"/><Relationship Id="rId11" Type="http://schemas.openxmlformats.org/officeDocument/2006/relationships/image" Target="../media/image37.gif"/><Relationship Id="rId24" Type="http://schemas.openxmlformats.org/officeDocument/2006/relationships/audio" Target="../media/audio42.wav"/><Relationship Id="rId5" Type="http://schemas.openxmlformats.org/officeDocument/2006/relationships/image" Target="../media/image6.gif"/><Relationship Id="rId15" Type="http://schemas.openxmlformats.org/officeDocument/2006/relationships/image" Target="../media/image24.png"/><Relationship Id="rId23" Type="http://schemas.openxmlformats.org/officeDocument/2006/relationships/audio" Target="../media/audio41.wav"/><Relationship Id="rId28" Type="http://schemas.openxmlformats.org/officeDocument/2006/relationships/image" Target="../media/image49.png"/><Relationship Id="rId10" Type="http://schemas.openxmlformats.org/officeDocument/2006/relationships/image" Target="../media/image26.gif"/><Relationship Id="rId19" Type="http://schemas.openxmlformats.org/officeDocument/2006/relationships/image" Target="../media/image27.gif"/><Relationship Id="rId31" Type="http://schemas.openxmlformats.org/officeDocument/2006/relationships/audio" Target="../media/audio35.wav"/><Relationship Id="rId4" Type="http://schemas.openxmlformats.org/officeDocument/2006/relationships/image" Target="../media/image36.gif"/><Relationship Id="rId9" Type="http://schemas.openxmlformats.org/officeDocument/2006/relationships/image" Target="../media/image31.png"/><Relationship Id="rId14" Type="http://schemas.openxmlformats.org/officeDocument/2006/relationships/image" Target="../media/image50.png"/><Relationship Id="rId22" Type="http://schemas.openxmlformats.org/officeDocument/2006/relationships/audio" Target="../media/audio40.wav"/><Relationship Id="rId27" Type="http://schemas.openxmlformats.org/officeDocument/2006/relationships/audio" Target="../media/audio45.wav"/><Relationship Id="rId30" Type="http://schemas.openxmlformats.org/officeDocument/2006/relationships/audio" Target="../media/audio34.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10" name="CustomShape 1">
            <a:extLst>
              <a:ext uri="{FF2B5EF4-FFF2-40B4-BE49-F238E27FC236}">
                <a16:creationId xmlns:a16="http://schemas.microsoft.com/office/drawing/2014/main" id="{8E65F3BF-D1B3-4F7A-AAC8-255D93C5F38F}"/>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chemeClr val="tx2">
                    <a:lumMod val="25000"/>
                  </a:schemeClr>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chemeClr val="tx2">
                  <a:lumMod val="25000"/>
                </a:schemeClr>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190500" y="7908"/>
            <a:ext cx="3969240" cy="1325563"/>
          </a:xfrm>
        </p:spPr>
        <p:txBody>
          <a:bodyPr>
            <a:noAutofit/>
          </a:bodyPr>
          <a:lstStyle/>
          <a:p>
            <a:pPr algn="ctr"/>
            <a:r>
              <a:rPr lang="en-GB" sz="3600" b="1" spc="-1" dirty="0">
                <a:solidFill>
                  <a:schemeClr val="bg2">
                    <a:lumMod val="25000"/>
                  </a:schemeClr>
                </a:solidFill>
                <a:latin typeface="Century Gothic" panose="020B0502020202020204" pitchFamily="34" charset="0"/>
                <a:ea typeface="Century Gothic"/>
              </a:rPr>
              <a:t>Saying what I and others have</a:t>
            </a:r>
            <a:endParaRPr lang="en-GB" sz="3600" dirty="0">
              <a:solidFill>
                <a:srgbClr val="002060"/>
              </a:solidFil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8F0C2F7A-216B-43A8-A849-7A82598C4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820" y="193370"/>
            <a:ext cx="5084505" cy="4359018"/>
          </a:xfrm>
          <a:prstGeom prst="rect">
            <a:avLst/>
          </a:prstGeom>
        </p:spPr>
      </p:pic>
      <p:pic>
        <p:nvPicPr>
          <p:cNvPr id="7" name="Picture 4" descr="pillow clipart png - Clip Art Library">
            <a:extLst>
              <a:ext uri="{FF2B5EF4-FFF2-40B4-BE49-F238E27FC236}">
                <a16:creationId xmlns:a16="http://schemas.microsoft.com/office/drawing/2014/main" id="{30984218-5136-4D83-AA0E-6F403D86349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40915" y="2237275"/>
            <a:ext cx="1886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8" name="Thought Bubble: Cloud 7">
            <a:extLst>
              <a:ext uri="{FF2B5EF4-FFF2-40B4-BE49-F238E27FC236}">
                <a16:creationId xmlns:a16="http://schemas.microsoft.com/office/drawing/2014/main" id="{830EA244-AC7F-42B6-AA52-067F769C4743}"/>
              </a:ext>
            </a:extLst>
          </p:cNvPr>
          <p:cNvSpPr/>
          <p:nvPr/>
        </p:nvSpPr>
        <p:spPr>
          <a:xfrm>
            <a:off x="0" y="1415633"/>
            <a:ext cx="2286000" cy="1291279"/>
          </a:xfrm>
          <a:prstGeom prst="cloudCallout">
            <a:avLst>
              <a:gd name="adj1" fmla="val 82756"/>
              <a:gd name="adj2" fmla="val 53940"/>
            </a:avLst>
          </a:prstGeom>
          <a:solidFill>
            <a:schemeClr val="bg1"/>
          </a:solidFill>
          <a:ln>
            <a:solidFill>
              <a:srgbClr val="786E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nvGrpSpPr>
          <p:cNvPr id="9" name="Group 8">
            <a:extLst>
              <a:ext uri="{FF2B5EF4-FFF2-40B4-BE49-F238E27FC236}">
                <a16:creationId xmlns:a16="http://schemas.microsoft.com/office/drawing/2014/main" id="{23F9C240-E0AE-4E84-B211-229336AA987F}"/>
              </a:ext>
            </a:extLst>
          </p:cNvPr>
          <p:cNvGrpSpPr/>
          <p:nvPr/>
        </p:nvGrpSpPr>
        <p:grpSpPr>
          <a:xfrm>
            <a:off x="375968" y="1589185"/>
            <a:ext cx="1380364" cy="962507"/>
            <a:chOff x="-1878231" y="3741233"/>
            <a:chExt cx="3743825" cy="2725925"/>
          </a:xfrm>
        </p:grpSpPr>
        <p:pic>
          <p:nvPicPr>
            <p:cNvPr id="11" name="Picture 10" descr="A picture containing text&#10;&#10;Description automatically generated">
              <a:extLst>
                <a:ext uri="{FF2B5EF4-FFF2-40B4-BE49-F238E27FC236}">
                  <a16:creationId xmlns:a16="http://schemas.microsoft.com/office/drawing/2014/main" id="{3F6E44BD-AEBC-438D-ABC6-29B042BE3A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8231" y="3741233"/>
              <a:ext cx="3743825" cy="2725925"/>
            </a:xfrm>
            <a:prstGeom prst="rect">
              <a:avLst/>
            </a:prstGeom>
          </p:spPr>
        </p:pic>
        <p:pic>
          <p:nvPicPr>
            <p:cNvPr id="12" name="Picture 11" descr="A picture containing text, table, worktable&#10;&#10;Description automatically generated">
              <a:extLst>
                <a:ext uri="{FF2B5EF4-FFF2-40B4-BE49-F238E27FC236}">
                  <a16:creationId xmlns:a16="http://schemas.microsoft.com/office/drawing/2014/main" id="{AD133246-4A6F-4988-BEF8-059923EEC5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793" y="5629232"/>
              <a:ext cx="1110453" cy="712251"/>
            </a:xfrm>
            <a:prstGeom prst="rect">
              <a:avLst/>
            </a:prstGeom>
          </p:spPr>
        </p:pic>
      </p:grpSp>
      <p:pic>
        <p:nvPicPr>
          <p:cNvPr id="13" name="Picture 12" descr="A person wearing a striped shirt&#10;&#10;Description automatically generated with low confidence">
            <a:extLst>
              <a:ext uri="{FF2B5EF4-FFF2-40B4-BE49-F238E27FC236}">
                <a16:creationId xmlns:a16="http://schemas.microsoft.com/office/drawing/2014/main" id="{DF14813A-E7BD-4689-A5F7-54CE9A9283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82174" y="2638921"/>
            <a:ext cx="1360241" cy="1381168"/>
          </a:xfrm>
          <a:prstGeom prst="rect">
            <a:avLst/>
          </a:prstGeom>
        </p:spPr>
      </p:pic>
      <p:grpSp>
        <p:nvGrpSpPr>
          <p:cNvPr id="14" name="Group 13">
            <a:extLst>
              <a:ext uri="{FF2B5EF4-FFF2-40B4-BE49-F238E27FC236}">
                <a16:creationId xmlns:a16="http://schemas.microsoft.com/office/drawing/2014/main" id="{E0393B3D-620C-4FDF-A472-B0552F495D8E}"/>
              </a:ext>
            </a:extLst>
          </p:cNvPr>
          <p:cNvGrpSpPr/>
          <p:nvPr/>
        </p:nvGrpSpPr>
        <p:grpSpPr>
          <a:xfrm>
            <a:off x="2764196" y="2775248"/>
            <a:ext cx="890953" cy="513823"/>
            <a:chOff x="5360602" y="517320"/>
            <a:chExt cx="1445474" cy="733564"/>
          </a:xfrm>
        </p:grpSpPr>
        <p:sp>
          <p:nvSpPr>
            <p:cNvPr id="15" name="Freeform: Shape 10">
              <a:extLst>
                <a:ext uri="{FF2B5EF4-FFF2-40B4-BE49-F238E27FC236}">
                  <a16:creationId xmlns:a16="http://schemas.microsoft.com/office/drawing/2014/main" id="{0EEB33F2-0BB5-4EB2-BF14-45F280414631}"/>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6" name="Arc 15">
              <a:extLst>
                <a:ext uri="{FF2B5EF4-FFF2-40B4-BE49-F238E27FC236}">
                  <a16:creationId xmlns:a16="http://schemas.microsoft.com/office/drawing/2014/main" id="{84BD0498-AC83-4749-86EB-DD0226598727}"/>
                </a:ext>
              </a:extLst>
            </p:cNvPr>
            <p:cNvSpPr/>
            <p:nvPr/>
          </p:nvSpPr>
          <p:spPr>
            <a:xfrm rot="7191684">
              <a:off x="5610239" y="606663"/>
              <a:ext cx="239236" cy="337455"/>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17" name="Arc 16">
              <a:extLst>
                <a:ext uri="{FF2B5EF4-FFF2-40B4-BE49-F238E27FC236}">
                  <a16:creationId xmlns:a16="http://schemas.microsoft.com/office/drawing/2014/main" id="{B91789F3-17FC-4F06-8C4D-D9D2AB700922}"/>
                </a:ext>
              </a:extLst>
            </p:cNvPr>
            <p:cNvSpPr/>
            <p:nvPr/>
          </p:nvSpPr>
          <p:spPr>
            <a:xfrm rot="3469173" flipV="1">
              <a:off x="6244454" y="571096"/>
              <a:ext cx="220931" cy="375759"/>
            </a:xfrm>
            <a:prstGeom prst="arc">
              <a:avLst>
                <a:gd name="adj1" fmla="val 15420208"/>
                <a:gd name="adj2" fmla="val 1366665"/>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grpSp>
      <p:pic>
        <p:nvPicPr>
          <p:cNvPr id="18" name="Picture 17" descr="A picture containing text&#10;&#10;Description automatically generated">
            <a:extLst>
              <a:ext uri="{FF2B5EF4-FFF2-40B4-BE49-F238E27FC236}">
                <a16:creationId xmlns:a16="http://schemas.microsoft.com/office/drawing/2014/main" id="{9E4E7968-5C2B-447F-AC39-14CE6D7EED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3626" y="1559439"/>
            <a:ext cx="518427" cy="43255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760265" cy="492901"/>
          </a:xfrm>
        </p:spPr>
        <p:txBody>
          <a:bodyPr>
            <a:noAutofit/>
          </a:bodyPr>
          <a:lstStyle/>
          <a:p>
            <a:r>
              <a:rPr lang="es-AR" sz="3200" b="1" dirty="0">
                <a:solidFill>
                  <a:srgbClr val="002060"/>
                </a:solidFill>
                <a:latin typeface="Century Gothic" panose="020B0502020202020204" pitchFamily="34" charset="0"/>
                <a:cs typeface="Arial"/>
                <a:sym typeface="Arial"/>
              </a:rPr>
              <a:t>Follow up 4B</a:t>
            </a:r>
            <a:endParaRPr lang="en-GB" sz="3200" dirty="0"/>
          </a:p>
        </p:txBody>
      </p:sp>
      <p:sp>
        <p:nvSpPr>
          <p:cNvPr id="8" name="Title 2">
            <a:extLst>
              <a:ext uri="{FF2B5EF4-FFF2-40B4-BE49-F238E27FC236}">
                <a16:creationId xmlns:a16="http://schemas.microsoft.com/office/drawing/2014/main" id="{A4AEA61B-AC9D-4F49-A69B-2ABF2F467F11}"/>
              </a:ext>
            </a:extLst>
          </p:cNvPr>
          <p:cNvSpPr txBox="1">
            <a:spLocks/>
          </p:cNvSpPr>
          <p:nvPr/>
        </p:nvSpPr>
        <p:spPr>
          <a:xfrm>
            <a:off x="11225050" y="1290061"/>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9" name="Picture 8" descr="Icon&#10;&#10;Description automatically generated">
            <a:extLst>
              <a:ext uri="{FF2B5EF4-FFF2-40B4-BE49-F238E27FC236}">
                <a16:creationId xmlns:a16="http://schemas.microsoft.com/office/drawing/2014/main" id="{96ECC336-59A3-4B89-A992-046EEAEBF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6" name="Rectangle: Rounded Corners 15">
            <a:extLst>
              <a:ext uri="{FF2B5EF4-FFF2-40B4-BE49-F238E27FC236}">
                <a16:creationId xmlns:a16="http://schemas.microsoft.com/office/drawing/2014/main" id="{EC017045-C23F-4602-87EC-E4CBF2535D71}"/>
              </a:ext>
            </a:extLst>
          </p:cNvPr>
          <p:cNvSpPr/>
          <p:nvPr/>
        </p:nvSpPr>
        <p:spPr>
          <a:xfrm>
            <a:off x="396002" y="1135176"/>
            <a:ext cx="5279922"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BB82852C-516A-4080-881F-7AAB7669BC13}"/>
              </a:ext>
            </a:extLst>
          </p:cNvPr>
          <p:cNvCxnSpPr/>
          <p:nvPr/>
        </p:nvCxnSpPr>
        <p:spPr>
          <a:xfrm>
            <a:off x="3035963" y="1325456"/>
            <a:ext cx="0" cy="21620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208C93-972C-4C03-9E9D-05B5572A9908}"/>
              </a:ext>
            </a:extLst>
          </p:cNvPr>
          <p:cNvSpPr txBox="1"/>
          <p:nvPr/>
        </p:nvSpPr>
        <p:spPr>
          <a:xfrm>
            <a:off x="551847" y="1413751"/>
            <a:ext cx="23725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Gaston (m)</a:t>
            </a:r>
          </a:p>
        </p:txBody>
      </p:sp>
      <p:sp>
        <p:nvSpPr>
          <p:cNvPr id="86" name="Rectangle: Rounded Corners 85">
            <a:extLst>
              <a:ext uri="{FF2B5EF4-FFF2-40B4-BE49-F238E27FC236}">
                <a16:creationId xmlns:a16="http://schemas.microsoft.com/office/drawing/2014/main" id="{3B0A50D7-0F84-43B8-9DEB-4FFB10D4EEBF}"/>
              </a:ext>
            </a:extLst>
          </p:cNvPr>
          <p:cNvSpPr/>
          <p:nvPr/>
        </p:nvSpPr>
        <p:spPr>
          <a:xfrm>
            <a:off x="5772391" y="1139024"/>
            <a:ext cx="5279922"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7" name="Straight Connector 86">
            <a:extLst>
              <a:ext uri="{FF2B5EF4-FFF2-40B4-BE49-F238E27FC236}">
                <a16:creationId xmlns:a16="http://schemas.microsoft.com/office/drawing/2014/main" id="{91A7A637-6600-4752-9404-C20EE9E056A2}"/>
              </a:ext>
            </a:extLst>
          </p:cNvPr>
          <p:cNvCxnSpPr/>
          <p:nvPr/>
        </p:nvCxnSpPr>
        <p:spPr>
          <a:xfrm>
            <a:off x="8412352" y="1329304"/>
            <a:ext cx="0" cy="21620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55DB5CF0-C9FD-46C4-A158-0B44A8422DF6}"/>
              </a:ext>
            </a:extLst>
          </p:cNvPr>
          <p:cNvSpPr txBox="1"/>
          <p:nvPr/>
        </p:nvSpPr>
        <p:spPr>
          <a:xfrm>
            <a:off x="8707250" y="1325456"/>
            <a:ext cx="20106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0070C0"/>
                </a:solidFill>
                <a:latin typeface="Century Gothic" panose="020B0502020202020204" pitchFamily="34" charset="0"/>
              </a:rPr>
              <a:t>Hugo (m)</a:t>
            </a:r>
            <a:endParaRPr kumimoji="0" lang="en-GB" sz="2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endParaRPr>
          </a:p>
        </p:txBody>
      </p:sp>
      <p:sp>
        <p:nvSpPr>
          <p:cNvPr id="93" name="TextBox 92">
            <a:extLst>
              <a:ext uri="{FF2B5EF4-FFF2-40B4-BE49-F238E27FC236}">
                <a16:creationId xmlns:a16="http://schemas.microsoft.com/office/drawing/2014/main" id="{397CF270-B080-4E12-B541-81610E2AA7A0}"/>
              </a:ext>
            </a:extLst>
          </p:cNvPr>
          <p:cNvSpPr txBox="1"/>
          <p:nvPr/>
        </p:nvSpPr>
        <p:spPr>
          <a:xfrm>
            <a:off x="2769730" y="1273424"/>
            <a:ext cx="2416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Philo (f)</a:t>
            </a:r>
          </a:p>
        </p:txBody>
      </p:sp>
      <p:sp>
        <p:nvSpPr>
          <p:cNvPr id="94" name="Rectangle: Rounded Corners 93">
            <a:extLst>
              <a:ext uri="{FF2B5EF4-FFF2-40B4-BE49-F238E27FC236}">
                <a16:creationId xmlns:a16="http://schemas.microsoft.com/office/drawing/2014/main" id="{45BFD917-CFB1-4CBD-BFF5-30B7F337E250}"/>
              </a:ext>
            </a:extLst>
          </p:cNvPr>
          <p:cNvSpPr/>
          <p:nvPr/>
        </p:nvSpPr>
        <p:spPr>
          <a:xfrm>
            <a:off x="394029" y="3999275"/>
            <a:ext cx="5279922"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5" name="Straight Connector 94">
            <a:extLst>
              <a:ext uri="{FF2B5EF4-FFF2-40B4-BE49-F238E27FC236}">
                <a16:creationId xmlns:a16="http://schemas.microsoft.com/office/drawing/2014/main" id="{DA211668-8D1D-45B1-BB74-6C6A315F75E9}"/>
              </a:ext>
            </a:extLst>
          </p:cNvPr>
          <p:cNvCxnSpPr/>
          <p:nvPr/>
        </p:nvCxnSpPr>
        <p:spPr>
          <a:xfrm>
            <a:off x="3033990" y="4189555"/>
            <a:ext cx="0" cy="21620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A4BD74E9-8203-4B88-8DAD-3BF9A25CAD5E}"/>
              </a:ext>
            </a:extLst>
          </p:cNvPr>
          <p:cNvSpPr txBox="1"/>
          <p:nvPr/>
        </p:nvSpPr>
        <p:spPr>
          <a:xfrm>
            <a:off x="760881" y="4131536"/>
            <a:ext cx="201069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Martin (m)</a:t>
            </a:r>
          </a:p>
        </p:txBody>
      </p:sp>
      <p:sp>
        <p:nvSpPr>
          <p:cNvPr id="101" name="TextBox 100">
            <a:extLst>
              <a:ext uri="{FF2B5EF4-FFF2-40B4-BE49-F238E27FC236}">
                <a16:creationId xmlns:a16="http://schemas.microsoft.com/office/drawing/2014/main" id="{7A534C0B-5A93-4027-BC05-243B39AE3FAF}"/>
              </a:ext>
            </a:extLst>
          </p:cNvPr>
          <p:cNvSpPr txBox="1"/>
          <p:nvPr/>
        </p:nvSpPr>
        <p:spPr>
          <a:xfrm>
            <a:off x="3125276" y="4159425"/>
            <a:ext cx="2416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Margot (f)</a:t>
            </a:r>
          </a:p>
        </p:txBody>
      </p:sp>
      <p:sp>
        <p:nvSpPr>
          <p:cNvPr id="102" name="Rectangle: Rounded Corners 101">
            <a:extLst>
              <a:ext uri="{FF2B5EF4-FFF2-40B4-BE49-F238E27FC236}">
                <a16:creationId xmlns:a16="http://schemas.microsoft.com/office/drawing/2014/main" id="{E4702EB2-93A9-4BD9-B3B4-F757E572BE72}"/>
              </a:ext>
            </a:extLst>
          </p:cNvPr>
          <p:cNvSpPr/>
          <p:nvPr/>
        </p:nvSpPr>
        <p:spPr>
          <a:xfrm>
            <a:off x="5772387" y="3972808"/>
            <a:ext cx="5279922"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3" name="Straight Connector 102">
            <a:extLst>
              <a:ext uri="{FF2B5EF4-FFF2-40B4-BE49-F238E27FC236}">
                <a16:creationId xmlns:a16="http://schemas.microsoft.com/office/drawing/2014/main" id="{6A652360-016F-41B1-BCD1-54FD8D221E6F}"/>
              </a:ext>
            </a:extLst>
          </p:cNvPr>
          <p:cNvCxnSpPr/>
          <p:nvPr/>
        </p:nvCxnSpPr>
        <p:spPr>
          <a:xfrm>
            <a:off x="8412348" y="4163088"/>
            <a:ext cx="0" cy="21620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B49A5926-89E3-4DF6-BAAA-FE0E0C8272CF}"/>
              </a:ext>
            </a:extLst>
          </p:cNvPr>
          <p:cNvSpPr txBox="1"/>
          <p:nvPr/>
        </p:nvSpPr>
        <p:spPr>
          <a:xfrm>
            <a:off x="8659047" y="4143275"/>
            <a:ext cx="225612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Pascal (m)</a:t>
            </a:r>
          </a:p>
        </p:txBody>
      </p:sp>
      <p:sp>
        <p:nvSpPr>
          <p:cNvPr id="109" name="TextBox 108">
            <a:extLst>
              <a:ext uri="{FF2B5EF4-FFF2-40B4-BE49-F238E27FC236}">
                <a16:creationId xmlns:a16="http://schemas.microsoft.com/office/drawing/2014/main" id="{476D8D50-79C0-4E7F-8230-42879AEEA656}"/>
              </a:ext>
            </a:extLst>
          </p:cNvPr>
          <p:cNvSpPr txBox="1"/>
          <p:nvPr/>
        </p:nvSpPr>
        <p:spPr>
          <a:xfrm>
            <a:off x="6072093" y="4152517"/>
            <a:ext cx="2416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srgbClr val="FF0066"/>
                </a:solidFill>
                <a:latin typeface="Century Gothic" panose="020B0502020202020204" pitchFamily="34" charset="0"/>
              </a:rPr>
              <a:t>Lucie</a:t>
            </a: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 (f)</a:t>
            </a:r>
          </a:p>
        </p:txBody>
      </p:sp>
      <p:pic>
        <p:nvPicPr>
          <p:cNvPr id="44" name="Picture 43" descr="A picture containing text&#10;&#10;Description automatically generated">
            <a:extLst>
              <a:ext uri="{FF2B5EF4-FFF2-40B4-BE49-F238E27FC236}">
                <a16:creationId xmlns:a16="http://schemas.microsoft.com/office/drawing/2014/main" id="{0FF70125-39BE-4C4F-B6A0-D4932521A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7294" y="1721045"/>
            <a:ext cx="1091925" cy="1847502"/>
          </a:xfrm>
          <a:prstGeom prst="rect">
            <a:avLst/>
          </a:prstGeom>
        </p:spPr>
      </p:pic>
      <p:pic>
        <p:nvPicPr>
          <p:cNvPr id="51" name="Picture 50" descr="A picture containing map&#10;&#10;Description automatically generated">
            <a:extLst>
              <a:ext uri="{FF2B5EF4-FFF2-40B4-BE49-F238E27FC236}">
                <a16:creationId xmlns:a16="http://schemas.microsoft.com/office/drawing/2014/main" id="{4470F888-B375-4C2B-98AD-E0CB618EC6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1547" y="4823182"/>
            <a:ext cx="1461364" cy="1458185"/>
          </a:xfrm>
          <a:prstGeom prst="rect">
            <a:avLst/>
          </a:prstGeom>
        </p:spPr>
      </p:pic>
      <p:sp>
        <p:nvSpPr>
          <p:cNvPr id="54" name="Google Shape;119;p1">
            <a:extLst>
              <a:ext uri="{FF2B5EF4-FFF2-40B4-BE49-F238E27FC236}">
                <a16:creationId xmlns:a16="http://schemas.microsoft.com/office/drawing/2014/main" id="{ECC35393-7E58-4AE5-91EB-AF8B6B39EDC2}"/>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5" name="Picture 54" descr="A picture containing vector graphics&#10;&#10;Description automatically generated">
            <a:extLst>
              <a:ext uri="{FF2B5EF4-FFF2-40B4-BE49-F238E27FC236}">
                <a16:creationId xmlns:a16="http://schemas.microsoft.com/office/drawing/2014/main" id="{3625FE66-596A-4683-BB23-E079ECCC17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6953" y="2035798"/>
            <a:ext cx="1099119" cy="1202677"/>
          </a:xfrm>
          <a:prstGeom prst="rect">
            <a:avLst/>
          </a:prstGeom>
        </p:spPr>
      </p:pic>
      <p:pic>
        <p:nvPicPr>
          <p:cNvPr id="58" name="Picture 57" descr="A penguin with a yellow beak&#10;&#10;Description automatically generated with low confidence">
            <a:extLst>
              <a:ext uri="{FF2B5EF4-FFF2-40B4-BE49-F238E27FC236}">
                <a16:creationId xmlns:a16="http://schemas.microsoft.com/office/drawing/2014/main" id="{FA4E0CAE-FFB6-483D-819E-EA7F69CF097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055417" y="4799091"/>
            <a:ext cx="788932" cy="1302704"/>
          </a:xfrm>
          <a:prstGeom prst="rect">
            <a:avLst/>
          </a:prstGeom>
        </p:spPr>
      </p:pic>
      <p:pic>
        <p:nvPicPr>
          <p:cNvPr id="59" name="Picture 58" descr="A picture containing text&#10;&#10;Description automatically generated">
            <a:extLst>
              <a:ext uri="{FF2B5EF4-FFF2-40B4-BE49-F238E27FC236}">
                <a16:creationId xmlns:a16="http://schemas.microsoft.com/office/drawing/2014/main" id="{4EFC31AC-69EF-4912-8E8C-4F5AF70AE0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6509" y="2173488"/>
            <a:ext cx="832130" cy="1192166"/>
          </a:xfrm>
          <a:prstGeom prst="rect">
            <a:avLst/>
          </a:prstGeom>
        </p:spPr>
      </p:pic>
      <p:grpSp>
        <p:nvGrpSpPr>
          <p:cNvPr id="61" name="Group 60">
            <a:extLst>
              <a:ext uri="{FF2B5EF4-FFF2-40B4-BE49-F238E27FC236}">
                <a16:creationId xmlns:a16="http://schemas.microsoft.com/office/drawing/2014/main" id="{F1358193-7848-49F5-A8A0-0847DB70DB53}"/>
              </a:ext>
            </a:extLst>
          </p:cNvPr>
          <p:cNvGrpSpPr/>
          <p:nvPr/>
        </p:nvGrpSpPr>
        <p:grpSpPr>
          <a:xfrm>
            <a:off x="630518" y="2054218"/>
            <a:ext cx="1135934" cy="1394387"/>
            <a:chOff x="5793946" y="4465726"/>
            <a:chExt cx="1597677" cy="2017537"/>
          </a:xfrm>
        </p:grpSpPr>
        <p:sp>
          <p:nvSpPr>
            <p:cNvPr id="62" name="Rectangle 61">
              <a:extLst>
                <a:ext uri="{FF2B5EF4-FFF2-40B4-BE49-F238E27FC236}">
                  <a16:creationId xmlns:a16="http://schemas.microsoft.com/office/drawing/2014/main" id="{F8B2CDC8-3422-4E3E-8439-469A60468A7B}"/>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le 62">
              <a:extLst>
                <a:ext uri="{FF2B5EF4-FFF2-40B4-BE49-F238E27FC236}">
                  <a16:creationId xmlns:a16="http://schemas.microsoft.com/office/drawing/2014/main" id="{F005234B-3AE9-418F-9F9E-EBFB01371697}"/>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4" name="Picture 63" descr="A picture containing logo&#10;&#10;Description automatically generated">
              <a:extLst>
                <a:ext uri="{FF2B5EF4-FFF2-40B4-BE49-F238E27FC236}">
                  <a16:creationId xmlns:a16="http://schemas.microsoft.com/office/drawing/2014/main" id="{7DF45BE6-5861-4228-80BB-A73918F4BC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pic>
        <p:nvPicPr>
          <p:cNvPr id="60" name="Picture 59" descr="A close-up of a knife&#10;&#10;Description automatically generated with low confidence">
            <a:extLst>
              <a:ext uri="{FF2B5EF4-FFF2-40B4-BE49-F238E27FC236}">
                <a16:creationId xmlns:a16="http://schemas.microsoft.com/office/drawing/2014/main" id="{DC11B1E9-4150-4808-8A0B-7637B90791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8220" y="2520501"/>
            <a:ext cx="792982" cy="792982"/>
          </a:xfrm>
          <a:prstGeom prst="rect">
            <a:avLst/>
          </a:prstGeom>
        </p:spPr>
      </p:pic>
      <p:grpSp>
        <p:nvGrpSpPr>
          <p:cNvPr id="65" name="Group 64">
            <a:extLst>
              <a:ext uri="{FF2B5EF4-FFF2-40B4-BE49-F238E27FC236}">
                <a16:creationId xmlns:a16="http://schemas.microsoft.com/office/drawing/2014/main" id="{F6F0140D-3E41-447C-BC23-346857A3C076}"/>
              </a:ext>
            </a:extLst>
          </p:cNvPr>
          <p:cNvGrpSpPr/>
          <p:nvPr/>
        </p:nvGrpSpPr>
        <p:grpSpPr>
          <a:xfrm>
            <a:off x="746308" y="4835349"/>
            <a:ext cx="1135934" cy="1394387"/>
            <a:chOff x="5793946" y="4465726"/>
            <a:chExt cx="1597677" cy="2017537"/>
          </a:xfrm>
        </p:grpSpPr>
        <p:sp>
          <p:nvSpPr>
            <p:cNvPr id="66" name="Rectangle 65">
              <a:extLst>
                <a:ext uri="{FF2B5EF4-FFF2-40B4-BE49-F238E27FC236}">
                  <a16:creationId xmlns:a16="http://schemas.microsoft.com/office/drawing/2014/main" id="{F99ED893-EB06-4A12-8016-E7F38CCF34B6}"/>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Rectangle 66">
              <a:extLst>
                <a:ext uri="{FF2B5EF4-FFF2-40B4-BE49-F238E27FC236}">
                  <a16:creationId xmlns:a16="http://schemas.microsoft.com/office/drawing/2014/main" id="{631E57B9-6596-4526-9639-064AED73408E}"/>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8" name="Picture 67" descr="A picture containing logo&#10;&#10;Description automatically generated">
              <a:extLst>
                <a:ext uri="{FF2B5EF4-FFF2-40B4-BE49-F238E27FC236}">
                  <a16:creationId xmlns:a16="http://schemas.microsoft.com/office/drawing/2014/main" id="{6CA0D60F-54CE-4AB0-8677-0348764E81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69" name="Group 68">
            <a:extLst>
              <a:ext uri="{FF2B5EF4-FFF2-40B4-BE49-F238E27FC236}">
                <a16:creationId xmlns:a16="http://schemas.microsoft.com/office/drawing/2014/main" id="{42170ECC-36D1-4D41-AA6C-037ABDE995D7}"/>
              </a:ext>
            </a:extLst>
          </p:cNvPr>
          <p:cNvGrpSpPr/>
          <p:nvPr/>
        </p:nvGrpSpPr>
        <p:grpSpPr>
          <a:xfrm>
            <a:off x="3207828" y="1988369"/>
            <a:ext cx="1135934" cy="1394387"/>
            <a:chOff x="5793946" y="4465726"/>
            <a:chExt cx="1597677" cy="2017537"/>
          </a:xfrm>
        </p:grpSpPr>
        <p:sp>
          <p:nvSpPr>
            <p:cNvPr id="70" name="Rectangle 69">
              <a:extLst>
                <a:ext uri="{FF2B5EF4-FFF2-40B4-BE49-F238E27FC236}">
                  <a16:creationId xmlns:a16="http://schemas.microsoft.com/office/drawing/2014/main" id="{58B874A4-38AE-4302-835C-1D2325019320}"/>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0F9A67B9-F639-4C17-8848-0135C59FF1D5}"/>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2" name="Picture 71" descr="A picture containing logo&#10;&#10;Description automatically generated">
              <a:extLst>
                <a:ext uri="{FF2B5EF4-FFF2-40B4-BE49-F238E27FC236}">
                  <a16:creationId xmlns:a16="http://schemas.microsoft.com/office/drawing/2014/main" id="{12DA3020-DEC4-4E3B-968F-1CB6EB37206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73" name="Group 72">
            <a:extLst>
              <a:ext uri="{FF2B5EF4-FFF2-40B4-BE49-F238E27FC236}">
                <a16:creationId xmlns:a16="http://schemas.microsoft.com/office/drawing/2014/main" id="{A9330A2D-D2B4-478A-91F1-05B6417018E4}"/>
              </a:ext>
            </a:extLst>
          </p:cNvPr>
          <p:cNvGrpSpPr/>
          <p:nvPr/>
        </p:nvGrpSpPr>
        <p:grpSpPr>
          <a:xfrm>
            <a:off x="3259061" y="4861238"/>
            <a:ext cx="1135934" cy="1394387"/>
            <a:chOff x="5793946" y="4465726"/>
            <a:chExt cx="1597677" cy="2017537"/>
          </a:xfrm>
        </p:grpSpPr>
        <p:sp>
          <p:nvSpPr>
            <p:cNvPr id="74" name="Rectangle 73">
              <a:extLst>
                <a:ext uri="{FF2B5EF4-FFF2-40B4-BE49-F238E27FC236}">
                  <a16:creationId xmlns:a16="http://schemas.microsoft.com/office/drawing/2014/main" id="{6E4A80B6-EA73-4800-BFD3-43CB8DF9A1B8}"/>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D91356ED-BA64-4746-A876-A60E6FF44C36}"/>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6" name="Picture 75" descr="A picture containing logo&#10;&#10;Description automatically generated">
              <a:extLst>
                <a:ext uri="{FF2B5EF4-FFF2-40B4-BE49-F238E27FC236}">
                  <a16:creationId xmlns:a16="http://schemas.microsoft.com/office/drawing/2014/main" id="{AC8ECB16-3A3D-4C0D-8295-887F26AB21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77" name="Group 76">
            <a:extLst>
              <a:ext uri="{FF2B5EF4-FFF2-40B4-BE49-F238E27FC236}">
                <a16:creationId xmlns:a16="http://schemas.microsoft.com/office/drawing/2014/main" id="{A40E1D14-6DEB-42BD-8B6F-A5957ADB0B48}"/>
              </a:ext>
            </a:extLst>
          </p:cNvPr>
          <p:cNvGrpSpPr/>
          <p:nvPr/>
        </p:nvGrpSpPr>
        <p:grpSpPr>
          <a:xfrm>
            <a:off x="5998227" y="2064660"/>
            <a:ext cx="1135934" cy="1394387"/>
            <a:chOff x="5793946" y="4465726"/>
            <a:chExt cx="1597677" cy="2017537"/>
          </a:xfrm>
        </p:grpSpPr>
        <p:sp>
          <p:nvSpPr>
            <p:cNvPr id="78" name="Rectangle 77">
              <a:extLst>
                <a:ext uri="{FF2B5EF4-FFF2-40B4-BE49-F238E27FC236}">
                  <a16:creationId xmlns:a16="http://schemas.microsoft.com/office/drawing/2014/main" id="{1D2FFE5A-03CE-499A-841D-89B400DFEA57}"/>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9B6D52ED-A74E-49CB-8135-A95148909756}"/>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0" name="Picture 79" descr="A picture containing logo&#10;&#10;Description automatically generated">
              <a:extLst>
                <a:ext uri="{FF2B5EF4-FFF2-40B4-BE49-F238E27FC236}">
                  <a16:creationId xmlns:a16="http://schemas.microsoft.com/office/drawing/2014/main" id="{E29CB05F-7659-479A-AF41-A8ECA7FB2F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81" name="Group 80">
            <a:extLst>
              <a:ext uri="{FF2B5EF4-FFF2-40B4-BE49-F238E27FC236}">
                <a16:creationId xmlns:a16="http://schemas.microsoft.com/office/drawing/2014/main" id="{A5B1D470-DAF9-45C0-A314-5D6E58A73BD1}"/>
              </a:ext>
            </a:extLst>
          </p:cNvPr>
          <p:cNvGrpSpPr/>
          <p:nvPr/>
        </p:nvGrpSpPr>
        <p:grpSpPr>
          <a:xfrm>
            <a:off x="8533237" y="2051026"/>
            <a:ext cx="1135934" cy="1394387"/>
            <a:chOff x="5793946" y="4465726"/>
            <a:chExt cx="1597677" cy="2017537"/>
          </a:xfrm>
        </p:grpSpPr>
        <p:sp>
          <p:nvSpPr>
            <p:cNvPr id="82" name="Rectangle 81">
              <a:extLst>
                <a:ext uri="{FF2B5EF4-FFF2-40B4-BE49-F238E27FC236}">
                  <a16:creationId xmlns:a16="http://schemas.microsoft.com/office/drawing/2014/main" id="{A19B59C6-4124-4D85-AEC6-0B46B22C1073}"/>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50F6951C-6739-401B-99CE-83DB2FD45514}"/>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4" name="Picture 83" descr="A picture containing logo&#10;&#10;Description automatically generated">
              <a:extLst>
                <a:ext uri="{FF2B5EF4-FFF2-40B4-BE49-F238E27FC236}">
                  <a16:creationId xmlns:a16="http://schemas.microsoft.com/office/drawing/2014/main" id="{CF8F2AB1-306A-4167-A5BE-A30BF018AD1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88" name="Group 87">
            <a:extLst>
              <a:ext uri="{FF2B5EF4-FFF2-40B4-BE49-F238E27FC236}">
                <a16:creationId xmlns:a16="http://schemas.microsoft.com/office/drawing/2014/main" id="{100846D5-4F07-4AC6-B327-A89558FDC305}"/>
              </a:ext>
            </a:extLst>
          </p:cNvPr>
          <p:cNvGrpSpPr/>
          <p:nvPr/>
        </p:nvGrpSpPr>
        <p:grpSpPr>
          <a:xfrm>
            <a:off x="5986383" y="4895279"/>
            <a:ext cx="1135934" cy="1394387"/>
            <a:chOff x="5793946" y="4465726"/>
            <a:chExt cx="1597677" cy="2017537"/>
          </a:xfrm>
        </p:grpSpPr>
        <p:sp>
          <p:nvSpPr>
            <p:cNvPr id="90" name="Rectangle 89">
              <a:extLst>
                <a:ext uri="{FF2B5EF4-FFF2-40B4-BE49-F238E27FC236}">
                  <a16:creationId xmlns:a16="http://schemas.microsoft.com/office/drawing/2014/main" id="{C43A2B7D-0465-4DF5-9531-F35B31AD3D9E}"/>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96">
              <a:extLst>
                <a:ext uri="{FF2B5EF4-FFF2-40B4-BE49-F238E27FC236}">
                  <a16:creationId xmlns:a16="http://schemas.microsoft.com/office/drawing/2014/main" id="{2D5927DF-DA35-42C0-A4B4-EA9184AC5D96}"/>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9" name="Picture 98" descr="A picture containing logo&#10;&#10;Description automatically generated">
              <a:extLst>
                <a:ext uri="{FF2B5EF4-FFF2-40B4-BE49-F238E27FC236}">
                  <a16:creationId xmlns:a16="http://schemas.microsoft.com/office/drawing/2014/main" id="{4FB19D8A-730A-4676-BF0D-7EBC7CF12C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104" name="Group 103">
            <a:extLst>
              <a:ext uri="{FF2B5EF4-FFF2-40B4-BE49-F238E27FC236}">
                <a16:creationId xmlns:a16="http://schemas.microsoft.com/office/drawing/2014/main" id="{C1FD0D6B-195F-4328-859E-B282E2DF41B4}"/>
              </a:ext>
            </a:extLst>
          </p:cNvPr>
          <p:cNvGrpSpPr/>
          <p:nvPr/>
        </p:nvGrpSpPr>
        <p:grpSpPr>
          <a:xfrm>
            <a:off x="8590043" y="4879002"/>
            <a:ext cx="1135934" cy="1394387"/>
            <a:chOff x="5793946" y="4465726"/>
            <a:chExt cx="1597677" cy="2017537"/>
          </a:xfrm>
        </p:grpSpPr>
        <p:sp>
          <p:nvSpPr>
            <p:cNvPr id="105" name="Rectangle 104">
              <a:extLst>
                <a:ext uri="{FF2B5EF4-FFF2-40B4-BE49-F238E27FC236}">
                  <a16:creationId xmlns:a16="http://schemas.microsoft.com/office/drawing/2014/main" id="{FC0C400C-9DB2-4408-8244-C06D4F36EB63}"/>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105">
              <a:extLst>
                <a:ext uri="{FF2B5EF4-FFF2-40B4-BE49-F238E27FC236}">
                  <a16:creationId xmlns:a16="http://schemas.microsoft.com/office/drawing/2014/main" id="{A8ED5A50-5667-4023-B64E-D581920F7825}"/>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7" name="Picture 106" descr="A picture containing logo&#10;&#10;Description automatically generated">
              <a:extLst>
                <a:ext uri="{FF2B5EF4-FFF2-40B4-BE49-F238E27FC236}">
                  <a16:creationId xmlns:a16="http://schemas.microsoft.com/office/drawing/2014/main" id="{38C96CB7-0F1C-4150-B065-EFD8CAE4333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pic>
        <p:nvPicPr>
          <p:cNvPr id="113" name="Picture 112" descr="A picture containing text&#10;&#10;Description automatically generated">
            <a:extLst>
              <a:ext uri="{FF2B5EF4-FFF2-40B4-BE49-F238E27FC236}">
                <a16:creationId xmlns:a16="http://schemas.microsoft.com/office/drawing/2014/main" id="{BB6707F5-0066-4444-952B-54FDE3681B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77953" y="5444579"/>
            <a:ext cx="738896" cy="616506"/>
          </a:xfrm>
          <a:prstGeom prst="rect">
            <a:avLst/>
          </a:prstGeom>
        </p:spPr>
      </p:pic>
      <p:pic>
        <p:nvPicPr>
          <p:cNvPr id="115" name="Picture 114" descr="A picture containing text, clipart&#10;&#10;Description automatically generated">
            <a:extLst>
              <a:ext uri="{FF2B5EF4-FFF2-40B4-BE49-F238E27FC236}">
                <a16:creationId xmlns:a16="http://schemas.microsoft.com/office/drawing/2014/main" id="{BB20CECA-BFD5-4D3C-8AD8-7E93557DF0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70063" y="5503476"/>
            <a:ext cx="852297" cy="480749"/>
          </a:xfrm>
          <a:prstGeom prst="rect">
            <a:avLst/>
          </a:prstGeom>
        </p:spPr>
      </p:pic>
      <p:pic>
        <p:nvPicPr>
          <p:cNvPr id="116" name="Picture 115" descr="Logo&#10;&#10;Description automatically generated with medium confidence">
            <a:extLst>
              <a:ext uri="{FF2B5EF4-FFF2-40B4-BE49-F238E27FC236}">
                <a16:creationId xmlns:a16="http://schemas.microsoft.com/office/drawing/2014/main" id="{C5078FEB-493F-403B-912A-A25D0CB1B3B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28484" y="5430087"/>
            <a:ext cx="760617" cy="725557"/>
          </a:xfrm>
          <a:prstGeom prst="rect">
            <a:avLst/>
          </a:prstGeom>
        </p:spPr>
      </p:pic>
      <p:pic>
        <p:nvPicPr>
          <p:cNvPr id="117" name="Picture 116" descr="A picture containing text&#10;&#10;Description automatically generated">
            <a:extLst>
              <a:ext uri="{FF2B5EF4-FFF2-40B4-BE49-F238E27FC236}">
                <a16:creationId xmlns:a16="http://schemas.microsoft.com/office/drawing/2014/main" id="{FB6BFB97-0D12-4275-B4CA-15712E481B6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1379396">
            <a:off x="859756" y="5365993"/>
            <a:ext cx="878509" cy="551222"/>
          </a:xfrm>
          <a:prstGeom prst="rect">
            <a:avLst/>
          </a:prstGeom>
        </p:spPr>
      </p:pic>
      <p:sp>
        <p:nvSpPr>
          <p:cNvPr id="118" name="TextBox 117">
            <a:extLst>
              <a:ext uri="{FF2B5EF4-FFF2-40B4-BE49-F238E27FC236}">
                <a16:creationId xmlns:a16="http://schemas.microsoft.com/office/drawing/2014/main" id="{5F23E247-17A6-40F7-BC89-9C091F0BA820}"/>
              </a:ext>
            </a:extLst>
          </p:cNvPr>
          <p:cNvSpPr txBox="1"/>
          <p:nvPr/>
        </p:nvSpPr>
        <p:spPr>
          <a:xfrm>
            <a:off x="6004623" y="1305640"/>
            <a:ext cx="2416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Margot (f)</a:t>
            </a:r>
          </a:p>
        </p:txBody>
      </p:sp>
      <p:pic>
        <p:nvPicPr>
          <p:cNvPr id="119" name="Picture 118" descr="A picture containing text&#10;&#10;Description automatically generated">
            <a:extLst>
              <a:ext uri="{FF2B5EF4-FFF2-40B4-BE49-F238E27FC236}">
                <a16:creationId xmlns:a16="http://schemas.microsoft.com/office/drawing/2014/main" id="{30A970D9-9FF7-4A93-8ED8-073B202C1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1364" y="4564352"/>
            <a:ext cx="1091925" cy="1847502"/>
          </a:xfrm>
          <a:prstGeom prst="rect">
            <a:avLst/>
          </a:prstGeom>
        </p:spPr>
      </p:pic>
      <p:pic>
        <p:nvPicPr>
          <p:cNvPr id="120" name="Picture 119" descr="Logo&#10;&#10;Description automatically generated">
            <a:extLst>
              <a:ext uri="{FF2B5EF4-FFF2-40B4-BE49-F238E27FC236}">
                <a16:creationId xmlns:a16="http://schemas.microsoft.com/office/drawing/2014/main" id="{CC306557-061A-43F5-86CE-76C0270857C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339899" y="2520501"/>
            <a:ext cx="732128" cy="595998"/>
          </a:xfrm>
          <a:prstGeom prst="rect">
            <a:avLst/>
          </a:prstGeom>
        </p:spPr>
      </p:pic>
      <p:pic>
        <p:nvPicPr>
          <p:cNvPr id="121" name="Picture 120" descr="Diagram&#10;&#10;Description automatically generated with low confidence">
            <a:extLst>
              <a:ext uri="{FF2B5EF4-FFF2-40B4-BE49-F238E27FC236}">
                <a16:creationId xmlns:a16="http://schemas.microsoft.com/office/drawing/2014/main" id="{F491BAA3-8164-49A4-A68C-1265E155D8A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82990" y="5424724"/>
            <a:ext cx="704075" cy="634971"/>
          </a:xfrm>
          <a:prstGeom prst="rect">
            <a:avLst/>
          </a:prstGeom>
        </p:spPr>
      </p:pic>
      <p:pic>
        <p:nvPicPr>
          <p:cNvPr id="122" name="Picture 121" descr="A cartoon of a city&#10;&#10;Description automatically generated with low confidence">
            <a:extLst>
              <a:ext uri="{FF2B5EF4-FFF2-40B4-BE49-F238E27FC236}">
                <a16:creationId xmlns:a16="http://schemas.microsoft.com/office/drawing/2014/main" id="{3D217A16-FDFE-4895-ABA7-595E3FB1553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147316" y="2721370"/>
            <a:ext cx="798119" cy="547644"/>
          </a:xfrm>
          <a:prstGeom prst="rect">
            <a:avLst/>
          </a:prstGeom>
        </p:spPr>
      </p:pic>
      <p:pic>
        <p:nvPicPr>
          <p:cNvPr id="56" name="Picture 55">
            <a:extLst>
              <a:ext uri="{FF2B5EF4-FFF2-40B4-BE49-F238E27FC236}">
                <a16:creationId xmlns:a16="http://schemas.microsoft.com/office/drawing/2014/main" id="{3C5D68C6-7697-4AA1-AD4C-CA79A1CB643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9507908" y="2215636"/>
            <a:ext cx="1543569" cy="1271444"/>
          </a:xfrm>
          <a:prstGeom prst="rect">
            <a:avLst/>
          </a:prstGeom>
        </p:spPr>
      </p:pic>
      <p:pic>
        <p:nvPicPr>
          <p:cNvPr id="123" name="Picture 122" descr="A picture containing text, furniture, table&#10;&#10;Description automatically generated">
            <a:extLst>
              <a:ext uri="{FF2B5EF4-FFF2-40B4-BE49-F238E27FC236}">
                <a16:creationId xmlns:a16="http://schemas.microsoft.com/office/drawing/2014/main" id="{0AA1CA13-C20E-4171-95FB-C8D951B78F0D}"/>
              </a:ext>
            </a:extLst>
          </p:cNvPr>
          <p:cNvPicPr>
            <a:picLocks noChangeAspect="1"/>
          </p:cNvPicPr>
          <p:nvPr/>
        </p:nvPicPr>
        <p:blipFill>
          <a:blip r:embed="rId19"/>
          <a:stretch>
            <a:fillRect/>
          </a:stretch>
        </p:blipFill>
        <p:spPr>
          <a:xfrm>
            <a:off x="8567147" y="2584705"/>
            <a:ext cx="1045834" cy="759163"/>
          </a:xfrm>
          <a:prstGeom prst="rect">
            <a:avLst/>
          </a:prstGeom>
        </p:spPr>
      </p:pic>
      <p:sp>
        <p:nvSpPr>
          <p:cNvPr id="85" name="Oval 84">
            <a:extLst>
              <a:ext uri="{FF2B5EF4-FFF2-40B4-BE49-F238E27FC236}">
                <a16:creationId xmlns:a16="http://schemas.microsoft.com/office/drawing/2014/main" id="{B0D0900F-8EFD-453D-A260-8D5C15B72D83}"/>
              </a:ext>
            </a:extLst>
          </p:cNvPr>
          <p:cNvSpPr/>
          <p:nvPr/>
        </p:nvSpPr>
        <p:spPr>
          <a:xfrm>
            <a:off x="88704" y="876545"/>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89" name="TextBox 88">
            <a:hlinkClick r:id="" action="ppaction://noaction">
              <a:snd r:embed="rId20" name="10.1a.wav"/>
            </a:hlinkClick>
            <a:extLst>
              <a:ext uri="{FF2B5EF4-FFF2-40B4-BE49-F238E27FC236}">
                <a16:creationId xmlns:a16="http://schemas.microsoft.com/office/drawing/2014/main" id="{819416C6-DF1D-49C0-8EEB-295890AFEB8B}"/>
              </a:ext>
            </a:extLst>
          </p:cNvPr>
          <p:cNvSpPr txBox="1"/>
          <p:nvPr/>
        </p:nvSpPr>
        <p:spPr>
          <a:xfrm>
            <a:off x="-24394" y="836025"/>
            <a:ext cx="76664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a:t>
            </a:r>
          </a:p>
        </p:txBody>
      </p:sp>
      <p:sp>
        <p:nvSpPr>
          <p:cNvPr id="91" name="Oval 90">
            <a:extLst>
              <a:ext uri="{FF2B5EF4-FFF2-40B4-BE49-F238E27FC236}">
                <a16:creationId xmlns:a16="http://schemas.microsoft.com/office/drawing/2014/main" id="{2C0ECF40-349E-4C2E-83D7-527CDF9F73D5}"/>
              </a:ext>
            </a:extLst>
          </p:cNvPr>
          <p:cNvSpPr/>
          <p:nvPr/>
        </p:nvSpPr>
        <p:spPr>
          <a:xfrm>
            <a:off x="2807440" y="907583"/>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96" name="TextBox 95">
            <a:hlinkClick r:id="" action="ppaction://noaction">
              <a:snd r:embed="rId21" name="10.1b.wav"/>
            </a:hlinkClick>
            <a:extLst>
              <a:ext uri="{FF2B5EF4-FFF2-40B4-BE49-F238E27FC236}">
                <a16:creationId xmlns:a16="http://schemas.microsoft.com/office/drawing/2014/main" id="{6F2FD976-9AA5-4977-B8B1-E2D167C6C273}"/>
              </a:ext>
            </a:extLst>
          </p:cNvPr>
          <p:cNvSpPr txBox="1"/>
          <p:nvPr/>
        </p:nvSpPr>
        <p:spPr>
          <a:xfrm>
            <a:off x="2694342" y="867063"/>
            <a:ext cx="76664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1b</a:t>
            </a:r>
          </a:p>
        </p:txBody>
      </p:sp>
      <p:sp>
        <p:nvSpPr>
          <p:cNvPr id="98" name="Oval 97">
            <a:extLst>
              <a:ext uri="{FF2B5EF4-FFF2-40B4-BE49-F238E27FC236}">
                <a16:creationId xmlns:a16="http://schemas.microsoft.com/office/drawing/2014/main" id="{CA699564-8D20-43E0-BAE8-BDDF0EE67C3C}"/>
              </a:ext>
            </a:extLst>
          </p:cNvPr>
          <p:cNvSpPr/>
          <p:nvPr/>
        </p:nvSpPr>
        <p:spPr>
          <a:xfrm>
            <a:off x="5650805" y="887565"/>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14" name="TextBox 113">
            <a:hlinkClick r:id="" action="ppaction://noaction">
              <a:snd r:embed="rId22" name="10.2a.wav"/>
            </a:hlinkClick>
            <a:extLst>
              <a:ext uri="{FF2B5EF4-FFF2-40B4-BE49-F238E27FC236}">
                <a16:creationId xmlns:a16="http://schemas.microsoft.com/office/drawing/2014/main" id="{E50F11F0-4169-4465-A216-F272E4FD5240}"/>
              </a:ext>
            </a:extLst>
          </p:cNvPr>
          <p:cNvSpPr txBox="1"/>
          <p:nvPr/>
        </p:nvSpPr>
        <p:spPr>
          <a:xfrm>
            <a:off x="5537707" y="847045"/>
            <a:ext cx="76664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a:t>
            </a:r>
          </a:p>
        </p:txBody>
      </p:sp>
      <p:sp>
        <p:nvSpPr>
          <p:cNvPr id="124" name="Oval 123">
            <a:extLst>
              <a:ext uri="{FF2B5EF4-FFF2-40B4-BE49-F238E27FC236}">
                <a16:creationId xmlns:a16="http://schemas.microsoft.com/office/drawing/2014/main" id="{8B062CC9-60D6-4C33-B928-26D55C10B1CD}"/>
              </a:ext>
            </a:extLst>
          </p:cNvPr>
          <p:cNvSpPr/>
          <p:nvPr/>
        </p:nvSpPr>
        <p:spPr>
          <a:xfrm>
            <a:off x="8369541" y="918603"/>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25" name="TextBox 124">
            <a:hlinkClick r:id="" action="ppaction://noaction">
              <a:snd r:embed="rId23" name="10.2b.wav"/>
            </a:hlinkClick>
            <a:extLst>
              <a:ext uri="{FF2B5EF4-FFF2-40B4-BE49-F238E27FC236}">
                <a16:creationId xmlns:a16="http://schemas.microsoft.com/office/drawing/2014/main" id="{F9C91F3F-C9B5-420C-8796-37ED1B837D52}"/>
              </a:ext>
            </a:extLst>
          </p:cNvPr>
          <p:cNvSpPr txBox="1"/>
          <p:nvPr/>
        </p:nvSpPr>
        <p:spPr>
          <a:xfrm>
            <a:off x="8256443" y="878083"/>
            <a:ext cx="76664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2b</a:t>
            </a:r>
          </a:p>
        </p:txBody>
      </p:sp>
      <p:sp>
        <p:nvSpPr>
          <p:cNvPr id="126" name="Oval 125">
            <a:extLst>
              <a:ext uri="{FF2B5EF4-FFF2-40B4-BE49-F238E27FC236}">
                <a16:creationId xmlns:a16="http://schemas.microsoft.com/office/drawing/2014/main" id="{B458CA90-D1AD-4255-8216-95D7B9B477D8}"/>
              </a:ext>
            </a:extLst>
          </p:cNvPr>
          <p:cNvSpPr/>
          <p:nvPr/>
        </p:nvSpPr>
        <p:spPr>
          <a:xfrm>
            <a:off x="187616" y="3735930"/>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27" name="TextBox 126">
            <a:hlinkClick r:id="" action="ppaction://noaction">
              <a:snd r:embed="rId24" name="10.3a.wav"/>
            </a:hlinkClick>
            <a:extLst>
              <a:ext uri="{FF2B5EF4-FFF2-40B4-BE49-F238E27FC236}">
                <a16:creationId xmlns:a16="http://schemas.microsoft.com/office/drawing/2014/main" id="{C204F9E2-C1E3-46BA-8310-07536F544BE2}"/>
              </a:ext>
            </a:extLst>
          </p:cNvPr>
          <p:cNvSpPr txBox="1"/>
          <p:nvPr/>
        </p:nvSpPr>
        <p:spPr>
          <a:xfrm>
            <a:off x="74518" y="3695410"/>
            <a:ext cx="76664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a:t>
            </a:r>
          </a:p>
        </p:txBody>
      </p:sp>
      <p:sp>
        <p:nvSpPr>
          <p:cNvPr id="128" name="Oval 127">
            <a:extLst>
              <a:ext uri="{FF2B5EF4-FFF2-40B4-BE49-F238E27FC236}">
                <a16:creationId xmlns:a16="http://schemas.microsoft.com/office/drawing/2014/main" id="{A96CA404-922B-4B25-BD50-612B7C8A45AA}"/>
              </a:ext>
            </a:extLst>
          </p:cNvPr>
          <p:cNvSpPr/>
          <p:nvPr/>
        </p:nvSpPr>
        <p:spPr>
          <a:xfrm>
            <a:off x="2906352" y="3766968"/>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29" name="TextBox 128">
            <a:hlinkClick r:id="" action="ppaction://noaction">
              <a:snd r:embed="rId25" name="10.3b.wav"/>
            </a:hlinkClick>
            <a:extLst>
              <a:ext uri="{FF2B5EF4-FFF2-40B4-BE49-F238E27FC236}">
                <a16:creationId xmlns:a16="http://schemas.microsoft.com/office/drawing/2014/main" id="{5D69479C-F784-490C-91CD-8C1574EACEEA}"/>
              </a:ext>
            </a:extLst>
          </p:cNvPr>
          <p:cNvSpPr txBox="1"/>
          <p:nvPr/>
        </p:nvSpPr>
        <p:spPr>
          <a:xfrm>
            <a:off x="2793254" y="3726448"/>
            <a:ext cx="76664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3b</a:t>
            </a:r>
          </a:p>
        </p:txBody>
      </p:sp>
      <p:sp>
        <p:nvSpPr>
          <p:cNvPr id="130" name="Oval 129">
            <a:extLst>
              <a:ext uri="{FF2B5EF4-FFF2-40B4-BE49-F238E27FC236}">
                <a16:creationId xmlns:a16="http://schemas.microsoft.com/office/drawing/2014/main" id="{7E31FF08-A786-42DF-A7D3-56444FEE12C1}"/>
              </a:ext>
            </a:extLst>
          </p:cNvPr>
          <p:cNvSpPr/>
          <p:nvPr/>
        </p:nvSpPr>
        <p:spPr>
          <a:xfrm>
            <a:off x="5625088" y="3735231"/>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31" name="TextBox 130">
            <a:hlinkClick r:id="" action="ppaction://noaction">
              <a:snd r:embed="rId26" name="10.4a.wav"/>
            </a:hlinkClick>
            <a:extLst>
              <a:ext uri="{FF2B5EF4-FFF2-40B4-BE49-F238E27FC236}">
                <a16:creationId xmlns:a16="http://schemas.microsoft.com/office/drawing/2014/main" id="{2D7BB789-25E9-4EDF-8AB0-0B22F0F25E01}"/>
              </a:ext>
            </a:extLst>
          </p:cNvPr>
          <p:cNvSpPr txBox="1"/>
          <p:nvPr/>
        </p:nvSpPr>
        <p:spPr>
          <a:xfrm>
            <a:off x="5511990" y="3694711"/>
            <a:ext cx="76664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a:t>
            </a:r>
          </a:p>
        </p:txBody>
      </p:sp>
      <p:sp>
        <p:nvSpPr>
          <p:cNvPr id="132" name="Oval 131">
            <a:extLst>
              <a:ext uri="{FF2B5EF4-FFF2-40B4-BE49-F238E27FC236}">
                <a16:creationId xmlns:a16="http://schemas.microsoft.com/office/drawing/2014/main" id="{DA0457B4-F5B2-45A5-A027-7987B17DE756}"/>
              </a:ext>
            </a:extLst>
          </p:cNvPr>
          <p:cNvSpPr/>
          <p:nvPr/>
        </p:nvSpPr>
        <p:spPr>
          <a:xfrm>
            <a:off x="8343824" y="3766269"/>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33" name="TextBox 132">
            <a:hlinkClick r:id="" action="ppaction://noaction">
              <a:snd r:embed="rId27" name="10.4b.wav"/>
            </a:hlinkClick>
            <a:extLst>
              <a:ext uri="{FF2B5EF4-FFF2-40B4-BE49-F238E27FC236}">
                <a16:creationId xmlns:a16="http://schemas.microsoft.com/office/drawing/2014/main" id="{30B677DD-64A4-4C12-9A2F-11415DFB43B4}"/>
              </a:ext>
            </a:extLst>
          </p:cNvPr>
          <p:cNvSpPr txBox="1"/>
          <p:nvPr/>
        </p:nvSpPr>
        <p:spPr>
          <a:xfrm>
            <a:off x="8230726" y="3725749"/>
            <a:ext cx="76664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4b</a:t>
            </a:r>
          </a:p>
        </p:txBody>
      </p:sp>
      <p:pic>
        <p:nvPicPr>
          <p:cNvPr id="110" name="Graphic 109" descr="Teacher">
            <a:extLst>
              <a:ext uri="{FF2B5EF4-FFF2-40B4-BE49-F238E27FC236}">
                <a16:creationId xmlns:a16="http://schemas.microsoft.com/office/drawing/2014/main" id="{99EB4962-0E7E-45BA-8EE1-24CEF35791C3}"/>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660677" y="-38035"/>
            <a:ext cx="914400" cy="914400"/>
          </a:xfrm>
          <a:prstGeom prst="rect">
            <a:avLst/>
          </a:prstGeom>
        </p:spPr>
      </p:pic>
      <p:sp>
        <p:nvSpPr>
          <p:cNvPr id="111" name="Speech Bubble: Rectangle with Corners Rounded 110">
            <a:extLst>
              <a:ext uri="{FF2B5EF4-FFF2-40B4-BE49-F238E27FC236}">
                <a16:creationId xmlns:a16="http://schemas.microsoft.com/office/drawing/2014/main" id="{1AD14BD0-A6DB-4498-A3F2-46D5B351FFC9}"/>
              </a:ext>
            </a:extLst>
          </p:cNvPr>
          <p:cNvSpPr/>
          <p:nvPr/>
        </p:nvSpPr>
        <p:spPr>
          <a:xfrm>
            <a:off x="4575077" y="126841"/>
            <a:ext cx="2433987" cy="467130"/>
          </a:xfrm>
          <a:prstGeom prst="wedgeRoundRectCallout">
            <a:avLst>
              <a:gd name="adj1" fmla="val -63083"/>
              <a:gd name="adj2" fmla="val -1322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112" name="Speech Bubble: Rectangle with Corners Rounded 111">
            <a:extLst>
              <a:ext uri="{FF2B5EF4-FFF2-40B4-BE49-F238E27FC236}">
                <a16:creationId xmlns:a16="http://schemas.microsoft.com/office/drawing/2014/main" id="{5F0BC095-9A8F-4B0A-BBE9-604B2A8B3EC8}"/>
              </a:ext>
            </a:extLst>
          </p:cNvPr>
          <p:cNvSpPr/>
          <p:nvPr/>
        </p:nvSpPr>
        <p:spPr>
          <a:xfrm>
            <a:off x="7384239" y="126392"/>
            <a:ext cx="3040470" cy="467130"/>
          </a:xfrm>
          <a:prstGeom prst="wedgeRoundRectCallout">
            <a:avLst>
              <a:gd name="adj1" fmla="val -59515"/>
              <a:gd name="adj2" fmla="val -1322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134" name="TextBox 133">
            <a:hlinkClick r:id="" action="ppaction://noaction">
              <a:snd r:embed="rId30" name="ilaquoi.wav"/>
            </a:hlinkClick>
            <a:extLst>
              <a:ext uri="{FF2B5EF4-FFF2-40B4-BE49-F238E27FC236}">
                <a16:creationId xmlns:a16="http://schemas.microsoft.com/office/drawing/2014/main" id="{CCB80A46-91D1-468C-8926-C303F5DD9183}"/>
              </a:ext>
            </a:extLst>
          </p:cNvPr>
          <p:cNvSpPr txBox="1"/>
          <p:nvPr/>
        </p:nvSpPr>
        <p:spPr>
          <a:xfrm>
            <a:off x="4575077" y="48435"/>
            <a:ext cx="2268637" cy="584775"/>
          </a:xfrm>
          <a:prstGeom prst="rect">
            <a:avLst/>
          </a:prstGeom>
          <a:noFill/>
        </p:spPr>
        <p:txBody>
          <a:bodyPr wrap="square">
            <a:spAutoFit/>
          </a:bodyPr>
          <a:lstStyle/>
          <a:p>
            <a:r>
              <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cs typeface="Calibri"/>
                <a:sym typeface="Calibri"/>
              </a:rPr>
              <a:t>Il a quoi ?  </a:t>
            </a:r>
            <a:endParaRPr lang="en-GB" dirty="0">
              <a:solidFill>
                <a:schemeClr val="bg1"/>
              </a:solidFill>
            </a:endParaRPr>
          </a:p>
        </p:txBody>
      </p:sp>
      <p:sp>
        <p:nvSpPr>
          <p:cNvPr id="135" name="TextBox 134">
            <a:hlinkClick r:id="" action="ppaction://noaction">
              <a:snd r:embed="rId31" name="elle_a_quoi.wav"/>
            </a:hlinkClick>
            <a:extLst>
              <a:ext uri="{FF2B5EF4-FFF2-40B4-BE49-F238E27FC236}">
                <a16:creationId xmlns:a16="http://schemas.microsoft.com/office/drawing/2014/main" id="{6B27EE58-B4EF-4D40-89D6-62775CB860F1}"/>
              </a:ext>
            </a:extLst>
          </p:cNvPr>
          <p:cNvSpPr txBox="1"/>
          <p:nvPr/>
        </p:nvSpPr>
        <p:spPr>
          <a:xfrm>
            <a:off x="7423591" y="44765"/>
            <a:ext cx="3822195" cy="584775"/>
          </a:xfrm>
          <a:prstGeom prst="rect">
            <a:avLst/>
          </a:prstGeom>
          <a:noFill/>
        </p:spPr>
        <p:txBody>
          <a:bodyPr wrap="square">
            <a:spAutoFit/>
          </a:bodyPr>
          <a:lstStyle/>
          <a:p>
            <a:r>
              <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Calibri"/>
                <a:sym typeface="Calibri"/>
              </a:rPr>
              <a:t>Elle a quoi ?</a:t>
            </a:r>
            <a:endParaRPr lang="en-GB" dirty="0">
              <a:solidFill>
                <a:schemeClr val="bg1"/>
              </a:solidFill>
            </a:endParaRPr>
          </a:p>
        </p:txBody>
      </p:sp>
    </p:spTree>
    <p:extLst>
      <p:ext uri="{BB962C8B-B14F-4D97-AF65-F5344CB8AC3E}">
        <p14:creationId xmlns:p14="http://schemas.microsoft.com/office/powerpoint/2010/main" val="3077816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4">
            <a:extLst>
              <a:ext uri="{FF2B5EF4-FFF2-40B4-BE49-F238E27FC236}">
                <a16:creationId xmlns:a16="http://schemas.microsoft.com/office/drawing/2014/main" id="{1BE26A7C-9570-4511-A929-6137973F1815}"/>
              </a:ext>
            </a:extLst>
          </p:cNvPr>
          <p:cNvGraphicFramePr>
            <a:graphicFrameLocks noGrp="1"/>
          </p:cNvGraphicFramePr>
          <p:nvPr>
            <p:extLst>
              <p:ext uri="{D42A27DB-BD31-4B8C-83A1-F6EECF244321}">
                <p14:modId xmlns:p14="http://schemas.microsoft.com/office/powerpoint/2010/main" val="3153421997"/>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Hi!</a:t>
                      </a:r>
                    </a:p>
                  </a:txBody>
                  <a:tcPr/>
                </a:tc>
                <a:tc>
                  <a:txBody>
                    <a:bodyPr/>
                    <a:lstStyle/>
                    <a:p>
                      <a:r>
                        <a:rPr lang="en-GB" sz="2400" b="1" dirty="0">
                          <a:solidFill>
                            <a:srgbClr val="00B0F0"/>
                          </a:solidFill>
                          <a:latin typeface="Century Gothic" panose="020B0502020202020204" pitchFamily="34" charset="0"/>
                        </a:rPr>
                        <a:t>Mrs, (Miss) teacher</a:t>
                      </a:r>
                    </a:p>
                  </a:txBody>
                  <a:tcPr/>
                </a:tc>
                <a:tc>
                  <a:txBody>
                    <a:bodyPr/>
                    <a:lstStyle/>
                    <a:p>
                      <a:r>
                        <a:rPr lang="en-GB" sz="2400" b="1" dirty="0">
                          <a:solidFill>
                            <a:srgbClr val="00B0F0"/>
                          </a:solidFill>
                          <a:latin typeface="Century Gothic" panose="020B0502020202020204" pitchFamily="34" charset="0"/>
                        </a:rPr>
                        <a:t>Hello!</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I am</a:t>
                      </a:r>
                    </a:p>
                  </a:txBody>
                  <a:tcPr/>
                </a:tc>
                <a:tc>
                  <a:txBody>
                    <a:bodyPr/>
                    <a:lstStyle/>
                    <a:p>
                      <a:r>
                        <a:rPr lang="en-GB" sz="2400" b="1" dirty="0">
                          <a:solidFill>
                            <a:srgbClr val="00B0F0"/>
                          </a:solidFill>
                          <a:latin typeface="Century Gothic" panose="020B0502020202020204" pitchFamily="34" charset="0"/>
                        </a:rPr>
                        <a:t>he is</a:t>
                      </a:r>
                    </a:p>
                  </a:txBody>
                  <a:tcPr/>
                </a:tc>
                <a:tc>
                  <a:txBody>
                    <a:bodyPr/>
                    <a:lstStyle/>
                    <a:p>
                      <a:r>
                        <a:rPr lang="en-GB" sz="2400" b="1" dirty="0">
                          <a:solidFill>
                            <a:srgbClr val="00B0F0"/>
                          </a:solidFill>
                          <a:latin typeface="Century Gothic" panose="020B0502020202020204" pitchFamily="34" charset="0"/>
                        </a:rPr>
                        <a:t>Mr, Sir (teacher)</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 bedroom</a:t>
                      </a:r>
                    </a:p>
                  </a:txBody>
                  <a:tcPr/>
                </a:tc>
                <a:tc>
                  <a:txBody>
                    <a:bodyPr/>
                    <a:lstStyle/>
                    <a:p>
                      <a:r>
                        <a:rPr lang="en-GB" sz="2400" b="1" dirty="0">
                          <a:solidFill>
                            <a:srgbClr val="92D050"/>
                          </a:solidFill>
                          <a:latin typeface="Century Gothic" panose="020B0502020202020204" pitchFamily="34" charset="0"/>
                        </a:rPr>
                        <a:t>a chair</a:t>
                      </a:r>
                    </a:p>
                  </a:txBody>
                  <a:tcPr/>
                </a:tc>
                <a:tc>
                  <a:txBody>
                    <a:bodyPr/>
                    <a:lstStyle/>
                    <a:p>
                      <a:r>
                        <a:rPr lang="en-GB" sz="2400" b="1" dirty="0">
                          <a:solidFill>
                            <a:srgbClr val="92D050"/>
                          </a:solidFill>
                          <a:latin typeface="Century Gothic" panose="020B0502020202020204" pitchFamily="34" charset="0"/>
                        </a:rPr>
                        <a:t>a desk</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92D050"/>
                          </a:solidFill>
                          <a:latin typeface="Century Gothic" panose="020B0502020202020204" pitchFamily="34" charset="0"/>
                        </a:rPr>
                        <a:t>a (m)</a:t>
                      </a:r>
                    </a:p>
                  </a:txBody>
                  <a:tcPr/>
                </a:tc>
                <a:tc>
                  <a:txBody>
                    <a:bodyPr/>
                    <a:lstStyle/>
                    <a:p>
                      <a:r>
                        <a:rPr lang="en-GB" sz="2400" b="1" dirty="0">
                          <a:solidFill>
                            <a:srgbClr val="92D050"/>
                          </a:solidFill>
                          <a:latin typeface="Century Gothic" panose="020B0502020202020204" pitchFamily="34" charset="0"/>
                        </a:rPr>
                        <a:t>a (f)</a:t>
                      </a:r>
                    </a:p>
                  </a:txBody>
                  <a:tcPr/>
                </a:tc>
                <a:tc>
                  <a:txBody>
                    <a:bodyPr/>
                    <a:lstStyle/>
                    <a:p>
                      <a:r>
                        <a:rPr lang="en-GB" sz="2400" b="1" dirty="0">
                          <a:solidFill>
                            <a:srgbClr val="92D050"/>
                          </a:solidFill>
                          <a:latin typeface="Century Gothic" panose="020B0502020202020204" pitchFamily="34" charset="0"/>
                        </a:rPr>
                        <a:t>an idea</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ideal (f)</a:t>
                      </a:r>
                    </a:p>
                  </a:txBody>
                  <a:tcPr/>
                </a:tc>
                <a:tc>
                  <a:txBody>
                    <a:bodyPr/>
                    <a:lstStyle/>
                    <a:p>
                      <a:r>
                        <a:rPr lang="en-GB" sz="2400" b="1" dirty="0">
                          <a:solidFill>
                            <a:srgbClr val="FF3399"/>
                          </a:solidFill>
                          <a:latin typeface="Century Gothic" panose="020B0502020202020204" pitchFamily="34" charset="0"/>
                        </a:rPr>
                        <a:t>you have</a:t>
                      </a:r>
                      <a:r>
                        <a:rPr lang="en-GB" sz="2000" b="1" dirty="0">
                          <a:solidFill>
                            <a:srgbClr val="FF3399"/>
                          </a:solidFill>
                          <a:latin typeface="Century Gothic" panose="020B0502020202020204" pitchFamily="34" charset="0"/>
                        </a:rPr>
                        <a:t> (singular)</a:t>
                      </a:r>
                      <a:endParaRPr lang="en-GB" sz="2400" b="1" dirty="0">
                        <a:solidFill>
                          <a:srgbClr val="FF3399"/>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she has</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FF3399"/>
                          </a:solidFill>
                          <a:latin typeface="Century Gothic" panose="020B0502020202020204" pitchFamily="34" charset="0"/>
                        </a:rPr>
                        <a:t>for</a:t>
                      </a:r>
                    </a:p>
                  </a:txBody>
                  <a:tcPr/>
                </a:tc>
                <a:tc>
                  <a:txBody>
                    <a:bodyPr/>
                    <a:lstStyle/>
                    <a:p>
                      <a:r>
                        <a:rPr lang="en-GB" sz="2400" b="1" dirty="0">
                          <a:solidFill>
                            <a:srgbClr val="FF3399"/>
                          </a:solidFill>
                          <a:latin typeface="Century Gothic" panose="020B0502020202020204" pitchFamily="34" charset="0"/>
                        </a:rPr>
                        <a:t>for me</a:t>
                      </a:r>
                    </a:p>
                  </a:txBody>
                  <a:tcPr/>
                </a:tc>
                <a:tc>
                  <a:txBody>
                    <a:bodyPr/>
                    <a:lstStyle/>
                    <a:p>
                      <a:r>
                        <a:rPr lang="en-GB" sz="2400" b="1" dirty="0">
                          <a:solidFill>
                            <a:srgbClr val="FF3399"/>
                          </a:solidFill>
                          <a:latin typeface="Century Gothic" panose="020B0502020202020204" pitchFamily="34" charset="0"/>
                        </a:rPr>
                        <a:t>for you</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FF3399"/>
                          </a:solidFill>
                          <a:latin typeface="Century Gothic" panose="020B0502020202020204" pitchFamily="34" charset="0"/>
                        </a:rPr>
                        <a:t>a card</a:t>
                      </a:r>
                    </a:p>
                  </a:txBody>
                  <a:tcPr/>
                </a:tc>
                <a:tc>
                  <a:txBody>
                    <a:bodyPr/>
                    <a:lstStyle/>
                    <a:p>
                      <a:r>
                        <a:rPr lang="en-GB" sz="2400" b="1" dirty="0">
                          <a:solidFill>
                            <a:srgbClr val="FF3399"/>
                          </a:solidFill>
                          <a:latin typeface="Century Gothic" panose="020B0502020202020204" pitchFamily="34" charset="0"/>
                        </a:rPr>
                        <a:t>ideal (m)</a:t>
                      </a:r>
                    </a:p>
                  </a:txBody>
                  <a:tcPr/>
                </a:tc>
                <a:tc>
                  <a:txBody>
                    <a:bodyPr/>
                    <a:lstStyle/>
                    <a:p>
                      <a:r>
                        <a:rPr lang="en-GB" sz="2400" b="1" dirty="0">
                          <a:solidFill>
                            <a:srgbClr val="FF3399"/>
                          </a:solidFill>
                          <a:latin typeface="Century Gothic" panose="020B0502020202020204" pitchFamily="34" charset="0"/>
                        </a:rPr>
                        <a:t>from</a:t>
                      </a:r>
                    </a:p>
                  </a:txBody>
                  <a:tcPr/>
                </a:tc>
                <a:extLst>
                  <a:ext uri="{0D108BD9-81ED-4DB2-BD59-A6C34878D82A}">
                    <a16:rowId xmlns:a16="http://schemas.microsoft.com/office/drawing/2014/main" val="3232139915"/>
                  </a:ext>
                </a:extLst>
              </a:tr>
            </a:tbl>
          </a:graphicData>
        </a:graphic>
      </p:graphicFrame>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17" name="Picture 16">
            <a:extLst>
              <a:ext uri="{FF2B5EF4-FFF2-40B4-BE49-F238E27FC236}">
                <a16:creationId xmlns:a16="http://schemas.microsoft.com/office/drawing/2014/main" id="{8AA52357-62B5-4501-8406-8AAEF0C4DB1A}"/>
              </a:ext>
            </a:extLst>
          </p:cNvPr>
          <p:cNvPicPr>
            <a:picLocks noChangeAspect="1"/>
          </p:cNvPicPr>
          <p:nvPr/>
        </p:nvPicPr>
        <p:blipFill>
          <a:blip r:embed="rId26"/>
          <a:stretch>
            <a:fillRect/>
          </a:stretch>
        </p:blipFill>
        <p:spPr>
          <a:xfrm>
            <a:off x="646254" y="2675674"/>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F86848E-00D3-4C8C-BF0C-2DB539381BB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0" name="Picture 19">
            <a:extLst>
              <a:ext uri="{FF2B5EF4-FFF2-40B4-BE49-F238E27FC236}">
                <a16:creationId xmlns:a16="http://schemas.microsoft.com/office/drawing/2014/main" id="{33175BAD-451F-4097-B6CA-7B78DADC0753}"/>
              </a:ext>
            </a:extLst>
          </p:cNvPr>
          <p:cNvPicPr>
            <a:picLocks noChangeAspect="1"/>
          </p:cNvPicPr>
          <p:nvPr/>
        </p:nvPicPr>
        <p:blipFill>
          <a:blip r:embed="rId28"/>
          <a:stretch>
            <a:fillRect/>
          </a:stretch>
        </p:blipFill>
        <p:spPr>
          <a:xfrm>
            <a:off x="817364" y="4681233"/>
            <a:ext cx="1162417" cy="1101237"/>
          </a:xfrm>
          <a:prstGeom prst="rect">
            <a:avLst/>
          </a:prstGeom>
        </p:spPr>
      </p:pic>
      <p:sp>
        <p:nvSpPr>
          <p:cNvPr id="21" name="TextBox 20">
            <a:extLst>
              <a:ext uri="{FF2B5EF4-FFF2-40B4-BE49-F238E27FC236}">
                <a16:creationId xmlns:a16="http://schemas.microsoft.com/office/drawing/2014/main" id="{A5D9ACD1-6B6F-4278-9A67-011420429302}"/>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5" name="TextBox 24">
            <a:extLst>
              <a:ext uri="{FF2B5EF4-FFF2-40B4-BE49-F238E27FC236}">
                <a16:creationId xmlns:a16="http://schemas.microsoft.com/office/drawing/2014/main" id="{D1ADDC2A-E51D-48B9-A91E-95C4881D32F4}"/>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6" name="TextBox 25">
            <a:extLst>
              <a:ext uri="{FF2B5EF4-FFF2-40B4-BE49-F238E27FC236}">
                <a16:creationId xmlns:a16="http://schemas.microsoft.com/office/drawing/2014/main" id="{582A3A04-2365-4E20-A72A-87B66616FB76}"/>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28" name="Rectangle 27">
            <a:extLst>
              <a:ext uri="{FF2B5EF4-FFF2-40B4-BE49-F238E27FC236}">
                <a16:creationId xmlns:a16="http://schemas.microsoft.com/office/drawing/2014/main" id="{06EBBC53-04AF-44DE-BDA9-AD7CA398AC4C}"/>
              </a:ext>
            </a:extLst>
          </p:cNvPr>
          <p:cNvSpPr/>
          <p:nvPr/>
        </p:nvSpPr>
        <p:spPr>
          <a:xfrm>
            <a:off x="579915" y="66416"/>
            <a:ext cx="2369025" cy="5078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7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Follow up 5</a:t>
            </a:r>
            <a:endParaRPr kumimoji="0" lang="en-GB" sz="27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extBox 4">
            <a:extLst>
              <a:ext uri="{FF2B5EF4-FFF2-40B4-BE49-F238E27FC236}">
                <a16:creationId xmlns:a16="http://schemas.microsoft.com/office/drawing/2014/main" id="{EF9EC7F8-49FC-4FB1-97E5-C475D7E46448}"/>
              </a:ext>
            </a:extLst>
          </p:cNvPr>
          <p:cNvSpPr txBox="1"/>
          <p:nvPr/>
        </p:nvSpPr>
        <p:spPr>
          <a:xfrm>
            <a:off x="2246060" y="62061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carte</a:t>
            </a:r>
          </a:p>
        </p:txBody>
      </p:sp>
      <p:sp>
        <p:nvSpPr>
          <p:cNvPr id="29" name="TextBox 28">
            <a:extLst>
              <a:ext uri="{FF2B5EF4-FFF2-40B4-BE49-F238E27FC236}">
                <a16:creationId xmlns:a16="http://schemas.microsoft.com/office/drawing/2014/main" id="{BBEE3DE9-6FF9-4BB7-8B14-083C2935993C}"/>
              </a:ext>
            </a:extLst>
          </p:cNvPr>
          <p:cNvSpPr txBox="1"/>
          <p:nvPr/>
        </p:nvSpPr>
        <p:spPr>
          <a:xfrm>
            <a:off x="4639511" y="6208010"/>
            <a:ext cx="26043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idéal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1" name="TextBox 30">
            <a:extLst>
              <a:ext uri="{FF2B5EF4-FFF2-40B4-BE49-F238E27FC236}">
                <a16:creationId xmlns:a16="http://schemas.microsoft.com/office/drawing/2014/main" id="{B2AFB990-E563-4B97-9D41-28864BDBB375}"/>
              </a:ext>
            </a:extLst>
          </p:cNvPr>
          <p:cNvSpPr txBox="1"/>
          <p:nvPr/>
        </p:nvSpPr>
        <p:spPr>
          <a:xfrm>
            <a:off x="2313280"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pour</a:t>
            </a:r>
          </a:p>
        </p:txBody>
      </p:sp>
      <p:sp>
        <p:nvSpPr>
          <p:cNvPr id="32" name="TextBox 31">
            <a:extLst>
              <a:ext uri="{FF2B5EF4-FFF2-40B4-BE49-F238E27FC236}">
                <a16:creationId xmlns:a16="http://schemas.microsoft.com/office/drawing/2014/main" id="{111B4DC4-0960-4E81-8848-85973A07B7AA}"/>
              </a:ext>
            </a:extLst>
          </p:cNvPr>
          <p:cNvSpPr txBox="1"/>
          <p:nvPr/>
        </p:nvSpPr>
        <p:spPr>
          <a:xfrm>
            <a:off x="4653399" y="532117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pour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moi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88C004C4-D688-4821-B196-9D33A683871C}"/>
              </a:ext>
            </a:extLst>
          </p:cNvPr>
          <p:cNvSpPr txBox="1"/>
          <p:nvPr/>
        </p:nvSpPr>
        <p:spPr>
          <a:xfrm>
            <a:off x="7662842" y="5321170"/>
            <a:ext cx="221587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pour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toi</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4" name="TextBox 33">
            <a:extLst>
              <a:ext uri="{FF2B5EF4-FFF2-40B4-BE49-F238E27FC236}">
                <a16:creationId xmlns:a16="http://schemas.microsoft.com/office/drawing/2014/main" id="{5E73D956-D9D5-4FF8-8DD6-AF66B3D68061}"/>
              </a:ext>
            </a:extLst>
          </p:cNvPr>
          <p:cNvSpPr txBox="1"/>
          <p:nvPr/>
        </p:nvSpPr>
        <p:spPr>
          <a:xfrm>
            <a:off x="2246062" y="445592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idéale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5" name="TextBox 34">
            <a:extLst>
              <a:ext uri="{FF2B5EF4-FFF2-40B4-BE49-F238E27FC236}">
                <a16:creationId xmlns:a16="http://schemas.microsoft.com/office/drawing/2014/main" id="{12D3DE3F-B13D-4B0F-8AAA-B8484B26A50B}"/>
              </a:ext>
            </a:extLst>
          </p:cNvPr>
          <p:cNvSpPr txBox="1"/>
          <p:nvPr/>
        </p:nvSpPr>
        <p:spPr>
          <a:xfrm>
            <a:off x="4653398" y="4477739"/>
            <a:ext cx="30036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tu</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as</a:t>
            </a:r>
          </a:p>
        </p:txBody>
      </p:sp>
      <p:sp>
        <p:nvSpPr>
          <p:cNvPr id="36" name="TextBox 35">
            <a:extLst>
              <a:ext uri="{FF2B5EF4-FFF2-40B4-BE49-F238E27FC236}">
                <a16:creationId xmlns:a16="http://schemas.microsoft.com/office/drawing/2014/main" id="{C1CE95E1-0483-4346-AC3F-1BCCA4290DF3}"/>
              </a:ext>
            </a:extLst>
          </p:cNvPr>
          <p:cNvSpPr txBox="1"/>
          <p:nvPr/>
        </p:nvSpPr>
        <p:spPr>
          <a:xfrm>
            <a:off x="7671172"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elle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a:t>
            </a:r>
          </a:p>
        </p:txBody>
      </p:sp>
      <p:sp>
        <p:nvSpPr>
          <p:cNvPr id="37" name="TextBox 36">
            <a:extLst>
              <a:ext uri="{FF2B5EF4-FFF2-40B4-BE49-F238E27FC236}">
                <a16:creationId xmlns:a16="http://schemas.microsoft.com/office/drawing/2014/main" id="{68149A81-5207-44A8-87E6-FF9D619AD053}"/>
              </a:ext>
            </a:extLst>
          </p:cNvPr>
          <p:cNvSpPr txBox="1"/>
          <p:nvPr/>
        </p:nvSpPr>
        <p:spPr>
          <a:xfrm>
            <a:off x="2246061" y="362314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a:t>
            </a:r>
          </a:p>
        </p:txBody>
      </p:sp>
      <p:sp>
        <p:nvSpPr>
          <p:cNvPr id="38" name="TextBox 37">
            <a:extLst>
              <a:ext uri="{FF2B5EF4-FFF2-40B4-BE49-F238E27FC236}">
                <a16:creationId xmlns:a16="http://schemas.microsoft.com/office/drawing/2014/main" id="{78436581-4251-4CEA-926F-C5A31C06C093}"/>
              </a:ext>
            </a:extLst>
          </p:cNvPr>
          <p:cNvSpPr txBox="1"/>
          <p:nvPr/>
        </p:nvSpPr>
        <p:spPr>
          <a:xfrm>
            <a:off x="4695313" y="36113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9" name="TextBox 38">
            <a:extLst>
              <a:ext uri="{FF2B5EF4-FFF2-40B4-BE49-F238E27FC236}">
                <a16:creationId xmlns:a16="http://schemas.microsoft.com/office/drawing/2014/main" id="{6209F364-6E76-4962-B2CA-EF55AB79DDDB}"/>
              </a:ext>
            </a:extLst>
          </p:cNvPr>
          <p:cNvSpPr txBox="1"/>
          <p:nvPr/>
        </p:nvSpPr>
        <p:spPr>
          <a:xfrm>
            <a:off x="7659412" y="3609236"/>
            <a:ext cx="22865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idée</a:t>
            </a:r>
          </a:p>
        </p:txBody>
      </p:sp>
      <p:sp>
        <p:nvSpPr>
          <p:cNvPr id="40" name="TextBox 39">
            <a:extLst>
              <a:ext uri="{FF2B5EF4-FFF2-40B4-BE49-F238E27FC236}">
                <a16:creationId xmlns:a16="http://schemas.microsoft.com/office/drawing/2014/main" id="{8038C3E0-A69E-4D74-8C18-E2B0C4D22924}"/>
              </a:ext>
            </a:extLst>
          </p:cNvPr>
          <p:cNvSpPr txBox="1"/>
          <p:nvPr/>
        </p:nvSpPr>
        <p:spPr>
          <a:xfrm>
            <a:off x="2246060" y="2743519"/>
            <a:ext cx="239345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chambre</a:t>
            </a:r>
          </a:p>
        </p:txBody>
      </p:sp>
      <p:sp>
        <p:nvSpPr>
          <p:cNvPr id="41" name="TextBox 40">
            <a:extLst>
              <a:ext uri="{FF2B5EF4-FFF2-40B4-BE49-F238E27FC236}">
                <a16:creationId xmlns:a16="http://schemas.microsoft.com/office/drawing/2014/main" id="{ADEE972D-DD7F-42DB-A87B-EEA82AA07AB1}"/>
              </a:ext>
            </a:extLst>
          </p:cNvPr>
          <p:cNvSpPr txBox="1"/>
          <p:nvPr/>
        </p:nvSpPr>
        <p:spPr>
          <a:xfrm>
            <a:off x="4653398" y="276580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une</a:t>
            </a:r>
            <a:r>
              <a:rPr kumimoji="0" lang="en-GB" sz="2400" b="0"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chaise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2" name="TextBox 41">
            <a:extLst>
              <a:ext uri="{FF2B5EF4-FFF2-40B4-BE49-F238E27FC236}">
                <a16:creationId xmlns:a16="http://schemas.microsoft.com/office/drawing/2014/main" id="{10F01E41-FB16-47F4-AC5C-ACB994E84987}"/>
              </a:ext>
            </a:extLst>
          </p:cNvPr>
          <p:cNvSpPr txBox="1"/>
          <p:nvPr/>
        </p:nvSpPr>
        <p:spPr>
          <a:xfrm>
            <a:off x="7657009"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un bureau</a:t>
            </a:r>
          </a:p>
        </p:txBody>
      </p:sp>
      <p:sp>
        <p:nvSpPr>
          <p:cNvPr id="43" name="TextBox 42">
            <a:extLst>
              <a:ext uri="{FF2B5EF4-FFF2-40B4-BE49-F238E27FC236}">
                <a16:creationId xmlns:a16="http://schemas.microsoft.com/office/drawing/2014/main" id="{771F49BC-F167-4EFE-8D7E-657E4BEAFA2A}"/>
              </a:ext>
            </a:extLst>
          </p:cNvPr>
          <p:cNvSpPr txBox="1"/>
          <p:nvPr/>
        </p:nvSpPr>
        <p:spPr>
          <a:xfrm>
            <a:off x="2313279" y="1877910"/>
            <a:ext cx="22000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je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suis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4" name="TextBox 43">
            <a:extLst>
              <a:ext uri="{FF2B5EF4-FFF2-40B4-BE49-F238E27FC236}">
                <a16:creationId xmlns:a16="http://schemas.microsoft.com/office/drawing/2014/main" id="{DCCADCBE-5395-45AC-83C9-FD9DDC52F2A1}"/>
              </a:ext>
            </a:extLst>
          </p:cNvPr>
          <p:cNvSpPr txBox="1"/>
          <p:nvPr/>
        </p:nvSpPr>
        <p:spPr>
          <a:xfrm>
            <a:off x="4693813" y="1865086"/>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il</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est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5" name="TextBox 44">
            <a:extLst>
              <a:ext uri="{FF2B5EF4-FFF2-40B4-BE49-F238E27FC236}">
                <a16:creationId xmlns:a16="http://schemas.microsoft.com/office/drawing/2014/main" id="{AF8F9ECC-B5A4-45EA-9E59-E5E188A0F4BD}"/>
              </a:ext>
            </a:extLst>
          </p:cNvPr>
          <p:cNvSpPr txBox="1"/>
          <p:nvPr/>
        </p:nvSpPr>
        <p:spPr>
          <a:xfrm>
            <a:off x="7666976" y="18779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Monsieur</a:t>
            </a:r>
          </a:p>
        </p:txBody>
      </p:sp>
      <p:sp>
        <p:nvSpPr>
          <p:cNvPr id="46" name="TextBox 45">
            <a:extLst>
              <a:ext uri="{FF2B5EF4-FFF2-40B4-BE49-F238E27FC236}">
                <a16:creationId xmlns:a16="http://schemas.microsoft.com/office/drawing/2014/main" id="{8D3EE59F-71A2-473A-AAAE-F3FA95456A10}"/>
              </a:ext>
            </a:extLst>
          </p:cNvPr>
          <p:cNvSpPr txBox="1"/>
          <p:nvPr/>
        </p:nvSpPr>
        <p:spPr>
          <a:xfrm>
            <a:off x="2313278" y="102676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Salut !</a:t>
            </a:r>
          </a:p>
        </p:txBody>
      </p:sp>
      <p:sp>
        <p:nvSpPr>
          <p:cNvPr id="47" name="TextBox 46">
            <a:extLst>
              <a:ext uri="{FF2B5EF4-FFF2-40B4-BE49-F238E27FC236}">
                <a16:creationId xmlns:a16="http://schemas.microsoft.com/office/drawing/2014/main" id="{B953F0DC-BC47-4B44-ADC2-B0661B407EFE}"/>
              </a:ext>
            </a:extLst>
          </p:cNvPr>
          <p:cNvSpPr txBox="1"/>
          <p:nvPr/>
        </p:nvSpPr>
        <p:spPr>
          <a:xfrm>
            <a:off x="4693811" y="104212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Madame</a:t>
            </a:r>
          </a:p>
        </p:txBody>
      </p:sp>
      <p:sp>
        <p:nvSpPr>
          <p:cNvPr id="48" name="TextBox 47">
            <a:extLst>
              <a:ext uri="{FF2B5EF4-FFF2-40B4-BE49-F238E27FC236}">
                <a16:creationId xmlns:a16="http://schemas.microsoft.com/office/drawing/2014/main" id="{732C1FF0-E9D3-4722-9F3D-7CAC0A7AE166}"/>
              </a:ext>
            </a:extLst>
          </p:cNvPr>
          <p:cNvSpPr txBox="1"/>
          <p:nvPr/>
        </p:nvSpPr>
        <p:spPr>
          <a:xfrm>
            <a:off x="7674848" y="101479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Bonjour !</a:t>
            </a:r>
          </a:p>
        </p:txBody>
      </p:sp>
      <p:sp>
        <p:nvSpPr>
          <p:cNvPr id="30" name="TextBox 29">
            <a:extLst>
              <a:ext uri="{FF2B5EF4-FFF2-40B4-BE49-F238E27FC236}">
                <a16:creationId xmlns:a16="http://schemas.microsoft.com/office/drawing/2014/main" id="{ED4AF96D-5473-4811-B1E6-8F0FED1E9C19}"/>
              </a:ext>
            </a:extLst>
          </p:cNvPr>
          <p:cNvSpPr txBox="1"/>
          <p:nvPr/>
        </p:nvSpPr>
        <p:spPr>
          <a:xfrm>
            <a:off x="7662842" y="6189673"/>
            <a:ext cx="33180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de</a:t>
            </a:r>
          </a:p>
        </p:txBody>
      </p:sp>
      <p:sp>
        <p:nvSpPr>
          <p:cNvPr id="50" name="Google Shape;119;p1">
            <a:extLst>
              <a:ext uri="{FF2B5EF4-FFF2-40B4-BE49-F238E27FC236}">
                <a16:creationId xmlns:a16="http://schemas.microsoft.com/office/drawing/2014/main" id="{6C385D0A-3F31-4918-8FBE-8C658EBAE679}"/>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 name="TextBox 48">
            <a:hlinkClick r:id="" action="ppaction://noaction">
              <a:snd r:embed="rId29" name="S11_i.wav"/>
            </a:hlinkClick>
            <a:extLst>
              <a:ext uri="{FF2B5EF4-FFF2-40B4-BE49-F238E27FC236}">
                <a16:creationId xmlns:a16="http://schemas.microsoft.com/office/drawing/2014/main" id="{B9C51963-FAE2-4F17-8AD8-A2758B7D028D}"/>
              </a:ext>
            </a:extLst>
          </p:cNvPr>
          <p:cNvSpPr txBox="1"/>
          <p:nvPr/>
        </p:nvSpPr>
        <p:spPr>
          <a:xfrm>
            <a:off x="3229669" y="49072"/>
            <a:ext cx="78256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Écris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1" name="TextBox 50">
            <a:extLst>
              <a:ext uri="{FF2B5EF4-FFF2-40B4-BE49-F238E27FC236}">
                <a16:creationId xmlns:a16="http://schemas.microsoft.com/office/drawing/2014/main" id="{BAC0CC25-E64C-4271-92AE-A5F2F23F64E8}"/>
              </a:ext>
            </a:extLst>
          </p:cNvPr>
          <p:cNvSpPr txBox="1"/>
          <p:nvPr/>
        </p:nvSpPr>
        <p:spPr>
          <a:xfrm>
            <a:off x="2473586" y="-356041"/>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7455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11.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11.2.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11.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11.4.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11.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11.6.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11.7.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11.8.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11.9.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11.10.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11.11.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11.12.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11.13.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11.14.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11.15.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11.16.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11.17.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11.18.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11.1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11.20.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11.2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9"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7" grpId="0"/>
      <p:bldP spid="48"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8" name="Rectangle 27">
            <a:extLst>
              <a:ext uri="{FF2B5EF4-FFF2-40B4-BE49-F238E27FC236}">
                <a16:creationId xmlns:a16="http://schemas.microsoft.com/office/drawing/2014/main" id="{06EBBC53-04AF-44DE-BDA9-AD7CA398AC4C}"/>
              </a:ext>
            </a:extLst>
          </p:cNvPr>
          <p:cNvSpPr/>
          <p:nvPr/>
        </p:nvSpPr>
        <p:spPr>
          <a:xfrm>
            <a:off x="423811" y="18172"/>
            <a:ext cx="89451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Écris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en</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français</a:t>
            </a: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 </a:t>
            </a: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graphicFrame>
        <p:nvGraphicFramePr>
          <p:cNvPr id="16" name="Table 4">
            <a:extLst>
              <a:ext uri="{FF2B5EF4-FFF2-40B4-BE49-F238E27FC236}">
                <a16:creationId xmlns:a16="http://schemas.microsoft.com/office/drawing/2014/main" id="{63742410-7922-4250-B0EA-77D43714D6B1}"/>
              </a:ext>
            </a:extLst>
          </p:cNvPr>
          <p:cNvGraphicFramePr>
            <a:graphicFrameLocks noGrp="1"/>
          </p:cNvGraphicFramePr>
          <p:nvPr>
            <p:extLst>
              <p:ext uri="{D42A27DB-BD31-4B8C-83A1-F6EECF244321}">
                <p14:modId xmlns:p14="http://schemas.microsoft.com/office/powerpoint/2010/main" val="705474337"/>
              </p:ext>
            </p:extLst>
          </p:nvPr>
        </p:nvGraphicFramePr>
        <p:xfrm>
          <a:off x="557161" y="596480"/>
          <a:ext cx="9810698" cy="6029786"/>
        </p:xfrm>
        <a:graphic>
          <a:graphicData uri="http://schemas.openxmlformats.org/drawingml/2006/table">
            <a:tbl>
              <a:tblPr firstRow="1" bandRow="1">
                <a:tableStyleId>{5940675A-B579-460E-94D1-54222C63F5DA}</a:tableStyleId>
              </a:tblPr>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Hi!</a:t>
                      </a:r>
                    </a:p>
                  </a:txBody>
                  <a:tcPr/>
                </a:tc>
                <a:tc>
                  <a:txBody>
                    <a:bodyPr/>
                    <a:lstStyle/>
                    <a:p>
                      <a:r>
                        <a:rPr lang="en-GB" sz="2400" b="1" dirty="0">
                          <a:solidFill>
                            <a:srgbClr val="002060"/>
                          </a:solidFill>
                          <a:latin typeface="Century Gothic" panose="020B0502020202020204" pitchFamily="34" charset="0"/>
                        </a:rPr>
                        <a:t>Mrs, (Miss) teacher</a:t>
                      </a:r>
                    </a:p>
                  </a:txBody>
                  <a:tcPr/>
                </a:tc>
                <a:tc>
                  <a:txBody>
                    <a:bodyPr/>
                    <a:lstStyle/>
                    <a:p>
                      <a:r>
                        <a:rPr lang="en-GB" sz="2400" b="1" dirty="0">
                          <a:solidFill>
                            <a:srgbClr val="002060"/>
                          </a:solidFill>
                          <a:latin typeface="Century Gothic" panose="020B0502020202020204" pitchFamily="34" charset="0"/>
                        </a:rPr>
                        <a:t>Hello!</a:t>
                      </a:r>
                    </a:p>
                  </a:txBody>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 am</a:t>
                      </a:r>
                    </a:p>
                  </a:txBody>
                  <a:tcPr/>
                </a:tc>
                <a:tc>
                  <a:txBody>
                    <a:bodyPr/>
                    <a:lstStyle/>
                    <a:p>
                      <a:r>
                        <a:rPr lang="en-GB" sz="2400" b="1" dirty="0">
                          <a:solidFill>
                            <a:srgbClr val="002060"/>
                          </a:solidFill>
                          <a:latin typeface="Century Gothic" panose="020B0502020202020204" pitchFamily="34" charset="0"/>
                        </a:rPr>
                        <a:t>he is</a:t>
                      </a:r>
                    </a:p>
                  </a:txBody>
                  <a:tcPr/>
                </a:tc>
                <a:tc>
                  <a:txBody>
                    <a:bodyPr/>
                    <a:lstStyle/>
                    <a:p>
                      <a:r>
                        <a:rPr lang="en-GB" sz="2400" b="1" dirty="0">
                          <a:solidFill>
                            <a:srgbClr val="002060"/>
                          </a:solidFill>
                          <a:latin typeface="Century Gothic" panose="020B0502020202020204" pitchFamily="34" charset="0"/>
                        </a:rPr>
                        <a:t>Mr, Sir (teacher)</a:t>
                      </a:r>
                    </a:p>
                  </a:txBody>
                  <a:tcPr/>
                </a:tc>
                <a:extLst>
                  <a:ext uri="{0D108BD9-81ED-4DB2-BD59-A6C34878D82A}">
                    <a16:rowId xmlns:a16="http://schemas.microsoft.com/office/drawing/2014/main" val="1164559424"/>
                  </a:ext>
                </a:extLst>
              </a:tr>
              <a:tr h="861398">
                <a:tc rowSpan="2">
                  <a:txBody>
                    <a:bodyPr/>
                    <a:lstStyle/>
                    <a:p>
                      <a:endParaRPr lang="en-GB" sz="24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 bedroom</a:t>
                      </a:r>
                    </a:p>
                  </a:txBody>
                  <a:tcPr/>
                </a:tc>
                <a:tc>
                  <a:txBody>
                    <a:bodyPr/>
                    <a:lstStyle/>
                    <a:p>
                      <a:r>
                        <a:rPr lang="en-GB" sz="2400" b="1" dirty="0">
                          <a:solidFill>
                            <a:srgbClr val="002060"/>
                          </a:solidFill>
                          <a:latin typeface="Century Gothic" panose="020B0502020202020204" pitchFamily="34" charset="0"/>
                        </a:rPr>
                        <a:t>a chair</a:t>
                      </a:r>
                    </a:p>
                  </a:txBody>
                  <a:tcPr/>
                </a:tc>
                <a:tc>
                  <a:txBody>
                    <a:bodyPr/>
                    <a:lstStyle/>
                    <a:p>
                      <a:r>
                        <a:rPr lang="en-GB" sz="2400" b="1" dirty="0">
                          <a:solidFill>
                            <a:srgbClr val="002060"/>
                          </a:solidFill>
                          <a:latin typeface="Century Gothic" panose="020B0502020202020204" pitchFamily="34" charset="0"/>
                        </a:rPr>
                        <a:t>a desk</a:t>
                      </a:r>
                    </a:p>
                  </a:txBody>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 (m)</a:t>
                      </a:r>
                    </a:p>
                  </a:txBody>
                  <a:tcPr/>
                </a:tc>
                <a:tc>
                  <a:txBody>
                    <a:bodyPr/>
                    <a:lstStyle/>
                    <a:p>
                      <a:r>
                        <a:rPr lang="en-GB" sz="2400" b="1" dirty="0">
                          <a:solidFill>
                            <a:srgbClr val="002060"/>
                          </a:solidFill>
                          <a:latin typeface="Century Gothic" panose="020B0502020202020204" pitchFamily="34" charset="0"/>
                        </a:rPr>
                        <a:t>a (f)</a:t>
                      </a:r>
                    </a:p>
                  </a:txBody>
                  <a:tcPr/>
                </a:tc>
                <a:tc>
                  <a:txBody>
                    <a:bodyPr/>
                    <a:lstStyle/>
                    <a:p>
                      <a:r>
                        <a:rPr lang="en-GB" sz="2400" b="1" dirty="0">
                          <a:solidFill>
                            <a:srgbClr val="002060"/>
                          </a:solidFill>
                          <a:latin typeface="Century Gothic" panose="020B0502020202020204" pitchFamily="34" charset="0"/>
                        </a:rPr>
                        <a:t>an idea</a:t>
                      </a:r>
                    </a:p>
                  </a:txBody>
                  <a:tcPr/>
                </a:tc>
                <a:extLst>
                  <a:ext uri="{0D108BD9-81ED-4DB2-BD59-A6C34878D82A}">
                    <a16:rowId xmlns:a16="http://schemas.microsoft.com/office/drawing/2014/main" val="1047692962"/>
                  </a:ext>
                </a:extLst>
              </a:tr>
              <a:tr h="861398">
                <a:tc rowSpan="3">
                  <a:txBody>
                    <a:bodyPr/>
                    <a:lstStyle/>
                    <a:p>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ideal (f)</a:t>
                      </a:r>
                    </a:p>
                  </a:txBody>
                  <a:tcPr/>
                </a:tc>
                <a:tc>
                  <a:txBody>
                    <a:bodyPr/>
                    <a:lstStyle/>
                    <a:p>
                      <a:r>
                        <a:rPr lang="en-GB" sz="2400" b="1" dirty="0">
                          <a:solidFill>
                            <a:srgbClr val="002060"/>
                          </a:solidFill>
                          <a:latin typeface="Century Gothic" panose="020B0502020202020204" pitchFamily="34" charset="0"/>
                        </a:rPr>
                        <a:t>you have</a:t>
                      </a:r>
                      <a:r>
                        <a:rPr lang="en-GB" sz="2000" b="1" dirty="0">
                          <a:solidFill>
                            <a:srgbClr val="002060"/>
                          </a:solidFill>
                          <a:latin typeface="Century Gothic" panose="020B0502020202020204" pitchFamily="34" charset="0"/>
                        </a:rPr>
                        <a:t> (singular)</a:t>
                      </a:r>
                      <a:endParaRPr lang="en-GB" sz="24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she has</a:t>
                      </a:r>
                    </a:p>
                  </a:txBody>
                  <a:tcPr/>
                </a:tc>
                <a:extLst>
                  <a:ext uri="{0D108BD9-81ED-4DB2-BD59-A6C34878D82A}">
                    <a16:rowId xmlns:a16="http://schemas.microsoft.com/office/drawing/2014/main" val="3903794855"/>
                  </a:ext>
                </a:extLst>
              </a:tr>
              <a:tr h="861398">
                <a:tc vMerge="1">
                  <a:txBody>
                    <a:bodyPr/>
                    <a:lstStyle/>
                    <a:p>
                      <a:endParaRPr lang="en-GB"/>
                    </a:p>
                  </a:txBody>
                  <a:tcPr/>
                </a:tc>
                <a:tc>
                  <a:txBody>
                    <a:bodyPr/>
                    <a:lstStyle/>
                    <a:p>
                      <a:r>
                        <a:rPr lang="en-GB" sz="2400" b="1" dirty="0">
                          <a:solidFill>
                            <a:srgbClr val="002060"/>
                          </a:solidFill>
                          <a:latin typeface="Century Gothic" panose="020B0502020202020204" pitchFamily="34" charset="0"/>
                        </a:rPr>
                        <a:t>for</a:t>
                      </a:r>
                    </a:p>
                  </a:txBody>
                  <a:tcPr/>
                </a:tc>
                <a:tc>
                  <a:txBody>
                    <a:bodyPr/>
                    <a:lstStyle/>
                    <a:p>
                      <a:r>
                        <a:rPr lang="en-GB" sz="2400" b="1" dirty="0">
                          <a:solidFill>
                            <a:srgbClr val="002060"/>
                          </a:solidFill>
                          <a:latin typeface="Century Gothic" panose="020B0502020202020204" pitchFamily="34" charset="0"/>
                        </a:rPr>
                        <a:t>for me</a:t>
                      </a:r>
                    </a:p>
                  </a:txBody>
                  <a:tcPr/>
                </a:tc>
                <a:tc>
                  <a:txBody>
                    <a:bodyPr/>
                    <a:lstStyle/>
                    <a:p>
                      <a:r>
                        <a:rPr lang="en-GB" sz="2400" b="1" dirty="0">
                          <a:solidFill>
                            <a:srgbClr val="002060"/>
                          </a:solidFill>
                          <a:latin typeface="Century Gothic" panose="020B0502020202020204" pitchFamily="34" charset="0"/>
                        </a:rPr>
                        <a:t>for you</a:t>
                      </a:r>
                    </a:p>
                  </a:txBody>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a card</a:t>
                      </a:r>
                    </a:p>
                  </a:txBody>
                  <a:tcPr/>
                </a:tc>
                <a:tc>
                  <a:txBody>
                    <a:bodyPr/>
                    <a:lstStyle/>
                    <a:p>
                      <a:r>
                        <a:rPr lang="en-GB" sz="2400" b="1" dirty="0">
                          <a:solidFill>
                            <a:srgbClr val="002060"/>
                          </a:solidFill>
                          <a:latin typeface="Century Gothic" panose="020B0502020202020204" pitchFamily="34" charset="0"/>
                        </a:rPr>
                        <a:t>ideal (m)</a:t>
                      </a:r>
                    </a:p>
                  </a:txBody>
                  <a:tcPr/>
                </a:tc>
                <a:tc>
                  <a:txBody>
                    <a:bodyPr/>
                    <a:lstStyle/>
                    <a:p>
                      <a:r>
                        <a:rPr lang="en-GB" sz="2400" b="1" dirty="0">
                          <a:solidFill>
                            <a:srgbClr val="002060"/>
                          </a:solidFill>
                          <a:latin typeface="Century Gothic" panose="020B0502020202020204" pitchFamily="34" charset="0"/>
                        </a:rPr>
                        <a:t>from</a:t>
                      </a:r>
                    </a:p>
                  </a:txBody>
                  <a:tcPr/>
                </a:tc>
                <a:extLst>
                  <a:ext uri="{0D108BD9-81ED-4DB2-BD59-A6C34878D82A}">
                    <a16:rowId xmlns:a16="http://schemas.microsoft.com/office/drawing/2014/main" val="3232139915"/>
                  </a:ext>
                </a:extLst>
              </a:tr>
            </a:tbl>
          </a:graphicData>
        </a:graphic>
      </p:graphicFrame>
      <p:pic>
        <p:nvPicPr>
          <p:cNvPr id="19" name="Picture 18">
            <a:extLst>
              <a:ext uri="{FF2B5EF4-FFF2-40B4-BE49-F238E27FC236}">
                <a16:creationId xmlns:a16="http://schemas.microsoft.com/office/drawing/2014/main" id="{7C965775-EB14-47C0-BF66-6B02D3E13382}"/>
              </a:ext>
            </a:extLst>
          </p:cNvPr>
          <p:cNvPicPr>
            <a:picLocks noChangeAspect="1"/>
          </p:cNvPicPr>
          <p:nvPr/>
        </p:nvPicPr>
        <p:blipFill>
          <a:blip r:embed="rId5"/>
          <a:stretch>
            <a:fillRect/>
          </a:stretch>
        </p:blipFill>
        <p:spPr>
          <a:xfrm>
            <a:off x="646254" y="2675674"/>
            <a:ext cx="1186070" cy="1080360"/>
          </a:xfrm>
          <a:prstGeom prst="rect">
            <a:avLst/>
          </a:prstGeom>
        </p:spPr>
      </p:pic>
      <p:pic>
        <p:nvPicPr>
          <p:cNvPr id="22" name="Picture 21" descr="Icon&#10;&#10;Description automatically generated">
            <a:extLst>
              <a:ext uri="{FF2B5EF4-FFF2-40B4-BE49-F238E27FC236}">
                <a16:creationId xmlns:a16="http://schemas.microsoft.com/office/drawing/2014/main" id="{A5722072-E60D-4ED1-8E39-E6CD3B4FB9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23" name="Picture 22">
            <a:extLst>
              <a:ext uri="{FF2B5EF4-FFF2-40B4-BE49-F238E27FC236}">
                <a16:creationId xmlns:a16="http://schemas.microsoft.com/office/drawing/2014/main" id="{9D86D61A-E13E-45F2-B233-C53E09839639}"/>
              </a:ext>
            </a:extLst>
          </p:cNvPr>
          <p:cNvPicPr>
            <a:picLocks noChangeAspect="1"/>
          </p:cNvPicPr>
          <p:nvPr/>
        </p:nvPicPr>
        <p:blipFill>
          <a:blip r:embed="rId7"/>
          <a:stretch>
            <a:fillRect/>
          </a:stretch>
        </p:blipFill>
        <p:spPr>
          <a:xfrm>
            <a:off x="817364" y="4681233"/>
            <a:ext cx="1162417" cy="1101237"/>
          </a:xfrm>
          <a:prstGeom prst="rect">
            <a:avLst/>
          </a:prstGeom>
        </p:spPr>
      </p:pic>
      <p:sp>
        <p:nvSpPr>
          <p:cNvPr id="24" name="TextBox 23">
            <a:extLst>
              <a:ext uri="{FF2B5EF4-FFF2-40B4-BE49-F238E27FC236}">
                <a16:creationId xmlns:a16="http://schemas.microsoft.com/office/drawing/2014/main" id="{0A426686-D181-4D14-A798-A5CB0C3E9674}"/>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27" name="TextBox 26">
            <a:extLst>
              <a:ext uri="{FF2B5EF4-FFF2-40B4-BE49-F238E27FC236}">
                <a16:creationId xmlns:a16="http://schemas.microsoft.com/office/drawing/2014/main" id="{33011236-C579-47D2-8DA5-EB057FEB704A}"/>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29" name="TextBox 28">
            <a:extLst>
              <a:ext uri="{FF2B5EF4-FFF2-40B4-BE49-F238E27FC236}">
                <a16:creationId xmlns:a16="http://schemas.microsoft.com/office/drawing/2014/main" id="{910ED595-2A55-4D18-B3EB-90749DCCCF7B}"/>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1077907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1411978" y="1435730"/>
            <a:ext cx="8091046"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g</a:t>
            </a:r>
            <a:r>
              <a:rPr kumimoji="0" lang="en-GB" sz="96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au</a:t>
            </a: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che</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7">
            <a:alphaModFix/>
          </a:blip>
          <a:srcRect/>
          <a:stretch/>
        </p:blipFill>
        <p:spPr>
          <a:xfrm>
            <a:off x="11031910" y="176679"/>
            <a:ext cx="776168" cy="776168"/>
          </a:xfrm>
          <a:prstGeom prst="rect">
            <a:avLst/>
          </a:prstGeom>
          <a:noFill/>
          <a:ln>
            <a:noFill/>
          </a:ln>
        </p:spPr>
      </p:pic>
      <p:sp>
        <p:nvSpPr>
          <p:cNvPr id="112" name="Google Shape;112;p3"/>
          <p:cNvSpPr txBox="1"/>
          <p:nvPr/>
        </p:nvSpPr>
        <p:spPr>
          <a:xfrm>
            <a:off x="10674918" y="995828"/>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66234" y="176679"/>
            <a:ext cx="5174682"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[au]</a:t>
            </a:r>
            <a:endParaRPr lang="en-GB" sz="9600" dirty="0"/>
          </a:p>
        </p:txBody>
      </p:sp>
      <p:sp>
        <p:nvSpPr>
          <p:cNvPr id="9" name="Google Shape;342;p5">
            <a:extLst>
              <a:ext uri="{FF2B5EF4-FFF2-40B4-BE49-F238E27FC236}">
                <a16:creationId xmlns:a16="http://schemas.microsoft.com/office/drawing/2014/main" id="{5F7553C1-5D65-458A-AEF4-8B3E710B8D26}"/>
              </a:ext>
            </a:extLst>
          </p:cNvPr>
          <p:cNvSpPr txBox="1"/>
          <p:nvPr/>
        </p:nvSpPr>
        <p:spPr>
          <a:xfrm>
            <a:off x="2050477" y="640524"/>
            <a:ext cx="3756076"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4E79"/>
              </a:buClr>
              <a:buSzPts val="3200"/>
              <a:buFont typeface="Century Gothic"/>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[au / </a:t>
            </a: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eau</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o]</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grpSp>
        <p:nvGrpSpPr>
          <p:cNvPr id="10" name="Google Shape;343;p5" descr="two arrow diverging with another arrow highlighting the left option">
            <a:extLst>
              <a:ext uri="{FF2B5EF4-FFF2-40B4-BE49-F238E27FC236}">
                <a16:creationId xmlns:a16="http://schemas.microsoft.com/office/drawing/2014/main" id="{91EF59E2-78C8-439B-B762-AB6FDB86761F}"/>
              </a:ext>
            </a:extLst>
          </p:cNvPr>
          <p:cNvGrpSpPr/>
          <p:nvPr/>
        </p:nvGrpSpPr>
        <p:grpSpPr>
          <a:xfrm>
            <a:off x="2521107" y="3480967"/>
            <a:ext cx="2856900" cy="2905322"/>
            <a:chOff x="5064823" y="1196357"/>
            <a:chExt cx="2856900" cy="2905322"/>
          </a:xfrm>
        </p:grpSpPr>
        <p:pic>
          <p:nvPicPr>
            <p:cNvPr id="11" name="Google Shape;344;p5" descr="two arrow diverging with another arrow highlighting the left option">
              <a:extLst>
                <a:ext uri="{FF2B5EF4-FFF2-40B4-BE49-F238E27FC236}">
                  <a16:creationId xmlns:a16="http://schemas.microsoft.com/office/drawing/2014/main" id="{8668730D-F374-42D2-9A3F-30C38E3EBEEA}"/>
                </a:ext>
              </a:extLst>
            </p:cNvPr>
            <p:cNvPicPr preferRelativeResize="0"/>
            <p:nvPr/>
          </p:nvPicPr>
          <p:blipFill rotWithShape="1">
            <a:blip r:embed="rId8">
              <a:alphaModFix/>
            </a:blip>
            <a:srcRect/>
            <a:stretch/>
          </p:blipFill>
          <p:spPr>
            <a:xfrm>
              <a:off x="5064823" y="1196357"/>
              <a:ext cx="2856900" cy="2905322"/>
            </a:xfrm>
            <a:prstGeom prst="rect">
              <a:avLst/>
            </a:prstGeom>
            <a:noFill/>
            <a:ln>
              <a:noFill/>
            </a:ln>
          </p:spPr>
        </p:pic>
        <p:cxnSp>
          <p:nvCxnSpPr>
            <p:cNvPr id="12" name="Google Shape;345;p5" descr="two arrow diverging with another arrow highlighting the left option">
              <a:extLst>
                <a:ext uri="{FF2B5EF4-FFF2-40B4-BE49-F238E27FC236}">
                  <a16:creationId xmlns:a16="http://schemas.microsoft.com/office/drawing/2014/main" id="{95DB7AE7-86A3-4C6B-B6FD-6F6C0C76120E}"/>
                </a:ext>
              </a:extLst>
            </p:cNvPr>
            <p:cNvCxnSpPr/>
            <p:nvPr/>
          </p:nvCxnSpPr>
          <p:spPr>
            <a:xfrm rot="10800000">
              <a:off x="5782215" y="2051010"/>
              <a:ext cx="627569" cy="850436"/>
            </a:xfrm>
            <a:prstGeom prst="straightConnector1">
              <a:avLst/>
            </a:prstGeom>
            <a:noFill/>
            <a:ln w="76200" cap="flat" cmpd="sng">
              <a:solidFill>
                <a:srgbClr val="FA6500"/>
              </a:solidFill>
              <a:prstDash val="solid"/>
              <a:miter lim="800000"/>
              <a:headEnd type="none" w="sm" len="sm"/>
              <a:tailEnd type="triangle" w="med" len="med"/>
            </a:ln>
          </p:spPr>
        </p:cxnSp>
        <p:cxnSp>
          <p:nvCxnSpPr>
            <p:cNvPr id="13" name="Google Shape;346;p5">
              <a:extLst>
                <a:ext uri="{FF2B5EF4-FFF2-40B4-BE49-F238E27FC236}">
                  <a16:creationId xmlns:a16="http://schemas.microsoft.com/office/drawing/2014/main" id="{4B5F00FF-8FD3-43F3-AF1C-40249A25C59E}"/>
                </a:ext>
              </a:extLst>
            </p:cNvPr>
            <p:cNvCxnSpPr/>
            <p:nvPr/>
          </p:nvCxnSpPr>
          <p:spPr>
            <a:xfrm flipH="1">
              <a:off x="6401108" y="2881870"/>
              <a:ext cx="8676" cy="857516"/>
            </a:xfrm>
            <a:prstGeom prst="straightConnector1">
              <a:avLst/>
            </a:prstGeom>
            <a:noFill/>
            <a:ln w="76200" cap="flat" cmpd="sng">
              <a:solidFill>
                <a:srgbClr val="FA6500"/>
              </a:solidFill>
              <a:prstDash val="solid"/>
              <a:miter lim="800000"/>
              <a:headEnd type="none" w="sm" len="sm"/>
              <a:tailEnd type="none" w="sm" len="sm"/>
            </a:ln>
          </p:spPr>
        </p:cxnSp>
      </p:grpSp>
      <p:pic>
        <p:nvPicPr>
          <p:cNvPr id="3" name="gauche">
            <a:hlinkClick r:id="" action="ppaction://media"/>
            <a:extLst>
              <a:ext uri="{FF2B5EF4-FFF2-40B4-BE49-F238E27FC236}">
                <a16:creationId xmlns:a16="http://schemas.microsoft.com/office/drawing/2014/main" id="{E78BD997-223B-421A-84CA-4D156A6E3559}"/>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5996901" y="3367257"/>
            <a:ext cx="4954955" cy="2787162"/>
          </a:xfrm>
          <a:prstGeom prst="rect">
            <a:avLst/>
          </a:prstGeom>
        </p:spPr>
      </p:pic>
    </p:spTree>
    <p:extLst>
      <p:ext uri="{BB962C8B-B14F-4D97-AF65-F5344CB8AC3E}">
        <p14:creationId xmlns:p14="http://schemas.microsoft.com/office/powerpoint/2010/main" val="23218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5" name="Add_RW11_2.1.wav"/>
                                        </p:tgtEl>
                                      </p:cMediaNode>
                                    </p:audio>
                                  </p:subTnLst>
                                </p:cTn>
                              </p:par>
                              <p:par>
                                <p:cTn id="7" presetID="10"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6" name="Add_RW11_2.2.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6" name="Add_RW11_2.2.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mediacall" presetSubtype="0" fill="hold" nodeType="withEffect">
                                  <p:stCondLst>
                                    <p:cond delay="0"/>
                                  </p:stCondLst>
                                  <p:childTnLst>
                                    <p:cmd type="call" cmd="playFrom(0.0)">
                                      <p:cBhvr>
                                        <p:cTn id="24" dur="37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3"/>
                </p:tgtEl>
              </p:cMediaNode>
            </p:video>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1985418" y="942159"/>
            <a:ext cx="8091046"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g</a:t>
            </a:r>
            <a:r>
              <a:rPr kumimoji="0" lang="en-GB" sz="9600" b="1" i="0" u="none" strike="noStrike" kern="1200" cap="none" spc="0" normalizeH="0" baseline="0" noProof="0" dirty="0">
                <a:ln>
                  <a:noFill/>
                </a:ln>
                <a:solidFill>
                  <a:srgbClr val="FF0066"/>
                </a:solidFill>
                <a:effectLst/>
                <a:uLnTx/>
                <a:uFillTx/>
                <a:latin typeface="Century Gothic"/>
                <a:ea typeface="Century Gothic"/>
                <a:cs typeface="Century Gothic"/>
                <a:sym typeface="Century Gothic"/>
              </a:rPr>
              <a:t>au</a:t>
            </a: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che</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9">
            <a:alphaModFix/>
          </a:blip>
          <a:srcRect/>
          <a:stretch/>
        </p:blipFill>
        <p:spPr>
          <a:xfrm>
            <a:off x="11031910" y="138210"/>
            <a:ext cx="776168" cy="776168"/>
          </a:xfrm>
          <a:prstGeom prst="rect">
            <a:avLst/>
          </a:prstGeom>
          <a:noFill/>
          <a:ln>
            <a:noFill/>
          </a:ln>
        </p:spPr>
      </p:pic>
      <p:sp>
        <p:nvSpPr>
          <p:cNvPr id="112" name="Google Shape;112;p3"/>
          <p:cNvSpPr txBox="1"/>
          <p:nvPr/>
        </p:nvSpPr>
        <p:spPr>
          <a:xfrm>
            <a:off x="10674918" y="957359"/>
            <a:ext cx="1517082" cy="400069"/>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180924" y="-6510"/>
            <a:ext cx="2727176" cy="1325563"/>
          </a:xfrm>
        </p:spPr>
        <p:txBody>
          <a:bodyPr>
            <a:noAutofit/>
          </a:bodyPr>
          <a:lstStyle/>
          <a:p>
            <a:r>
              <a:rPr lang="en-GB" sz="9600" dirty="0">
                <a:solidFill>
                  <a:srgbClr val="002060"/>
                </a:solidFill>
                <a:latin typeface="Century Gothic"/>
                <a:ea typeface="Century Gothic"/>
                <a:cs typeface="Century Gothic"/>
                <a:sym typeface="Century Gothic"/>
              </a:rPr>
              <a:t> </a:t>
            </a:r>
            <a:r>
              <a:rPr lang="en-GB" sz="9600" b="1" dirty="0">
                <a:solidFill>
                  <a:srgbClr val="002060"/>
                </a:solidFill>
                <a:latin typeface="Century Gothic"/>
                <a:ea typeface="Century Gothic"/>
                <a:cs typeface="Century Gothic"/>
                <a:sym typeface="Century Gothic"/>
              </a:rPr>
              <a:t>[au]</a:t>
            </a:r>
            <a:endParaRPr lang="en-GB" sz="9600" dirty="0"/>
          </a:p>
        </p:txBody>
      </p:sp>
      <p:sp>
        <p:nvSpPr>
          <p:cNvPr id="12" name="CustomShape 2">
            <a:extLst>
              <a:ext uri="{FF2B5EF4-FFF2-40B4-BE49-F238E27FC236}">
                <a16:creationId xmlns:a16="http://schemas.microsoft.com/office/drawing/2014/main" id="{477AE320-C430-49DB-84AB-D0332C3C757D}"/>
              </a:ext>
            </a:extLst>
          </p:cNvPr>
          <p:cNvSpPr/>
          <p:nvPr/>
        </p:nvSpPr>
        <p:spPr>
          <a:xfrm>
            <a:off x="7492994" y="4489983"/>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ph</a:t>
            </a: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o</a:t>
            </a: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t</a:t>
            </a:r>
            <a:r>
              <a:rPr kumimoji="0" lang="en-GB" sz="54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sym typeface="Arial"/>
              </a:rPr>
              <a:t>o</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3" name="CustomShape 2">
            <a:extLst>
              <a:ext uri="{FF2B5EF4-FFF2-40B4-BE49-F238E27FC236}">
                <a16:creationId xmlns:a16="http://schemas.microsoft.com/office/drawing/2014/main" id="{173F88F1-1946-4464-BE76-41262DA542A5}"/>
              </a:ext>
            </a:extLst>
          </p:cNvPr>
          <p:cNvSpPr/>
          <p:nvPr/>
        </p:nvSpPr>
        <p:spPr>
          <a:xfrm>
            <a:off x="7560369" y="1995804"/>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eau</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4" name="CustomShape 2">
            <a:extLst>
              <a:ext uri="{FF2B5EF4-FFF2-40B4-BE49-F238E27FC236}">
                <a16:creationId xmlns:a16="http://schemas.microsoft.com/office/drawing/2014/main" id="{751EB407-FAAC-453F-B75D-D00D30F4C55F}"/>
              </a:ext>
            </a:extLst>
          </p:cNvPr>
          <p:cNvSpPr/>
          <p:nvPr/>
        </p:nvSpPr>
        <p:spPr>
          <a:xfrm>
            <a:off x="-629828" y="1995804"/>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f</a:t>
            </a:r>
            <a:r>
              <a:rPr kumimoji="0" lang="en-GB" sz="54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sym typeface="Arial"/>
              </a:rPr>
              <a:t>au</a:t>
            </a:r>
            <a:r>
              <a:rPr kumimoji="0" lang="en-GB" sz="5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x</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5" name="CustomShape 2">
            <a:extLst>
              <a:ext uri="{FF2B5EF4-FFF2-40B4-BE49-F238E27FC236}">
                <a16:creationId xmlns:a16="http://schemas.microsoft.com/office/drawing/2014/main" id="{BB73ABBC-2B34-4205-B7CC-927F3134E3B0}"/>
              </a:ext>
            </a:extLst>
          </p:cNvPr>
          <p:cNvSpPr/>
          <p:nvPr/>
        </p:nvSpPr>
        <p:spPr>
          <a:xfrm>
            <a:off x="-514693" y="4630800"/>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au</a:t>
            </a:r>
            <a:r>
              <a:rPr kumimoji="0" lang="en-GB" sz="5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ssi</a:t>
            </a:r>
            <a:endParaRPr kumimoji="0" lang="en-GB" sz="5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grpSp>
        <p:nvGrpSpPr>
          <p:cNvPr id="18" name="Google Shape;343;p5" descr="two arrow diverging with another arrow highlighting the left option">
            <a:extLst>
              <a:ext uri="{FF2B5EF4-FFF2-40B4-BE49-F238E27FC236}">
                <a16:creationId xmlns:a16="http://schemas.microsoft.com/office/drawing/2014/main" id="{EDDC9A81-EF5E-4B7F-9700-F7EE0702B818}"/>
              </a:ext>
            </a:extLst>
          </p:cNvPr>
          <p:cNvGrpSpPr/>
          <p:nvPr/>
        </p:nvGrpSpPr>
        <p:grpSpPr>
          <a:xfrm>
            <a:off x="4765061" y="2979788"/>
            <a:ext cx="2856900" cy="2905322"/>
            <a:chOff x="5064823" y="1196357"/>
            <a:chExt cx="2856900" cy="2905322"/>
          </a:xfrm>
        </p:grpSpPr>
        <p:pic>
          <p:nvPicPr>
            <p:cNvPr id="19" name="Google Shape;344;p5" descr="two arrow diverging with another arrow highlighting the left option">
              <a:extLst>
                <a:ext uri="{FF2B5EF4-FFF2-40B4-BE49-F238E27FC236}">
                  <a16:creationId xmlns:a16="http://schemas.microsoft.com/office/drawing/2014/main" id="{CF26CFC3-E497-4D10-B2DE-681659794CAB}"/>
                </a:ext>
              </a:extLst>
            </p:cNvPr>
            <p:cNvPicPr preferRelativeResize="0"/>
            <p:nvPr/>
          </p:nvPicPr>
          <p:blipFill rotWithShape="1">
            <a:blip r:embed="rId10">
              <a:alphaModFix/>
            </a:blip>
            <a:srcRect/>
            <a:stretch/>
          </p:blipFill>
          <p:spPr>
            <a:xfrm>
              <a:off x="5064823" y="1196357"/>
              <a:ext cx="2856900" cy="2905322"/>
            </a:xfrm>
            <a:prstGeom prst="rect">
              <a:avLst/>
            </a:prstGeom>
            <a:noFill/>
            <a:ln>
              <a:noFill/>
            </a:ln>
          </p:spPr>
        </p:pic>
        <p:cxnSp>
          <p:nvCxnSpPr>
            <p:cNvPr id="20" name="Google Shape;345;p5" descr="two arrow diverging with another arrow highlighting the left option">
              <a:extLst>
                <a:ext uri="{FF2B5EF4-FFF2-40B4-BE49-F238E27FC236}">
                  <a16:creationId xmlns:a16="http://schemas.microsoft.com/office/drawing/2014/main" id="{672E601D-4A3B-48FC-BEF6-4EF660B4FBA6}"/>
                </a:ext>
              </a:extLst>
            </p:cNvPr>
            <p:cNvCxnSpPr/>
            <p:nvPr/>
          </p:nvCxnSpPr>
          <p:spPr>
            <a:xfrm rot="10800000">
              <a:off x="5782215" y="2051010"/>
              <a:ext cx="627569" cy="850436"/>
            </a:xfrm>
            <a:prstGeom prst="straightConnector1">
              <a:avLst/>
            </a:prstGeom>
            <a:noFill/>
            <a:ln w="76200" cap="flat" cmpd="sng">
              <a:solidFill>
                <a:srgbClr val="FA6500"/>
              </a:solidFill>
              <a:prstDash val="solid"/>
              <a:miter lim="800000"/>
              <a:headEnd type="none" w="sm" len="sm"/>
              <a:tailEnd type="triangle" w="med" len="med"/>
            </a:ln>
          </p:spPr>
        </p:cxnSp>
        <p:cxnSp>
          <p:nvCxnSpPr>
            <p:cNvPr id="21" name="Google Shape;346;p5">
              <a:extLst>
                <a:ext uri="{FF2B5EF4-FFF2-40B4-BE49-F238E27FC236}">
                  <a16:creationId xmlns:a16="http://schemas.microsoft.com/office/drawing/2014/main" id="{2604BBAE-078C-4C25-B391-7775ECC749D8}"/>
                </a:ext>
              </a:extLst>
            </p:cNvPr>
            <p:cNvCxnSpPr/>
            <p:nvPr/>
          </p:nvCxnSpPr>
          <p:spPr>
            <a:xfrm flipH="1">
              <a:off x="6401108" y="2881870"/>
              <a:ext cx="8676" cy="857516"/>
            </a:xfrm>
            <a:prstGeom prst="straightConnector1">
              <a:avLst/>
            </a:prstGeom>
            <a:noFill/>
            <a:ln w="76200" cap="flat" cmpd="sng">
              <a:solidFill>
                <a:srgbClr val="FA6500"/>
              </a:solidFill>
              <a:prstDash val="solid"/>
              <a:miter lim="800000"/>
              <a:headEnd type="none" w="sm" len="sm"/>
              <a:tailEnd type="none" w="sm" len="sm"/>
            </a:ln>
          </p:spPr>
        </p:cxnSp>
      </p:grpSp>
      <p:pic>
        <p:nvPicPr>
          <p:cNvPr id="22" name="Google Shape;362;p6" descr="red cross">
            <a:extLst>
              <a:ext uri="{FF2B5EF4-FFF2-40B4-BE49-F238E27FC236}">
                <a16:creationId xmlns:a16="http://schemas.microsoft.com/office/drawing/2014/main" id="{C0D0531B-AFE8-4624-9EE8-DEE5BABACA5B}"/>
              </a:ext>
            </a:extLst>
          </p:cNvPr>
          <p:cNvPicPr preferRelativeResize="0"/>
          <p:nvPr/>
        </p:nvPicPr>
        <p:blipFill rotWithShape="1">
          <a:blip r:embed="rId11">
            <a:alphaModFix/>
          </a:blip>
          <a:srcRect/>
          <a:stretch/>
        </p:blipFill>
        <p:spPr>
          <a:xfrm>
            <a:off x="1351932" y="2896853"/>
            <a:ext cx="1422921" cy="1622770"/>
          </a:xfrm>
          <a:prstGeom prst="rect">
            <a:avLst/>
          </a:prstGeom>
          <a:noFill/>
          <a:ln>
            <a:noFill/>
          </a:ln>
        </p:spPr>
      </p:pic>
      <p:pic>
        <p:nvPicPr>
          <p:cNvPr id="23" name="Google Shape;370;p6" descr="water droplet">
            <a:extLst>
              <a:ext uri="{FF2B5EF4-FFF2-40B4-BE49-F238E27FC236}">
                <a16:creationId xmlns:a16="http://schemas.microsoft.com/office/drawing/2014/main" id="{4EC0A8FE-4859-4424-9AF8-C3592778EE70}"/>
              </a:ext>
            </a:extLst>
          </p:cNvPr>
          <p:cNvPicPr preferRelativeResize="0"/>
          <p:nvPr/>
        </p:nvPicPr>
        <p:blipFill rotWithShape="1">
          <a:blip r:embed="rId12">
            <a:alphaModFix/>
          </a:blip>
          <a:srcRect/>
          <a:stretch/>
        </p:blipFill>
        <p:spPr>
          <a:xfrm>
            <a:off x="9802583" y="2799085"/>
            <a:ext cx="1109142" cy="1633364"/>
          </a:xfrm>
          <a:prstGeom prst="rect">
            <a:avLst/>
          </a:prstGeom>
          <a:noFill/>
          <a:ln>
            <a:noFill/>
          </a:ln>
        </p:spPr>
      </p:pic>
      <p:sp>
        <p:nvSpPr>
          <p:cNvPr id="24" name="CustomShape 2">
            <a:extLst>
              <a:ext uri="{FF2B5EF4-FFF2-40B4-BE49-F238E27FC236}">
                <a16:creationId xmlns:a16="http://schemas.microsoft.com/office/drawing/2014/main" id="{028D22C8-BF71-4150-B336-794644F0FCB0}"/>
              </a:ext>
            </a:extLst>
          </p:cNvPr>
          <p:cNvSpPr/>
          <p:nvPr/>
        </p:nvSpPr>
        <p:spPr>
          <a:xfrm>
            <a:off x="-572260" y="5416937"/>
            <a:ext cx="5394889"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sym typeface="Arial"/>
              </a:rPr>
              <a:t>[also]</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5" name="Picture 24" descr="A picture containing text&#10;&#10;Description automatically generated">
            <a:extLst>
              <a:ext uri="{FF2B5EF4-FFF2-40B4-BE49-F238E27FC236}">
                <a16:creationId xmlns:a16="http://schemas.microsoft.com/office/drawing/2014/main" id="{F83E10A3-823A-4BE5-BC23-235A3A4F691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30230" y="5350619"/>
            <a:ext cx="1209058" cy="1100044"/>
          </a:xfrm>
          <a:prstGeom prst="rect">
            <a:avLst/>
          </a:prstGeom>
        </p:spPr>
      </p:pic>
      <p:sp>
        <p:nvSpPr>
          <p:cNvPr id="26" name="Google Shape;342;p5">
            <a:extLst>
              <a:ext uri="{FF2B5EF4-FFF2-40B4-BE49-F238E27FC236}">
                <a16:creationId xmlns:a16="http://schemas.microsoft.com/office/drawing/2014/main" id="{1ECE835F-F114-42E4-AF67-44CB88CEBD67}"/>
              </a:ext>
            </a:extLst>
          </p:cNvPr>
          <p:cNvSpPr txBox="1"/>
          <p:nvPr/>
        </p:nvSpPr>
        <p:spPr>
          <a:xfrm>
            <a:off x="1985418" y="449699"/>
            <a:ext cx="3756076"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F4E79"/>
              </a:buClr>
              <a:buSzPts val="3200"/>
              <a:buFont typeface="Century Gothic"/>
              <a:buNone/>
              <a:tabLst/>
              <a:defRPr/>
            </a:pP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[au / </a:t>
            </a:r>
            <a:r>
              <a:rPr kumimoji="0" lang="en-GB" sz="32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eau</a:t>
            </a:r>
            <a:r>
              <a:rPr kumimoji="0" lang="en-GB" sz="32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 o]</a:t>
            </a:r>
            <a:endParaRPr kumimoji="0" sz="1400" b="0" i="0" u="none" strike="noStrike" kern="0" cap="none" spc="0" normalizeH="0" baseline="0" noProof="0" dirty="0">
              <a:ln>
                <a:noFill/>
              </a:ln>
              <a:solidFill>
                <a:srgbClr val="002060"/>
              </a:solidFill>
              <a:effectLst/>
              <a:uLnTx/>
              <a:uFillTx/>
              <a:latin typeface="Arial"/>
              <a:cs typeface="Arial"/>
              <a:sym typeface="Arial"/>
            </a:endParaRPr>
          </a:p>
        </p:txBody>
      </p:sp>
    </p:spTree>
    <p:extLst>
      <p:ext uri="{BB962C8B-B14F-4D97-AF65-F5344CB8AC3E}">
        <p14:creationId xmlns:p14="http://schemas.microsoft.com/office/powerpoint/2010/main" val="281728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dd_RW11_2.1.wav"/>
                                        </p:tgtEl>
                                      </p:cMediaNode>
                                    </p:audio>
                                  </p:subTnLst>
                                </p:cTn>
                              </p:par>
                              <p:par>
                                <p:cTn id="7" presetID="10"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animEffect transition="in" filter="fade">
                                      <p:cBhvr>
                                        <p:cTn id="9" dur="500"/>
                                        <p:tgtEl>
                                          <p:spTgt spid="2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0"/>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4" name="3_1.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Add_RW11_2.3.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subTnLst>
                                    <p:audio>
                                      <p:cMediaNode>
                                        <p:cTn display="0" masterRel="sameClick">
                                          <p:stCondLst>
                                            <p:cond evt="begin" delay="0">
                                              <p:tn val="25"/>
                                            </p:cond>
                                          </p:stCondLst>
                                          <p:endCondLst>
                                            <p:cond evt="onStopAudio" delay="0">
                                              <p:tgtEl>
                                                <p:sldTgt/>
                                              </p:tgtEl>
                                            </p:cond>
                                          </p:endCondLst>
                                        </p:cTn>
                                        <p:tgtEl>
                                          <p:sndTgt r:embed="rId5" name="Add_RW11_2.3.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Add_RW11_2.4.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subTnLst>
                                    <p:audio>
                                      <p:cMediaNode>
                                        <p:cTn display="0" masterRel="sameClick">
                                          <p:stCondLst>
                                            <p:cond evt="begin" delay="0">
                                              <p:tn val="34"/>
                                            </p:cond>
                                          </p:stCondLst>
                                          <p:endCondLst>
                                            <p:cond evt="onStopAudio" delay="0">
                                              <p:tgtEl>
                                                <p:sldTgt/>
                                              </p:tgtEl>
                                            </p:cond>
                                          </p:endCondLst>
                                        </p:cTn>
                                        <p:tgtEl>
                                          <p:sndTgt r:embed="rId6" name="Add_RW11_2.4.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7" name="Add_RW11_2.5.wav"/>
                                        </p:tgtEl>
                                      </p:cMediaNode>
                                    </p:audio>
                                  </p:sub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7" name="Add_RW11_2.5.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8" name="Add_RW11_2.6.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8" name="Add_RW11_2.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p:bldP spid="2" grpId="0"/>
      <p:bldP spid="12" grpId="0"/>
      <p:bldP spid="13" grpId="0"/>
      <p:bldP spid="14" grpId="0"/>
      <p:bldP spid="15"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64" name="Google Shape;164;p2" descr="Speech Icon, Voice, Talking, Audio, Speech"/>
          <p:cNvPicPr preferRelativeResize="0"/>
          <p:nvPr/>
        </p:nvPicPr>
        <p:blipFill rotWithShape="1">
          <a:blip r:embed="rId3">
            <a:alphaModFix/>
          </a:blip>
          <a:srcRect/>
          <a:stretch/>
        </p:blipFill>
        <p:spPr>
          <a:xfrm>
            <a:off x="11292814" y="91888"/>
            <a:ext cx="776168" cy="776168"/>
          </a:xfrm>
          <a:prstGeom prst="rect">
            <a:avLst/>
          </a:prstGeom>
          <a:noFill/>
          <a:ln>
            <a:noFill/>
          </a:ln>
        </p:spPr>
      </p:pic>
      <p:sp>
        <p:nvSpPr>
          <p:cNvPr id="167" name="Google Shape;167;p2"/>
          <p:cNvSpPr/>
          <p:nvPr/>
        </p:nvSpPr>
        <p:spPr>
          <a:xfrm>
            <a:off x="123171" y="128500"/>
            <a:ext cx="521370" cy="478471"/>
          </a:xfrm>
          <a:prstGeom prst="roundRect">
            <a:avLst>
              <a:gd name="adj" fmla="val 16667"/>
            </a:avLst>
          </a:prstGeom>
          <a:solidFill>
            <a:srgbClr val="FFC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sp>
        <p:nvSpPr>
          <p:cNvPr id="30" name="Google Shape;353;p4">
            <a:extLst>
              <a:ext uri="{FF2B5EF4-FFF2-40B4-BE49-F238E27FC236}">
                <a16:creationId xmlns:a16="http://schemas.microsoft.com/office/drawing/2014/main" id="{B75E9DD4-7D2F-4DBE-93D8-50481747A6A1}"/>
              </a:ext>
            </a:extLst>
          </p:cNvPr>
          <p:cNvSpPr/>
          <p:nvPr/>
        </p:nvSpPr>
        <p:spPr>
          <a:xfrm>
            <a:off x="0" y="1993993"/>
            <a:ext cx="12192000" cy="4864007"/>
          </a:xfrm>
          <a:prstGeom prst="rect">
            <a:avLst/>
          </a:prstGeom>
          <a:solidFill>
            <a:srgbClr val="00FF99"/>
          </a:solidFill>
          <a:ln>
            <a:noFill/>
          </a:ln>
        </p:spPr>
        <p:txBody>
          <a:bodyPr spcFirstLastPara="1" wrap="square" lIns="91425" tIns="45700" rIns="91425" bIns="45700" anchor="ctr" anchorCtr="0">
            <a:noAutofit/>
          </a:bodyPr>
          <a:lstStyle/>
          <a:p>
            <a:pPr algn="ctr">
              <a:buClr>
                <a:srgbClr val="000000"/>
              </a:buClr>
              <a:buFont typeface="Arial"/>
              <a:buNone/>
              <a:defRPr/>
            </a:pPr>
            <a:endParaRPr kern="0">
              <a:solidFill>
                <a:srgbClr val="FFFFFF"/>
              </a:solidFill>
              <a:ea typeface="Arial"/>
              <a:cs typeface="Arial"/>
              <a:sym typeface="Arial"/>
            </a:endParaRPr>
          </a:p>
        </p:txBody>
      </p:sp>
      <p:pic>
        <p:nvPicPr>
          <p:cNvPr id="31" name="Google Shape;362;p4" descr="Diagram, map&#10;&#10;Description automatically generated">
            <a:extLst>
              <a:ext uri="{FF2B5EF4-FFF2-40B4-BE49-F238E27FC236}">
                <a16:creationId xmlns:a16="http://schemas.microsoft.com/office/drawing/2014/main" id="{C9C1E2D6-7C76-41CA-AEA8-28D01933DA63}"/>
              </a:ext>
            </a:extLst>
          </p:cNvPr>
          <p:cNvPicPr preferRelativeResize="0"/>
          <p:nvPr/>
        </p:nvPicPr>
        <p:blipFill rotWithShape="1">
          <a:blip r:embed="rId4">
            <a:alphaModFix/>
          </a:blip>
          <a:srcRect/>
          <a:stretch/>
        </p:blipFill>
        <p:spPr>
          <a:xfrm>
            <a:off x="-264059" y="4056621"/>
            <a:ext cx="2115573" cy="1099106"/>
          </a:xfrm>
          <a:prstGeom prst="rect">
            <a:avLst/>
          </a:prstGeom>
          <a:noFill/>
          <a:ln>
            <a:noFill/>
          </a:ln>
        </p:spPr>
      </p:pic>
      <p:pic>
        <p:nvPicPr>
          <p:cNvPr id="32" name="Google Shape;363;p4" descr="Diagram, map&#10;&#10;Description automatically generated">
            <a:extLst>
              <a:ext uri="{FF2B5EF4-FFF2-40B4-BE49-F238E27FC236}">
                <a16:creationId xmlns:a16="http://schemas.microsoft.com/office/drawing/2014/main" id="{960014C2-553B-40D8-B6A6-E5E32BB84877}"/>
              </a:ext>
            </a:extLst>
          </p:cNvPr>
          <p:cNvPicPr preferRelativeResize="0"/>
          <p:nvPr/>
        </p:nvPicPr>
        <p:blipFill rotWithShape="1">
          <a:blip r:embed="rId4">
            <a:alphaModFix/>
          </a:blip>
          <a:srcRect/>
          <a:stretch/>
        </p:blipFill>
        <p:spPr>
          <a:xfrm>
            <a:off x="1677503" y="4606174"/>
            <a:ext cx="1984198" cy="1030853"/>
          </a:xfrm>
          <a:prstGeom prst="rect">
            <a:avLst/>
          </a:prstGeom>
          <a:noFill/>
          <a:ln>
            <a:noFill/>
          </a:ln>
        </p:spPr>
      </p:pic>
      <p:pic>
        <p:nvPicPr>
          <p:cNvPr id="33" name="Google Shape;364;p4" descr="Diagram, map&#10;&#10;Description automatically generated">
            <a:extLst>
              <a:ext uri="{FF2B5EF4-FFF2-40B4-BE49-F238E27FC236}">
                <a16:creationId xmlns:a16="http://schemas.microsoft.com/office/drawing/2014/main" id="{EF6C89D2-5C35-4D19-A514-56F77033E353}"/>
              </a:ext>
            </a:extLst>
          </p:cNvPr>
          <p:cNvPicPr preferRelativeResize="0"/>
          <p:nvPr/>
        </p:nvPicPr>
        <p:blipFill rotWithShape="1">
          <a:blip r:embed="rId4">
            <a:alphaModFix/>
          </a:blip>
          <a:srcRect/>
          <a:stretch/>
        </p:blipFill>
        <p:spPr>
          <a:xfrm>
            <a:off x="3703604" y="4067172"/>
            <a:ext cx="1858818" cy="965714"/>
          </a:xfrm>
          <a:prstGeom prst="rect">
            <a:avLst/>
          </a:prstGeom>
          <a:noFill/>
          <a:ln>
            <a:noFill/>
          </a:ln>
        </p:spPr>
      </p:pic>
      <p:pic>
        <p:nvPicPr>
          <p:cNvPr id="34" name="Google Shape;365;p4" descr="Diagram, map&#10;&#10;Description automatically generated">
            <a:extLst>
              <a:ext uri="{FF2B5EF4-FFF2-40B4-BE49-F238E27FC236}">
                <a16:creationId xmlns:a16="http://schemas.microsoft.com/office/drawing/2014/main" id="{609A1847-DF46-4D4E-BF23-C9AC8B7BF960}"/>
              </a:ext>
            </a:extLst>
          </p:cNvPr>
          <p:cNvPicPr preferRelativeResize="0"/>
          <p:nvPr/>
        </p:nvPicPr>
        <p:blipFill rotWithShape="1">
          <a:blip r:embed="rId4">
            <a:alphaModFix/>
          </a:blip>
          <a:srcRect/>
          <a:stretch/>
        </p:blipFill>
        <p:spPr>
          <a:xfrm>
            <a:off x="5781288" y="4680886"/>
            <a:ext cx="1696583" cy="881428"/>
          </a:xfrm>
          <a:prstGeom prst="rect">
            <a:avLst/>
          </a:prstGeom>
          <a:noFill/>
          <a:ln>
            <a:noFill/>
          </a:ln>
        </p:spPr>
      </p:pic>
      <p:pic>
        <p:nvPicPr>
          <p:cNvPr id="35" name="Google Shape;366;p4" descr="Logo&#10;&#10;Description automatically generated">
            <a:extLst>
              <a:ext uri="{FF2B5EF4-FFF2-40B4-BE49-F238E27FC236}">
                <a16:creationId xmlns:a16="http://schemas.microsoft.com/office/drawing/2014/main" id="{02243E20-DF3F-4561-B6DF-390A1F1BA5A9}"/>
              </a:ext>
            </a:extLst>
          </p:cNvPr>
          <p:cNvPicPr preferRelativeResize="0"/>
          <p:nvPr/>
        </p:nvPicPr>
        <p:blipFill rotWithShape="1">
          <a:blip r:embed="rId5">
            <a:alphaModFix/>
          </a:blip>
          <a:srcRect/>
          <a:stretch/>
        </p:blipFill>
        <p:spPr>
          <a:xfrm>
            <a:off x="77856" y="3508009"/>
            <a:ext cx="1059983" cy="707207"/>
          </a:xfrm>
          <a:prstGeom prst="rect">
            <a:avLst/>
          </a:prstGeom>
          <a:noFill/>
          <a:ln>
            <a:noFill/>
          </a:ln>
        </p:spPr>
      </p:pic>
      <p:pic>
        <p:nvPicPr>
          <p:cNvPr id="36" name="Google Shape;368;p4" descr="Diagram, map&#10;&#10;Description automatically generated">
            <a:extLst>
              <a:ext uri="{FF2B5EF4-FFF2-40B4-BE49-F238E27FC236}">
                <a16:creationId xmlns:a16="http://schemas.microsoft.com/office/drawing/2014/main" id="{0F454144-8F43-4AF3-A8FD-2A4D8964EAED}"/>
              </a:ext>
            </a:extLst>
          </p:cNvPr>
          <p:cNvPicPr preferRelativeResize="0"/>
          <p:nvPr/>
        </p:nvPicPr>
        <p:blipFill rotWithShape="1">
          <a:blip r:embed="rId4">
            <a:alphaModFix/>
          </a:blip>
          <a:srcRect/>
          <a:stretch/>
        </p:blipFill>
        <p:spPr>
          <a:xfrm>
            <a:off x="7318341" y="3529894"/>
            <a:ext cx="1696583" cy="881428"/>
          </a:xfrm>
          <a:prstGeom prst="rect">
            <a:avLst/>
          </a:prstGeom>
          <a:noFill/>
          <a:ln>
            <a:noFill/>
          </a:ln>
        </p:spPr>
      </p:pic>
      <p:pic>
        <p:nvPicPr>
          <p:cNvPr id="37" name="Google Shape;369;p4" descr="Diagram, map&#10;&#10;Description automatically generated">
            <a:extLst>
              <a:ext uri="{FF2B5EF4-FFF2-40B4-BE49-F238E27FC236}">
                <a16:creationId xmlns:a16="http://schemas.microsoft.com/office/drawing/2014/main" id="{C3CA7DE8-35E6-4A0E-8D35-49E262767ADF}"/>
              </a:ext>
            </a:extLst>
          </p:cNvPr>
          <p:cNvPicPr preferRelativeResize="0"/>
          <p:nvPr/>
        </p:nvPicPr>
        <p:blipFill rotWithShape="1">
          <a:blip r:embed="rId4">
            <a:alphaModFix/>
          </a:blip>
          <a:srcRect/>
          <a:stretch/>
        </p:blipFill>
        <p:spPr>
          <a:xfrm>
            <a:off x="8986644" y="4753233"/>
            <a:ext cx="1696583" cy="881428"/>
          </a:xfrm>
          <a:prstGeom prst="rect">
            <a:avLst/>
          </a:prstGeom>
          <a:noFill/>
          <a:ln>
            <a:noFill/>
          </a:ln>
        </p:spPr>
      </p:pic>
      <p:pic>
        <p:nvPicPr>
          <p:cNvPr id="38" name="Google Shape;370;p4" descr="Diagram, map&#10;&#10;Description automatically generated">
            <a:extLst>
              <a:ext uri="{FF2B5EF4-FFF2-40B4-BE49-F238E27FC236}">
                <a16:creationId xmlns:a16="http://schemas.microsoft.com/office/drawing/2014/main" id="{EB0CAF41-8E3B-4465-8F53-B0AB5D06452F}"/>
              </a:ext>
            </a:extLst>
          </p:cNvPr>
          <p:cNvPicPr preferRelativeResize="0"/>
          <p:nvPr/>
        </p:nvPicPr>
        <p:blipFill rotWithShape="1">
          <a:blip r:embed="rId4">
            <a:alphaModFix/>
          </a:blip>
          <a:srcRect/>
          <a:stretch/>
        </p:blipFill>
        <p:spPr>
          <a:xfrm>
            <a:off x="10376101" y="2008574"/>
            <a:ext cx="1696583" cy="881428"/>
          </a:xfrm>
          <a:prstGeom prst="rect">
            <a:avLst/>
          </a:prstGeom>
          <a:noFill/>
          <a:ln>
            <a:noFill/>
          </a:ln>
        </p:spPr>
      </p:pic>
      <p:pic>
        <p:nvPicPr>
          <p:cNvPr id="39" name="Google Shape;371;p4" descr="Logo&#10;&#10;Description automatically generated">
            <a:extLst>
              <a:ext uri="{FF2B5EF4-FFF2-40B4-BE49-F238E27FC236}">
                <a16:creationId xmlns:a16="http://schemas.microsoft.com/office/drawing/2014/main" id="{C462C2A4-FC82-4D84-8294-C185D0CF8B3A}"/>
              </a:ext>
            </a:extLst>
          </p:cNvPr>
          <p:cNvPicPr preferRelativeResize="0"/>
          <p:nvPr/>
        </p:nvPicPr>
        <p:blipFill rotWithShape="1">
          <a:blip r:embed="rId5">
            <a:alphaModFix/>
          </a:blip>
          <a:srcRect/>
          <a:stretch/>
        </p:blipFill>
        <p:spPr>
          <a:xfrm>
            <a:off x="1877877" y="3993761"/>
            <a:ext cx="1005999" cy="671189"/>
          </a:xfrm>
          <a:prstGeom prst="rect">
            <a:avLst/>
          </a:prstGeom>
          <a:noFill/>
          <a:ln>
            <a:noFill/>
          </a:ln>
        </p:spPr>
      </p:pic>
      <p:pic>
        <p:nvPicPr>
          <p:cNvPr id="40" name="Google Shape;372;p4" descr="Logo&#10;&#10;Description automatically generated">
            <a:extLst>
              <a:ext uri="{FF2B5EF4-FFF2-40B4-BE49-F238E27FC236}">
                <a16:creationId xmlns:a16="http://schemas.microsoft.com/office/drawing/2014/main" id="{EC85D50D-E4BE-4D5D-94B9-0DE368ADE8F0}"/>
              </a:ext>
            </a:extLst>
          </p:cNvPr>
          <p:cNvPicPr preferRelativeResize="0"/>
          <p:nvPr/>
        </p:nvPicPr>
        <p:blipFill rotWithShape="1">
          <a:blip r:embed="rId5">
            <a:alphaModFix/>
          </a:blip>
          <a:srcRect/>
          <a:stretch/>
        </p:blipFill>
        <p:spPr>
          <a:xfrm>
            <a:off x="3336463" y="4902899"/>
            <a:ext cx="1005999" cy="671189"/>
          </a:xfrm>
          <a:prstGeom prst="rect">
            <a:avLst/>
          </a:prstGeom>
          <a:noFill/>
          <a:ln>
            <a:noFill/>
          </a:ln>
        </p:spPr>
      </p:pic>
      <p:pic>
        <p:nvPicPr>
          <p:cNvPr id="41" name="Google Shape;373;p4" descr="Logo&#10;&#10;Description automatically generated">
            <a:extLst>
              <a:ext uri="{FF2B5EF4-FFF2-40B4-BE49-F238E27FC236}">
                <a16:creationId xmlns:a16="http://schemas.microsoft.com/office/drawing/2014/main" id="{26EDF2E0-AF51-4A03-AAD3-B4C940182E2F}"/>
              </a:ext>
            </a:extLst>
          </p:cNvPr>
          <p:cNvPicPr preferRelativeResize="0"/>
          <p:nvPr/>
        </p:nvPicPr>
        <p:blipFill rotWithShape="1">
          <a:blip r:embed="rId5">
            <a:alphaModFix/>
          </a:blip>
          <a:srcRect/>
          <a:stretch/>
        </p:blipFill>
        <p:spPr>
          <a:xfrm>
            <a:off x="5339204" y="4061348"/>
            <a:ext cx="1005999" cy="671189"/>
          </a:xfrm>
          <a:prstGeom prst="rect">
            <a:avLst/>
          </a:prstGeom>
          <a:noFill/>
          <a:ln>
            <a:noFill/>
          </a:ln>
        </p:spPr>
      </p:pic>
      <p:pic>
        <p:nvPicPr>
          <p:cNvPr id="42" name="Google Shape;374;p4" descr="Logo&#10;&#10;Description automatically generated">
            <a:extLst>
              <a:ext uri="{FF2B5EF4-FFF2-40B4-BE49-F238E27FC236}">
                <a16:creationId xmlns:a16="http://schemas.microsoft.com/office/drawing/2014/main" id="{EC61D5BE-300A-468F-8337-7C4CAC6D086A}"/>
              </a:ext>
            </a:extLst>
          </p:cNvPr>
          <p:cNvPicPr preferRelativeResize="0"/>
          <p:nvPr/>
        </p:nvPicPr>
        <p:blipFill rotWithShape="1">
          <a:blip r:embed="rId5">
            <a:alphaModFix/>
          </a:blip>
          <a:srcRect/>
          <a:stretch/>
        </p:blipFill>
        <p:spPr>
          <a:xfrm>
            <a:off x="7477871" y="4802412"/>
            <a:ext cx="1005999" cy="671189"/>
          </a:xfrm>
          <a:prstGeom prst="rect">
            <a:avLst/>
          </a:prstGeom>
          <a:noFill/>
          <a:ln>
            <a:noFill/>
          </a:ln>
        </p:spPr>
      </p:pic>
      <p:pic>
        <p:nvPicPr>
          <p:cNvPr id="43" name="Google Shape;375;p4" descr="Logo&#10;&#10;Description automatically generated">
            <a:extLst>
              <a:ext uri="{FF2B5EF4-FFF2-40B4-BE49-F238E27FC236}">
                <a16:creationId xmlns:a16="http://schemas.microsoft.com/office/drawing/2014/main" id="{5879FEC5-38F0-4163-BBB8-3AA0BD3B9368}"/>
              </a:ext>
            </a:extLst>
          </p:cNvPr>
          <p:cNvPicPr preferRelativeResize="0"/>
          <p:nvPr/>
        </p:nvPicPr>
        <p:blipFill rotWithShape="1">
          <a:blip r:embed="rId5">
            <a:alphaModFix/>
          </a:blip>
          <a:srcRect/>
          <a:stretch/>
        </p:blipFill>
        <p:spPr>
          <a:xfrm>
            <a:off x="9224260" y="3754613"/>
            <a:ext cx="1005999" cy="671189"/>
          </a:xfrm>
          <a:prstGeom prst="rect">
            <a:avLst/>
          </a:prstGeom>
          <a:noFill/>
          <a:ln>
            <a:noFill/>
          </a:ln>
        </p:spPr>
      </p:pic>
      <p:pic>
        <p:nvPicPr>
          <p:cNvPr id="44" name="Google Shape;376;p4" descr="Logo&#10;&#10;Description automatically generated">
            <a:extLst>
              <a:ext uri="{FF2B5EF4-FFF2-40B4-BE49-F238E27FC236}">
                <a16:creationId xmlns:a16="http://schemas.microsoft.com/office/drawing/2014/main" id="{81DE48A2-702D-4D8C-B098-79B582866233}"/>
              </a:ext>
            </a:extLst>
          </p:cNvPr>
          <p:cNvPicPr preferRelativeResize="0"/>
          <p:nvPr/>
        </p:nvPicPr>
        <p:blipFill rotWithShape="1">
          <a:blip r:embed="rId5">
            <a:alphaModFix/>
          </a:blip>
          <a:srcRect/>
          <a:stretch/>
        </p:blipFill>
        <p:spPr>
          <a:xfrm>
            <a:off x="11093796" y="3205623"/>
            <a:ext cx="1005999" cy="671189"/>
          </a:xfrm>
          <a:prstGeom prst="rect">
            <a:avLst/>
          </a:prstGeom>
          <a:noFill/>
          <a:ln>
            <a:noFill/>
          </a:ln>
        </p:spPr>
      </p:pic>
      <p:sp>
        <p:nvSpPr>
          <p:cNvPr id="45" name="Google Shape;384;p4">
            <a:hlinkClick r:id="" action="ppaction://noaction">
              <a:snd r:embed="rId6" name="piano.wav"/>
            </a:hlinkClick>
            <a:extLst>
              <a:ext uri="{FF2B5EF4-FFF2-40B4-BE49-F238E27FC236}">
                <a16:creationId xmlns:a16="http://schemas.microsoft.com/office/drawing/2014/main" id="{68CEF45E-019E-4A9B-9F6E-287D32531324}"/>
              </a:ext>
            </a:extLst>
          </p:cNvPr>
          <p:cNvSpPr txBox="1"/>
          <p:nvPr/>
        </p:nvSpPr>
        <p:spPr>
          <a:xfrm rot="-996021">
            <a:off x="-87412" y="3608154"/>
            <a:ext cx="1435974" cy="461665"/>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n-GB" sz="2400" b="1" kern="0" dirty="0">
                <a:solidFill>
                  <a:srgbClr val="FFFFFF"/>
                </a:solidFill>
                <a:ea typeface="Arial"/>
                <a:cs typeface="Arial"/>
                <a:sym typeface="Arial"/>
              </a:rPr>
              <a:t>piano</a:t>
            </a:r>
            <a:endParaRPr sz="1400" kern="0" dirty="0">
              <a:solidFill>
                <a:srgbClr val="000000"/>
              </a:solidFill>
              <a:cs typeface="Arial"/>
              <a:sym typeface="Arial"/>
            </a:endParaRPr>
          </a:p>
        </p:txBody>
      </p:sp>
      <p:sp>
        <p:nvSpPr>
          <p:cNvPr id="46" name="Google Shape;385;p4">
            <a:hlinkClick r:id="" action="ppaction://noaction">
              <a:snd r:embed="rId7" name="eau.wav"/>
            </a:hlinkClick>
            <a:extLst>
              <a:ext uri="{FF2B5EF4-FFF2-40B4-BE49-F238E27FC236}">
                <a16:creationId xmlns:a16="http://schemas.microsoft.com/office/drawing/2014/main" id="{A54027B1-EDAC-42DD-B40C-235940EE2C69}"/>
              </a:ext>
            </a:extLst>
          </p:cNvPr>
          <p:cNvSpPr txBox="1"/>
          <p:nvPr/>
        </p:nvSpPr>
        <p:spPr>
          <a:xfrm rot="-996021">
            <a:off x="1594772" y="4035820"/>
            <a:ext cx="1655774" cy="461665"/>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n-GB" sz="2400" b="1" kern="0" dirty="0" err="1">
                <a:solidFill>
                  <a:srgbClr val="FFFFFF"/>
                </a:solidFill>
                <a:ea typeface="Arial"/>
                <a:cs typeface="Arial"/>
                <a:sym typeface="Arial"/>
              </a:rPr>
              <a:t>eau</a:t>
            </a:r>
            <a:endParaRPr sz="1400" kern="0" dirty="0">
              <a:solidFill>
                <a:srgbClr val="000000"/>
              </a:solidFill>
              <a:cs typeface="Arial"/>
              <a:sym typeface="Arial"/>
            </a:endParaRPr>
          </a:p>
        </p:txBody>
      </p:sp>
      <p:sp>
        <p:nvSpPr>
          <p:cNvPr id="47" name="Google Shape;386;p4">
            <a:hlinkClick r:id="" action="ppaction://noaction">
              <a:snd r:embed="rId8" name="jeu.wav"/>
            </a:hlinkClick>
            <a:extLst>
              <a:ext uri="{FF2B5EF4-FFF2-40B4-BE49-F238E27FC236}">
                <a16:creationId xmlns:a16="http://schemas.microsoft.com/office/drawing/2014/main" id="{4325B75B-474B-42AC-960B-511490F079FB}"/>
              </a:ext>
            </a:extLst>
          </p:cNvPr>
          <p:cNvSpPr txBox="1"/>
          <p:nvPr/>
        </p:nvSpPr>
        <p:spPr>
          <a:xfrm rot="-996021">
            <a:off x="3016075" y="4982768"/>
            <a:ext cx="1615591" cy="461665"/>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n-GB" sz="2400" b="1" kern="0" dirty="0">
                <a:solidFill>
                  <a:srgbClr val="FFFFFF"/>
                </a:solidFill>
                <a:ea typeface="Arial"/>
                <a:cs typeface="Arial"/>
                <a:sym typeface="Arial"/>
              </a:rPr>
              <a:t>jeu*</a:t>
            </a:r>
            <a:endParaRPr sz="1400" kern="0" dirty="0">
              <a:solidFill>
                <a:srgbClr val="000000"/>
              </a:solidFill>
              <a:cs typeface="Arial"/>
              <a:sym typeface="Arial"/>
            </a:endParaRPr>
          </a:p>
        </p:txBody>
      </p:sp>
      <p:sp>
        <p:nvSpPr>
          <p:cNvPr id="48" name="Google Shape;387;p4">
            <a:hlinkClick r:id="" action="ppaction://noaction">
              <a:snd r:embed="rId9" name="photo.wav"/>
            </a:hlinkClick>
            <a:extLst>
              <a:ext uri="{FF2B5EF4-FFF2-40B4-BE49-F238E27FC236}">
                <a16:creationId xmlns:a16="http://schemas.microsoft.com/office/drawing/2014/main" id="{203EAEAF-4AEA-458D-BFF5-52FF0CB3DD54}"/>
              </a:ext>
            </a:extLst>
          </p:cNvPr>
          <p:cNvSpPr txBox="1"/>
          <p:nvPr/>
        </p:nvSpPr>
        <p:spPr>
          <a:xfrm rot="-996021">
            <a:off x="4908493" y="4085556"/>
            <a:ext cx="1854955" cy="461665"/>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n-GB" sz="2400" b="1" kern="0" dirty="0">
                <a:solidFill>
                  <a:srgbClr val="FFFFFF"/>
                </a:solidFill>
                <a:ea typeface="Arial"/>
                <a:cs typeface="Arial"/>
                <a:sym typeface="Arial"/>
              </a:rPr>
              <a:t>photo</a:t>
            </a:r>
            <a:endParaRPr sz="1400" kern="0" dirty="0">
              <a:solidFill>
                <a:srgbClr val="000000"/>
              </a:solidFill>
              <a:cs typeface="Arial"/>
              <a:sym typeface="Arial"/>
            </a:endParaRPr>
          </a:p>
        </p:txBody>
      </p:sp>
      <p:sp>
        <p:nvSpPr>
          <p:cNvPr id="49" name="Google Shape;388;p4">
            <a:hlinkClick r:id="" action="ppaction://noaction">
              <a:snd r:embed="rId10" name="banjo.wav"/>
            </a:hlinkClick>
            <a:extLst>
              <a:ext uri="{FF2B5EF4-FFF2-40B4-BE49-F238E27FC236}">
                <a16:creationId xmlns:a16="http://schemas.microsoft.com/office/drawing/2014/main" id="{DD93FCEB-7B06-4187-9E54-8DCD707CF026}"/>
              </a:ext>
            </a:extLst>
          </p:cNvPr>
          <p:cNvSpPr txBox="1"/>
          <p:nvPr/>
        </p:nvSpPr>
        <p:spPr>
          <a:xfrm rot="-996021">
            <a:off x="7195787" y="4867969"/>
            <a:ext cx="1598863" cy="461624"/>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n-GB" sz="2400" b="1" kern="0" dirty="0">
                <a:solidFill>
                  <a:srgbClr val="FFFFFF"/>
                </a:solidFill>
                <a:ea typeface="Arial"/>
                <a:cs typeface="Arial"/>
                <a:sym typeface="Arial"/>
              </a:rPr>
              <a:t>banjo</a:t>
            </a:r>
            <a:endParaRPr sz="1400" kern="0" dirty="0">
              <a:solidFill>
                <a:srgbClr val="000000"/>
              </a:solidFill>
              <a:cs typeface="Arial"/>
              <a:sym typeface="Arial"/>
            </a:endParaRPr>
          </a:p>
        </p:txBody>
      </p:sp>
      <p:sp>
        <p:nvSpPr>
          <p:cNvPr id="50" name="Google Shape;389;p4">
            <a:hlinkClick r:id="" action="ppaction://noaction">
              <a:snd r:embed="rId11" name="fou.wav"/>
            </a:hlinkClick>
            <a:extLst>
              <a:ext uri="{FF2B5EF4-FFF2-40B4-BE49-F238E27FC236}">
                <a16:creationId xmlns:a16="http://schemas.microsoft.com/office/drawing/2014/main" id="{9FC61C81-85DF-4A12-A2D7-37D7AB0553E1}"/>
              </a:ext>
            </a:extLst>
          </p:cNvPr>
          <p:cNvSpPr txBox="1"/>
          <p:nvPr/>
        </p:nvSpPr>
        <p:spPr>
          <a:xfrm rot="-996021">
            <a:off x="8804303" y="3840099"/>
            <a:ext cx="1834547" cy="461665"/>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n-GB" sz="2400" b="1" kern="0" dirty="0" err="1">
                <a:solidFill>
                  <a:srgbClr val="FFFFFF"/>
                </a:solidFill>
                <a:ea typeface="Arial"/>
                <a:cs typeface="Arial"/>
                <a:sym typeface="Arial"/>
              </a:rPr>
              <a:t>fou</a:t>
            </a:r>
            <a:r>
              <a:rPr lang="en-GB" sz="2400" b="1" kern="0" dirty="0">
                <a:solidFill>
                  <a:srgbClr val="FFFFFF"/>
                </a:solidFill>
                <a:ea typeface="Arial"/>
                <a:cs typeface="Arial"/>
                <a:sym typeface="Arial"/>
              </a:rPr>
              <a:t>*</a:t>
            </a:r>
            <a:endParaRPr sz="1400" kern="0" dirty="0">
              <a:solidFill>
                <a:srgbClr val="000000"/>
              </a:solidFill>
              <a:cs typeface="Arial"/>
              <a:sym typeface="Arial"/>
            </a:endParaRPr>
          </a:p>
        </p:txBody>
      </p:sp>
      <p:sp>
        <p:nvSpPr>
          <p:cNvPr id="51" name="Google Shape;390;p4">
            <a:hlinkClick r:id="" action="ppaction://noaction">
              <a:snd r:embed="rId12" name="faux.wav"/>
            </a:hlinkClick>
            <a:extLst>
              <a:ext uri="{FF2B5EF4-FFF2-40B4-BE49-F238E27FC236}">
                <a16:creationId xmlns:a16="http://schemas.microsoft.com/office/drawing/2014/main" id="{9892F019-C600-48BD-B523-F6D8A5541DC2}"/>
              </a:ext>
            </a:extLst>
          </p:cNvPr>
          <p:cNvSpPr txBox="1"/>
          <p:nvPr/>
        </p:nvSpPr>
        <p:spPr>
          <a:xfrm rot="-996021">
            <a:off x="10878809" y="3282106"/>
            <a:ext cx="1435974" cy="461665"/>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n-GB" sz="2400" b="1" kern="0" dirty="0">
                <a:solidFill>
                  <a:srgbClr val="FFFFFF"/>
                </a:solidFill>
                <a:ea typeface="Arial"/>
                <a:cs typeface="Arial"/>
                <a:sym typeface="Arial"/>
              </a:rPr>
              <a:t>faux</a:t>
            </a:r>
            <a:endParaRPr sz="2400" b="1" kern="0" dirty="0">
              <a:solidFill>
                <a:srgbClr val="FFFFFF"/>
              </a:solidFill>
              <a:ea typeface="Arial"/>
              <a:cs typeface="Arial"/>
              <a:sym typeface="Arial"/>
            </a:endParaRPr>
          </a:p>
        </p:txBody>
      </p:sp>
      <p:sp>
        <p:nvSpPr>
          <p:cNvPr id="53" name="Google Shape;410;p19">
            <a:extLst>
              <a:ext uri="{FF2B5EF4-FFF2-40B4-BE49-F238E27FC236}">
                <a16:creationId xmlns:a16="http://schemas.microsoft.com/office/drawing/2014/main" id="{111284E7-CDEE-4CF0-9070-8EF0ED89C859}"/>
              </a:ext>
            </a:extLst>
          </p:cNvPr>
          <p:cNvSpPr txBox="1"/>
          <p:nvPr/>
        </p:nvSpPr>
        <p:spPr>
          <a:xfrm>
            <a:off x="11663031" y="493522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S</a:t>
            </a:r>
            <a:endParaRPr b="1" kern="0" dirty="0">
              <a:solidFill>
                <a:srgbClr val="1E4E79"/>
              </a:solidFill>
              <a:latin typeface="Century Gothic"/>
              <a:ea typeface="Century Gothic"/>
              <a:cs typeface="Century Gothic"/>
              <a:sym typeface="Century Gothic"/>
            </a:endParaRPr>
          </a:p>
        </p:txBody>
      </p:sp>
      <p:sp>
        <p:nvSpPr>
          <p:cNvPr id="54" name="Google Shape;387;p19">
            <a:extLst>
              <a:ext uri="{FF2B5EF4-FFF2-40B4-BE49-F238E27FC236}">
                <a16:creationId xmlns:a16="http://schemas.microsoft.com/office/drawing/2014/main" id="{C23047DD-701B-4926-9820-B5C7BCB6CD19}"/>
              </a:ext>
            </a:extLst>
          </p:cNvPr>
          <p:cNvSpPr/>
          <p:nvPr/>
        </p:nvSpPr>
        <p:spPr>
          <a:xfrm>
            <a:off x="11002736" y="4135875"/>
            <a:ext cx="502131" cy="1901999"/>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latin typeface="Century Gothic"/>
              <a:ea typeface="Century Gothic"/>
              <a:cs typeface="Century Gothic"/>
              <a:sym typeface="Century Gothic"/>
            </a:endParaRPr>
          </a:p>
        </p:txBody>
      </p:sp>
      <p:sp>
        <p:nvSpPr>
          <p:cNvPr id="55" name="Google Shape;388;p19">
            <a:extLst>
              <a:ext uri="{FF2B5EF4-FFF2-40B4-BE49-F238E27FC236}">
                <a16:creationId xmlns:a16="http://schemas.microsoft.com/office/drawing/2014/main" id="{B9EA1BB4-EE7C-4D30-AB28-9CB0B5D7FBB4}"/>
              </a:ext>
            </a:extLst>
          </p:cNvPr>
          <p:cNvSpPr/>
          <p:nvPr/>
        </p:nvSpPr>
        <p:spPr>
          <a:xfrm>
            <a:off x="11001971" y="4135875"/>
            <a:ext cx="503528" cy="1890572"/>
          </a:xfrm>
          <a:prstGeom prst="rect">
            <a:avLst/>
          </a:prstGeom>
          <a:solidFill>
            <a:srgbClr val="2994B2"/>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dirty="0">
              <a:solidFill>
                <a:srgbClr val="000000"/>
              </a:solidFill>
              <a:latin typeface="Century Gothic"/>
              <a:ea typeface="Century Gothic"/>
              <a:cs typeface="Century Gothic"/>
              <a:sym typeface="Century Gothic"/>
            </a:endParaRPr>
          </a:p>
        </p:txBody>
      </p:sp>
      <p:cxnSp>
        <p:nvCxnSpPr>
          <p:cNvPr id="56" name="Google Shape;389;p19">
            <a:extLst>
              <a:ext uri="{FF2B5EF4-FFF2-40B4-BE49-F238E27FC236}">
                <a16:creationId xmlns:a16="http://schemas.microsoft.com/office/drawing/2014/main" id="{FD53990A-30C7-4CDE-9F9F-50CE1886675F}"/>
              </a:ext>
            </a:extLst>
          </p:cNvPr>
          <p:cNvCxnSpPr>
            <a:cxnSpLocks/>
          </p:cNvCxnSpPr>
          <p:nvPr/>
        </p:nvCxnSpPr>
        <p:spPr>
          <a:xfrm>
            <a:off x="11686108" y="4135875"/>
            <a:ext cx="0" cy="1890573"/>
          </a:xfrm>
          <a:prstGeom prst="straightConnector1">
            <a:avLst/>
          </a:prstGeom>
          <a:noFill/>
          <a:ln w="28575" cap="flat" cmpd="sng">
            <a:solidFill>
              <a:srgbClr val="1E4E79"/>
            </a:solidFill>
            <a:prstDash val="solid"/>
            <a:round/>
            <a:headEnd type="none" w="med" len="med"/>
            <a:tailEnd type="none" w="med" len="med"/>
          </a:ln>
        </p:spPr>
      </p:cxnSp>
      <p:cxnSp>
        <p:nvCxnSpPr>
          <p:cNvPr id="57" name="Google Shape;390;p19">
            <a:extLst>
              <a:ext uri="{FF2B5EF4-FFF2-40B4-BE49-F238E27FC236}">
                <a16:creationId xmlns:a16="http://schemas.microsoft.com/office/drawing/2014/main" id="{7FBBBF7E-6CAE-41AE-A580-80C8B4215AC0}"/>
              </a:ext>
            </a:extLst>
          </p:cNvPr>
          <p:cNvCxnSpPr/>
          <p:nvPr/>
        </p:nvCxnSpPr>
        <p:spPr>
          <a:xfrm>
            <a:off x="11678867" y="413518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58" name="Google Shape;391;p19">
            <a:extLst>
              <a:ext uri="{FF2B5EF4-FFF2-40B4-BE49-F238E27FC236}">
                <a16:creationId xmlns:a16="http://schemas.microsoft.com/office/drawing/2014/main" id="{4D5E00E3-42FC-4578-A70A-95A4B6B0EBDF}"/>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59" name="Google Shape;393;p19">
            <a:extLst>
              <a:ext uri="{FF2B5EF4-FFF2-40B4-BE49-F238E27FC236}">
                <a16:creationId xmlns:a16="http://schemas.microsoft.com/office/drawing/2014/main" id="{5DB8C9AD-EA26-43B5-8713-E15900B4BB1C}"/>
              </a:ext>
            </a:extLst>
          </p:cNvPr>
          <p:cNvSpPr txBox="1"/>
          <p:nvPr/>
        </p:nvSpPr>
        <p:spPr>
          <a:xfrm>
            <a:off x="11690283" y="4142742"/>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12</a:t>
            </a:r>
            <a:endParaRPr sz="1400" kern="0" dirty="0">
              <a:solidFill>
                <a:srgbClr val="000000"/>
              </a:solidFill>
              <a:cs typeface="Arial"/>
              <a:sym typeface="Arial"/>
            </a:endParaRPr>
          </a:p>
        </p:txBody>
      </p:sp>
      <p:sp>
        <p:nvSpPr>
          <p:cNvPr id="60" name="Google Shape;394;p19">
            <a:extLst>
              <a:ext uri="{FF2B5EF4-FFF2-40B4-BE49-F238E27FC236}">
                <a16:creationId xmlns:a16="http://schemas.microsoft.com/office/drawing/2014/main" id="{77EA6454-C550-4AE0-8418-F658BACDAEF5}"/>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latin typeface="Century Gothic"/>
                <a:ea typeface="Century Gothic"/>
                <a:cs typeface="Century Gothic"/>
                <a:sym typeface="Century Gothic"/>
              </a:rPr>
              <a:t>0</a:t>
            </a:r>
            <a:endParaRPr sz="1400" kern="0" dirty="0">
              <a:solidFill>
                <a:srgbClr val="000000"/>
              </a:solidFill>
              <a:cs typeface="Arial"/>
              <a:sym typeface="Arial"/>
            </a:endParaRPr>
          </a:p>
        </p:txBody>
      </p:sp>
      <p:sp>
        <p:nvSpPr>
          <p:cNvPr id="61" name="Google Shape;395;p19">
            <a:extLst>
              <a:ext uri="{FF2B5EF4-FFF2-40B4-BE49-F238E27FC236}">
                <a16:creationId xmlns:a16="http://schemas.microsoft.com/office/drawing/2014/main" id="{F6E2E2F0-C7FA-42F6-9176-A7873267E153}"/>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b="1" kern="0" dirty="0">
                <a:solidFill>
                  <a:srgbClr val="FFFFFF"/>
                </a:solidFill>
                <a:latin typeface="Century Gothic"/>
                <a:ea typeface="Century Gothic"/>
                <a:cs typeface="Century Gothic"/>
                <a:sym typeface="Century Gothic"/>
              </a:rPr>
              <a:t>DÉBUT</a:t>
            </a:r>
            <a:endParaRPr sz="1400" kern="0" dirty="0">
              <a:solidFill>
                <a:srgbClr val="000000"/>
              </a:solidFill>
              <a:cs typeface="Arial"/>
              <a:sym typeface="Arial"/>
            </a:endParaRPr>
          </a:p>
        </p:txBody>
      </p:sp>
      <p:pic>
        <p:nvPicPr>
          <p:cNvPr id="62" name="Google Shape;366;p4" descr="Logo&#10;&#10;Description automatically generated">
            <a:extLst>
              <a:ext uri="{FF2B5EF4-FFF2-40B4-BE49-F238E27FC236}">
                <a16:creationId xmlns:a16="http://schemas.microsoft.com/office/drawing/2014/main" id="{42489171-5BDC-4DD9-95A4-B21CCEBDE34B}"/>
              </a:ext>
            </a:extLst>
          </p:cNvPr>
          <p:cNvPicPr preferRelativeResize="0"/>
          <p:nvPr/>
        </p:nvPicPr>
        <p:blipFill rotWithShape="1">
          <a:blip r:embed="rId5">
            <a:alphaModFix/>
          </a:blip>
          <a:srcRect/>
          <a:stretch/>
        </p:blipFill>
        <p:spPr>
          <a:xfrm>
            <a:off x="1900257" y="3042696"/>
            <a:ext cx="1059983" cy="707207"/>
          </a:xfrm>
          <a:prstGeom prst="rect">
            <a:avLst/>
          </a:prstGeom>
          <a:noFill/>
          <a:ln>
            <a:noFill/>
          </a:ln>
        </p:spPr>
      </p:pic>
      <p:sp>
        <p:nvSpPr>
          <p:cNvPr id="63" name="Google Shape;384;p4">
            <a:hlinkClick r:id="" action="ppaction://noaction">
              <a:snd r:embed="rId13" name="jeune.wav"/>
            </a:hlinkClick>
            <a:extLst>
              <a:ext uri="{FF2B5EF4-FFF2-40B4-BE49-F238E27FC236}">
                <a16:creationId xmlns:a16="http://schemas.microsoft.com/office/drawing/2014/main" id="{07CDCE67-8958-419E-8043-7F155C66EAEA}"/>
              </a:ext>
            </a:extLst>
          </p:cNvPr>
          <p:cNvSpPr txBox="1"/>
          <p:nvPr/>
        </p:nvSpPr>
        <p:spPr>
          <a:xfrm rot="-996021">
            <a:off x="1736757" y="3048476"/>
            <a:ext cx="1435974" cy="461665"/>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n-GB" sz="2400" b="1" kern="0" dirty="0" err="1">
                <a:solidFill>
                  <a:srgbClr val="FFFFFF"/>
                </a:solidFill>
                <a:ea typeface="Arial"/>
                <a:cs typeface="Arial"/>
                <a:sym typeface="Arial"/>
              </a:rPr>
              <a:t>jeune</a:t>
            </a:r>
            <a:endParaRPr sz="1400" kern="0" dirty="0">
              <a:solidFill>
                <a:srgbClr val="000000"/>
              </a:solidFill>
              <a:cs typeface="Arial"/>
              <a:sym typeface="Arial"/>
            </a:endParaRPr>
          </a:p>
        </p:txBody>
      </p:sp>
      <p:pic>
        <p:nvPicPr>
          <p:cNvPr id="64" name="Google Shape;366;p4" descr="Logo&#10;&#10;Description automatically generated">
            <a:extLst>
              <a:ext uri="{FF2B5EF4-FFF2-40B4-BE49-F238E27FC236}">
                <a16:creationId xmlns:a16="http://schemas.microsoft.com/office/drawing/2014/main" id="{F96336AC-C4EC-40F9-94E9-51F442FEB8A4}"/>
              </a:ext>
            </a:extLst>
          </p:cNvPr>
          <p:cNvPicPr preferRelativeResize="0"/>
          <p:nvPr/>
        </p:nvPicPr>
        <p:blipFill rotWithShape="1">
          <a:blip r:embed="rId5">
            <a:alphaModFix/>
          </a:blip>
          <a:srcRect/>
          <a:stretch/>
        </p:blipFill>
        <p:spPr>
          <a:xfrm>
            <a:off x="3383822" y="3729666"/>
            <a:ext cx="1059983" cy="707207"/>
          </a:xfrm>
          <a:prstGeom prst="rect">
            <a:avLst/>
          </a:prstGeom>
          <a:noFill/>
          <a:ln>
            <a:noFill/>
          </a:ln>
        </p:spPr>
      </p:pic>
      <p:sp>
        <p:nvSpPr>
          <p:cNvPr id="65" name="Google Shape;384;p4">
            <a:hlinkClick r:id="" action="ppaction://noaction">
              <a:snd r:embed="rId14" name="jaune.wav"/>
            </a:hlinkClick>
            <a:extLst>
              <a:ext uri="{FF2B5EF4-FFF2-40B4-BE49-F238E27FC236}">
                <a16:creationId xmlns:a16="http://schemas.microsoft.com/office/drawing/2014/main" id="{CD6239F9-0EDD-401F-8D06-919DDF9E5708}"/>
              </a:ext>
            </a:extLst>
          </p:cNvPr>
          <p:cNvSpPr txBox="1"/>
          <p:nvPr/>
        </p:nvSpPr>
        <p:spPr>
          <a:xfrm rot="-996021">
            <a:off x="3218554" y="3829811"/>
            <a:ext cx="1435974" cy="461665"/>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n-GB" sz="2400" b="1" kern="0" dirty="0">
                <a:solidFill>
                  <a:srgbClr val="FFFFFF"/>
                </a:solidFill>
                <a:ea typeface="Arial"/>
                <a:cs typeface="Arial"/>
                <a:sym typeface="Arial"/>
              </a:rPr>
              <a:t>jaune</a:t>
            </a:r>
            <a:endParaRPr sz="1400" kern="0" dirty="0">
              <a:solidFill>
                <a:srgbClr val="000000"/>
              </a:solidFill>
              <a:cs typeface="Arial"/>
              <a:sym typeface="Arial"/>
            </a:endParaRPr>
          </a:p>
        </p:txBody>
      </p:sp>
      <p:pic>
        <p:nvPicPr>
          <p:cNvPr id="66" name="Google Shape;366;p4" descr="Logo&#10;&#10;Description automatically generated">
            <a:extLst>
              <a:ext uri="{FF2B5EF4-FFF2-40B4-BE49-F238E27FC236}">
                <a16:creationId xmlns:a16="http://schemas.microsoft.com/office/drawing/2014/main" id="{88B2535D-DF31-45F6-9748-BF7574ECDA35}"/>
              </a:ext>
            </a:extLst>
          </p:cNvPr>
          <p:cNvPicPr preferRelativeResize="0"/>
          <p:nvPr/>
        </p:nvPicPr>
        <p:blipFill rotWithShape="1">
          <a:blip r:embed="rId5">
            <a:alphaModFix/>
          </a:blip>
          <a:srcRect/>
          <a:stretch/>
        </p:blipFill>
        <p:spPr>
          <a:xfrm>
            <a:off x="5125432" y="5066285"/>
            <a:ext cx="1059983" cy="707207"/>
          </a:xfrm>
          <a:prstGeom prst="rect">
            <a:avLst/>
          </a:prstGeom>
          <a:noFill/>
          <a:ln>
            <a:noFill/>
          </a:ln>
        </p:spPr>
      </p:pic>
      <p:sp>
        <p:nvSpPr>
          <p:cNvPr id="67" name="Google Shape;384;p4">
            <a:hlinkClick r:id="" action="ppaction://noaction">
              <a:snd r:embed="rId15" name="personne.wav"/>
            </a:hlinkClick>
            <a:extLst>
              <a:ext uri="{FF2B5EF4-FFF2-40B4-BE49-F238E27FC236}">
                <a16:creationId xmlns:a16="http://schemas.microsoft.com/office/drawing/2014/main" id="{100A1901-03B7-4856-A4AB-4833C544D066}"/>
              </a:ext>
            </a:extLst>
          </p:cNvPr>
          <p:cNvSpPr txBox="1"/>
          <p:nvPr/>
        </p:nvSpPr>
        <p:spPr>
          <a:xfrm rot="-996021">
            <a:off x="4806455" y="5166329"/>
            <a:ext cx="1668713" cy="461624"/>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n-GB" sz="2400" b="1" kern="0" dirty="0" err="1">
                <a:solidFill>
                  <a:srgbClr val="FFFFFF"/>
                </a:solidFill>
                <a:ea typeface="Arial"/>
                <a:cs typeface="Arial"/>
                <a:sym typeface="Arial"/>
              </a:rPr>
              <a:t>personne</a:t>
            </a:r>
            <a:endParaRPr sz="1400" kern="0" dirty="0">
              <a:solidFill>
                <a:srgbClr val="000000"/>
              </a:solidFill>
              <a:cs typeface="Arial"/>
              <a:sym typeface="Arial"/>
            </a:endParaRPr>
          </a:p>
        </p:txBody>
      </p:sp>
      <p:pic>
        <p:nvPicPr>
          <p:cNvPr id="68" name="Google Shape;366;p4" descr="Logo&#10;&#10;Description automatically generated">
            <a:extLst>
              <a:ext uri="{FF2B5EF4-FFF2-40B4-BE49-F238E27FC236}">
                <a16:creationId xmlns:a16="http://schemas.microsoft.com/office/drawing/2014/main" id="{559FD861-36DA-4A71-8668-12CCC3CB5DF9}"/>
              </a:ext>
            </a:extLst>
          </p:cNvPr>
          <p:cNvPicPr preferRelativeResize="0"/>
          <p:nvPr/>
        </p:nvPicPr>
        <p:blipFill rotWithShape="1">
          <a:blip r:embed="rId5">
            <a:alphaModFix/>
          </a:blip>
          <a:srcRect/>
          <a:stretch/>
        </p:blipFill>
        <p:spPr>
          <a:xfrm>
            <a:off x="6541603" y="3329006"/>
            <a:ext cx="1059983" cy="707207"/>
          </a:xfrm>
          <a:prstGeom prst="rect">
            <a:avLst/>
          </a:prstGeom>
          <a:noFill/>
          <a:ln>
            <a:noFill/>
          </a:ln>
        </p:spPr>
      </p:pic>
      <p:sp>
        <p:nvSpPr>
          <p:cNvPr id="69" name="Google Shape;384;p4">
            <a:hlinkClick r:id="" action="ppaction://noaction">
              <a:snd r:embed="rId16" name="poste.wav"/>
            </a:hlinkClick>
            <a:extLst>
              <a:ext uri="{FF2B5EF4-FFF2-40B4-BE49-F238E27FC236}">
                <a16:creationId xmlns:a16="http://schemas.microsoft.com/office/drawing/2014/main" id="{EBDDCA3B-9AE5-4DC9-8BF5-B0A0FBD303EB}"/>
              </a:ext>
            </a:extLst>
          </p:cNvPr>
          <p:cNvSpPr txBox="1"/>
          <p:nvPr/>
        </p:nvSpPr>
        <p:spPr>
          <a:xfrm rot="-996021">
            <a:off x="6190062" y="3437858"/>
            <a:ext cx="1717375" cy="461624"/>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n-GB" sz="2400" b="1" kern="0" dirty="0">
                <a:solidFill>
                  <a:srgbClr val="FFFFFF"/>
                </a:solidFill>
                <a:ea typeface="Arial"/>
                <a:cs typeface="Arial"/>
                <a:sym typeface="Arial"/>
              </a:rPr>
              <a:t>poste</a:t>
            </a:r>
            <a:endParaRPr sz="1400" kern="0" dirty="0">
              <a:solidFill>
                <a:srgbClr val="000000"/>
              </a:solidFill>
              <a:cs typeface="Arial"/>
              <a:sym typeface="Arial"/>
            </a:endParaRPr>
          </a:p>
        </p:txBody>
      </p:sp>
      <p:pic>
        <p:nvPicPr>
          <p:cNvPr id="70" name="Google Shape;366;p4" descr="Logo&#10;&#10;Description automatically generated">
            <a:extLst>
              <a:ext uri="{FF2B5EF4-FFF2-40B4-BE49-F238E27FC236}">
                <a16:creationId xmlns:a16="http://schemas.microsoft.com/office/drawing/2014/main" id="{F62DE0F3-5DF1-47C9-A01D-ACF741ED5E95}"/>
              </a:ext>
            </a:extLst>
          </p:cNvPr>
          <p:cNvPicPr preferRelativeResize="0"/>
          <p:nvPr/>
        </p:nvPicPr>
        <p:blipFill rotWithShape="1">
          <a:blip r:embed="rId5">
            <a:alphaModFix/>
          </a:blip>
          <a:srcRect/>
          <a:stretch/>
        </p:blipFill>
        <p:spPr>
          <a:xfrm>
            <a:off x="9166440" y="2790050"/>
            <a:ext cx="1059983" cy="707207"/>
          </a:xfrm>
          <a:prstGeom prst="rect">
            <a:avLst/>
          </a:prstGeom>
          <a:noFill/>
          <a:ln>
            <a:noFill/>
          </a:ln>
        </p:spPr>
      </p:pic>
      <p:sp>
        <p:nvSpPr>
          <p:cNvPr id="71" name="Google Shape;384;p4">
            <a:hlinkClick r:id="" action="ppaction://noaction">
              <a:snd r:embed="rId17" name="astronaut.wav"/>
            </a:hlinkClick>
            <a:extLst>
              <a:ext uri="{FF2B5EF4-FFF2-40B4-BE49-F238E27FC236}">
                <a16:creationId xmlns:a16="http://schemas.microsoft.com/office/drawing/2014/main" id="{5854A689-77C8-4F03-A314-CE83378E7F6A}"/>
              </a:ext>
            </a:extLst>
          </p:cNvPr>
          <p:cNvSpPr txBox="1"/>
          <p:nvPr/>
        </p:nvSpPr>
        <p:spPr>
          <a:xfrm rot="-996021">
            <a:off x="8897297" y="2847056"/>
            <a:ext cx="1676480" cy="461624"/>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defRPr/>
            </a:pPr>
            <a:r>
              <a:rPr lang="en-GB" sz="2400" b="1" kern="0" dirty="0">
                <a:solidFill>
                  <a:srgbClr val="FFFFFF"/>
                </a:solidFill>
                <a:ea typeface="Arial"/>
                <a:cs typeface="Arial"/>
                <a:sym typeface="Arial"/>
              </a:rPr>
              <a:t>astronaut</a:t>
            </a:r>
            <a:endParaRPr sz="1400" kern="0" dirty="0">
              <a:solidFill>
                <a:srgbClr val="000000"/>
              </a:solidFill>
              <a:cs typeface="Arial"/>
              <a:sym typeface="Arial"/>
            </a:endParaRPr>
          </a:p>
        </p:txBody>
      </p:sp>
      <p:pic>
        <p:nvPicPr>
          <p:cNvPr id="72" name="Google Shape;356;p4" descr="Teacher">
            <a:extLst>
              <a:ext uri="{FF2B5EF4-FFF2-40B4-BE49-F238E27FC236}">
                <a16:creationId xmlns:a16="http://schemas.microsoft.com/office/drawing/2014/main" id="{2137E223-D3DE-478A-928D-E6D124445E9D}"/>
              </a:ext>
            </a:extLst>
          </p:cNvPr>
          <p:cNvPicPr preferRelativeResize="0"/>
          <p:nvPr/>
        </p:nvPicPr>
        <p:blipFill rotWithShape="1">
          <a:blip r:embed="rId18">
            <a:alphaModFix/>
          </a:blip>
          <a:srcRect/>
          <a:stretch/>
        </p:blipFill>
        <p:spPr>
          <a:xfrm>
            <a:off x="3230661" y="-46660"/>
            <a:ext cx="914400" cy="914400"/>
          </a:xfrm>
          <a:prstGeom prst="rect">
            <a:avLst/>
          </a:prstGeom>
          <a:noFill/>
          <a:ln>
            <a:noFill/>
          </a:ln>
        </p:spPr>
      </p:pic>
      <p:sp>
        <p:nvSpPr>
          <p:cNvPr id="73" name="Google Shape;357;p4">
            <a:hlinkClick r:id="" action="ppaction://noaction">
              <a:snd r:embed="rId19" name="p_i.wav"/>
            </a:hlinkClick>
            <a:extLst>
              <a:ext uri="{FF2B5EF4-FFF2-40B4-BE49-F238E27FC236}">
                <a16:creationId xmlns:a16="http://schemas.microsoft.com/office/drawing/2014/main" id="{BFF27B54-9392-4148-8AF1-F4FB558E5F6A}"/>
              </a:ext>
            </a:extLst>
          </p:cNvPr>
          <p:cNvSpPr/>
          <p:nvPr/>
        </p:nvSpPr>
        <p:spPr>
          <a:xfrm>
            <a:off x="4310086" y="121459"/>
            <a:ext cx="5960753" cy="547644"/>
          </a:xfrm>
          <a:prstGeom prst="wedgeRoundRectCallout">
            <a:avLst>
              <a:gd name="adj1" fmla="val -57388"/>
              <a:gd name="adj2" fmla="val 6026"/>
              <a:gd name="adj3" fmla="val 16667"/>
            </a:avLst>
          </a:prstGeom>
          <a:solidFill>
            <a:schemeClr val="lt1"/>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0" i="0" u="none" strike="noStrike" kern="0" cap="none" spc="0" normalizeH="0" baseline="0" noProof="0">
                <a:ln>
                  <a:noFill/>
                </a:ln>
                <a:solidFill>
                  <a:srgbClr val="FFFFFF"/>
                </a:solidFill>
                <a:effectLst/>
                <a:uLnTx/>
                <a:uFillTx/>
                <a:latin typeface="Arial"/>
                <a:ea typeface="Arial"/>
                <a:cs typeface="Arial"/>
                <a:sym typeface="Arial"/>
              </a:rPr>
              <a:t>. Écoute les noms des animaux. C’est [ien] ou [(a)in]?</a:t>
            </a: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4" name="Google Shape;358;p4">
            <a:hlinkClick r:id="" action="ppaction://noaction">
              <a:snd r:embed="rId19" name="p_i.wav"/>
            </a:hlinkClick>
            <a:extLst>
              <a:ext uri="{FF2B5EF4-FFF2-40B4-BE49-F238E27FC236}">
                <a16:creationId xmlns:a16="http://schemas.microsoft.com/office/drawing/2014/main" id="{9E40C331-34A3-4CD4-8557-F279C98A2528}"/>
              </a:ext>
            </a:extLst>
          </p:cNvPr>
          <p:cNvSpPr/>
          <p:nvPr/>
        </p:nvSpPr>
        <p:spPr>
          <a:xfrm>
            <a:off x="4344534" y="139448"/>
            <a:ext cx="5881889" cy="455341"/>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Lis les mots avec le son [(e)au/o].</a:t>
            </a:r>
            <a:endParaRPr kumimoji="0" sz="2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75" name="Google Shape;360;p4">
            <a:extLst>
              <a:ext uri="{FF2B5EF4-FFF2-40B4-BE49-F238E27FC236}">
                <a16:creationId xmlns:a16="http://schemas.microsoft.com/office/drawing/2014/main" id="{F684FE37-3024-4AEC-8A5A-873E2A99D2A7}"/>
              </a:ext>
            </a:extLst>
          </p:cNvPr>
          <p:cNvSpPr/>
          <p:nvPr/>
        </p:nvSpPr>
        <p:spPr>
          <a:xfrm>
            <a:off x="4595665" y="871129"/>
            <a:ext cx="6656772" cy="547644"/>
          </a:xfrm>
          <a:prstGeom prst="wedgeRoundRectCallout">
            <a:avLst>
              <a:gd name="adj1" fmla="val -53936"/>
              <a:gd name="adj2" fmla="val 10200"/>
              <a:gd name="adj3" fmla="val 16667"/>
            </a:avLst>
          </a:prstGeom>
          <a:solidFill>
            <a:schemeClr val="lt1"/>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GB" sz="1800" b="0" i="0" u="none" strike="noStrike" kern="0" cap="none" spc="0" normalizeH="0" baseline="0" noProof="0">
                <a:ln>
                  <a:noFill/>
                </a:ln>
                <a:solidFill>
                  <a:srgbClr val="FFFFFF"/>
                </a:solidFill>
                <a:effectLst/>
                <a:uLnTx/>
                <a:uFillTx/>
                <a:latin typeface="Arial"/>
                <a:ea typeface="Arial"/>
                <a:cs typeface="Arial"/>
                <a:sym typeface="Arial"/>
              </a:rPr>
              <a:t>. Écoute les noms des animaux. C’est [ien] ou [(a)in]?</a:t>
            </a: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76" name="Google Shape;361;p4">
            <a:hlinkClick r:id="" action="ppaction://noaction">
              <a:snd r:embed="rId20" name="p_ii.wav"/>
            </a:hlinkClick>
            <a:extLst>
              <a:ext uri="{FF2B5EF4-FFF2-40B4-BE49-F238E27FC236}">
                <a16:creationId xmlns:a16="http://schemas.microsoft.com/office/drawing/2014/main" id="{8F8B9FD4-4FF9-475C-B40B-F5137F64A686}"/>
              </a:ext>
            </a:extLst>
          </p:cNvPr>
          <p:cNvSpPr/>
          <p:nvPr/>
        </p:nvSpPr>
        <p:spPr>
          <a:xfrm>
            <a:off x="4608961" y="913346"/>
            <a:ext cx="6643476" cy="388093"/>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Attention ! Il y a des crocodiles dans </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l’eau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2400" b="1" i="0" u="none" strike="noStrike" kern="0" cap="none" spc="0" normalizeH="0" baseline="0" noProof="0" dirty="0">
              <a:ln>
                <a:noFill/>
              </a:ln>
              <a:solidFill>
                <a:srgbClr val="000000"/>
              </a:solidFill>
              <a:effectLst/>
              <a:uLnTx/>
              <a:uFillTx/>
              <a:latin typeface="Arial"/>
              <a:ea typeface="Arial"/>
              <a:cs typeface="Arial"/>
              <a:sym typeface="Arial"/>
            </a:endParaRPr>
          </a:p>
        </p:txBody>
      </p:sp>
      <p:pic>
        <p:nvPicPr>
          <p:cNvPr id="77" name="Google Shape;383;p4" descr="a warning sign with someone slipping on it">
            <a:extLst>
              <a:ext uri="{FF2B5EF4-FFF2-40B4-BE49-F238E27FC236}">
                <a16:creationId xmlns:a16="http://schemas.microsoft.com/office/drawing/2014/main" id="{F8AF4605-96EA-40AC-921A-822494D63023}"/>
              </a:ext>
            </a:extLst>
          </p:cNvPr>
          <p:cNvPicPr preferRelativeResize="0"/>
          <p:nvPr/>
        </p:nvPicPr>
        <p:blipFill rotWithShape="1">
          <a:blip r:embed="rId21">
            <a:alphaModFix/>
          </a:blip>
          <a:srcRect/>
          <a:stretch/>
        </p:blipFill>
        <p:spPr>
          <a:xfrm>
            <a:off x="3621456" y="808404"/>
            <a:ext cx="777657" cy="684095"/>
          </a:xfrm>
          <a:prstGeom prst="rect">
            <a:avLst/>
          </a:prstGeom>
          <a:noFill/>
          <a:ln>
            <a:noFill/>
          </a:ln>
        </p:spPr>
      </p:pic>
      <p:pic>
        <p:nvPicPr>
          <p:cNvPr id="4" name="Graphic 3" descr="Cursor with solid fill">
            <a:extLst>
              <a:ext uri="{FF2B5EF4-FFF2-40B4-BE49-F238E27FC236}">
                <a16:creationId xmlns:a16="http://schemas.microsoft.com/office/drawing/2014/main" id="{A517DE02-0261-49B9-BB2C-4425321B9BC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rot="9348093">
            <a:off x="1090597" y="3579013"/>
            <a:ext cx="914400" cy="914400"/>
          </a:xfrm>
          <a:prstGeom prst="rect">
            <a:avLst/>
          </a:prstGeom>
        </p:spPr>
      </p:pic>
      <p:pic>
        <p:nvPicPr>
          <p:cNvPr id="79" name="Graphic 78" descr="Cursor with solid fill">
            <a:extLst>
              <a:ext uri="{FF2B5EF4-FFF2-40B4-BE49-F238E27FC236}">
                <a16:creationId xmlns:a16="http://schemas.microsoft.com/office/drawing/2014/main" id="{506533DE-7FEF-475B-A3D4-EDC52119AE3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rot="7592914">
            <a:off x="2615918" y="3833833"/>
            <a:ext cx="914400" cy="914400"/>
          </a:xfrm>
          <a:prstGeom prst="rect">
            <a:avLst/>
          </a:prstGeom>
        </p:spPr>
      </p:pic>
      <p:pic>
        <p:nvPicPr>
          <p:cNvPr id="80" name="Graphic 79" descr="Cursor with solid fill">
            <a:extLst>
              <a:ext uri="{FF2B5EF4-FFF2-40B4-BE49-F238E27FC236}">
                <a16:creationId xmlns:a16="http://schemas.microsoft.com/office/drawing/2014/main" id="{42B8ECF3-1489-4E5C-90FA-316EB249DAC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rot="9714159">
            <a:off x="4563209" y="3493077"/>
            <a:ext cx="914400" cy="914400"/>
          </a:xfrm>
          <a:prstGeom prst="rect">
            <a:avLst/>
          </a:prstGeom>
        </p:spPr>
      </p:pic>
      <p:pic>
        <p:nvPicPr>
          <p:cNvPr id="81" name="Graphic 80" descr="Cursor with solid fill">
            <a:extLst>
              <a:ext uri="{FF2B5EF4-FFF2-40B4-BE49-F238E27FC236}">
                <a16:creationId xmlns:a16="http://schemas.microsoft.com/office/drawing/2014/main" id="{25228FB2-DDBE-4E2B-ACDF-20E389AF465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rot="8916073">
            <a:off x="6527605" y="4238025"/>
            <a:ext cx="914400" cy="914400"/>
          </a:xfrm>
          <a:prstGeom prst="rect">
            <a:avLst/>
          </a:prstGeom>
        </p:spPr>
      </p:pic>
      <p:pic>
        <p:nvPicPr>
          <p:cNvPr id="82" name="Graphic 81" descr="Cursor with solid fill">
            <a:extLst>
              <a:ext uri="{FF2B5EF4-FFF2-40B4-BE49-F238E27FC236}">
                <a16:creationId xmlns:a16="http://schemas.microsoft.com/office/drawing/2014/main" id="{03CB0A23-7662-4A2A-AC42-42FF1414F5C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rot="3996083">
            <a:off x="8495261" y="3389318"/>
            <a:ext cx="914400" cy="914400"/>
          </a:xfrm>
          <a:prstGeom prst="rect">
            <a:avLst/>
          </a:prstGeom>
        </p:spPr>
      </p:pic>
      <p:pic>
        <p:nvPicPr>
          <p:cNvPr id="83" name="Graphic 82" descr="Cursor with solid fill">
            <a:extLst>
              <a:ext uri="{FF2B5EF4-FFF2-40B4-BE49-F238E27FC236}">
                <a16:creationId xmlns:a16="http://schemas.microsoft.com/office/drawing/2014/main" id="{7A3C8019-2D3A-4872-AC02-3CAFB3F89F9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rot="3996083">
            <a:off x="8200037" y="4090000"/>
            <a:ext cx="914400" cy="914400"/>
          </a:xfrm>
          <a:prstGeom prst="rect">
            <a:avLst/>
          </a:prstGeom>
        </p:spPr>
      </p:pic>
      <p:pic>
        <p:nvPicPr>
          <p:cNvPr id="84" name="Graphic 83" descr="Cursor with solid fill">
            <a:extLst>
              <a:ext uri="{FF2B5EF4-FFF2-40B4-BE49-F238E27FC236}">
                <a16:creationId xmlns:a16="http://schemas.microsoft.com/office/drawing/2014/main" id="{E054854A-B3AD-44DF-8050-FD04EDB3870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rot="9765865">
            <a:off x="10284206" y="2866463"/>
            <a:ext cx="914400" cy="914400"/>
          </a:xfrm>
          <a:prstGeom prst="rect">
            <a:avLst/>
          </a:prstGeom>
        </p:spPr>
      </p:pic>
      <p:sp>
        <p:nvSpPr>
          <p:cNvPr id="5" name="TextBox 4">
            <a:extLst>
              <a:ext uri="{FF2B5EF4-FFF2-40B4-BE49-F238E27FC236}">
                <a16:creationId xmlns:a16="http://schemas.microsoft.com/office/drawing/2014/main" id="{3A253102-FCAA-43FF-89BC-AA033576B91C}"/>
              </a:ext>
            </a:extLst>
          </p:cNvPr>
          <p:cNvSpPr txBox="1"/>
          <p:nvPr/>
        </p:nvSpPr>
        <p:spPr>
          <a:xfrm>
            <a:off x="69567" y="1499579"/>
            <a:ext cx="3137419" cy="400110"/>
          </a:xfrm>
          <a:prstGeom prst="rect">
            <a:avLst/>
          </a:prstGeom>
          <a:solidFill>
            <a:srgbClr val="92D050"/>
          </a:solidFill>
        </p:spPr>
        <p:txBody>
          <a:bodyPr wrap="square" rtlCol="0">
            <a:spAutoFit/>
          </a:bodyPr>
          <a:lstStyle/>
          <a:p>
            <a:r>
              <a:rPr lang="en-GB" sz="2000" dirty="0">
                <a:latin typeface="Century Gothic" panose="020B0502020202020204" pitchFamily="34" charset="0"/>
              </a:rPr>
              <a:t>jeu – game | </a:t>
            </a:r>
            <a:r>
              <a:rPr lang="en-GB" sz="2000" dirty="0" err="1">
                <a:latin typeface="Century Gothic" panose="020B0502020202020204" pitchFamily="34" charset="0"/>
              </a:rPr>
              <a:t>fou</a:t>
            </a:r>
            <a:r>
              <a:rPr lang="en-GB" sz="2000" dirty="0">
                <a:latin typeface="Century Gothic" panose="020B0502020202020204" pitchFamily="34" charset="0"/>
              </a:rPr>
              <a:t> - mad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63"/>
                                        </p:tgtEl>
                                        <p:attrNameLst>
                                          <p:attrName>ppt_w</p:attrName>
                                        </p:attrNameLst>
                                      </p:cBhvr>
                                      <p:tavLst>
                                        <p:tav tm="0">
                                          <p:val>
                                            <p:strVal val="ppt_w"/>
                                          </p:val>
                                        </p:tav>
                                        <p:tav tm="100000">
                                          <p:val>
                                            <p:fltVal val="0"/>
                                          </p:val>
                                        </p:tav>
                                      </p:tavLst>
                                    </p:anim>
                                    <p:anim calcmode="lin" valueType="num">
                                      <p:cBhvr>
                                        <p:cTn id="12" dur="500"/>
                                        <p:tgtEl>
                                          <p:spTgt spid="63"/>
                                        </p:tgtEl>
                                        <p:attrNameLst>
                                          <p:attrName>ppt_h</p:attrName>
                                        </p:attrNameLst>
                                      </p:cBhvr>
                                      <p:tavLst>
                                        <p:tav tm="0">
                                          <p:val>
                                            <p:strVal val="ppt_h"/>
                                          </p:val>
                                        </p:tav>
                                        <p:tav tm="100000">
                                          <p:val>
                                            <p:fltVal val="0"/>
                                          </p:val>
                                        </p:tav>
                                      </p:tavLst>
                                    </p:anim>
                                    <p:animEffect transition="out" filter="fade">
                                      <p:cBhvr>
                                        <p:cTn id="13" dur="500"/>
                                        <p:tgtEl>
                                          <p:spTgt spid="63"/>
                                        </p:tgtEl>
                                      </p:cBhvr>
                                    </p:animEffect>
                                    <p:set>
                                      <p:cBhvr>
                                        <p:cTn id="14" dur="1" fill="hold">
                                          <p:stCondLst>
                                            <p:cond delay="499"/>
                                          </p:stCondLst>
                                        </p:cTn>
                                        <p:tgtEl>
                                          <p:spTgt spid="63"/>
                                        </p:tgtEl>
                                        <p:attrNameLst>
                                          <p:attrName>style.visibility</p:attrName>
                                        </p:attrNameLst>
                                      </p:cBhvr>
                                      <p:to>
                                        <p:strVal val="hidden"/>
                                      </p:to>
                                    </p:set>
                                  </p:childTnLst>
                                </p:cTn>
                              </p:par>
                              <p:par>
                                <p:cTn id="15" presetID="53" presetClass="exit" presetSubtype="32" fill="hold" nodeType="withEffect">
                                  <p:stCondLst>
                                    <p:cond delay="0"/>
                                  </p:stCondLst>
                                  <p:childTnLst>
                                    <p:anim calcmode="lin" valueType="num">
                                      <p:cBhvr>
                                        <p:cTn id="16" dur="500"/>
                                        <p:tgtEl>
                                          <p:spTgt spid="62"/>
                                        </p:tgtEl>
                                        <p:attrNameLst>
                                          <p:attrName>ppt_w</p:attrName>
                                        </p:attrNameLst>
                                      </p:cBhvr>
                                      <p:tavLst>
                                        <p:tav tm="0">
                                          <p:val>
                                            <p:strVal val="ppt_w"/>
                                          </p:val>
                                        </p:tav>
                                        <p:tav tm="100000">
                                          <p:val>
                                            <p:fltVal val="0"/>
                                          </p:val>
                                        </p:tav>
                                      </p:tavLst>
                                    </p:anim>
                                    <p:anim calcmode="lin" valueType="num">
                                      <p:cBhvr>
                                        <p:cTn id="17" dur="500"/>
                                        <p:tgtEl>
                                          <p:spTgt spid="62"/>
                                        </p:tgtEl>
                                        <p:attrNameLst>
                                          <p:attrName>ppt_h</p:attrName>
                                        </p:attrNameLst>
                                      </p:cBhvr>
                                      <p:tavLst>
                                        <p:tav tm="0">
                                          <p:val>
                                            <p:strVal val="ppt_h"/>
                                          </p:val>
                                        </p:tav>
                                        <p:tav tm="100000">
                                          <p:val>
                                            <p:fltVal val="0"/>
                                          </p:val>
                                        </p:tav>
                                      </p:tavLst>
                                    </p:anim>
                                    <p:animEffect transition="out" filter="fade">
                                      <p:cBhvr>
                                        <p:cTn id="18" dur="500"/>
                                        <p:tgtEl>
                                          <p:spTgt spid="62"/>
                                        </p:tgtEl>
                                      </p:cBhvr>
                                    </p:animEffect>
                                    <p:set>
                                      <p:cBhvr>
                                        <p:cTn id="19" dur="1" fill="hold">
                                          <p:stCondLst>
                                            <p:cond delay="499"/>
                                          </p:stCondLst>
                                        </p:cTn>
                                        <p:tgtEl>
                                          <p:spTgt spid="6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500"/>
                                        <p:tgtEl>
                                          <p:spTgt spid="7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0" nodeType="clickEffect">
                                  <p:stCondLst>
                                    <p:cond delay="0"/>
                                  </p:stCondLst>
                                  <p:childTnLst>
                                    <p:anim calcmode="lin" valueType="num">
                                      <p:cBhvr>
                                        <p:cTn id="28" dur="500"/>
                                        <p:tgtEl>
                                          <p:spTgt spid="47"/>
                                        </p:tgtEl>
                                        <p:attrNameLst>
                                          <p:attrName>ppt_w</p:attrName>
                                        </p:attrNameLst>
                                      </p:cBhvr>
                                      <p:tavLst>
                                        <p:tav tm="0">
                                          <p:val>
                                            <p:strVal val="ppt_w"/>
                                          </p:val>
                                        </p:tav>
                                        <p:tav tm="100000">
                                          <p:val>
                                            <p:fltVal val="0"/>
                                          </p:val>
                                        </p:tav>
                                      </p:tavLst>
                                    </p:anim>
                                    <p:anim calcmode="lin" valueType="num">
                                      <p:cBhvr>
                                        <p:cTn id="29" dur="500"/>
                                        <p:tgtEl>
                                          <p:spTgt spid="47"/>
                                        </p:tgtEl>
                                        <p:attrNameLst>
                                          <p:attrName>ppt_h</p:attrName>
                                        </p:attrNameLst>
                                      </p:cBhvr>
                                      <p:tavLst>
                                        <p:tav tm="0">
                                          <p:val>
                                            <p:strVal val="ppt_h"/>
                                          </p:val>
                                        </p:tav>
                                        <p:tav tm="100000">
                                          <p:val>
                                            <p:fltVal val="0"/>
                                          </p:val>
                                        </p:tav>
                                      </p:tavLst>
                                    </p:anim>
                                    <p:animEffect transition="out" filter="fade">
                                      <p:cBhvr>
                                        <p:cTn id="30" dur="500"/>
                                        <p:tgtEl>
                                          <p:spTgt spid="47"/>
                                        </p:tgtEl>
                                      </p:cBhvr>
                                    </p:animEffect>
                                    <p:set>
                                      <p:cBhvr>
                                        <p:cTn id="31" dur="1" fill="hold">
                                          <p:stCondLst>
                                            <p:cond delay="499"/>
                                          </p:stCondLst>
                                        </p:cTn>
                                        <p:tgtEl>
                                          <p:spTgt spid="47"/>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40"/>
                                        </p:tgtEl>
                                        <p:attrNameLst>
                                          <p:attrName>ppt_w</p:attrName>
                                        </p:attrNameLst>
                                      </p:cBhvr>
                                      <p:tavLst>
                                        <p:tav tm="0">
                                          <p:val>
                                            <p:strVal val="ppt_w"/>
                                          </p:val>
                                        </p:tav>
                                        <p:tav tm="100000">
                                          <p:val>
                                            <p:fltVal val="0"/>
                                          </p:val>
                                        </p:tav>
                                      </p:tavLst>
                                    </p:anim>
                                    <p:anim calcmode="lin" valueType="num">
                                      <p:cBhvr>
                                        <p:cTn id="34" dur="500"/>
                                        <p:tgtEl>
                                          <p:spTgt spid="40"/>
                                        </p:tgtEl>
                                        <p:attrNameLst>
                                          <p:attrName>ppt_h</p:attrName>
                                        </p:attrNameLst>
                                      </p:cBhvr>
                                      <p:tavLst>
                                        <p:tav tm="0">
                                          <p:val>
                                            <p:strVal val="ppt_h"/>
                                          </p:val>
                                        </p:tav>
                                        <p:tav tm="100000">
                                          <p:val>
                                            <p:fltVal val="0"/>
                                          </p:val>
                                        </p:tav>
                                      </p:tavLst>
                                    </p:anim>
                                    <p:animEffect transition="out" filter="fade">
                                      <p:cBhvr>
                                        <p:cTn id="35" dur="500"/>
                                        <p:tgtEl>
                                          <p:spTgt spid="40"/>
                                        </p:tgtEl>
                                      </p:cBhvr>
                                    </p:animEffect>
                                    <p:set>
                                      <p:cBhvr>
                                        <p:cTn id="36" dur="1" fill="hold">
                                          <p:stCondLst>
                                            <p:cond delay="499"/>
                                          </p:stCondLst>
                                        </p:cTn>
                                        <p:tgtEl>
                                          <p:spTgt spid="4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0"/>
                                        </p:tgtEl>
                                        <p:attrNameLst>
                                          <p:attrName>style.visibility</p:attrName>
                                        </p:attrNameLst>
                                      </p:cBhvr>
                                      <p:to>
                                        <p:strVal val="visible"/>
                                      </p:to>
                                    </p:set>
                                    <p:animEffect transition="in" filter="fade">
                                      <p:cBhvr>
                                        <p:cTn id="41" dur="500"/>
                                        <p:tgtEl>
                                          <p:spTgt spid="8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xit" presetSubtype="32" fill="hold" grpId="0" nodeType="clickEffect">
                                  <p:stCondLst>
                                    <p:cond delay="0"/>
                                  </p:stCondLst>
                                  <p:childTnLst>
                                    <p:anim calcmode="lin" valueType="num">
                                      <p:cBhvr>
                                        <p:cTn id="45" dur="500"/>
                                        <p:tgtEl>
                                          <p:spTgt spid="67"/>
                                        </p:tgtEl>
                                        <p:attrNameLst>
                                          <p:attrName>ppt_w</p:attrName>
                                        </p:attrNameLst>
                                      </p:cBhvr>
                                      <p:tavLst>
                                        <p:tav tm="0">
                                          <p:val>
                                            <p:strVal val="ppt_w"/>
                                          </p:val>
                                        </p:tav>
                                        <p:tav tm="100000">
                                          <p:val>
                                            <p:fltVal val="0"/>
                                          </p:val>
                                        </p:tav>
                                      </p:tavLst>
                                    </p:anim>
                                    <p:anim calcmode="lin" valueType="num">
                                      <p:cBhvr>
                                        <p:cTn id="46" dur="500"/>
                                        <p:tgtEl>
                                          <p:spTgt spid="67"/>
                                        </p:tgtEl>
                                        <p:attrNameLst>
                                          <p:attrName>ppt_h</p:attrName>
                                        </p:attrNameLst>
                                      </p:cBhvr>
                                      <p:tavLst>
                                        <p:tav tm="0">
                                          <p:val>
                                            <p:strVal val="ppt_h"/>
                                          </p:val>
                                        </p:tav>
                                        <p:tav tm="100000">
                                          <p:val>
                                            <p:fltVal val="0"/>
                                          </p:val>
                                        </p:tav>
                                      </p:tavLst>
                                    </p:anim>
                                    <p:animEffect transition="out" filter="fade">
                                      <p:cBhvr>
                                        <p:cTn id="47" dur="500"/>
                                        <p:tgtEl>
                                          <p:spTgt spid="67"/>
                                        </p:tgtEl>
                                      </p:cBhvr>
                                    </p:animEffect>
                                    <p:set>
                                      <p:cBhvr>
                                        <p:cTn id="48" dur="1" fill="hold">
                                          <p:stCondLst>
                                            <p:cond delay="499"/>
                                          </p:stCondLst>
                                        </p:cTn>
                                        <p:tgtEl>
                                          <p:spTgt spid="67"/>
                                        </p:tgtEl>
                                        <p:attrNameLst>
                                          <p:attrName>style.visibility</p:attrName>
                                        </p:attrNameLst>
                                      </p:cBhvr>
                                      <p:to>
                                        <p:strVal val="hidden"/>
                                      </p:to>
                                    </p:set>
                                  </p:childTnLst>
                                </p:cTn>
                              </p:par>
                              <p:par>
                                <p:cTn id="49" presetID="53" presetClass="exit" presetSubtype="32" fill="hold" nodeType="withEffect">
                                  <p:stCondLst>
                                    <p:cond delay="0"/>
                                  </p:stCondLst>
                                  <p:childTnLst>
                                    <p:anim calcmode="lin" valueType="num">
                                      <p:cBhvr>
                                        <p:cTn id="50" dur="500"/>
                                        <p:tgtEl>
                                          <p:spTgt spid="66"/>
                                        </p:tgtEl>
                                        <p:attrNameLst>
                                          <p:attrName>ppt_w</p:attrName>
                                        </p:attrNameLst>
                                      </p:cBhvr>
                                      <p:tavLst>
                                        <p:tav tm="0">
                                          <p:val>
                                            <p:strVal val="ppt_w"/>
                                          </p:val>
                                        </p:tav>
                                        <p:tav tm="100000">
                                          <p:val>
                                            <p:fltVal val="0"/>
                                          </p:val>
                                        </p:tav>
                                      </p:tavLst>
                                    </p:anim>
                                    <p:anim calcmode="lin" valueType="num">
                                      <p:cBhvr>
                                        <p:cTn id="51" dur="500"/>
                                        <p:tgtEl>
                                          <p:spTgt spid="66"/>
                                        </p:tgtEl>
                                        <p:attrNameLst>
                                          <p:attrName>ppt_h</p:attrName>
                                        </p:attrNameLst>
                                      </p:cBhvr>
                                      <p:tavLst>
                                        <p:tav tm="0">
                                          <p:val>
                                            <p:strVal val="ppt_h"/>
                                          </p:val>
                                        </p:tav>
                                        <p:tav tm="100000">
                                          <p:val>
                                            <p:fltVal val="0"/>
                                          </p:val>
                                        </p:tav>
                                      </p:tavLst>
                                    </p:anim>
                                    <p:animEffect transition="out" filter="fade">
                                      <p:cBhvr>
                                        <p:cTn id="52" dur="500"/>
                                        <p:tgtEl>
                                          <p:spTgt spid="66"/>
                                        </p:tgtEl>
                                      </p:cBhvr>
                                    </p:animEffect>
                                    <p:set>
                                      <p:cBhvr>
                                        <p:cTn id="53" dur="1" fill="hold">
                                          <p:stCondLst>
                                            <p:cond delay="499"/>
                                          </p:stCondLst>
                                        </p:cTn>
                                        <p:tgtEl>
                                          <p:spTgt spid="6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81"/>
                                        </p:tgtEl>
                                        <p:attrNameLst>
                                          <p:attrName>style.visibility</p:attrName>
                                        </p:attrNameLst>
                                      </p:cBhvr>
                                      <p:to>
                                        <p:strVal val="visible"/>
                                      </p:to>
                                    </p:set>
                                    <p:animEffect transition="in" filter="fade">
                                      <p:cBhvr>
                                        <p:cTn id="58" dur="500"/>
                                        <p:tgtEl>
                                          <p:spTgt spid="81"/>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grpId="0" nodeType="clickEffect">
                                  <p:stCondLst>
                                    <p:cond delay="0"/>
                                  </p:stCondLst>
                                  <p:childTnLst>
                                    <p:anim calcmode="lin" valueType="num">
                                      <p:cBhvr>
                                        <p:cTn id="62" dur="500"/>
                                        <p:tgtEl>
                                          <p:spTgt spid="69"/>
                                        </p:tgtEl>
                                        <p:attrNameLst>
                                          <p:attrName>ppt_w</p:attrName>
                                        </p:attrNameLst>
                                      </p:cBhvr>
                                      <p:tavLst>
                                        <p:tav tm="0">
                                          <p:val>
                                            <p:strVal val="ppt_w"/>
                                          </p:val>
                                        </p:tav>
                                        <p:tav tm="100000">
                                          <p:val>
                                            <p:fltVal val="0"/>
                                          </p:val>
                                        </p:tav>
                                      </p:tavLst>
                                    </p:anim>
                                    <p:anim calcmode="lin" valueType="num">
                                      <p:cBhvr>
                                        <p:cTn id="63" dur="500"/>
                                        <p:tgtEl>
                                          <p:spTgt spid="69"/>
                                        </p:tgtEl>
                                        <p:attrNameLst>
                                          <p:attrName>ppt_h</p:attrName>
                                        </p:attrNameLst>
                                      </p:cBhvr>
                                      <p:tavLst>
                                        <p:tav tm="0">
                                          <p:val>
                                            <p:strVal val="ppt_h"/>
                                          </p:val>
                                        </p:tav>
                                        <p:tav tm="100000">
                                          <p:val>
                                            <p:fltVal val="0"/>
                                          </p:val>
                                        </p:tav>
                                      </p:tavLst>
                                    </p:anim>
                                    <p:animEffect transition="out" filter="fade">
                                      <p:cBhvr>
                                        <p:cTn id="64" dur="500"/>
                                        <p:tgtEl>
                                          <p:spTgt spid="69"/>
                                        </p:tgtEl>
                                      </p:cBhvr>
                                    </p:animEffect>
                                    <p:set>
                                      <p:cBhvr>
                                        <p:cTn id="65" dur="1" fill="hold">
                                          <p:stCondLst>
                                            <p:cond delay="499"/>
                                          </p:stCondLst>
                                        </p:cTn>
                                        <p:tgtEl>
                                          <p:spTgt spid="69"/>
                                        </p:tgtEl>
                                        <p:attrNameLst>
                                          <p:attrName>style.visibility</p:attrName>
                                        </p:attrNameLst>
                                      </p:cBhvr>
                                      <p:to>
                                        <p:strVal val="hidden"/>
                                      </p:to>
                                    </p:set>
                                  </p:childTnLst>
                                </p:cTn>
                              </p:par>
                              <p:par>
                                <p:cTn id="66" presetID="53" presetClass="exit" presetSubtype="32" fill="hold" nodeType="withEffect">
                                  <p:stCondLst>
                                    <p:cond delay="0"/>
                                  </p:stCondLst>
                                  <p:childTnLst>
                                    <p:anim calcmode="lin" valueType="num">
                                      <p:cBhvr>
                                        <p:cTn id="67" dur="500"/>
                                        <p:tgtEl>
                                          <p:spTgt spid="68"/>
                                        </p:tgtEl>
                                        <p:attrNameLst>
                                          <p:attrName>ppt_w</p:attrName>
                                        </p:attrNameLst>
                                      </p:cBhvr>
                                      <p:tavLst>
                                        <p:tav tm="0">
                                          <p:val>
                                            <p:strVal val="ppt_w"/>
                                          </p:val>
                                        </p:tav>
                                        <p:tav tm="100000">
                                          <p:val>
                                            <p:fltVal val="0"/>
                                          </p:val>
                                        </p:tav>
                                      </p:tavLst>
                                    </p:anim>
                                    <p:anim calcmode="lin" valueType="num">
                                      <p:cBhvr>
                                        <p:cTn id="68" dur="500"/>
                                        <p:tgtEl>
                                          <p:spTgt spid="68"/>
                                        </p:tgtEl>
                                        <p:attrNameLst>
                                          <p:attrName>ppt_h</p:attrName>
                                        </p:attrNameLst>
                                      </p:cBhvr>
                                      <p:tavLst>
                                        <p:tav tm="0">
                                          <p:val>
                                            <p:strVal val="ppt_h"/>
                                          </p:val>
                                        </p:tav>
                                        <p:tav tm="100000">
                                          <p:val>
                                            <p:fltVal val="0"/>
                                          </p:val>
                                        </p:tav>
                                      </p:tavLst>
                                    </p:anim>
                                    <p:animEffect transition="out" filter="fade">
                                      <p:cBhvr>
                                        <p:cTn id="69" dur="500"/>
                                        <p:tgtEl>
                                          <p:spTgt spid="68"/>
                                        </p:tgtEl>
                                      </p:cBhvr>
                                    </p:animEffect>
                                    <p:set>
                                      <p:cBhvr>
                                        <p:cTn id="70" dur="1" fill="hold">
                                          <p:stCondLst>
                                            <p:cond delay="499"/>
                                          </p:stCondLst>
                                        </p:cTn>
                                        <p:tgtEl>
                                          <p:spTgt spid="6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82"/>
                                        </p:tgtEl>
                                        <p:attrNameLst>
                                          <p:attrName>style.visibility</p:attrName>
                                        </p:attrNameLst>
                                      </p:cBhvr>
                                      <p:to>
                                        <p:strVal val="visible"/>
                                      </p:to>
                                    </p:set>
                                    <p:animEffect transition="in" filter="fade">
                                      <p:cBhvr>
                                        <p:cTn id="75" dur="500"/>
                                        <p:tgtEl>
                                          <p:spTgt spid="82"/>
                                        </p:tgtEl>
                                      </p:cBhvr>
                                    </p:animEffect>
                                  </p:childTnLst>
                                </p:cTn>
                              </p:par>
                              <p:par>
                                <p:cTn id="76" presetID="10" presetClass="entr" presetSubtype="0" fill="hold" nodeType="withEffect">
                                  <p:stCondLst>
                                    <p:cond delay="0"/>
                                  </p:stCondLst>
                                  <p:childTnLst>
                                    <p:set>
                                      <p:cBhvr>
                                        <p:cTn id="77" dur="1" fill="hold">
                                          <p:stCondLst>
                                            <p:cond delay="0"/>
                                          </p:stCondLst>
                                        </p:cTn>
                                        <p:tgtEl>
                                          <p:spTgt spid="83"/>
                                        </p:tgtEl>
                                        <p:attrNameLst>
                                          <p:attrName>style.visibility</p:attrName>
                                        </p:attrNameLst>
                                      </p:cBhvr>
                                      <p:to>
                                        <p:strVal val="visible"/>
                                      </p:to>
                                    </p:set>
                                    <p:animEffect transition="in" filter="fade">
                                      <p:cBhvr>
                                        <p:cTn id="78" dur="500"/>
                                        <p:tgtEl>
                                          <p:spTgt spid="83"/>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xit" presetSubtype="32" fill="hold" grpId="0" nodeType="clickEffect">
                                  <p:stCondLst>
                                    <p:cond delay="0"/>
                                  </p:stCondLst>
                                  <p:childTnLst>
                                    <p:anim calcmode="lin" valueType="num">
                                      <p:cBhvr>
                                        <p:cTn id="82" dur="500"/>
                                        <p:tgtEl>
                                          <p:spTgt spid="50"/>
                                        </p:tgtEl>
                                        <p:attrNameLst>
                                          <p:attrName>ppt_w</p:attrName>
                                        </p:attrNameLst>
                                      </p:cBhvr>
                                      <p:tavLst>
                                        <p:tav tm="0">
                                          <p:val>
                                            <p:strVal val="ppt_w"/>
                                          </p:val>
                                        </p:tav>
                                        <p:tav tm="100000">
                                          <p:val>
                                            <p:fltVal val="0"/>
                                          </p:val>
                                        </p:tav>
                                      </p:tavLst>
                                    </p:anim>
                                    <p:anim calcmode="lin" valueType="num">
                                      <p:cBhvr>
                                        <p:cTn id="83" dur="500"/>
                                        <p:tgtEl>
                                          <p:spTgt spid="50"/>
                                        </p:tgtEl>
                                        <p:attrNameLst>
                                          <p:attrName>ppt_h</p:attrName>
                                        </p:attrNameLst>
                                      </p:cBhvr>
                                      <p:tavLst>
                                        <p:tav tm="0">
                                          <p:val>
                                            <p:strVal val="ppt_h"/>
                                          </p:val>
                                        </p:tav>
                                        <p:tav tm="100000">
                                          <p:val>
                                            <p:fltVal val="0"/>
                                          </p:val>
                                        </p:tav>
                                      </p:tavLst>
                                    </p:anim>
                                    <p:animEffect transition="out" filter="fade">
                                      <p:cBhvr>
                                        <p:cTn id="84" dur="500"/>
                                        <p:tgtEl>
                                          <p:spTgt spid="50"/>
                                        </p:tgtEl>
                                      </p:cBhvr>
                                    </p:animEffect>
                                    <p:set>
                                      <p:cBhvr>
                                        <p:cTn id="85" dur="1" fill="hold">
                                          <p:stCondLst>
                                            <p:cond delay="499"/>
                                          </p:stCondLst>
                                        </p:cTn>
                                        <p:tgtEl>
                                          <p:spTgt spid="50"/>
                                        </p:tgtEl>
                                        <p:attrNameLst>
                                          <p:attrName>style.visibility</p:attrName>
                                        </p:attrNameLst>
                                      </p:cBhvr>
                                      <p:to>
                                        <p:strVal val="hidden"/>
                                      </p:to>
                                    </p:set>
                                  </p:childTnLst>
                                </p:cTn>
                              </p:par>
                              <p:par>
                                <p:cTn id="86" presetID="53" presetClass="exit" presetSubtype="32" fill="hold" nodeType="withEffect">
                                  <p:stCondLst>
                                    <p:cond delay="0"/>
                                  </p:stCondLst>
                                  <p:childTnLst>
                                    <p:anim calcmode="lin" valueType="num">
                                      <p:cBhvr>
                                        <p:cTn id="87" dur="500"/>
                                        <p:tgtEl>
                                          <p:spTgt spid="43"/>
                                        </p:tgtEl>
                                        <p:attrNameLst>
                                          <p:attrName>ppt_w</p:attrName>
                                        </p:attrNameLst>
                                      </p:cBhvr>
                                      <p:tavLst>
                                        <p:tav tm="0">
                                          <p:val>
                                            <p:strVal val="ppt_w"/>
                                          </p:val>
                                        </p:tav>
                                        <p:tav tm="100000">
                                          <p:val>
                                            <p:fltVal val="0"/>
                                          </p:val>
                                        </p:tav>
                                      </p:tavLst>
                                    </p:anim>
                                    <p:anim calcmode="lin" valueType="num">
                                      <p:cBhvr>
                                        <p:cTn id="88" dur="500"/>
                                        <p:tgtEl>
                                          <p:spTgt spid="43"/>
                                        </p:tgtEl>
                                        <p:attrNameLst>
                                          <p:attrName>ppt_h</p:attrName>
                                        </p:attrNameLst>
                                      </p:cBhvr>
                                      <p:tavLst>
                                        <p:tav tm="0">
                                          <p:val>
                                            <p:strVal val="ppt_h"/>
                                          </p:val>
                                        </p:tav>
                                        <p:tav tm="100000">
                                          <p:val>
                                            <p:fltVal val="0"/>
                                          </p:val>
                                        </p:tav>
                                      </p:tavLst>
                                    </p:anim>
                                    <p:animEffect transition="out" filter="fade">
                                      <p:cBhvr>
                                        <p:cTn id="89" dur="500"/>
                                        <p:tgtEl>
                                          <p:spTgt spid="43"/>
                                        </p:tgtEl>
                                      </p:cBhvr>
                                    </p:animEffect>
                                    <p:set>
                                      <p:cBhvr>
                                        <p:cTn id="90" dur="1" fill="hold">
                                          <p:stCondLst>
                                            <p:cond delay="499"/>
                                          </p:stCondLst>
                                        </p:cTn>
                                        <p:tgtEl>
                                          <p:spTgt spid="4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84"/>
                                        </p:tgtEl>
                                        <p:attrNameLst>
                                          <p:attrName>style.visibility</p:attrName>
                                        </p:attrNameLst>
                                      </p:cBhvr>
                                      <p:to>
                                        <p:strVal val="visible"/>
                                      </p:to>
                                    </p:set>
                                    <p:animEffect transition="in" filter="fade">
                                      <p:cBhvr>
                                        <p:cTn id="95"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6" restart="whenNotActive" fill="hold" evtFilter="cancelBubble" nodeType="interactiveSeq">
                <p:stCondLst>
                  <p:cond evt="onClick" delay="0">
                    <p:tgtEl>
                      <p:spTgt spid="61"/>
                    </p:tgtEl>
                  </p:cond>
                </p:stCondLst>
                <p:endSync evt="end" delay="0">
                  <p:rtn val="all"/>
                </p:endSync>
                <p:childTnLst>
                  <p:par>
                    <p:cTn id="97" fill="hold">
                      <p:stCondLst>
                        <p:cond delay="0"/>
                      </p:stCondLst>
                      <p:childTnLst>
                        <p:par>
                          <p:cTn id="98" fill="hold">
                            <p:stCondLst>
                              <p:cond delay="0"/>
                            </p:stCondLst>
                            <p:childTnLst>
                              <p:par>
                                <p:cTn id="99" presetID="12" presetClass="exit" presetSubtype="4" fill="remove" grpId="0" nodeType="clickEffect">
                                  <p:stCondLst>
                                    <p:cond delay="0"/>
                                  </p:stCondLst>
                                  <p:childTnLst>
                                    <p:anim calcmode="lin" valueType="num">
                                      <p:cBhvr additive="base">
                                        <p:cTn id="100" dur="12000"/>
                                        <p:tgtEl>
                                          <p:spTgt spid="55"/>
                                        </p:tgtEl>
                                        <p:attrNameLst>
                                          <p:attrName>ppt_y</p:attrName>
                                        </p:attrNameLst>
                                      </p:cBhvr>
                                      <p:tavLst>
                                        <p:tav tm="0">
                                          <p:val>
                                            <p:strVal val="#ppt_y"/>
                                          </p:val>
                                        </p:tav>
                                        <p:tav tm="100000">
                                          <p:val>
                                            <p:strVal val="#ppt_y+#ppt_h*1.125000"/>
                                          </p:val>
                                        </p:tav>
                                      </p:tavLst>
                                    </p:anim>
                                    <p:animEffect transition="out" filter="wipe(down)">
                                      <p:cBhvr>
                                        <p:cTn id="101" dur="12000"/>
                                        <p:tgtEl>
                                          <p:spTgt spid="55"/>
                                        </p:tgtEl>
                                      </p:cBhvr>
                                    </p:animEffect>
                                    <p:set>
                                      <p:cBhvr>
                                        <p:cTn id="102" dur="1" fill="hold">
                                          <p:stCondLst>
                                            <p:cond delay="11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61"/>
                  </p:tgtEl>
                </p:cond>
              </p:nextCondLst>
            </p:seq>
          </p:childTnLst>
        </p:cTn>
      </p:par>
    </p:tnLst>
    <p:bldLst>
      <p:bldP spid="47" grpId="0"/>
      <p:bldP spid="50" grpId="0"/>
      <p:bldP spid="55" grpId="0" animBg="1"/>
      <p:bldP spid="63" grpId="0"/>
      <p:bldP spid="67" grpId="0"/>
      <p:bldP spid="6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descr="Teacher">
            <a:extLst>
              <a:ext uri="{FF2B5EF4-FFF2-40B4-BE49-F238E27FC236}">
                <a16:creationId xmlns:a16="http://schemas.microsoft.com/office/drawing/2014/main" id="{7C434267-29A1-46E6-9FAB-88360489D5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07114" y="0"/>
            <a:ext cx="914400" cy="914400"/>
          </a:xfrm>
          <a:prstGeom prst="rect">
            <a:avLst/>
          </a:prstGeom>
        </p:spPr>
      </p:pic>
      <p:sp>
        <p:nvSpPr>
          <p:cNvPr id="11" name="Speech Bubble: Rectangle with Corners Rounded 10">
            <a:extLst>
              <a:ext uri="{FF2B5EF4-FFF2-40B4-BE49-F238E27FC236}">
                <a16:creationId xmlns:a16="http://schemas.microsoft.com/office/drawing/2014/main" id="{DD994DCE-5B87-44DC-9377-5DEA13E3B5AC}"/>
              </a:ext>
            </a:extLst>
          </p:cNvPr>
          <p:cNvSpPr/>
          <p:nvPr/>
        </p:nvSpPr>
        <p:spPr>
          <a:xfrm>
            <a:off x="3836177" y="144150"/>
            <a:ext cx="7165378" cy="547644"/>
          </a:xfrm>
          <a:prstGeom prst="wedgeRoundRectCallout">
            <a:avLst>
              <a:gd name="adj1" fmla="val -55446"/>
              <a:gd name="adj2" fmla="val -371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err="1">
                <a:solidFill>
                  <a:srgbClr val="002060"/>
                </a:solidFill>
                <a:latin typeface="Century Gothic" panose="020B0502020202020204" pitchFamily="34" charset="0"/>
                <a:cs typeface="Arial"/>
                <a:sym typeface="Arial"/>
              </a:rPr>
              <a:t>Follow</a:t>
            </a:r>
            <a:r>
              <a:rPr lang="es-AR" sz="3200" b="1" dirty="0">
                <a:solidFill>
                  <a:srgbClr val="002060"/>
                </a:solidFill>
                <a:latin typeface="Century Gothic" panose="020B0502020202020204" pitchFamily="34" charset="0"/>
                <a:cs typeface="Arial"/>
                <a:sym typeface="Arial"/>
              </a:rPr>
              <a:t> up 2:</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 name="CustomShape 7">
            <a:hlinkClick r:id="" action="ppaction://noaction">
              <a:snd r:embed="rId5" name="2_i.wav"/>
            </a:hlinkClick>
            <a:extLst>
              <a:ext uri="{FF2B5EF4-FFF2-40B4-BE49-F238E27FC236}">
                <a16:creationId xmlns:a16="http://schemas.microsoft.com/office/drawing/2014/main" id="{2A7EFDA1-C7E2-46AD-A020-BAFAD0F50339}"/>
              </a:ext>
            </a:extLst>
          </p:cNvPr>
          <p:cNvSpPr/>
          <p:nvPr/>
        </p:nvSpPr>
        <p:spPr>
          <a:xfrm>
            <a:off x="3836177" y="168003"/>
            <a:ext cx="9097947" cy="5476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Parle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C’est</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quoi ?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Puis</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vérifie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13" name="Picture 12" descr="Icon&#10;&#10;Description automatically generated">
            <a:extLst>
              <a:ext uri="{FF2B5EF4-FFF2-40B4-BE49-F238E27FC236}">
                <a16:creationId xmlns:a16="http://schemas.microsoft.com/office/drawing/2014/main" id="{9A51D878-F413-4D79-9CEC-3E8828A3BF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8550" y="1591287"/>
            <a:ext cx="933450" cy="933450"/>
          </a:xfrm>
          <a:prstGeom prst="rect">
            <a:avLst/>
          </a:prstGeom>
        </p:spPr>
      </p:pic>
      <p:sp>
        <p:nvSpPr>
          <p:cNvPr id="14" name="Title 1">
            <a:extLst>
              <a:ext uri="{FF2B5EF4-FFF2-40B4-BE49-F238E27FC236}">
                <a16:creationId xmlns:a16="http://schemas.microsoft.com/office/drawing/2014/main" id="{758198E2-9261-4C87-A585-B2614500FC5E}"/>
              </a:ext>
            </a:extLst>
          </p:cNvPr>
          <p:cNvSpPr txBox="1">
            <a:spLocks/>
          </p:cNvSpPr>
          <p:nvPr/>
        </p:nvSpPr>
        <p:spPr>
          <a:xfrm>
            <a:off x="10950576" y="2499057"/>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15" name="Title 2">
            <a:extLst>
              <a:ext uri="{FF2B5EF4-FFF2-40B4-BE49-F238E27FC236}">
                <a16:creationId xmlns:a16="http://schemas.microsoft.com/office/drawing/2014/main" id="{B6A9C138-DE5B-4FAD-A3FD-949845661E1E}"/>
              </a:ext>
            </a:extLst>
          </p:cNvPr>
          <p:cNvSpPr txBox="1">
            <a:spLocks/>
          </p:cNvSpPr>
          <p:nvPr/>
        </p:nvSpPr>
        <p:spPr>
          <a:xfrm>
            <a:off x="11222750" y="1111372"/>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16" name="Picture 15" descr="Icon&#10;&#10;Description automatically generated">
            <a:extLst>
              <a:ext uri="{FF2B5EF4-FFF2-40B4-BE49-F238E27FC236}">
                <a16:creationId xmlns:a16="http://schemas.microsoft.com/office/drawing/2014/main" id="{5D4F0A7F-20FE-4420-8104-19FCE32A8CC3}"/>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65996" y="-5792"/>
            <a:ext cx="1009117" cy="1012222"/>
          </a:xfrm>
          <a:prstGeom prst="rect">
            <a:avLst/>
          </a:prstGeom>
        </p:spPr>
      </p:pic>
      <p:pic>
        <p:nvPicPr>
          <p:cNvPr id="17" name="Picture 16" descr="Map&#10;&#10;Description automatically generated">
            <a:extLst>
              <a:ext uri="{FF2B5EF4-FFF2-40B4-BE49-F238E27FC236}">
                <a16:creationId xmlns:a16="http://schemas.microsoft.com/office/drawing/2014/main" id="{1104860A-4AF8-40B5-8496-95317AA59B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75802" y="610558"/>
            <a:ext cx="7428761" cy="6444449"/>
          </a:xfrm>
          <a:prstGeom prst="rect">
            <a:avLst/>
          </a:prstGeom>
        </p:spPr>
      </p:pic>
      <p:sp>
        <p:nvSpPr>
          <p:cNvPr id="24" name="Oval 23">
            <a:hlinkClick r:id="" action="ppaction://noaction">
              <a:snd r:embed="rId9" name="2.1.wav"/>
            </a:hlinkClick>
            <a:extLst>
              <a:ext uri="{FF2B5EF4-FFF2-40B4-BE49-F238E27FC236}">
                <a16:creationId xmlns:a16="http://schemas.microsoft.com/office/drawing/2014/main" id="{D3FA3586-C35E-4721-B0D7-5A9125B125E5}"/>
              </a:ext>
            </a:extLst>
          </p:cNvPr>
          <p:cNvSpPr/>
          <p:nvPr/>
        </p:nvSpPr>
        <p:spPr>
          <a:xfrm>
            <a:off x="4877865" y="1554614"/>
            <a:ext cx="396874" cy="317140"/>
          </a:xfrm>
          <a:prstGeom prst="ellipse">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26" name="Title 2">
            <a:extLst>
              <a:ext uri="{FF2B5EF4-FFF2-40B4-BE49-F238E27FC236}">
                <a16:creationId xmlns:a16="http://schemas.microsoft.com/office/drawing/2014/main" id="{4FA958A9-D468-4A6D-82BE-B2931200FB76}"/>
              </a:ext>
            </a:extLst>
          </p:cNvPr>
          <p:cNvSpPr txBox="1">
            <a:spLocks/>
          </p:cNvSpPr>
          <p:nvPr/>
        </p:nvSpPr>
        <p:spPr>
          <a:xfrm>
            <a:off x="0" y="894589"/>
            <a:ext cx="4095842" cy="508891"/>
          </a:xfrm>
          <a:prstGeom prst="rect">
            <a:avLst/>
          </a:prstGeom>
          <a:noFill/>
          <a:ln>
            <a:noFill/>
          </a:ln>
        </p:spPr>
        <p:txBody>
          <a:bodyPr spcFirstLastPara="1" wrap="square" lIns="91425" tIns="45700" rIns="91425" bIns="45700" anchor="ctr" anchorCtr="0">
            <a:normAutofit fontScale="825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9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1</a:t>
            </a:r>
            <a:r>
              <a:rPr kumimoji="0" lang="es-AR" sz="29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7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C’est Mathieu de Bayeux.</a:t>
            </a:r>
            <a:endParaRPr kumimoji="0" lang="en-GB" sz="2700" b="0" i="0" u="none" strike="noStrike" kern="0" cap="none" spc="0" normalizeH="0" baseline="0" noProof="0" dirty="0">
              <a:ln>
                <a:noFill/>
              </a:ln>
              <a:solidFill>
                <a:srgbClr val="000000"/>
              </a:solidFill>
              <a:effectLst/>
              <a:uLnTx/>
              <a:uFillTx/>
              <a:sym typeface="Calibri"/>
            </a:endParaRPr>
          </a:p>
        </p:txBody>
      </p:sp>
      <p:sp>
        <p:nvSpPr>
          <p:cNvPr id="27" name="Title 2">
            <a:extLst>
              <a:ext uri="{FF2B5EF4-FFF2-40B4-BE49-F238E27FC236}">
                <a16:creationId xmlns:a16="http://schemas.microsoft.com/office/drawing/2014/main" id="{761520B6-0586-466F-9EDB-1DD1DF63CD2A}"/>
              </a:ext>
            </a:extLst>
          </p:cNvPr>
          <p:cNvSpPr txBox="1">
            <a:spLocks/>
          </p:cNvSpPr>
          <p:nvPr/>
        </p:nvSpPr>
        <p:spPr>
          <a:xfrm>
            <a:off x="2300" y="1436652"/>
            <a:ext cx="4149922" cy="50889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s-AR"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2</a:t>
            </a:r>
            <a:r>
              <a:rPr kumimoji="0" lang="es-AR"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s-AR" sz="2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C’est un cheval de Laval.</a:t>
            </a:r>
            <a:endParaRPr kumimoji="0" lang="en-GB" sz="2200" b="0" i="0" u="none" strike="noStrike" kern="0" cap="none" spc="0" normalizeH="0" baseline="0" noProof="0" dirty="0">
              <a:ln>
                <a:noFill/>
              </a:ln>
              <a:solidFill>
                <a:srgbClr val="000000"/>
              </a:solidFill>
              <a:effectLst/>
              <a:uLnTx/>
              <a:uFillTx/>
              <a:sym typeface="Calibri"/>
            </a:endParaRPr>
          </a:p>
        </p:txBody>
      </p:sp>
      <p:sp>
        <p:nvSpPr>
          <p:cNvPr id="29" name="Oval 28">
            <a:hlinkClick r:id="" action="ppaction://noaction">
              <a:snd r:embed="rId10" name="2.2.wav"/>
            </a:hlinkClick>
            <a:extLst>
              <a:ext uri="{FF2B5EF4-FFF2-40B4-BE49-F238E27FC236}">
                <a16:creationId xmlns:a16="http://schemas.microsoft.com/office/drawing/2014/main" id="{4872E0D2-7359-461E-8890-675B79FB5089}"/>
              </a:ext>
            </a:extLst>
          </p:cNvPr>
          <p:cNvSpPr/>
          <p:nvPr/>
        </p:nvSpPr>
        <p:spPr>
          <a:xfrm>
            <a:off x="6224484" y="2966574"/>
            <a:ext cx="396874" cy="317140"/>
          </a:xfrm>
          <a:prstGeom prst="ellipse">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31" name="Oval 30">
            <a:hlinkClick r:id="" action="ppaction://noaction">
              <a:snd r:embed="rId11" name="2.3.wav"/>
            </a:hlinkClick>
            <a:extLst>
              <a:ext uri="{FF2B5EF4-FFF2-40B4-BE49-F238E27FC236}">
                <a16:creationId xmlns:a16="http://schemas.microsoft.com/office/drawing/2014/main" id="{76E9DEFC-627C-4412-9029-70E2AEC56BF1}"/>
              </a:ext>
            </a:extLst>
          </p:cNvPr>
          <p:cNvSpPr/>
          <p:nvPr/>
        </p:nvSpPr>
        <p:spPr>
          <a:xfrm>
            <a:off x="4513616" y="3027222"/>
            <a:ext cx="396874" cy="317140"/>
          </a:xfrm>
          <a:prstGeom prst="ellipse">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32" name="TextBox 31">
            <a:extLst>
              <a:ext uri="{FF2B5EF4-FFF2-40B4-BE49-F238E27FC236}">
                <a16:creationId xmlns:a16="http://schemas.microsoft.com/office/drawing/2014/main" id="{F4C38617-BCFE-4718-B4B3-46BD01F9C0FD}"/>
              </a:ext>
            </a:extLst>
          </p:cNvPr>
          <p:cNvSpPr txBox="1"/>
          <p:nvPr/>
        </p:nvSpPr>
        <p:spPr>
          <a:xfrm>
            <a:off x="14655" y="1993181"/>
            <a:ext cx="3795686"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piano de Saint-Malo.</a:t>
            </a:r>
          </a:p>
        </p:txBody>
      </p:sp>
      <p:sp>
        <p:nvSpPr>
          <p:cNvPr id="33" name="TextBox 32">
            <a:extLst>
              <a:ext uri="{FF2B5EF4-FFF2-40B4-BE49-F238E27FC236}">
                <a16:creationId xmlns:a16="http://schemas.microsoft.com/office/drawing/2014/main" id="{5F8D9842-58B0-41E3-B239-D2226CA5AC08}"/>
              </a:ext>
            </a:extLst>
          </p:cNvPr>
          <p:cNvSpPr txBox="1"/>
          <p:nvPr/>
        </p:nvSpPr>
        <p:spPr>
          <a:xfrm>
            <a:off x="14655" y="2868216"/>
            <a:ext cx="3795686" cy="830997"/>
          </a:xfrm>
          <a:prstGeom prst="rect">
            <a:avLst/>
          </a:prstGeom>
          <a:noFill/>
        </p:spPr>
        <p:txBody>
          <a:bodyPr wrap="square" rtlCol="0">
            <a:spAutoFit/>
          </a:bodyPr>
          <a:lstStyle/>
          <a:p>
            <a:pPr lvl="0">
              <a:defRPr/>
            </a:pPr>
            <a:r>
              <a:rPr kumimoji="0" lang="en-GB" sz="23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300" dirty="0">
                <a:solidFill>
                  <a:srgbClr val="002060"/>
                </a:solidFill>
                <a:latin typeface="Century Gothic" panose="020B0502020202020204" pitchFamily="34" charset="0"/>
              </a:rPr>
              <a:t>un bureau </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 Bordeaux.</a:t>
            </a:r>
          </a:p>
        </p:txBody>
      </p:sp>
      <p:sp>
        <p:nvSpPr>
          <p:cNvPr id="34" name="TextBox 33">
            <a:extLst>
              <a:ext uri="{FF2B5EF4-FFF2-40B4-BE49-F238E27FC236}">
                <a16:creationId xmlns:a16="http://schemas.microsoft.com/office/drawing/2014/main" id="{F5E48640-5AB3-49F8-8EE6-403E2CF78324}"/>
              </a:ext>
            </a:extLst>
          </p:cNvPr>
          <p:cNvSpPr txBox="1"/>
          <p:nvPr/>
        </p:nvSpPr>
        <p:spPr>
          <a:xfrm>
            <a:off x="14654" y="3750630"/>
            <a:ext cx="428421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3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photo </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 Pau.</a:t>
            </a:r>
          </a:p>
        </p:txBody>
      </p:sp>
      <p:sp>
        <p:nvSpPr>
          <p:cNvPr id="35" name="TextBox 34">
            <a:extLst>
              <a:ext uri="{FF2B5EF4-FFF2-40B4-BE49-F238E27FC236}">
                <a16:creationId xmlns:a16="http://schemas.microsoft.com/office/drawing/2014/main" id="{27245367-EF4E-420D-BC3E-1E07BAAB46B6}"/>
              </a:ext>
            </a:extLst>
          </p:cNvPr>
          <p:cNvSpPr txBox="1"/>
          <p:nvPr/>
        </p:nvSpPr>
        <p:spPr>
          <a:xfrm>
            <a:off x="47475" y="4377965"/>
            <a:ext cx="3795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crayon de Toulon.</a:t>
            </a:r>
          </a:p>
        </p:txBody>
      </p:sp>
      <p:sp>
        <p:nvSpPr>
          <p:cNvPr id="36" name="TextBox 35">
            <a:extLst>
              <a:ext uri="{FF2B5EF4-FFF2-40B4-BE49-F238E27FC236}">
                <a16:creationId xmlns:a16="http://schemas.microsoft.com/office/drawing/2014/main" id="{73ABE034-CF13-4D3A-9EC8-3ACD04FB2FA2}"/>
              </a:ext>
            </a:extLst>
          </p:cNvPr>
          <p:cNvSpPr txBox="1"/>
          <p:nvPr/>
        </p:nvSpPr>
        <p:spPr>
          <a:xfrm>
            <a:off x="86378" y="5241092"/>
            <a:ext cx="3795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moto de Meaux.</a:t>
            </a:r>
          </a:p>
        </p:txBody>
      </p:sp>
      <p:sp>
        <p:nvSpPr>
          <p:cNvPr id="37" name="TextBox 36">
            <a:extLst>
              <a:ext uri="{FF2B5EF4-FFF2-40B4-BE49-F238E27FC236}">
                <a16:creationId xmlns:a16="http://schemas.microsoft.com/office/drawing/2014/main" id="{8464DD85-C1A2-4F9D-9275-4E3D21061DBB}"/>
              </a:ext>
            </a:extLst>
          </p:cNvPr>
          <p:cNvSpPr txBox="1"/>
          <p:nvPr/>
        </p:nvSpPr>
        <p:spPr>
          <a:xfrm>
            <a:off x="86378" y="6092470"/>
            <a:ext cx="3795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lune de </a:t>
            </a:r>
            <a:r>
              <a:rPr kumimoji="0" lang="en-GB" sz="22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Béthune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8" name="Oval 37">
            <a:hlinkClick r:id="" action="ppaction://noaction">
              <a:snd r:embed="rId12" name="2.4.wav"/>
            </a:hlinkClick>
            <a:extLst>
              <a:ext uri="{FF2B5EF4-FFF2-40B4-BE49-F238E27FC236}">
                <a16:creationId xmlns:a16="http://schemas.microsoft.com/office/drawing/2014/main" id="{D5E2E596-F3AC-46F3-8730-2CF5DC833FEA}"/>
              </a:ext>
            </a:extLst>
          </p:cNvPr>
          <p:cNvSpPr/>
          <p:nvPr/>
        </p:nvSpPr>
        <p:spPr>
          <a:xfrm>
            <a:off x="5426581" y="4923952"/>
            <a:ext cx="396874" cy="317140"/>
          </a:xfrm>
          <a:prstGeom prst="ellipse">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39" name="Oval 38">
            <a:hlinkClick r:id="" action="ppaction://noaction">
              <a:snd r:embed="rId13" name="2.5.wav"/>
            </a:hlinkClick>
            <a:extLst>
              <a:ext uri="{FF2B5EF4-FFF2-40B4-BE49-F238E27FC236}">
                <a16:creationId xmlns:a16="http://schemas.microsoft.com/office/drawing/2014/main" id="{515BC6F5-1202-4521-8B1A-23B3FAAE11A4}"/>
              </a:ext>
            </a:extLst>
          </p:cNvPr>
          <p:cNvSpPr/>
          <p:nvPr/>
        </p:nvSpPr>
        <p:spPr>
          <a:xfrm>
            <a:off x="4513616" y="5946067"/>
            <a:ext cx="396874" cy="317140"/>
          </a:xfrm>
          <a:prstGeom prst="ellipse">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40" name="Oval 39">
            <a:hlinkClick r:id="" action="ppaction://noaction">
              <a:snd r:embed="rId14" name="2.6.wav"/>
            </a:hlinkClick>
            <a:extLst>
              <a:ext uri="{FF2B5EF4-FFF2-40B4-BE49-F238E27FC236}">
                <a16:creationId xmlns:a16="http://schemas.microsoft.com/office/drawing/2014/main" id="{5D9270DD-9CD4-4B47-A55A-87443B8FE59F}"/>
              </a:ext>
            </a:extLst>
          </p:cNvPr>
          <p:cNvSpPr/>
          <p:nvPr/>
        </p:nvSpPr>
        <p:spPr>
          <a:xfrm>
            <a:off x="7908763" y="6148975"/>
            <a:ext cx="396874" cy="317140"/>
          </a:xfrm>
          <a:prstGeom prst="ellipse">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41" name="Oval 40">
            <a:hlinkClick r:id="" action="ppaction://noaction">
              <a:snd r:embed="rId15" name="2.7.wav"/>
            </a:hlinkClick>
            <a:extLst>
              <a:ext uri="{FF2B5EF4-FFF2-40B4-BE49-F238E27FC236}">
                <a16:creationId xmlns:a16="http://schemas.microsoft.com/office/drawing/2014/main" id="{D71EF49C-74F2-4542-A2CE-EEA7B0A7D6B0}"/>
              </a:ext>
            </a:extLst>
          </p:cNvPr>
          <p:cNvSpPr/>
          <p:nvPr/>
        </p:nvSpPr>
        <p:spPr>
          <a:xfrm>
            <a:off x="7183547" y="2095846"/>
            <a:ext cx="396874" cy="317140"/>
          </a:xfrm>
          <a:prstGeom prst="ellipse">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7</a:t>
            </a:r>
          </a:p>
        </p:txBody>
      </p:sp>
      <p:sp>
        <p:nvSpPr>
          <p:cNvPr id="42" name="Oval 41">
            <a:hlinkClick r:id="" action="ppaction://noaction">
              <a:snd r:embed="rId16" name="2.8.wav"/>
            </a:hlinkClick>
            <a:extLst>
              <a:ext uri="{FF2B5EF4-FFF2-40B4-BE49-F238E27FC236}">
                <a16:creationId xmlns:a16="http://schemas.microsoft.com/office/drawing/2014/main" id="{F99B94D7-2E03-487B-A9F0-21A474FA6E7B}"/>
              </a:ext>
            </a:extLst>
          </p:cNvPr>
          <p:cNvSpPr/>
          <p:nvPr/>
        </p:nvSpPr>
        <p:spPr>
          <a:xfrm>
            <a:off x="6994834" y="1041019"/>
            <a:ext cx="396874" cy="317140"/>
          </a:xfrm>
          <a:prstGeom prst="ellipse">
            <a:avLst/>
          </a:prstGeom>
          <a:solidFill>
            <a:schemeClr val="accent6">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8</a:t>
            </a:r>
          </a:p>
        </p:txBody>
      </p:sp>
      <p:pic>
        <p:nvPicPr>
          <p:cNvPr id="44" name="Picture 43" descr="A close-up of a knife&#10;&#10;Description automatically generated with low confidence">
            <a:extLst>
              <a:ext uri="{FF2B5EF4-FFF2-40B4-BE49-F238E27FC236}">
                <a16:creationId xmlns:a16="http://schemas.microsoft.com/office/drawing/2014/main" id="{D3FB7F08-AC61-4ADF-B4E2-E7E05DD61FA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453548" y="6072089"/>
            <a:ext cx="395807" cy="395807"/>
          </a:xfrm>
          <a:prstGeom prst="rect">
            <a:avLst/>
          </a:prstGeom>
        </p:spPr>
      </p:pic>
      <p:pic>
        <p:nvPicPr>
          <p:cNvPr id="45" name="Picture 44" descr="Logo&#10;&#10;Description automatically generated">
            <a:extLst>
              <a:ext uri="{FF2B5EF4-FFF2-40B4-BE49-F238E27FC236}">
                <a16:creationId xmlns:a16="http://schemas.microsoft.com/office/drawing/2014/main" id="{F23B0DFA-2059-48AC-9CFD-5E5378E373E5}"/>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996475" y="1733269"/>
            <a:ext cx="732128" cy="595998"/>
          </a:xfrm>
          <a:prstGeom prst="rect">
            <a:avLst/>
          </a:prstGeom>
        </p:spPr>
      </p:pic>
      <p:pic>
        <p:nvPicPr>
          <p:cNvPr id="46" name="Picture 45" descr="Logo&#10;&#10;Description automatically generated with medium confidence">
            <a:extLst>
              <a:ext uri="{FF2B5EF4-FFF2-40B4-BE49-F238E27FC236}">
                <a16:creationId xmlns:a16="http://schemas.microsoft.com/office/drawing/2014/main" id="{70650408-10B8-482C-BFAC-3ADD78669DB5}"/>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725064" y="2923872"/>
            <a:ext cx="624878" cy="596075"/>
          </a:xfrm>
          <a:prstGeom prst="rect">
            <a:avLst/>
          </a:prstGeom>
        </p:spPr>
      </p:pic>
      <p:pic>
        <p:nvPicPr>
          <p:cNvPr id="47" name="Picture 46" descr="A picture containing text, furniture, table&#10;&#10;Description automatically generated">
            <a:extLst>
              <a:ext uri="{FF2B5EF4-FFF2-40B4-BE49-F238E27FC236}">
                <a16:creationId xmlns:a16="http://schemas.microsoft.com/office/drawing/2014/main" id="{2906E79E-752C-4603-94D5-D6FDA55D44A1}"/>
              </a:ext>
            </a:extLst>
          </p:cNvPr>
          <p:cNvPicPr>
            <a:picLocks noChangeAspect="1"/>
          </p:cNvPicPr>
          <p:nvPr/>
        </p:nvPicPr>
        <p:blipFill>
          <a:blip r:embed="rId20"/>
          <a:stretch>
            <a:fillRect/>
          </a:stretch>
        </p:blipFill>
        <p:spPr>
          <a:xfrm>
            <a:off x="6063398" y="4433108"/>
            <a:ext cx="910486" cy="660915"/>
          </a:xfrm>
          <a:prstGeom prst="rect">
            <a:avLst/>
          </a:prstGeom>
        </p:spPr>
      </p:pic>
      <p:pic>
        <p:nvPicPr>
          <p:cNvPr id="3" name="Picture 2" descr="A cartoon of a city&#10;&#10;Description automatically generated with low confidence">
            <a:extLst>
              <a:ext uri="{FF2B5EF4-FFF2-40B4-BE49-F238E27FC236}">
                <a16:creationId xmlns:a16="http://schemas.microsoft.com/office/drawing/2014/main" id="{2DDE4EA9-66CD-48D0-BD83-0FE894F59E2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265279" y="5875153"/>
            <a:ext cx="798119" cy="547644"/>
          </a:xfrm>
          <a:prstGeom prst="rect">
            <a:avLst/>
          </a:prstGeom>
        </p:spPr>
      </p:pic>
      <p:pic>
        <p:nvPicPr>
          <p:cNvPr id="7" name="Picture 6" descr="Diagram&#10;&#10;Description automatically generated with low confidence">
            <a:extLst>
              <a:ext uri="{FF2B5EF4-FFF2-40B4-BE49-F238E27FC236}">
                <a16:creationId xmlns:a16="http://schemas.microsoft.com/office/drawing/2014/main" id="{D6D4789C-4262-4D40-A32C-C74E3DCB480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5338559" y="3046929"/>
            <a:ext cx="704075" cy="634971"/>
          </a:xfrm>
          <a:prstGeom prst="rect">
            <a:avLst/>
          </a:prstGeom>
        </p:spPr>
      </p:pic>
      <p:pic>
        <p:nvPicPr>
          <p:cNvPr id="55" name="Picture 54" descr="A picture containing text, gear&#10;&#10;Description automatically generated">
            <a:extLst>
              <a:ext uri="{FF2B5EF4-FFF2-40B4-BE49-F238E27FC236}">
                <a16:creationId xmlns:a16="http://schemas.microsoft.com/office/drawing/2014/main" id="{24A0070B-2733-4527-B95E-13FA124F58F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298187" y="1770903"/>
            <a:ext cx="404894" cy="765530"/>
          </a:xfrm>
          <a:prstGeom prst="rect">
            <a:avLst/>
          </a:prstGeom>
        </p:spPr>
      </p:pic>
      <p:sp>
        <p:nvSpPr>
          <p:cNvPr id="57" name="TextBox 56">
            <a:extLst>
              <a:ext uri="{FF2B5EF4-FFF2-40B4-BE49-F238E27FC236}">
                <a16:creationId xmlns:a16="http://schemas.microsoft.com/office/drawing/2014/main" id="{6797A364-7092-4F05-A4FF-D016D6BB0064}"/>
              </a:ext>
            </a:extLst>
          </p:cNvPr>
          <p:cNvSpPr txBox="1"/>
          <p:nvPr/>
        </p:nvSpPr>
        <p:spPr>
          <a:xfrm>
            <a:off x="4373837" y="2058012"/>
            <a:ext cx="1166402" cy="369332"/>
          </a:xfrm>
          <a:prstGeom prst="rect">
            <a:avLst/>
          </a:prstGeom>
          <a:noFill/>
        </p:spPr>
        <p:txBody>
          <a:bodyPr wrap="square">
            <a:spAutoFit/>
          </a:bodyPr>
          <a:lstStyle/>
          <a:p>
            <a:r>
              <a:rPr kumimoji="0" lang="es-AR" sz="1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Mathieu</a:t>
            </a:r>
            <a:endParaRPr lang="en-GB" b="1" dirty="0"/>
          </a:p>
        </p:txBody>
      </p:sp>
      <p:sp>
        <p:nvSpPr>
          <p:cNvPr id="58" name="Rectangle: Rounded Corners 57">
            <a:extLst>
              <a:ext uri="{FF2B5EF4-FFF2-40B4-BE49-F238E27FC236}">
                <a16:creationId xmlns:a16="http://schemas.microsoft.com/office/drawing/2014/main" id="{B423971E-B240-4424-92F8-95E6D0FA02B5}"/>
              </a:ext>
            </a:extLst>
          </p:cNvPr>
          <p:cNvSpPr/>
          <p:nvPr/>
        </p:nvSpPr>
        <p:spPr>
          <a:xfrm>
            <a:off x="6136243" y="2718496"/>
            <a:ext cx="817852" cy="211364"/>
          </a:xfrm>
          <a:prstGeom prst="roundRect">
            <a:avLst/>
          </a:prstGeom>
          <a:solidFill>
            <a:srgbClr val="C3D2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TextBox 58">
            <a:extLst>
              <a:ext uri="{FF2B5EF4-FFF2-40B4-BE49-F238E27FC236}">
                <a16:creationId xmlns:a16="http://schemas.microsoft.com/office/drawing/2014/main" id="{D03A25E0-A7BC-4F49-BC47-CFF5C8F5E20A}"/>
              </a:ext>
            </a:extLst>
          </p:cNvPr>
          <p:cNvSpPr txBox="1"/>
          <p:nvPr/>
        </p:nvSpPr>
        <p:spPr>
          <a:xfrm>
            <a:off x="6279057" y="2654212"/>
            <a:ext cx="966950" cy="369332"/>
          </a:xfrm>
          <a:prstGeom prst="rect">
            <a:avLst/>
          </a:prstGeom>
          <a:noFill/>
        </p:spPr>
        <p:txBody>
          <a:bodyPr wrap="square" rtlCol="0">
            <a:spAutoFit/>
          </a:bodyPr>
          <a:lstStyle/>
          <a:p>
            <a:r>
              <a:rPr lang="en-GB" dirty="0">
                <a:latin typeface="Arial Rounded MT Bold" panose="020F0704030504030204" pitchFamily="34" charset="0"/>
              </a:rPr>
              <a:t>Laval</a:t>
            </a:r>
          </a:p>
        </p:txBody>
      </p:sp>
      <p:sp>
        <p:nvSpPr>
          <p:cNvPr id="60" name="TextBox 59">
            <a:extLst>
              <a:ext uri="{FF2B5EF4-FFF2-40B4-BE49-F238E27FC236}">
                <a16:creationId xmlns:a16="http://schemas.microsoft.com/office/drawing/2014/main" id="{0FDAC54F-976E-4281-B8EB-BCE8E886AF04}"/>
              </a:ext>
            </a:extLst>
          </p:cNvPr>
          <p:cNvSpPr txBox="1"/>
          <p:nvPr/>
        </p:nvSpPr>
        <p:spPr>
          <a:xfrm>
            <a:off x="8160396" y="889442"/>
            <a:ext cx="2616137" cy="400110"/>
          </a:xfrm>
          <a:prstGeom prst="rect">
            <a:avLst/>
          </a:prstGeom>
          <a:solidFill>
            <a:srgbClr val="6C7407"/>
          </a:solidFill>
        </p:spPr>
        <p:txBody>
          <a:bodyPr wrap="square" rtlCol="0">
            <a:spAutoFit/>
          </a:bodyPr>
          <a:lstStyle/>
          <a:p>
            <a:r>
              <a:rPr lang="en-GB" sz="2000" dirty="0" err="1">
                <a:solidFill>
                  <a:schemeClr val="bg1"/>
                </a:solidFill>
                <a:latin typeface="Century Gothic" panose="020B0502020202020204" pitchFamily="34" charset="0"/>
              </a:rPr>
              <a:t>une</a:t>
            </a:r>
            <a:r>
              <a:rPr lang="en-GB" sz="2000" dirty="0">
                <a:solidFill>
                  <a:schemeClr val="bg1"/>
                </a:solidFill>
                <a:latin typeface="Century Gothic" panose="020B0502020202020204" pitchFamily="34" charset="0"/>
              </a:rPr>
              <a:t> lune – a moon</a:t>
            </a:r>
          </a:p>
        </p:txBody>
      </p:sp>
      <p:pic>
        <p:nvPicPr>
          <p:cNvPr id="64" name="Picture 63" descr="Icon&#10;&#10;Description automatically generated with medium confidence">
            <a:extLst>
              <a:ext uri="{FF2B5EF4-FFF2-40B4-BE49-F238E27FC236}">
                <a16:creationId xmlns:a16="http://schemas.microsoft.com/office/drawing/2014/main" id="{D7ECE59D-550F-4D13-BECE-CB59BE64800C}"/>
              </a:ext>
            </a:extLst>
          </p:cNvPr>
          <p:cNvPicPr>
            <a:picLocks noChangeAspect="1"/>
          </p:cNvPicPr>
          <p:nvPr/>
        </p:nvPicPr>
        <p:blipFill>
          <a:blip r:embed="rId2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73889" y="1059436"/>
            <a:ext cx="352508" cy="352141"/>
          </a:xfrm>
          <a:prstGeom prst="rect">
            <a:avLst/>
          </a:prstGeom>
        </p:spPr>
      </p:pic>
      <p:sp>
        <p:nvSpPr>
          <p:cNvPr id="43" name="Google Shape;152;p2">
            <a:extLst>
              <a:ext uri="{FF2B5EF4-FFF2-40B4-BE49-F238E27FC236}">
                <a16:creationId xmlns:a16="http://schemas.microsoft.com/office/drawing/2014/main" id="{29FFA8F6-0F61-4B6A-92C4-26049C4DEC07}"/>
              </a:ext>
            </a:extLst>
          </p:cNvPr>
          <p:cNvSpPr/>
          <p:nvPr/>
        </p:nvSpPr>
        <p:spPr>
          <a:xfrm>
            <a:off x="9049306" y="2984693"/>
            <a:ext cx="1764292" cy="856358"/>
          </a:xfrm>
          <a:prstGeom prst="wedgeRoundRectCallout">
            <a:avLst>
              <a:gd name="adj1" fmla="val -26555"/>
              <a:gd name="adj2" fmla="val 93785"/>
              <a:gd name="adj3" fmla="val 16667"/>
            </a:avLst>
          </a:prstGeom>
          <a:solidFill>
            <a:srgbClr val="2BC0C7"/>
          </a:solidFill>
          <a:ln w="12700" cap="flat" cmpd="sng">
            <a:solidFill>
              <a:srgbClr val="2BC0C7"/>
            </a:solidFill>
            <a:prstDash val="solid"/>
            <a:miter lim="800000"/>
            <a:headEnd type="none" w="sm" len="sm"/>
            <a:tailEnd type="none" w="sm" len="sm"/>
          </a:ln>
          <a:effectLst>
            <a:outerShdw blurRad="50800" dist="38100" dir="5400000" algn="t" rotWithShape="0">
              <a:prstClr val="black">
                <a:alpha val="40000"/>
              </a:prstClr>
            </a:outerShdw>
          </a:effectLst>
        </p:spPr>
        <p:txBody>
          <a:bodyPr spcFirstLastPara="1" wrap="square" lIns="91425" tIns="45700" rIns="91425" bIns="45700" anchor="ctr" anchorCtr="0">
            <a:noAutofit/>
          </a:bodyPr>
          <a:lstStyle/>
          <a:p>
            <a:pPr algn="ctr"/>
            <a:r>
              <a:rPr lang="de-DE" sz="2400" dirty="0">
                <a:solidFill>
                  <a:schemeClr val="bg1"/>
                </a:solidFill>
                <a:latin typeface="Century Gothic" panose="020B0502020202020204" pitchFamily="34" charset="0"/>
                <a:cs typeface="Calibri" panose="020F0502020204030204" pitchFamily="34" charset="0"/>
              </a:rPr>
              <a:t>Note: </a:t>
            </a:r>
            <a:br>
              <a:rPr lang="de-DE" sz="2400" dirty="0">
                <a:solidFill>
                  <a:schemeClr val="bg1"/>
                </a:solidFill>
                <a:latin typeface="Century Gothic" panose="020B0502020202020204" pitchFamily="34" charset="0"/>
                <a:cs typeface="Calibri" panose="020F0502020204030204" pitchFamily="34" charset="0"/>
              </a:rPr>
            </a:br>
            <a:r>
              <a:rPr lang="de-DE" sz="2400" dirty="0">
                <a:solidFill>
                  <a:schemeClr val="bg1"/>
                </a:solidFill>
                <a:latin typeface="Century Gothic" panose="020B0502020202020204" pitchFamily="34" charset="0"/>
                <a:cs typeface="Calibri" panose="020F0502020204030204" pitchFamily="34" charset="0"/>
              </a:rPr>
              <a:t>de = from</a:t>
            </a:r>
            <a:endParaRPr lang="en-GB" sz="2400" dirty="0">
              <a:solidFill>
                <a:schemeClr val="bg1"/>
              </a:solidFill>
            </a:endParaRPr>
          </a:p>
        </p:txBody>
      </p:sp>
      <p:sp>
        <p:nvSpPr>
          <p:cNvPr id="48" name="Oval 47">
            <a:extLst>
              <a:ext uri="{FF2B5EF4-FFF2-40B4-BE49-F238E27FC236}">
                <a16:creationId xmlns:a16="http://schemas.microsoft.com/office/drawing/2014/main" id="{3266C54D-D022-407D-8D24-7099D7E69D51}"/>
              </a:ext>
            </a:extLst>
          </p:cNvPr>
          <p:cNvSpPr/>
          <p:nvPr/>
        </p:nvSpPr>
        <p:spPr>
          <a:xfrm>
            <a:off x="2372810" y="973258"/>
            <a:ext cx="451413" cy="340017"/>
          </a:xfrm>
          <a:prstGeom prst="ellipse">
            <a:avLst/>
          </a:prstGeom>
          <a:noFill/>
          <a:ln w="3810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30492858-E97D-49A6-9A33-456FBEF702A5}"/>
              </a:ext>
            </a:extLst>
          </p:cNvPr>
          <p:cNvSpPr/>
          <p:nvPr/>
        </p:nvSpPr>
        <p:spPr>
          <a:xfrm>
            <a:off x="2592228" y="1518353"/>
            <a:ext cx="451413" cy="340017"/>
          </a:xfrm>
          <a:prstGeom prst="ellipse">
            <a:avLst/>
          </a:prstGeom>
          <a:noFill/>
          <a:ln w="3810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0341DA4F-0403-43AE-A061-77A7FD1C48AF}"/>
              </a:ext>
            </a:extLst>
          </p:cNvPr>
          <p:cNvSpPr/>
          <p:nvPr/>
        </p:nvSpPr>
        <p:spPr>
          <a:xfrm>
            <a:off x="2480466" y="2062040"/>
            <a:ext cx="451413" cy="340017"/>
          </a:xfrm>
          <a:prstGeom prst="ellipse">
            <a:avLst/>
          </a:prstGeom>
          <a:noFill/>
          <a:ln w="3810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3ECC11FF-AFCA-4082-8D62-D6B01D9892B0}"/>
              </a:ext>
            </a:extLst>
          </p:cNvPr>
          <p:cNvSpPr/>
          <p:nvPr/>
        </p:nvSpPr>
        <p:spPr>
          <a:xfrm>
            <a:off x="2792556" y="2929860"/>
            <a:ext cx="451413" cy="340017"/>
          </a:xfrm>
          <a:prstGeom prst="ellipse">
            <a:avLst/>
          </a:prstGeom>
          <a:noFill/>
          <a:ln w="3810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B41DB3D6-F395-493C-A59D-6801A95366C4}"/>
              </a:ext>
            </a:extLst>
          </p:cNvPr>
          <p:cNvSpPr/>
          <p:nvPr/>
        </p:nvSpPr>
        <p:spPr>
          <a:xfrm>
            <a:off x="2792555" y="3832782"/>
            <a:ext cx="451413" cy="340017"/>
          </a:xfrm>
          <a:prstGeom prst="ellipse">
            <a:avLst/>
          </a:prstGeom>
          <a:noFill/>
          <a:ln w="3810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396A1A18-621C-456D-A38C-DC0685CA0041}"/>
              </a:ext>
            </a:extLst>
          </p:cNvPr>
          <p:cNvSpPr/>
          <p:nvPr/>
        </p:nvSpPr>
        <p:spPr>
          <a:xfrm>
            <a:off x="2685658" y="4463549"/>
            <a:ext cx="451413" cy="340017"/>
          </a:xfrm>
          <a:prstGeom prst="ellipse">
            <a:avLst/>
          </a:prstGeom>
          <a:noFill/>
          <a:ln w="3810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DBED77A8-2A08-4779-895F-4DD6E615E78B}"/>
              </a:ext>
            </a:extLst>
          </p:cNvPr>
          <p:cNvSpPr/>
          <p:nvPr/>
        </p:nvSpPr>
        <p:spPr>
          <a:xfrm>
            <a:off x="2678785" y="5320601"/>
            <a:ext cx="451413" cy="340017"/>
          </a:xfrm>
          <a:prstGeom prst="ellipse">
            <a:avLst/>
          </a:prstGeom>
          <a:noFill/>
          <a:ln w="3810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40791653-F228-4ED0-99A2-FA88D5868D98}"/>
              </a:ext>
            </a:extLst>
          </p:cNvPr>
          <p:cNvSpPr/>
          <p:nvPr/>
        </p:nvSpPr>
        <p:spPr>
          <a:xfrm>
            <a:off x="2535170" y="6167951"/>
            <a:ext cx="451413" cy="340017"/>
          </a:xfrm>
          <a:prstGeom prst="ellipse">
            <a:avLst/>
          </a:prstGeom>
          <a:noFill/>
          <a:ln w="3810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1819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500"/>
                                        <p:tgtEl>
                                          <p:spTgt spid="43"/>
                                        </p:tgtEl>
                                      </p:cBhvr>
                                    </p:animEffect>
                                  </p:childTnLst>
                                </p:cTn>
                              </p:par>
                              <p:par>
                                <p:cTn id="40" presetID="1" presetClass="entr" presetSubtype="0" fill="hold" grpId="0" nodeType="withEffect">
                                  <p:stCondLst>
                                    <p:cond delay="0"/>
                                  </p:stCondLst>
                                  <p:childTnLst>
                                    <p:set>
                                      <p:cBhvr>
                                        <p:cTn id="41" dur="1" fill="hold">
                                          <p:stCondLst>
                                            <p:cond delay="0"/>
                                          </p:stCondLst>
                                        </p:cTn>
                                        <p:tgtEl>
                                          <p:spTgt spid="48"/>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49"/>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50"/>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51"/>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52"/>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53"/>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2" grpId="0"/>
      <p:bldP spid="33" grpId="0"/>
      <p:bldP spid="34" grpId="0"/>
      <p:bldP spid="35" grpId="0"/>
      <p:bldP spid="36" grpId="0"/>
      <p:bldP spid="37" grpId="0"/>
      <p:bldP spid="43" grpId="0" animBg="1"/>
      <p:bldP spid="48" grpId="0" animBg="1"/>
      <p:bldP spid="49" grpId="0" animBg="1"/>
      <p:bldP spid="50" grpId="0" animBg="1"/>
      <p:bldP spid="51" grpId="0" animBg="1"/>
      <p:bldP spid="52" grpId="0" animBg="1"/>
      <p:bldP spid="53" grpId="0" animBg="1"/>
      <p:bldP spid="54" grpId="0" animBg="1"/>
      <p:bldP spid="5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59" descr="A picture containing text, clipart&#10;&#10;Description automatically generated">
            <a:extLst>
              <a:ext uri="{FF2B5EF4-FFF2-40B4-BE49-F238E27FC236}">
                <a16:creationId xmlns:a16="http://schemas.microsoft.com/office/drawing/2014/main" id="{1A6939E1-9FE8-4C29-BFBD-7F16141D34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465" y="1685449"/>
            <a:ext cx="1357707" cy="765832"/>
          </a:xfrm>
          <a:prstGeom prst="rect">
            <a:avLst/>
          </a:prstGeom>
        </p:spPr>
      </p:pic>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pic>
        <p:nvPicPr>
          <p:cNvPr id="37" name="Picture 36" descr="Icon&#10;&#10;Description automatically generated">
            <a:extLst>
              <a:ext uri="{FF2B5EF4-FFF2-40B4-BE49-F238E27FC236}">
                <a16:creationId xmlns:a16="http://schemas.microsoft.com/office/drawing/2014/main" id="{5A341C53-7E02-4073-A20A-1279771D36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58550" y="0"/>
            <a:ext cx="933450" cy="933450"/>
          </a:xfrm>
          <a:prstGeom prst="rect">
            <a:avLst/>
          </a:prstGeom>
        </p:spPr>
      </p:pic>
      <p:sp>
        <p:nvSpPr>
          <p:cNvPr id="39" name="Title 1">
            <a:extLst>
              <a:ext uri="{FF2B5EF4-FFF2-40B4-BE49-F238E27FC236}">
                <a16:creationId xmlns:a16="http://schemas.microsoft.com/office/drawing/2014/main" id="{EF789763-D688-4389-81BF-F235A3DDB592}"/>
              </a:ext>
            </a:extLst>
          </p:cNvPr>
          <p:cNvSpPr txBox="1">
            <a:spLocks/>
          </p:cNvSpPr>
          <p:nvPr/>
        </p:nvSpPr>
        <p:spPr>
          <a:xfrm>
            <a:off x="10950576" y="90777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écouter</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sp>
        <p:nvSpPr>
          <p:cNvPr id="26" name="TextBox 25">
            <a:extLst>
              <a:ext uri="{FF2B5EF4-FFF2-40B4-BE49-F238E27FC236}">
                <a16:creationId xmlns:a16="http://schemas.microsoft.com/office/drawing/2014/main" id="{560BE54B-58CF-4CF3-AE0C-C5141A7FB28C}"/>
              </a:ext>
            </a:extLst>
          </p:cNvPr>
          <p:cNvSpPr txBox="1"/>
          <p:nvPr/>
        </p:nvSpPr>
        <p:spPr>
          <a:xfrm>
            <a:off x="2999628" y="2164624"/>
            <a:ext cx="203867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bureau</a:t>
            </a:r>
          </a:p>
        </p:txBody>
      </p:sp>
      <p:sp>
        <p:nvSpPr>
          <p:cNvPr id="27" name="TextBox 26">
            <a:extLst>
              <a:ext uri="{FF2B5EF4-FFF2-40B4-BE49-F238E27FC236}">
                <a16:creationId xmlns:a16="http://schemas.microsoft.com/office/drawing/2014/main" id="{28F573FC-71F6-473C-AF56-28077CF42D74}"/>
              </a:ext>
            </a:extLst>
          </p:cNvPr>
          <p:cNvSpPr txBox="1"/>
          <p:nvPr/>
        </p:nvSpPr>
        <p:spPr>
          <a:xfrm>
            <a:off x="5919651" y="2335280"/>
            <a:ext cx="226037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chat</a:t>
            </a:r>
          </a:p>
        </p:txBody>
      </p:sp>
      <p:sp>
        <p:nvSpPr>
          <p:cNvPr id="28" name="TextBox 27">
            <a:extLst>
              <a:ext uri="{FF2B5EF4-FFF2-40B4-BE49-F238E27FC236}">
                <a16:creationId xmlns:a16="http://schemas.microsoft.com/office/drawing/2014/main" id="{92906843-F0F3-4A1F-8B74-63C91D221C47}"/>
              </a:ext>
            </a:extLst>
          </p:cNvPr>
          <p:cNvSpPr txBox="1"/>
          <p:nvPr/>
        </p:nvSpPr>
        <p:spPr>
          <a:xfrm>
            <a:off x="9028957" y="2098887"/>
            <a:ext cx="147922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crayon</a:t>
            </a:r>
          </a:p>
        </p:txBody>
      </p:sp>
      <p:sp>
        <p:nvSpPr>
          <p:cNvPr id="29" name="TextBox 28">
            <a:extLst>
              <a:ext uri="{FF2B5EF4-FFF2-40B4-BE49-F238E27FC236}">
                <a16:creationId xmlns:a16="http://schemas.microsoft.com/office/drawing/2014/main" id="{FBED311C-E35C-460C-BE5B-B012C8920ECF}"/>
              </a:ext>
            </a:extLst>
          </p:cNvPr>
          <p:cNvSpPr txBox="1"/>
          <p:nvPr/>
        </p:nvSpPr>
        <p:spPr>
          <a:xfrm>
            <a:off x="268116" y="4252421"/>
            <a:ext cx="210959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cheval</a:t>
            </a:r>
          </a:p>
        </p:txBody>
      </p:sp>
      <p:sp>
        <p:nvSpPr>
          <p:cNvPr id="2" name="TextBox 1">
            <a:extLst>
              <a:ext uri="{FF2B5EF4-FFF2-40B4-BE49-F238E27FC236}">
                <a16:creationId xmlns:a16="http://schemas.microsoft.com/office/drawing/2014/main" id="{FA6AE42D-8339-4385-ADF1-48FCD338BD24}"/>
              </a:ext>
            </a:extLst>
          </p:cNvPr>
          <p:cNvSpPr txBox="1"/>
          <p:nvPr/>
        </p:nvSpPr>
        <p:spPr>
          <a:xfrm>
            <a:off x="408436" y="2369735"/>
            <a:ext cx="17944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lit</a:t>
            </a:r>
          </a:p>
        </p:txBody>
      </p:sp>
      <p:sp>
        <p:nvSpPr>
          <p:cNvPr id="30" name="TextBox 29">
            <a:extLst>
              <a:ext uri="{FF2B5EF4-FFF2-40B4-BE49-F238E27FC236}">
                <a16:creationId xmlns:a16="http://schemas.microsoft.com/office/drawing/2014/main" id="{9DEA3410-D428-4CD3-AF2F-58887FFA8268}"/>
              </a:ext>
            </a:extLst>
          </p:cNvPr>
          <p:cNvSpPr txBox="1"/>
          <p:nvPr/>
        </p:nvSpPr>
        <p:spPr>
          <a:xfrm>
            <a:off x="3388591" y="4385378"/>
            <a:ext cx="147922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dessin</a:t>
            </a:r>
          </a:p>
        </p:txBody>
      </p:sp>
      <p:sp>
        <p:nvSpPr>
          <p:cNvPr id="31" name="TextBox 30">
            <a:extLst>
              <a:ext uri="{FF2B5EF4-FFF2-40B4-BE49-F238E27FC236}">
                <a16:creationId xmlns:a16="http://schemas.microsoft.com/office/drawing/2014/main" id="{7F4C73E3-8963-4182-8D39-325AE704BA4C}"/>
              </a:ext>
            </a:extLst>
          </p:cNvPr>
          <p:cNvSpPr txBox="1"/>
          <p:nvPr/>
        </p:nvSpPr>
        <p:spPr>
          <a:xfrm>
            <a:off x="5878704" y="4256785"/>
            <a:ext cx="2289181"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b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affiche</a:t>
            </a:r>
          </a:p>
        </p:txBody>
      </p:sp>
      <p:pic>
        <p:nvPicPr>
          <p:cNvPr id="41" name="Picture 40" descr="Logo&#10;&#10;Description automatically generated with medium confidence">
            <a:extLst>
              <a:ext uri="{FF2B5EF4-FFF2-40B4-BE49-F238E27FC236}">
                <a16:creationId xmlns:a16="http://schemas.microsoft.com/office/drawing/2014/main" id="{15D4448F-3D8F-431E-9EA4-C46EF077A7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4486" y="3763803"/>
            <a:ext cx="624878" cy="596075"/>
          </a:xfrm>
          <a:prstGeom prst="rect">
            <a:avLst/>
          </a:prstGeom>
        </p:spPr>
      </p:pic>
      <p:pic>
        <p:nvPicPr>
          <p:cNvPr id="42" name="Picture 41" descr="A picture containing text, furniture, table&#10;&#10;Description automatically generated">
            <a:extLst>
              <a:ext uri="{FF2B5EF4-FFF2-40B4-BE49-F238E27FC236}">
                <a16:creationId xmlns:a16="http://schemas.microsoft.com/office/drawing/2014/main" id="{D3BD943B-D771-4BA3-8C09-21FA758CF50A}"/>
              </a:ext>
            </a:extLst>
          </p:cNvPr>
          <p:cNvPicPr>
            <a:picLocks noChangeAspect="1"/>
          </p:cNvPicPr>
          <p:nvPr/>
        </p:nvPicPr>
        <p:blipFill>
          <a:blip r:embed="rId8"/>
          <a:stretch>
            <a:fillRect/>
          </a:stretch>
        </p:blipFill>
        <p:spPr>
          <a:xfrm>
            <a:off x="3594165" y="1685449"/>
            <a:ext cx="910486" cy="660915"/>
          </a:xfrm>
          <a:prstGeom prst="rect">
            <a:avLst/>
          </a:prstGeom>
        </p:spPr>
      </p:pic>
      <p:pic>
        <p:nvPicPr>
          <p:cNvPr id="43" name="Picture 42" descr="A close-up of a knife&#10;&#10;Description automatically generated with low confidence">
            <a:extLst>
              <a:ext uri="{FF2B5EF4-FFF2-40B4-BE49-F238E27FC236}">
                <a16:creationId xmlns:a16="http://schemas.microsoft.com/office/drawing/2014/main" id="{3863DFF8-F04D-4376-9558-45127CC300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15604" y="1575483"/>
            <a:ext cx="440423" cy="440423"/>
          </a:xfrm>
          <a:prstGeom prst="rect">
            <a:avLst/>
          </a:prstGeom>
        </p:spPr>
      </p:pic>
      <p:pic>
        <p:nvPicPr>
          <p:cNvPr id="44" name="Picture 43" descr="A picture containing text, vector graphics&#10;&#10;Description automatically generated">
            <a:extLst>
              <a:ext uri="{FF2B5EF4-FFF2-40B4-BE49-F238E27FC236}">
                <a16:creationId xmlns:a16="http://schemas.microsoft.com/office/drawing/2014/main" id="{177FDD7F-28C2-43BA-A4AE-6E2209B959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80520" y="1543585"/>
            <a:ext cx="582518" cy="761960"/>
          </a:xfrm>
          <a:prstGeom prst="rect">
            <a:avLst/>
          </a:prstGeom>
        </p:spPr>
      </p:pic>
      <p:grpSp>
        <p:nvGrpSpPr>
          <p:cNvPr id="45" name="Group 44">
            <a:extLst>
              <a:ext uri="{FF2B5EF4-FFF2-40B4-BE49-F238E27FC236}">
                <a16:creationId xmlns:a16="http://schemas.microsoft.com/office/drawing/2014/main" id="{E1EBC675-7D80-4426-BEFF-BA8887769861}"/>
              </a:ext>
            </a:extLst>
          </p:cNvPr>
          <p:cNvGrpSpPr/>
          <p:nvPr/>
        </p:nvGrpSpPr>
        <p:grpSpPr>
          <a:xfrm>
            <a:off x="524423" y="1412827"/>
            <a:ext cx="1640782" cy="1686841"/>
            <a:chOff x="5793946" y="4465726"/>
            <a:chExt cx="1597677" cy="2017537"/>
          </a:xfrm>
        </p:grpSpPr>
        <p:sp>
          <p:nvSpPr>
            <p:cNvPr id="46" name="Rectangle 45">
              <a:extLst>
                <a:ext uri="{FF2B5EF4-FFF2-40B4-BE49-F238E27FC236}">
                  <a16:creationId xmlns:a16="http://schemas.microsoft.com/office/drawing/2014/main" id="{1E413528-C3DB-42F5-89FF-0DEAB38187D4}"/>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2EF78623-B18E-49FC-9B24-F45445E008C7}"/>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8" name="Picture 47" descr="A picture containing logo&#10;&#10;Description automatically generated">
              <a:extLst>
                <a:ext uri="{FF2B5EF4-FFF2-40B4-BE49-F238E27FC236}">
                  <a16:creationId xmlns:a16="http://schemas.microsoft.com/office/drawing/2014/main" id="{6E59346B-4D75-48B9-A4F3-D1BC02AAD1C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pic>
        <p:nvPicPr>
          <p:cNvPr id="54" name="Picture 53">
            <a:extLst>
              <a:ext uri="{FF2B5EF4-FFF2-40B4-BE49-F238E27FC236}">
                <a16:creationId xmlns:a16="http://schemas.microsoft.com/office/drawing/2014/main" id="{44D5FF47-12E8-4B23-9820-EA9EBD7B46DD}"/>
              </a:ext>
            </a:extLst>
          </p:cNvPr>
          <p:cNvPicPr>
            <a:picLocks noChangeAspect="1"/>
          </p:cNvPicPr>
          <p:nvPr/>
        </p:nvPicPr>
        <p:blipFill>
          <a:blip r:embed="rId12"/>
          <a:stretch>
            <a:fillRect/>
          </a:stretch>
        </p:blipFill>
        <p:spPr>
          <a:xfrm>
            <a:off x="3643718" y="3885028"/>
            <a:ext cx="968973" cy="607622"/>
          </a:xfrm>
          <a:prstGeom prst="rect">
            <a:avLst/>
          </a:prstGeom>
        </p:spPr>
      </p:pic>
      <p:pic>
        <p:nvPicPr>
          <p:cNvPr id="57" name="Picture 56">
            <a:extLst>
              <a:ext uri="{FF2B5EF4-FFF2-40B4-BE49-F238E27FC236}">
                <a16:creationId xmlns:a16="http://schemas.microsoft.com/office/drawing/2014/main" id="{415D64D5-CDBC-4944-8CC2-B8CC1746E30C}"/>
              </a:ext>
            </a:extLst>
          </p:cNvPr>
          <p:cNvPicPr>
            <a:picLocks noChangeAspect="1"/>
          </p:cNvPicPr>
          <p:nvPr/>
        </p:nvPicPr>
        <p:blipFill>
          <a:blip r:embed="rId13"/>
          <a:stretch>
            <a:fillRect/>
          </a:stretch>
        </p:blipFill>
        <p:spPr>
          <a:xfrm rot="20840927">
            <a:off x="6826257" y="3737629"/>
            <a:ext cx="447165" cy="596220"/>
          </a:xfrm>
          <a:prstGeom prst="rect">
            <a:avLst/>
          </a:prstGeom>
          <a:effectLst>
            <a:outerShdw blurRad="50800" dist="38100" dir="5400000" algn="t" rotWithShape="0">
              <a:prstClr val="black">
                <a:alpha val="40000"/>
              </a:prstClr>
            </a:outerShdw>
          </a:effectLst>
        </p:spPr>
      </p:pic>
      <p:pic>
        <p:nvPicPr>
          <p:cNvPr id="59" name="Picture 58" descr="A picture containing map&#10;&#10;Description automatically generated">
            <a:extLst>
              <a:ext uri="{FF2B5EF4-FFF2-40B4-BE49-F238E27FC236}">
                <a16:creationId xmlns:a16="http://schemas.microsoft.com/office/drawing/2014/main" id="{835EF799-65CA-46C8-98FA-68C56867A2E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26821" y="4831523"/>
            <a:ext cx="1965180" cy="1828239"/>
          </a:xfrm>
          <a:prstGeom prst="rect">
            <a:avLst/>
          </a:prstGeom>
        </p:spPr>
      </p:pic>
      <p:pic>
        <p:nvPicPr>
          <p:cNvPr id="61" name="Picture 60">
            <a:extLst>
              <a:ext uri="{FF2B5EF4-FFF2-40B4-BE49-F238E27FC236}">
                <a16:creationId xmlns:a16="http://schemas.microsoft.com/office/drawing/2014/main" id="{68CA40FF-B9CC-48E0-9ABC-D0F90FEB1E2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74152" y="4766144"/>
            <a:ext cx="3150388" cy="1649119"/>
          </a:xfrm>
          <a:prstGeom prst="rect">
            <a:avLst/>
          </a:prstGeom>
        </p:spPr>
      </p:pic>
      <p:pic>
        <p:nvPicPr>
          <p:cNvPr id="63" name="Picture 62" descr="A picture containing text&#10;&#10;Description automatically generated">
            <a:extLst>
              <a:ext uri="{FF2B5EF4-FFF2-40B4-BE49-F238E27FC236}">
                <a16:creationId xmlns:a16="http://schemas.microsoft.com/office/drawing/2014/main" id="{FADC08B6-E405-4740-9CA3-FDAF9E1C267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48066" y="5199617"/>
            <a:ext cx="1151083" cy="1649119"/>
          </a:xfrm>
          <a:prstGeom prst="rect">
            <a:avLst/>
          </a:prstGeom>
        </p:spPr>
      </p:pic>
      <p:pic>
        <p:nvPicPr>
          <p:cNvPr id="64" name="Picture 63" descr="A picture containing text&#10;&#10;Description automatically generated">
            <a:extLst>
              <a:ext uri="{FF2B5EF4-FFF2-40B4-BE49-F238E27FC236}">
                <a16:creationId xmlns:a16="http://schemas.microsoft.com/office/drawing/2014/main" id="{DD69E875-ECE0-4581-8984-AC8D955828A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004149" y="6331694"/>
            <a:ext cx="603215" cy="503299"/>
          </a:xfrm>
          <a:prstGeom prst="rect">
            <a:avLst/>
          </a:prstGeom>
        </p:spPr>
      </p:pic>
      <p:pic>
        <p:nvPicPr>
          <p:cNvPr id="65" name="Picture 64" descr="A penguin with a yellow beak&#10;&#10;Description automatically generated with low confidence">
            <a:extLst>
              <a:ext uri="{FF2B5EF4-FFF2-40B4-BE49-F238E27FC236}">
                <a16:creationId xmlns:a16="http://schemas.microsoft.com/office/drawing/2014/main" id="{4F4D9B1F-D834-44E5-946F-EF0C2F9A417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140644" y="5423535"/>
            <a:ext cx="680844" cy="1317793"/>
          </a:xfrm>
          <a:prstGeom prst="rect">
            <a:avLst/>
          </a:prstGeom>
        </p:spPr>
      </p:pic>
      <p:pic>
        <p:nvPicPr>
          <p:cNvPr id="62" name="Picture 61" descr="A picture containing text, vector graphics&#10;&#10;Description automatically generated">
            <a:extLst>
              <a:ext uri="{FF2B5EF4-FFF2-40B4-BE49-F238E27FC236}">
                <a16:creationId xmlns:a16="http://schemas.microsoft.com/office/drawing/2014/main" id="{957E4656-03DC-42DE-AD8A-9F6E24EDCB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177581" y="5770975"/>
            <a:ext cx="809353" cy="1058671"/>
          </a:xfrm>
          <a:prstGeom prst="rect">
            <a:avLst/>
          </a:prstGeom>
        </p:spPr>
      </p:pic>
      <p:pic>
        <p:nvPicPr>
          <p:cNvPr id="66" name="Picture 65" descr="A picture containing text, toy, doll, vector graphics&#10;&#10;Description automatically generated">
            <a:extLst>
              <a:ext uri="{FF2B5EF4-FFF2-40B4-BE49-F238E27FC236}">
                <a16:creationId xmlns:a16="http://schemas.microsoft.com/office/drawing/2014/main" id="{0D31EE4C-AB46-43BE-87BC-EC61F8B81B0E}"/>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855367" y="5239789"/>
            <a:ext cx="1397704" cy="1589857"/>
          </a:xfrm>
          <a:prstGeom prst="rect">
            <a:avLst/>
          </a:prstGeom>
        </p:spPr>
      </p:pic>
      <p:pic>
        <p:nvPicPr>
          <p:cNvPr id="67" name="Picture 66" descr="A picture containing text&#10;&#10;Description automatically generated">
            <a:extLst>
              <a:ext uri="{FF2B5EF4-FFF2-40B4-BE49-F238E27FC236}">
                <a16:creationId xmlns:a16="http://schemas.microsoft.com/office/drawing/2014/main" id="{CA44AA8C-51EA-4AC8-ADE3-D750A8185F3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9550" y="5271916"/>
            <a:ext cx="2207497" cy="1607306"/>
          </a:xfrm>
          <a:prstGeom prst="rect">
            <a:avLst/>
          </a:prstGeom>
        </p:spPr>
      </p:pic>
      <p:pic>
        <p:nvPicPr>
          <p:cNvPr id="68" name="Picture 67" descr="A picture containing text, table, worktable&#10;&#10;Description automatically generated">
            <a:extLst>
              <a:ext uri="{FF2B5EF4-FFF2-40B4-BE49-F238E27FC236}">
                <a16:creationId xmlns:a16="http://schemas.microsoft.com/office/drawing/2014/main" id="{1EF70AC0-EFB1-43F6-8DD3-086BFE48254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263298" y="6357988"/>
            <a:ext cx="654764" cy="419969"/>
          </a:xfrm>
          <a:prstGeom prst="rect">
            <a:avLst/>
          </a:prstGeom>
        </p:spPr>
      </p:pic>
      <p:grpSp>
        <p:nvGrpSpPr>
          <p:cNvPr id="69" name="Group 68">
            <a:extLst>
              <a:ext uri="{FF2B5EF4-FFF2-40B4-BE49-F238E27FC236}">
                <a16:creationId xmlns:a16="http://schemas.microsoft.com/office/drawing/2014/main" id="{82091456-D50D-41B7-9DA7-86A951C43BF3}"/>
              </a:ext>
            </a:extLst>
          </p:cNvPr>
          <p:cNvGrpSpPr/>
          <p:nvPr/>
        </p:nvGrpSpPr>
        <p:grpSpPr>
          <a:xfrm>
            <a:off x="3242174" y="1431890"/>
            <a:ext cx="1640782" cy="1686841"/>
            <a:chOff x="5793946" y="4465726"/>
            <a:chExt cx="1597677" cy="2017537"/>
          </a:xfrm>
        </p:grpSpPr>
        <p:sp>
          <p:nvSpPr>
            <p:cNvPr id="70" name="Rectangle 69">
              <a:extLst>
                <a:ext uri="{FF2B5EF4-FFF2-40B4-BE49-F238E27FC236}">
                  <a16:creationId xmlns:a16="http://schemas.microsoft.com/office/drawing/2014/main" id="{EA6D97B3-B1BE-4ECB-9B03-15754FC1FA9B}"/>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Rectangle 70">
              <a:extLst>
                <a:ext uri="{FF2B5EF4-FFF2-40B4-BE49-F238E27FC236}">
                  <a16:creationId xmlns:a16="http://schemas.microsoft.com/office/drawing/2014/main" id="{06CBE8DF-6220-4303-A58E-108C625A58FF}"/>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2" name="Picture 71" descr="A picture containing logo&#10;&#10;Description automatically generated">
              <a:extLst>
                <a:ext uri="{FF2B5EF4-FFF2-40B4-BE49-F238E27FC236}">
                  <a16:creationId xmlns:a16="http://schemas.microsoft.com/office/drawing/2014/main" id="{98645C77-AC69-4B1C-A7CD-0D5C713D10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73" name="Group 72">
            <a:extLst>
              <a:ext uri="{FF2B5EF4-FFF2-40B4-BE49-F238E27FC236}">
                <a16:creationId xmlns:a16="http://schemas.microsoft.com/office/drawing/2014/main" id="{7BD1C21C-4FB2-4825-8F11-4221DC1284D5}"/>
              </a:ext>
            </a:extLst>
          </p:cNvPr>
          <p:cNvGrpSpPr/>
          <p:nvPr/>
        </p:nvGrpSpPr>
        <p:grpSpPr>
          <a:xfrm>
            <a:off x="6273654" y="1392705"/>
            <a:ext cx="1640782" cy="1686841"/>
            <a:chOff x="5793946" y="4465726"/>
            <a:chExt cx="1597677" cy="2017537"/>
          </a:xfrm>
        </p:grpSpPr>
        <p:sp>
          <p:nvSpPr>
            <p:cNvPr id="74" name="Rectangle 73">
              <a:extLst>
                <a:ext uri="{FF2B5EF4-FFF2-40B4-BE49-F238E27FC236}">
                  <a16:creationId xmlns:a16="http://schemas.microsoft.com/office/drawing/2014/main" id="{2F73F1C6-27B6-4648-861D-483980BB7146}"/>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5" name="Rectangle 74">
              <a:extLst>
                <a:ext uri="{FF2B5EF4-FFF2-40B4-BE49-F238E27FC236}">
                  <a16:creationId xmlns:a16="http://schemas.microsoft.com/office/drawing/2014/main" id="{7573B481-C160-48DC-8EE7-B65767246D1B}"/>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6" name="Picture 75" descr="A picture containing logo&#10;&#10;Description automatically generated">
              <a:extLst>
                <a:ext uri="{FF2B5EF4-FFF2-40B4-BE49-F238E27FC236}">
                  <a16:creationId xmlns:a16="http://schemas.microsoft.com/office/drawing/2014/main" id="{1B4E95B9-7ECE-46A8-8F5F-5F69C26D294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77" name="Group 76">
            <a:extLst>
              <a:ext uri="{FF2B5EF4-FFF2-40B4-BE49-F238E27FC236}">
                <a16:creationId xmlns:a16="http://schemas.microsoft.com/office/drawing/2014/main" id="{36F3C2E1-77C2-4224-BA6A-DC9AB19511AF}"/>
              </a:ext>
            </a:extLst>
          </p:cNvPr>
          <p:cNvGrpSpPr/>
          <p:nvPr/>
        </p:nvGrpSpPr>
        <p:grpSpPr>
          <a:xfrm>
            <a:off x="8961546" y="1395213"/>
            <a:ext cx="1640782" cy="1686841"/>
            <a:chOff x="5793946" y="4465726"/>
            <a:chExt cx="1597677" cy="2017537"/>
          </a:xfrm>
        </p:grpSpPr>
        <p:sp>
          <p:nvSpPr>
            <p:cNvPr id="78" name="Rectangle 77">
              <a:extLst>
                <a:ext uri="{FF2B5EF4-FFF2-40B4-BE49-F238E27FC236}">
                  <a16:creationId xmlns:a16="http://schemas.microsoft.com/office/drawing/2014/main" id="{0E2C4376-4781-4281-B336-D1FBA5298104}"/>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9" name="Rectangle 78">
              <a:extLst>
                <a:ext uri="{FF2B5EF4-FFF2-40B4-BE49-F238E27FC236}">
                  <a16:creationId xmlns:a16="http://schemas.microsoft.com/office/drawing/2014/main" id="{88B2D0DD-094F-488F-9DE3-47DFD79AEB00}"/>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0" name="Picture 79" descr="A picture containing logo&#10;&#10;Description automatically generated">
              <a:extLst>
                <a:ext uri="{FF2B5EF4-FFF2-40B4-BE49-F238E27FC236}">
                  <a16:creationId xmlns:a16="http://schemas.microsoft.com/office/drawing/2014/main" id="{58D7D23C-1CAB-4DEC-B6F9-E9D9D493BE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81" name="Group 80">
            <a:extLst>
              <a:ext uri="{FF2B5EF4-FFF2-40B4-BE49-F238E27FC236}">
                <a16:creationId xmlns:a16="http://schemas.microsoft.com/office/drawing/2014/main" id="{97E7300F-3A68-43D9-BD22-09D327F5F1C6}"/>
              </a:ext>
            </a:extLst>
          </p:cNvPr>
          <p:cNvGrpSpPr/>
          <p:nvPr/>
        </p:nvGrpSpPr>
        <p:grpSpPr>
          <a:xfrm>
            <a:off x="608145" y="3516457"/>
            <a:ext cx="1640782" cy="1686841"/>
            <a:chOff x="5793946" y="4465726"/>
            <a:chExt cx="1597677" cy="2017537"/>
          </a:xfrm>
        </p:grpSpPr>
        <p:sp>
          <p:nvSpPr>
            <p:cNvPr id="82" name="Rectangle 81">
              <a:extLst>
                <a:ext uri="{FF2B5EF4-FFF2-40B4-BE49-F238E27FC236}">
                  <a16:creationId xmlns:a16="http://schemas.microsoft.com/office/drawing/2014/main" id="{C35C8815-4CE4-42DB-AA91-EA7A27CD219F}"/>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Rectangle 82">
              <a:extLst>
                <a:ext uri="{FF2B5EF4-FFF2-40B4-BE49-F238E27FC236}">
                  <a16:creationId xmlns:a16="http://schemas.microsoft.com/office/drawing/2014/main" id="{8388B691-A1A5-4012-8ECF-4D246420111D}"/>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4" name="Picture 83" descr="A picture containing logo&#10;&#10;Description automatically generated">
              <a:extLst>
                <a:ext uri="{FF2B5EF4-FFF2-40B4-BE49-F238E27FC236}">
                  <a16:creationId xmlns:a16="http://schemas.microsoft.com/office/drawing/2014/main" id="{AEFF9AC4-1004-4F5A-8FE8-3FE4E8D56D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85" name="Group 84">
            <a:extLst>
              <a:ext uri="{FF2B5EF4-FFF2-40B4-BE49-F238E27FC236}">
                <a16:creationId xmlns:a16="http://schemas.microsoft.com/office/drawing/2014/main" id="{7A891991-2535-4424-A38F-33CC13271338}"/>
              </a:ext>
            </a:extLst>
          </p:cNvPr>
          <p:cNvGrpSpPr/>
          <p:nvPr/>
        </p:nvGrpSpPr>
        <p:grpSpPr>
          <a:xfrm>
            <a:off x="3359437" y="3541957"/>
            <a:ext cx="1640782" cy="1686841"/>
            <a:chOff x="5793946" y="4465726"/>
            <a:chExt cx="1597677" cy="2017537"/>
          </a:xfrm>
        </p:grpSpPr>
        <p:sp>
          <p:nvSpPr>
            <p:cNvPr id="86" name="Rectangle 85">
              <a:extLst>
                <a:ext uri="{FF2B5EF4-FFF2-40B4-BE49-F238E27FC236}">
                  <a16:creationId xmlns:a16="http://schemas.microsoft.com/office/drawing/2014/main" id="{843C7B16-A3DE-4EB1-BDD4-387795C3ABA6}"/>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7" name="Rectangle 86">
              <a:extLst>
                <a:ext uri="{FF2B5EF4-FFF2-40B4-BE49-F238E27FC236}">
                  <a16:creationId xmlns:a16="http://schemas.microsoft.com/office/drawing/2014/main" id="{8CA6D250-90FB-4492-BE41-66B55405461A}"/>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8" name="Picture 87" descr="A picture containing logo&#10;&#10;Description automatically generated">
              <a:extLst>
                <a:ext uri="{FF2B5EF4-FFF2-40B4-BE49-F238E27FC236}">
                  <a16:creationId xmlns:a16="http://schemas.microsoft.com/office/drawing/2014/main" id="{51BD8A24-826F-4A3A-8CA5-74D9B35C1B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89" name="Group 88">
            <a:extLst>
              <a:ext uri="{FF2B5EF4-FFF2-40B4-BE49-F238E27FC236}">
                <a16:creationId xmlns:a16="http://schemas.microsoft.com/office/drawing/2014/main" id="{7B2583B8-CB1D-4030-946F-E59EE521C11A}"/>
              </a:ext>
            </a:extLst>
          </p:cNvPr>
          <p:cNvGrpSpPr/>
          <p:nvPr/>
        </p:nvGrpSpPr>
        <p:grpSpPr>
          <a:xfrm>
            <a:off x="6229697" y="3436162"/>
            <a:ext cx="1640782" cy="1686841"/>
            <a:chOff x="5793946" y="4465726"/>
            <a:chExt cx="1597677" cy="2017537"/>
          </a:xfrm>
        </p:grpSpPr>
        <p:sp>
          <p:nvSpPr>
            <p:cNvPr id="90" name="Rectangle 89">
              <a:extLst>
                <a:ext uri="{FF2B5EF4-FFF2-40B4-BE49-F238E27FC236}">
                  <a16:creationId xmlns:a16="http://schemas.microsoft.com/office/drawing/2014/main" id="{54E77A46-B77E-422A-A81E-F518273D7123}"/>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1" name="Rectangle 90">
              <a:extLst>
                <a:ext uri="{FF2B5EF4-FFF2-40B4-BE49-F238E27FC236}">
                  <a16:creationId xmlns:a16="http://schemas.microsoft.com/office/drawing/2014/main" id="{098F19DF-4404-48CD-8894-8D4C5886B148}"/>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 name="Picture 91" descr="A picture containing logo&#10;&#10;Description automatically generated">
              <a:extLst>
                <a:ext uri="{FF2B5EF4-FFF2-40B4-BE49-F238E27FC236}">
                  <a16:creationId xmlns:a16="http://schemas.microsoft.com/office/drawing/2014/main" id="{DFA1ACE8-7BB7-4A1A-BC4B-8ECCA16F0F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pic>
        <p:nvPicPr>
          <p:cNvPr id="93" name="Graphic 92" descr="Teacher">
            <a:extLst>
              <a:ext uri="{FF2B5EF4-FFF2-40B4-BE49-F238E27FC236}">
                <a16:creationId xmlns:a16="http://schemas.microsoft.com/office/drawing/2014/main" id="{405D127C-9EB5-40A2-AD6D-61604ED636D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90401" y="445252"/>
            <a:ext cx="1010643" cy="914400"/>
          </a:xfrm>
          <a:prstGeom prst="rect">
            <a:avLst/>
          </a:prstGeom>
        </p:spPr>
      </p:pic>
      <p:sp>
        <p:nvSpPr>
          <p:cNvPr id="94" name="Speech Bubble: Rectangle with Corners Rounded 93">
            <a:extLst>
              <a:ext uri="{FF2B5EF4-FFF2-40B4-BE49-F238E27FC236}">
                <a16:creationId xmlns:a16="http://schemas.microsoft.com/office/drawing/2014/main" id="{F92A6642-267D-46BC-8665-E951E27E9960}"/>
              </a:ext>
            </a:extLst>
          </p:cNvPr>
          <p:cNvSpPr/>
          <p:nvPr/>
        </p:nvSpPr>
        <p:spPr>
          <a:xfrm>
            <a:off x="1603040" y="626402"/>
            <a:ext cx="849103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95" name="CustomShape 7">
            <a:hlinkClick r:id="" action="ppaction://noaction">
              <a:snd r:embed="rId24" name="3_i.wav"/>
            </a:hlinkClick>
            <a:extLst>
              <a:ext uri="{FF2B5EF4-FFF2-40B4-BE49-F238E27FC236}">
                <a16:creationId xmlns:a16="http://schemas.microsoft.com/office/drawing/2014/main" id="{7F10EF2B-74AC-47FA-AA88-ADC5A10395A0}"/>
              </a:ext>
            </a:extLst>
          </p:cNvPr>
          <p:cNvSpPr/>
          <p:nvPr/>
        </p:nvSpPr>
        <p:spPr>
          <a:xfrm>
            <a:off x="1597937" y="638839"/>
            <a:ext cx="8628884"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a:t>
            </a:r>
            <a:r>
              <a:rPr kumimoji="0" lang="es-AR"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Écris l’objet en français et en anglais.</a:t>
            </a:r>
            <a:endParaRPr kumimoji="0" lang="en-GB" sz="28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1" normalizeH="0" baseline="0" noProof="0" dirty="0">
              <a:ln>
                <a:noFill/>
              </a:ln>
              <a:solidFill>
                <a:prstClr val="black"/>
              </a:solidFill>
              <a:effectLst/>
              <a:uLnTx/>
              <a:uFillTx/>
              <a:latin typeface="Century gothic"/>
              <a:sym typeface="Arial"/>
            </a:endParaRPr>
          </a:p>
        </p:txBody>
      </p:sp>
      <p:sp>
        <p:nvSpPr>
          <p:cNvPr id="96" name="Google Shape;119;p1">
            <a:extLst>
              <a:ext uri="{FF2B5EF4-FFF2-40B4-BE49-F238E27FC236}">
                <a16:creationId xmlns:a16="http://schemas.microsoft.com/office/drawing/2014/main" id="{100C1B1D-0B96-4882-A7B5-3B1C87252969}"/>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 name="Story_full">
            <a:hlinkClick r:id="" action="ppaction://media"/>
            <a:extLst>
              <a:ext uri="{FF2B5EF4-FFF2-40B4-BE49-F238E27FC236}">
                <a16:creationId xmlns:a16="http://schemas.microsoft.com/office/drawing/2014/main" id="{EF64E72D-B5DE-48DA-BE92-65673566B7E3}"/>
              </a:ext>
            </a:extLst>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4770153" y="5584850"/>
            <a:ext cx="609600" cy="609600"/>
          </a:xfrm>
          <a:prstGeom prst="rect">
            <a:avLst/>
          </a:prstGeom>
        </p:spPr>
      </p:pic>
    </p:spTree>
    <p:extLst>
      <p:ext uri="{BB962C8B-B14F-4D97-AF65-F5344CB8AC3E}">
        <p14:creationId xmlns:p14="http://schemas.microsoft.com/office/powerpoint/2010/main" val="117126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5"/>
                                        </p:tgtEl>
                                      </p:cBhvr>
                                    </p:animEffect>
                                    <p:set>
                                      <p:cBhvr>
                                        <p:cTn id="7" dur="1" fill="hold">
                                          <p:stCondLst>
                                            <p:cond delay="499"/>
                                          </p:stCondLst>
                                        </p:cTn>
                                        <p:tgtEl>
                                          <p:spTgt spid="4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9"/>
                                        </p:tgtEl>
                                      </p:cBhvr>
                                    </p:animEffect>
                                    <p:set>
                                      <p:cBhvr>
                                        <p:cTn id="12" dur="1" fill="hold">
                                          <p:stCondLst>
                                            <p:cond delay="499"/>
                                          </p:stCondLst>
                                        </p:cTn>
                                        <p:tgtEl>
                                          <p:spTgt spid="6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73"/>
                                        </p:tgtEl>
                                      </p:cBhvr>
                                    </p:animEffect>
                                    <p:set>
                                      <p:cBhvr>
                                        <p:cTn id="17" dur="1" fill="hold">
                                          <p:stCondLst>
                                            <p:cond delay="499"/>
                                          </p:stCondLst>
                                        </p:cTn>
                                        <p:tgtEl>
                                          <p:spTgt spid="7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7"/>
                                        </p:tgtEl>
                                      </p:cBhvr>
                                    </p:animEffect>
                                    <p:set>
                                      <p:cBhvr>
                                        <p:cTn id="22" dur="1" fill="hold">
                                          <p:stCondLst>
                                            <p:cond delay="499"/>
                                          </p:stCondLst>
                                        </p:cTn>
                                        <p:tgtEl>
                                          <p:spTgt spid="7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81"/>
                                        </p:tgtEl>
                                      </p:cBhvr>
                                    </p:animEffect>
                                    <p:set>
                                      <p:cBhvr>
                                        <p:cTn id="27" dur="1" fill="hold">
                                          <p:stCondLst>
                                            <p:cond delay="499"/>
                                          </p:stCondLst>
                                        </p:cTn>
                                        <p:tgtEl>
                                          <p:spTgt spid="8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85"/>
                                        </p:tgtEl>
                                      </p:cBhvr>
                                    </p:animEffect>
                                    <p:set>
                                      <p:cBhvr>
                                        <p:cTn id="32" dur="1" fill="hold">
                                          <p:stCondLst>
                                            <p:cond delay="499"/>
                                          </p:stCondLst>
                                        </p:cTn>
                                        <p:tgtEl>
                                          <p:spTgt spid="8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89"/>
                                        </p:tgtEl>
                                      </p:cBhvr>
                                    </p:animEffect>
                                    <p:set>
                                      <p:cBhvr>
                                        <p:cTn id="37" dur="1" fill="hold">
                                          <p:stCondLst>
                                            <p:cond delay="499"/>
                                          </p:stCondLst>
                                        </p:cTn>
                                        <p:tgtEl>
                                          <p:spTgt spid="8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115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7"/>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8833800" cy="523220"/>
          </a:xfrm>
        </p:spPr>
        <p:txBody>
          <a:bodyPr anchor="t"/>
          <a:lstStyle/>
          <a:p>
            <a:r>
              <a:rPr lang="en-GB" sz="3600" b="1" spc="-1" dirty="0">
                <a:solidFill>
                  <a:srgbClr val="1E4E79"/>
                </a:solidFill>
                <a:latin typeface="Century Gothic" panose="020B0502020202020204" pitchFamily="34" charset="0"/>
                <a:ea typeface="Century Gothic"/>
                <a:hlinkClick r:id="" action="ppaction://noaction">
                  <a:snd r:embed="rId8" name="f5_1.wav"/>
                </a:hlinkClick>
              </a:rPr>
              <a:t>Il a quoi ?  Elle a quoi ?</a:t>
            </a:r>
            <a:endParaRPr lang="en-GB" sz="3600" dirty="0">
              <a:hlinkClick r:id="" action="ppaction://noaction">
                <a:snd r:embed="rId8" name="f5_1.wav"/>
              </a:hlinkClick>
            </a:endParaRPr>
          </a:p>
        </p:txBody>
      </p:sp>
      <p:sp>
        <p:nvSpPr>
          <p:cNvPr id="3" name="Rectangle 2">
            <a:extLst>
              <a:ext uri="{FF2B5EF4-FFF2-40B4-BE49-F238E27FC236}">
                <a16:creationId xmlns:a16="http://schemas.microsoft.com/office/drawing/2014/main" id="{BE346190-5134-4FB4-AF87-17C6A137E164}"/>
              </a:ext>
            </a:extLst>
          </p:cNvPr>
          <p:cNvSpPr/>
          <p:nvPr/>
        </p:nvSpPr>
        <p:spPr>
          <a:xfrm>
            <a:off x="140566" y="629261"/>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Remember that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quoi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means what.</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Rectangle 22">
            <a:extLst>
              <a:ext uri="{FF2B5EF4-FFF2-40B4-BE49-F238E27FC236}">
                <a16:creationId xmlns:a16="http://schemas.microsoft.com/office/drawing/2014/main" id="{78D390DC-9692-4A32-8CBC-1BF1E9DA9BAB}"/>
              </a:ext>
            </a:extLst>
          </p:cNvPr>
          <p:cNvSpPr/>
          <p:nvPr/>
        </p:nvSpPr>
        <p:spPr>
          <a:xfrm>
            <a:off x="974456" y="2438092"/>
            <a:ext cx="31790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un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cadeau</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26" name="Google Shape;181;p8">
            <a:extLst>
              <a:ext uri="{FF2B5EF4-FFF2-40B4-BE49-F238E27FC236}">
                <a16:creationId xmlns:a16="http://schemas.microsoft.com/office/drawing/2014/main" id="{95B74AEE-F4E4-4970-8EDF-ACBEA5C48A0D}"/>
              </a:ext>
            </a:extLst>
          </p:cNvPr>
          <p:cNvPicPr/>
          <p:nvPr/>
        </p:nvPicPr>
        <p:blipFill>
          <a:blip r:embed="rId9"/>
          <a:stretch/>
        </p:blipFill>
        <p:spPr>
          <a:xfrm>
            <a:off x="482248" y="4429496"/>
            <a:ext cx="984416" cy="723404"/>
          </a:xfrm>
          <a:prstGeom prst="rect">
            <a:avLst/>
          </a:prstGeom>
          <a:ln>
            <a:noFill/>
          </a:ln>
        </p:spPr>
      </p:pic>
      <p:pic>
        <p:nvPicPr>
          <p:cNvPr id="27" name="Google Shape;182;p8">
            <a:extLst>
              <a:ext uri="{FF2B5EF4-FFF2-40B4-BE49-F238E27FC236}">
                <a16:creationId xmlns:a16="http://schemas.microsoft.com/office/drawing/2014/main" id="{DC3D74BA-6FA1-46EF-940E-8CC74EA18D87}"/>
              </a:ext>
            </a:extLst>
          </p:cNvPr>
          <p:cNvPicPr/>
          <p:nvPr/>
        </p:nvPicPr>
        <p:blipFill>
          <a:blip r:embed="rId10"/>
          <a:stretch/>
        </p:blipFill>
        <p:spPr>
          <a:xfrm>
            <a:off x="6587920" y="4391400"/>
            <a:ext cx="1043327" cy="723404"/>
          </a:xfrm>
          <a:prstGeom prst="rect">
            <a:avLst/>
          </a:prstGeom>
          <a:ln>
            <a:noFill/>
          </a:ln>
        </p:spPr>
      </p:pic>
      <p:sp>
        <p:nvSpPr>
          <p:cNvPr id="34" name="Rectangle 33">
            <a:extLst>
              <a:ext uri="{FF2B5EF4-FFF2-40B4-BE49-F238E27FC236}">
                <a16:creationId xmlns:a16="http://schemas.microsoft.com/office/drawing/2014/main" id="{D9E3A425-0DAA-4F58-B759-9B659E7EA278}"/>
              </a:ext>
            </a:extLst>
          </p:cNvPr>
          <p:cNvSpPr/>
          <p:nvPr/>
        </p:nvSpPr>
        <p:spPr>
          <a:xfrm>
            <a:off x="4959278" y="2454310"/>
            <a:ext cx="254428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It is a present.</a:t>
            </a:r>
          </a:p>
        </p:txBody>
      </p:sp>
      <p:sp>
        <p:nvSpPr>
          <p:cNvPr id="71" name="Rectangle 70">
            <a:extLst>
              <a:ext uri="{FF2B5EF4-FFF2-40B4-BE49-F238E27FC236}">
                <a16:creationId xmlns:a16="http://schemas.microsoft.com/office/drawing/2014/main" id="{95708C0D-C54F-41FA-91D1-310605AA1E66}"/>
              </a:ext>
            </a:extLst>
          </p:cNvPr>
          <p:cNvSpPr/>
          <p:nvPr/>
        </p:nvSpPr>
        <p:spPr>
          <a:xfrm>
            <a:off x="177851" y="1147886"/>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You also know how to add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quoi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to make a question:</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0" name="Google Shape;183;p8">
            <a:extLst>
              <a:ext uri="{FF2B5EF4-FFF2-40B4-BE49-F238E27FC236}">
                <a16:creationId xmlns:a16="http://schemas.microsoft.com/office/drawing/2014/main" id="{3E2D4C5F-AC4C-4238-B0A5-502F995B2E6B}"/>
              </a:ext>
            </a:extLst>
          </p:cNvPr>
          <p:cNvPicPr preferRelativeResize="0"/>
          <p:nvPr/>
        </p:nvPicPr>
        <p:blipFill rotWithShape="1">
          <a:blip r:embed="rId11">
            <a:alphaModFix/>
          </a:blip>
          <a:srcRect/>
          <a:stretch/>
        </p:blipFill>
        <p:spPr>
          <a:xfrm>
            <a:off x="4449667" y="1763262"/>
            <a:ext cx="470637" cy="590351"/>
          </a:xfrm>
          <a:prstGeom prst="rect">
            <a:avLst/>
          </a:prstGeom>
          <a:noFill/>
          <a:ln>
            <a:noFill/>
          </a:ln>
        </p:spPr>
      </p:pic>
      <p:pic>
        <p:nvPicPr>
          <p:cNvPr id="82" name="Google Shape;183;p8">
            <a:extLst>
              <a:ext uri="{FF2B5EF4-FFF2-40B4-BE49-F238E27FC236}">
                <a16:creationId xmlns:a16="http://schemas.microsoft.com/office/drawing/2014/main" id="{74817A03-09C9-4A45-804E-E8D1E4278627}"/>
              </a:ext>
            </a:extLst>
          </p:cNvPr>
          <p:cNvPicPr preferRelativeResize="0"/>
          <p:nvPr/>
        </p:nvPicPr>
        <p:blipFill rotWithShape="1">
          <a:blip r:embed="rId11">
            <a:alphaModFix/>
          </a:blip>
          <a:srcRect/>
          <a:stretch/>
        </p:blipFill>
        <p:spPr>
          <a:xfrm>
            <a:off x="4488641" y="2387179"/>
            <a:ext cx="470637" cy="590351"/>
          </a:xfrm>
          <a:prstGeom prst="rect">
            <a:avLst/>
          </a:prstGeom>
          <a:noFill/>
          <a:ln>
            <a:noFill/>
          </a:ln>
        </p:spPr>
      </p:pic>
      <p:pic>
        <p:nvPicPr>
          <p:cNvPr id="44" name="Picture 10" descr="Cajas De Regalo, Regalo, Regalo De Navidad, Corazón">
            <a:extLst>
              <a:ext uri="{FF2B5EF4-FFF2-40B4-BE49-F238E27FC236}">
                <a16:creationId xmlns:a16="http://schemas.microsoft.com/office/drawing/2014/main" id="{FC32C7AC-AF28-468E-BE97-CC59307B3B6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8309" y="2401864"/>
            <a:ext cx="535042" cy="508891"/>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79893F4F-435F-49E3-95B3-E64B795F62B9}"/>
              </a:ext>
            </a:extLst>
          </p:cNvPr>
          <p:cNvSpPr/>
          <p:nvPr/>
        </p:nvSpPr>
        <p:spPr>
          <a:xfrm>
            <a:off x="974456" y="1753812"/>
            <a:ext cx="223170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quoi ?</a:t>
            </a:r>
          </a:p>
        </p:txBody>
      </p:sp>
      <p:sp>
        <p:nvSpPr>
          <p:cNvPr id="46" name="Rectangle 45">
            <a:extLst>
              <a:ext uri="{FF2B5EF4-FFF2-40B4-BE49-F238E27FC236}">
                <a16:creationId xmlns:a16="http://schemas.microsoft.com/office/drawing/2014/main" id="{17AA70A7-CF9C-47F3-9EE0-0390F14A1DA9}"/>
              </a:ext>
            </a:extLst>
          </p:cNvPr>
          <p:cNvSpPr/>
          <p:nvPr/>
        </p:nvSpPr>
        <p:spPr>
          <a:xfrm>
            <a:off x="4928347" y="1798794"/>
            <a:ext cx="193193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What is it?</a:t>
            </a:r>
          </a:p>
        </p:txBody>
      </p:sp>
      <p:sp>
        <p:nvSpPr>
          <p:cNvPr id="47" name="Rectangle 46">
            <a:extLst>
              <a:ext uri="{FF2B5EF4-FFF2-40B4-BE49-F238E27FC236}">
                <a16:creationId xmlns:a16="http://schemas.microsoft.com/office/drawing/2014/main" id="{7044F7D2-59F1-4950-BD61-0918F0622ACD}"/>
              </a:ext>
            </a:extLst>
          </p:cNvPr>
          <p:cNvSpPr/>
          <p:nvPr/>
        </p:nvSpPr>
        <p:spPr>
          <a:xfrm>
            <a:off x="338309" y="3446678"/>
            <a:ext cx="978013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You can add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quoi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to make other questions, too:</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8" name="Rectangle 47">
            <a:extLst>
              <a:ext uri="{FF2B5EF4-FFF2-40B4-BE49-F238E27FC236}">
                <a16:creationId xmlns:a16="http://schemas.microsoft.com/office/drawing/2014/main" id="{46629AB5-708B-4D81-825A-EAEB36FA0E0A}"/>
              </a:ext>
            </a:extLst>
          </p:cNvPr>
          <p:cNvSpPr/>
          <p:nvPr/>
        </p:nvSpPr>
        <p:spPr>
          <a:xfrm>
            <a:off x="1755196" y="4213664"/>
            <a:ext cx="188064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Il a quoi ?</a:t>
            </a:r>
          </a:p>
        </p:txBody>
      </p:sp>
      <p:pic>
        <p:nvPicPr>
          <p:cNvPr id="49" name="Google Shape;183;p8">
            <a:extLst>
              <a:ext uri="{FF2B5EF4-FFF2-40B4-BE49-F238E27FC236}">
                <a16:creationId xmlns:a16="http://schemas.microsoft.com/office/drawing/2014/main" id="{0927123B-121C-4A13-9637-70E775AA9CC6}"/>
              </a:ext>
            </a:extLst>
          </p:cNvPr>
          <p:cNvPicPr preferRelativeResize="0"/>
          <p:nvPr/>
        </p:nvPicPr>
        <p:blipFill rotWithShape="1">
          <a:blip r:embed="rId11">
            <a:alphaModFix/>
          </a:blip>
          <a:srcRect/>
          <a:stretch/>
        </p:blipFill>
        <p:spPr>
          <a:xfrm>
            <a:off x="1742912" y="4725782"/>
            <a:ext cx="470637" cy="590351"/>
          </a:xfrm>
          <a:prstGeom prst="rect">
            <a:avLst/>
          </a:prstGeom>
          <a:noFill/>
          <a:ln>
            <a:noFill/>
          </a:ln>
        </p:spPr>
      </p:pic>
      <p:sp>
        <p:nvSpPr>
          <p:cNvPr id="50" name="Rectangle 49">
            <a:extLst>
              <a:ext uri="{FF2B5EF4-FFF2-40B4-BE49-F238E27FC236}">
                <a16:creationId xmlns:a16="http://schemas.microsoft.com/office/drawing/2014/main" id="{D46F21CA-8E5B-45F0-81BD-ABDA6610DD89}"/>
              </a:ext>
            </a:extLst>
          </p:cNvPr>
          <p:cNvSpPr/>
          <p:nvPr/>
        </p:nvSpPr>
        <p:spPr>
          <a:xfrm>
            <a:off x="2221592" y="4761314"/>
            <a:ext cx="383149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What does he have?</a:t>
            </a:r>
          </a:p>
        </p:txBody>
      </p:sp>
      <p:sp>
        <p:nvSpPr>
          <p:cNvPr id="54" name="Rectangle 53">
            <a:extLst>
              <a:ext uri="{FF2B5EF4-FFF2-40B4-BE49-F238E27FC236}">
                <a16:creationId xmlns:a16="http://schemas.microsoft.com/office/drawing/2014/main" id="{2ACCB999-5264-42EC-8586-B8846C4E306E}"/>
              </a:ext>
            </a:extLst>
          </p:cNvPr>
          <p:cNvSpPr/>
          <p:nvPr/>
        </p:nvSpPr>
        <p:spPr>
          <a:xfrm>
            <a:off x="7736300" y="4178132"/>
            <a:ext cx="228139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Elle a quoi ?</a:t>
            </a:r>
          </a:p>
        </p:txBody>
      </p:sp>
      <p:pic>
        <p:nvPicPr>
          <p:cNvPr id="56" name="Google Shape;183;p8">
            <a:extLst>
              <a:ext uri="{FF2B5EF4-FFF2-40B4-BE49-F238E27FC236}">
                <a16:creationId xmlns:a16="http://schemas.microsoft.com/office/drawing/2014/main" id="{BCBE210A-D42A-447C-9EC5-26D04580A53E}"/>
              </a:ext>
            </a:extLst>
          </p:cNvPr>
          <p:cNvPicPr preferRelativeResize="0"/>
          <p:nvPr/>
        </p:nvPicPr>
        <p:blipFill rotWithShape="1">
          <a:blip r:embed="rId11">
            <a:alphaModFix/>
          </a:blip>
          <a:srcRect/>
          <a:stretch/>
        </p:blipFill>
        <p:spPr>
          <a:xfrm>
            <a:off x="7724016" y="4690250"/>
            <a:ext cx="470637" cy="590351"/>
          </a:xfrm>
          <a:prstGeom prst="rect">
            <a:avLst/>
          </a:prstGeom>
          <a:noFill/>
          <a:ln>
            <a:noFill/>
          </a:ln>
        </p:spPr>
      </p:pic>
      <p:sp>
        <p:nvSpPr>
          <p:cNvPr id="57" name="Rectangle 56">
            <a:extLst>
              <a:ext uri="{FF2B5EF4-FFF2-40B4-BE49-F238E27FC236}">
                <a16:creationId xmlns:a16="http://schemas.microsoft.com/office/drawing/2014/main" id="{66D6522B-B0D7-4343-B47D-8892988E26F5}"/>
              </a:ext>
            </a:extLst>
          </p:cNvPr>
          <p:cNvSpPr/>
          <p:nvPr/>
        </p:nvSpPr>
        <p:spPr>
          <a:xfrm>
            <a:off x="8202696" y="4725782"/>
            <a:ext cx="397095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rPr>
              <a:t>What does she have?</a:t>
            </a:r>
          </a:p>
        </p:txBody>
      </p:sp>
      <p:sp>
        <p:nvSpPr>
          <p:cNvPr id="59" name="Speech Bubble: Rectangle with Corners Rounded 58">
            <a:extLst>
              <a:ext uri="{FF2B5EF4-FFF2-40B4-BE49-F238E27FC236}">
                <a16:creationId xmlns:a16="http://schemas.microsoft.com/office/drawing/2014/main" id="{01D4402C-CE18-4622-9198-3C04E6553957}"/>
              </a:ext>
            </a:extLst>
          </p:cNvPr>
          <p:cNvSpPr/>
          <p:nvPr/>
        </p:nvSpPr>
        <p:spPr>
          <a:xfrm>
            <a:off x="1755196" y="5528300"/>
            <a:ext cx="3944757" cy="1295254"/>
          </a:xfrm>
          <a:prstGeom prst="wedgeRoundRectCallout">
            <a:avLst>
              <a:gd name="adj1" fmla="val -4444"/>
              <a:gd name="adj2" fmla="val -7342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rPr>
              <a:t>In English, </a:t>
            </a: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sym typeface="Arial"/>
              </a:rPr>
              <a:t>we add ‘does’, in French we just make our voice go up.</a:t>
            </a:r>
            <a:endParaRPr kumimoji="0" lang="en-GB" sz="2400" b="1" i="0" u="sng" strike="noStrike" kern="0" cap="none" spc="0" normalizeH="0" baseline="0" noProof="0" dirty="0">
              <a:ln>
                <a:noFill/>
              </a:ln>
              <a:solidFill>
                <a:srgbClr val="002060"/>
              </a:solidFill>
              <a:effectLst/>
              <a:uLnTx/>
              <a:uFillTx/>
              <a:latin typeface="Century Gothic" panose="020B0502020202020204" pitchFamily="34" charset="0"/>
              <a:ea typeface="+mn-ea"/>
              <a:cs typeface="+mn-cs"/>
              <a:sym typeface="Arial"/>
            </a:endParaRPr>
          </a:p>
        </p:txBody>
      </p:sp>
    </p:spTree>
    <p:extLst>
      <p:ext uri="{BB962C8B-B14F-4D97-AF65-F5344CB8AC3E}">
        <p14:creationId xmlns:p14="http://schemas.microsoft.com/office/powerpoint/2010/main" val="33488147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f3_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c'estuncadeau.wav"/>
                                        </p:tgtEl>
                                      </p:cMediaNode>
                                    </p:audio>
                                  </p:sub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ilaquoi.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6" name="elle_a_quoi.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P spid="34" grpId="0"/>
      <p:bldP spid="71" grpId="0"/>
      <p:bldP spid="45" grpId="0"/>
      <p:bldP spid="46" grpId="0"/>
      <p:bldP spid="47" grpId="0"/>
      <p:bldP spid="48" grpId="0"/>
      <p:bldP spid="50" grpId="0"/>
      <p:bldP spid="54" grpId="0"/>
      <p:bldP spid="57" grpId="0"/>
      <p:bldP spid="5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6" y="144150"/>
            <a:ext cx="2618186" cy="523220"/>
          </a:xfrm>
        </p:spPr>
        <p:txBody>
          <a:bodyPr>
            <a:noAutofit/>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8" name="Title 2">
            <a:extLst>
              <a:ext uri="{FF2B5EF4-FFF2-40B4-BE49-F238E27FC236}">
                <a16:creationId xmlns:a16="http://schemas.microsoft.com/office/drawing/2014/main" id="{A4AEA61B-AC9D-4F49-A69B-2ABF2F467F11}"/>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9" name="Picture 8" descr="Icon&#10;&#10;Description automatically generated">
            <a:extLst>
              <a:ext uri="{FF2B5EF4-FFF2-40B4-BE49-F238E27FC236}">
                <a16:creationId xmlns:a16="http://schemas.microsoft.com/office/drawing/2014/main" id="{96ECC336-59A3-4B89-A992-046EEAEBF4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6" name="Rectangle: Rounded Corners 15">
            <a:extLst>
              <a:ext uri="{FF2B5EF4-FFF2-40B4-BE49-F238E27FC236}">
                <a16:creationId xmlns:a16="http://schemas.microsoft.com/office/drawing/2014/main" id="{EC017045-C23F-4602-87EC-E4CBF2535D71}"/>
              </a:ext>
            </a:extLst>
          </p:cNvPr>
          <p:cNvSpPr/>
          <p:nvPr/>
        </p:nvSpPr>
        <p:spPr>
          <a:xfrm>
            <a:off x="6607278" y="3429000"/>
            <a:ext cx="5279922"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TextBox 58">
            <a:extLst>
              <a:ext uri="{FF2B5EF4-FFF2-40B4-BE49-F238E27FC236}">
                <a16:creationId xmlns:a16="http://schemas.microsoft.com/office/drawing/2014/main" id="{2A266417-FD8F-44D5-BB87-A89D7542D95D}"/>
              </a:ext>
            </a:extLst>
          </p:cNvPr>
          <p:cNvSpPr txBox="1"/>
          <p:nvPr/>
        </p:nvSpPr>
        <p:spPr>
          <a:xfrm>
            <a:off x="86368" y="728385"/>
            <a:ext cx="113946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Choose to ask: </a:t>
            </a:r>
            <a:r>
              <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does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a:t>
            </a:r>
            <a:r>
              <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have?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OR </a:t>
            </a:r>
            <a:r>
              <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does </a:t>
            </a:r>
            <a:r>
              <a:rPr kumimoji="0" lang="en-GB" sz="2400" b="1"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r>
              <a:rPr kumimoji="0" lang="en-GB" sz="2400" b="0" i="0" u="sng"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have?</a:t>
            </a:r>
          </a:p>
        </p:txBody>
      </p:sp>
      <p:sp>
        <p:nvSpPr>
          <p:cNvPr id="60" name="Rectangle 59">
            <a:extLst>
              <a:ext uri="{FF2B5EF4-FFF2-40B4-BE49-F238E27FC236}">
                <a16:creationId xmlns:a16="http://schemas.microsoft.com/office/drawing/2014/main" id="{A22BAD70-2517-4967-8C79-6E6953C3228E}"/>
              </a:ext>
            </a:extLst>
          </p:cNvPr>
          <p:cNvSpPr/>
          <p:nvPr/>
        </p:nvSpPr>
        <p:spPr>
          <a:xfrm>
            <a:off x="453221" y="3689225"/>
            <a:ext cx="479209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 does he have…..?’</a:t>
            </a:r>
            <a:endPar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31F8E7F9-6AAA-4237-A846-6517DE55412D}"/>
              </a:ext>
            </a:extLst>
          </p:cNvPr>
          <p:cNvSpPr txBox="1"/>
          <p:nvPr/>
        </p:nvSpPr>
        <p:spPr>
          <a:xfrm>
            <a:off x="129553" y="1190050"/>
            <a:ext cx="113946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Your partner will answer according to the picture.</a:t>
            </a:r>
          </a:p>
        </p:txBody>
      </p:sp>
      <p:pic>
        <p:nvPicPr>
          <p:cNvPr id="3" name="Graphic 2" descr="User">
            <a:extLst>
              <a:ext uri="{FF2B5EF4-FFF2-40B4-BE49-F238E27FC236}">
                <a16:creationId xmlns:a16="http://schemas.microsoft.com/office/drawing/2014/main" id="{BC8C9B0B-8A4F-4C7D-8940-B0E098EAE9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3856" y="2704880"/>
            <a:ext cx="914400" cy="914400"/>
          </a:xfrm>
          <a:prstGeom prst="rect">
            <a:avLst/>
          </a:prstGeom>
        </p:spPr>
      </p:pic>
      <p:sp>
        <p:nvSpPr>
          <p:cNvPr id="6" name="Speech Bubble: Rectangle with Corners Rounded 5">
            <a:extLst>
              <a:ext uri="{FF2B5EF4-FFF2-40B4-BE49-F238E27FC236}">
                <a16:creationId xmlns:a16="http://schemas.microsoft.com/office/drawing/2014/main" id="{C30EF7EB-B902-4CBF-8B7D-D4B6A5A59826}"/>
              </a:ext>
            </a:extLst>
          </p:cNvPr>
          <p:cNvSpPr/>
          <p:nvPr/>
        </p:nvSpPr>
        <p:spPr>
          <a:xfrm>
            <a:off x="2097761" y="1891209"/>
            <a:ext cx="3052916" cy="1388477"/>
          </a:xfrm>
          <a:prstGeom prst="wedgeRoundRectCallout">
            <a:avLst>
              <a:gd name="adj1" fmla="val -72524"/>
              <a:gd name="adj2" fmla="val 42318"/>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quoi ?</a:t>
            </a:r>
          </a:p>
        </p:txBody>
      </p:sp>
      <p:sp>
        <p:nvSpPr>
          <p:cNvPr id="54" name="Speech Bubble: Rectangle with Corners Rounded 53">
            <a:extLst>
              <a:ext uri="{FF2B5EF4-FFF2-40B4-BE49-F238E27FC236}">
                <a16:creationId xmlns:a16="http://schemas.microsoft.com/office/drawing/2014/main" id="{151F91FB-CCDF-47A7-B734-726E3CD7D025}"/>
              </a:ext>
            </a:extLst>
          </p:cNvPr>
          <p:cNvSpPr/>
          <p:nvPr/>
        </p:nvSpPr>
        <p:spPr>
          <a:xfrm>
            <a:off x="6096000" y="1773872"/>
            <a:ext cx="3052916" cy="1388477"/>
          </a:xfrm>
          <a:prstGeom prst="wedgeRoundRectCallout">
            <a:avLst>
              <a:gd name="adj1" fmla="val 25060"/>
              <a:gd name="adj2" fmla="val 94366"/>
              <a:gd name="adj3" fmla="val 16667"/>
            </a:avLst>
          </a:prstGeom>
          <a:solidFill>
            <a:schemeClr val="bg1"/>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 un </a:t>
            </a:r>
            <a:r>
              <a:rPr lang="en-GB" sz="3200" dirty="0">
                <a:solidFill>
                  <a:srgbClr val="002060"/>
                </a:solidFill>
                <a:latin typeface="Century Gothic" panose="020B0502020202020204" pitchFamily="34" charset="0"/>
              </a:rPr>
              <a:t>crayon</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cxnSp>
        <p:nvCxnSpPr>
          <p:cNvPr id="11" name="Straight Connector 10">
            <a:extLst>
              <a:ext uri="{FF2B5EF4-FFF2-40B4-BE49-F238E27FC236}">
                <a16:creationId xmlns:a16="http://schemas.microsoft.com/office/drawing/2014/main" id="{BB82852C-516A-4080-881F-7AAB7669BC13}"/>
              </a:ext>
            </a:extLst>
          </p:cNvPr>
          <p:cNvCxnSpPr/>
          <p:nvPr/>
        </p:nvCxnSpPr>
        <p:spPr>
          <a:xfrm>
            <a:off x="9247239" y="3619280"/>
            <a:ext cx="0" cy="21620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208C93-972C-4C03-9E9D-05B5572A9908}"/>
              </a:ext>
            </a:extLst>
          </p:cNvPr>
          <p:cNvSpPr txBox="1"/>
          <p:nvPr/>
        </p:nvSpPr>
        <p:spPr>
          <a:xfrm>
            <a:off x="6678750" y="3750877"/>
            <a:ext cx="22640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Gaston (m)</a:t>
            </a:r>
          </a:p>
        </p:txBody>
      </p:sp>
      <p:sp>
        <p:nvSpPr>
          <p:cNvPr id="85" name="TextBox 84">
            <a:extLst>
              <a:ext uri="{FF2B5EF4-FFF2-40B4-BE49-F238E27FC236}">
                <a16:creationId xmlns:a16="http://schemas.microsoft.com/office/drawing/2014/main" id="{ED464F94-8B50-4355-822F-521714BEDA6F}"/>
              </a:ext>
            </a:extLst>
          </p:cNvPr>
          <p:cNvSpPr txBox="1"/>
          <p:nvPr/>
        </p:nvSpPr>
        <p:spPr>
          <a:xfrm>
            <a:off x="9470337" y="3750877"/>
            <a:ext cx="2416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Lucie (f)</a:t>
            </a:r>
          </a:p>
        </p:txBody>
      </p:sp>
      <p:pic>
        <p:nvPicPr>
          <p:cNvPr id="20" name="Graphic 19" descr="User">
            <a:extLst>
              <a:ext uri="{FF2B5EF4-FFF2-40B4-BE49-F238E27FC236}">
                <a16:creationId xmlns:a16="http://schemas.microsoft.com/office/drawing/2014/main" id="{8B09A591-A044-4E29-AE96-3342AF3692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90039" y="2944875"/>
            <a:ext cx="914400" cy="914400"/>
          </a:xfrm>
          <a:prstGeom prst="rect">
            <a:avLst/>
          </a:prstGeom>
        </p:spPr>
      </p:pic>
      <p:sp>
        <p:nvSpPr>
          <p:cNvPr id="21" name="Google Shape;119;p1">
            <a:extLst>
              <a:ext uri="{FF2B5EF4-FFF2-40B4-BE49-F238E27FC236}">
                <a16:creationId xmlns:a16="http://schemas.microsoft.com/office/drawing/2014/main" id="{353EC737-E7C3-44EA-8399-DBB2B19ABFCE}"/>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 name="Picture 21" descr="A picture containing text&#10;&#10;Description automatically generated">
            <a:extLst>
              <a:ext uri="{FF2B5EF4-FFF2-40B4-BE49-F238E27FC236}">
                <a16:creationId xmlns:a16="http://schemas.microsoft.com/office/drawing/2014/main" id="{F76DB2CA-FF1C-4882-B81A-1CB50FF342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80220" y="4505938"/>
            <a:ext cx="832130" cy="1192166"/>
          </a:xfrm>
          <a:prstGeom prst="rect">
            <a:avLst/>
          </a:prstGeom>
        </p:spPr>
      </p:pic>
      <p:grpSp>
        <p:nvGrpSpPr>
          <p:cNvPr id="23" name="Group 22">
            <a:extLst>
              <a:ext uri="{FF2B5EF4-FFF2-40B4-BE49-F238E27FC236}">
                <a16:creationId xmlns:a16="http://schemas.microsoft.com/office/drawing/2014/main" id="{16C1CFC2-78E5-415E-9E26-303468E9663C}"/>
              </a:ext>
            </a:extLst>
          </p:cNvPr>
          <p:cNvGrpSpPr/>
          <p:nvPr/>
        </p:nvGrpSpPr>
        <p:grpSpPr>
          <a:xfrm>
            <a:off x="6884229" y="4386668"/>
            <a:ext cx="1135934" cy="1394387"/>
            <a:chOff x="5793946" y="4465726"/>
            <a:chExt cx="1597677" cy="2017537"/>
          </a:xfrm>
        </p:grpSpPr>
        <p:sp>
          <p:nvSpPr>
            <p:cNvPr id="24" name="Rectangle 23">
              <a:extLst>
                <a:ext uri="{FF2B5EF4-FFF2-40B4-BE49-F238E27FC236}">
                  <a16:creationId xmlns:a16="http://schemas.microsoft.com/office/drawing/2014/main" id="{8B2527AA-09D8-4A4A-9133-4C2BE09E8CD8}"/>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FBFA4536-F8BA-4857-9EEA-14AC45E5F555}"/>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descr="A picture containing logo&#10;&#10;Description automatically generated">
              <a:extLst>
                <a:ext uri="{FF2B5EF4-FFF2-40B4-BE49-F238E27FC236}">
                  <a16:creationId xmlns:a16="http://schemas.microsoft.com/office/drawing/2014/main" id="{A744D5EF-7586-4BB1-8E6B-61119F56F8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pic>
        <p:nvPicPr>
          <p:cNvPr id="27" name="Picture 26" descr="A close-up of a knife&#10;&#10;Description automatically generated with low confidence">
            <a:extLst>
              <a:ext uri="{FF2B5EF4-FFF2-40B4-BE49-F238E27FC236}">
                <a16:creationId xmlns:a16="http://schemas.microsoft.com/office/drawing/2014/main" id="{16E91B33-E6F7-4308-B31A-709C366F55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71931" y="4852951"/>
            <a:ext cx="792982" cy="792982"/>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82E30055-D255-494A-AD69-C35E3825F55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20221" y="4692183"/>
            <a:ext cx="921614" cy="768959"/>
          </a:xfrm>
          <a:prstGeom prst="rect">
            <a:avLst/>
          </a:prstGeom>
        </p:spPr>
      </p:pic>
      <p:grpSp>
        <p:nvGrpSpPr>
          <p:cNvPr id="29" name="Group 28">
            <a:extLst>
              <a:ext uri="{FF2B5EF4-FFF2-40B4-BE49-F238E27FC236}">
                <a16:creationId xmlns:a16="http://schemas.microsoft.com/office/drawing/2014/main" id="{7DACD95D-95D7-49FA-B337-2FD29BAEE9BB}"/>
              </a:ext>
            </a:extLst>
          </p:cNvPr>
          <p:cNvGrpSpPr/>
          <p:nvPr/>
        </p:nvGrpSpPr>
        <p:grpSpPr>
          <a:xfrm>
            <a:off x="9474584" y="4343400"/>
            <a:ext cx="1394241" cy="1481748"/>
            <a:chOff x="5793946" y="4465726"/>
            <a:chExt cx="1597677" cy="2017537"/>
          </a:xfrm>
        </p:grpSpPr>
        <p:sp>
          <p:nvSpPr>
            <p:cNvPr id="31" name="Rectangle 30">
              <a:extLst>
                <a:ext uri="{FF2B5EF4-FFF2-40B4-BE49-F238E27FC236}">
                  <a16:creationId xmlns:a16="http://schemas.microsoft.com/office/drawing/2014/main" id="{EC2FED99-BD11-4ED0-A107-92BCFF246CCF}"/>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877AFE95-718D-400A-B2EA-7F2F0A1F7138}"/>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3" name="Picture 32" descr="A picture containing logo&#10;&#10;Description automatically generated">
              <a:extLst>
                <a:ext uri="{FF2B5EF4-FFF2-40B4-BE49-F238E27FC236}">
                  <a16:creationId xmlns:a16="http://schemas.microsoft.com/office/drawing/2014/main" id="{9EFEA9A3-1B4E-4D34-A683-A30BF78F80E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pic>
        <p:nvPicPr>
          <p:cNvPr id="34" name="Picture 33" descr="A picture containing text, clipart&#10;&#10;Description automatically generated">
            <a:extLst>
              <a:ext uri="{FF2B5EF4-FFF2-40B4-BE49-F238E27FC236}">
                <a16:creationId xmlns:a16="http://schemas.microsoft.com/office/drawing/2014/main" id="{73DA895B-1510-4C63-B6C5-489D085D5A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76102" y="4814631"/>
            <a:ext cx="1154239" cy="651063"/>
          </a:xfrm>
          <a:prstGeom prst="rect">
            <a:avLst/>
          </a:prstGeom>
        </p:spPr>
      </p:pic>
      <p:pic>
        <p:nvPicPr>
          <p:cNvPr id="36" name="Graphic 35" descr="Teacher">
            <a:extLst>
              <a:ext uri="{FF2B5EF4-FFF2-40B4-BE49-F238E27FC236}">
                <a16:creationId xmlns:a16="http://schemas.microsoft.com/office/drawing/2014/main" id="{FF8EC800-A71D-4DB9-9F11-C27592DC7F1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660677" y="-38035"/>
            <a:ext cx="914400" cy="914400"/>
          </a:xfrm>
          <a:prstGeom prst="rect">
            <a:avLst/>
          </a:prstGeom>
        </p:spPr>
      </p:pic>
      <p:sp>
        <p:nvSpPr>
          <p:cNvPr id="37" name="Speech Bubble: Rectangle with Corners Rounded 36">
            <a:extLst>
              <a:ext uri="{FF2B5EF4-FFF2-40B4-BE49-F238E27FC236}">
                <a16:creationId xmlns:a16="http://schemas.microsoft.com/office/drawing/2014/main" id="{F467C026-F120-4D83-8BE0-B73FD03B5621}"/>
              </a:ext>
            </a:extLst>
          </p:cNvPr>
          <p:cNvSpPr/>
          <p:nvPr/>
        </p:nvSpPr>
        <p:spPr>
          <a:xfrm>
            <a:off x="4575077" y="126841"/>
            <a:ext cx="2433987" cy="467130"/>
          </a:xfrm>
          <a:prstGeom prst="wedgeRoundRectCallout">
            <a:avLst>
              <a:gd name="adj1" fmla="val -63083"/>
              <a:gd name="adj2" fmla="val -1322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38" name="Speech Bubble: Rectangle with Corners Rounded 37">
            <a:extLst>
              <a:ext uri="{FF2B5EF4-FFF2-40B4-BE49-F238E27FC236}">
                <a16:creationId xmlns:a16="http://schemas.microsoft.com/office/drawing/2014/main" id="{A3DFA43A-8BE8-432E-A963-55DB378405A5}"/>
              </a:ext>
            </a:extLst>
          </p:cNvPr>
          <p:cNvSpPr/>
          <p:nvPr/>
        </p:nvSpPr>
        <p:spPr>
          <a:xfrm>
            <a:off x="7384239" y="126392"/>
            <a:ext cx="3040470" cy="467130"/>
          </a:xfrm>
          <a:prstGeom prst="wedgeRoundRectCallout">
            <a:avLst>
              <a:gd name="adj1" fmla="val -59515"/>
              <a:gd name="adj2" fmla="val -1322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39" name="TextBox 38">
            <a:hlinkClick r:id="" action="ppaction://noaction">
              <a:snd r:embed="rId3" name="ilaquoi.wav"/>
            </a:hlinkClick>
            <a:extLst>
              <a:ext uri="{FF2B5EF4-FFF2-40B4-BE49-F238E27FC236}">
                <a16:creationId xmlns:a16="http://schemas.microsoft.com/office/drawing/2014/main" id="{716CFA55-2007-4129-9F48-8D0A2236E53D}"/>
              </a:ext>
            </a:extLst>
          </p:cNvPr>
          <p:cNvSpPr txBox="1"/>
          <p:nvPr/>
        </p:nvSpPr>
        <p:spPr>
          <a:xfrm>
            <a:off x="4575077" y="48435"/>
            <a:ext cx="2268637" cy="584775"/>
          </a:xfrm>
          <a:prstGeom prst="rect">
            <a:avLst/>
          </a:prstGeom>
          <a:noFill/>
        </p:spPr>
        <p:txBody>
          <a:bodyPr wrap="square">
            <a:spAutoFit/>
          </a:bodyPr>
          <a:lstStyle/>
          <a:p>
            <a:r>
              <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cs typeface="Calibri"/>
                <a:sym typeface="Calibri"/>
              </a:rPr>
              <a:t>Il a quoi ?  </a:t>
            </a:r>
            <a:endParaRPr lang="en-GB" dirty="0">
              <a:solidFill>
                <a:schemeClr val="bg1"/>
              </a:solidFill>
            </a:endParaRPr>
          </a:p>
        </p:txBody>
      </p:sp>
      <p:sp>
        <p:nvSpPr>
          <p:cNvPr id="40" name="TextBox 39">
            <a:hlinkClick r:id="" action="ppaction://noaction">
              <a:snd r:embed="rId15" name="elle_a_quoi.wav"/>
            </a:hlinkClick>
            <a:extLst>
              <a:ext uri="{FF2B5EF4-FFF2-40B4-BE49-F238E27FC236}">
                <a16:creationId xmlns:a16="http://schemas.microsoft.com/office/drawing/2014/main" id="{545BA215-14C1-4D5A-B33C-CADE55F76AEF}"/>
              </a:ext>
            </a:extLst>
          </p:cNvPr>
          <p:cNvSpPr txBox="1"/>
          <p:nvPr/>
        </p:nvSpPr>
        <p:spPr>
          <a:xfrm>
            <a:off x="7423591" y="44765"/>
            <a:ext cx="3822195" cy="584775"/>
          </a:xfrm>
          <a:prstGeom prst="rect">
            <a:avLst/>
          </a:prstGeom>
          <a:noFill/>
        </p:spPr>
        <p:txBody>
          <a:bodyPr wrap="square">
            <a:spAutoFit/>
          </a:bodyPr>
          <a:lstStyle/>
          <a:p>
            <a:r>
              <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Calibri"/>
                <a:sym typeface="Calibri"/>
              </a:rPr>
              <a:t>Elle a quoi ?</a:t>
            </a:r>
            <a:endParaRPr lang="en-GB" dirty="0">
              <a:solidFill>
                <a:schemeClr val="bg1"/>
              </a:solidFill>
            </a:endParaRPr>
          </a:p>
        </p:txBody>
      </p:sp>
    </p:spTree>
    <p:extLst>
      <p:ext uri="{BB962C8B-B14F-4D97-AF65-F5344CB8AC3E}">
        <p14:creationId xmlns:p14="http://schemas.microsoft.com/office/powerpoint/2010/main" val="232341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aquoi.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8.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078633" cy="523220"/>
          </a:xfrm>
        </p:spPr>
        <p:txBody>
          <a:bodyPr>
            <a:noAutofit/>
          </a:bodyPr>
          <a:lstStyle/>
          <a:p>
            <a:r>
              <a:rPr lang="es-AR" sz="3200" b="1" dirty="0">
                <a:solidFill>
                  <a:srgbClr val="002060"/>
                </a:solidFill>
                <a:latin typeface="Century Gothic" panose="020B0502020202020204" pitchFamily="34" charset="0"/>
                <a:cs typeface="Arial"/>
                <a:sym typeface="Arial"/>
              </a:rPr>
              <a:t>Follow up 4A</a:t>
            </a:r>
            <a:endParaRPr lang="en-GB" sz="3200" dirty="0"/>
          </a:p>
        </p:txBody>
      </p:sp>
      <p:sp>
        <p:nvSpPr>
          <p:cNvPr id="8" name="Title 2">
            <a:extLst>
              <a:ext uri="{FF2B5EF4-FFF2-40B4-BE49-F238E27FC236}">
                <a16:creationId xmlns:a16="http://schemas.microsoft.com/office/drawing/2014/main" id="{A4AEA61B-AC9D-4F49-A69B-2ABF2F467F11}"/>
              </a:ext>
            </a:extLst>
          </p:cNvPr>
          <p:cNvSpPr txBox="1">
            <a:spLocks/>
          </p:cNvSpPr>
          <p:nvPr/>
        </p:nvSpPr>
        <p:spPr>
          <a:xfrm>
            <a:off x="11225050" y="1290061"/>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parler</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9" name="Picture 8" descr="Icon&#10;&#10;Description automatically generated">
            <a:extLst>
              <a:ext uri="{FF2B5EF4-FFF2-40B4-BE49-F238E27FC236}">
                <a16:creationId xmlns:a16="http://schemas.microsoft.com/office/drawing/2014/main" id="{96ECC336-59A3-4B89-A992-046EEAEBF4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16" name="Rectangle: Rounded Corners 15">
            <a:extLst>
              <a:ext uri="{FF2B5EF4-FFF2-40B4-BE49-F238E27FC236}">
                <a16:creationId xmlns:a16="http://schemas.microsoft.com/office/drawing/2014/main" id="{EC017045-C23F-4602-87EC-E4CBF2535D71}"/>
              </a:ext>
            </a:extLst>
          </p:cNvPr>
          <p:cNvSpPr/>
          <p:nvPr/>
        </p:nvSpPr>
        <p:spPr>
          <a:xfrm>
            <a:off x="396002" y="1135176"/>
            <a:ext cx="5279922"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BB82852C-516A-4080-881F-7AAB7669BC13}"/>
              </a:ext>
            </a:extLst>
          </p:cNvPr>
          <p:cNvCxnSpPr/>
          <p:nvPr/>
        </p:nvCxnSpPr>
        <p:spPr>
          <a:xfrm>
            <a:off x="3035963" y="1325456"/>
            <a:ext cx="0" cy="21620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8208C93-972C-4C03-9E9D-05B5572A9908}"/>
              </a:ext>
            </a:extLst>
          </p:cNvPr>
          <p:cNvSpPr txBox="1"/>
          <p:nvPr/>
        </p:nvSpPr>
        <p:spPr>
          <a:xfrm>
            <a:off x="3153143" y="1345088"/>
            <a:ext cx="227140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Hugo (m)</a:t>
            </a:r>
          </a:p>
        </p:txBody>
      </p:sp>
      <p:sp>
        <p:nvSpPr>
          <p:cNvPr id="85" name="TextBox 84">
            <a:extLst>
              <a:ext uri="{FF2B5EF4-FFF2-40B4-BE49-F238E27FC236}">
                <a16:creationId xmlns:a16="http://schemas.microsoft.com/office/drawing/2014/main" id="{ED464F94-8B50-4355-822F-521714BEDA6F}"/>
              </a:ext>
            </a:extLst>
          </p:cNvPr>
          <p:cNvSpPr txBox="1"/>
          <p:nvPr/>
        </p:nvSpPr>
        <p:spPr>
          <a:xfrm>
            <a:off x="566952" y="1314028"/>
            <a:ext cx="2416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Lucie (f)</a:t>
            </a:r>
          </a:p>
        </p:txBody>
      </p:sp>
      <p:sp>
        <p:nvSpPr>
          <p:cNvPr id="86" name="Rectangle: Rounded Corners 85">
            <a:extLst>
              <a:ext uri="{FF2B5EF4-FFF2-40B4-BE49-F238E27FC236}">
                <a16:creationId xmlns:a16="http://schemas.microsoft.com/office/drawing/2014/main" id="{3B0A50D7-0F84-43B8-9DEB-4FFB10D4EEBF}"/>
              </a:ext>
            </a:extLst>
          </p:cNvPr>
          <p:cNvSpPr/>
          <p:nvPr/>
        </p:nvSpPr>
        <p:spPr>
          <a:xfrm>
            <a:off x="5772391" y="1139024"/>
            <a:ext cx="5279922"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7" name="Straight Connector 86">
            <a:extLst>
              <a:ext uri="{FF2B5EF4-FFF2-40B4-BE49-F238E27FC236}">
                <a16:creationId xmlns:a16="http://schemas.microsoft.com/office/drawing/2014/main" id="{91A7A637-6600-4752-9404-C20EE9E056A2}"/>
              </a:ext>
            </a:extLst>
          </p:cNvPr>
          <p:cNvCxnSpPr/>
          <p:nvPr/>
        </p:nvCxnSpPr>
        <p:spPr>
          <a:xfrm>
            <a:off x="8412352" y="1329304"/>
            <a:ext cx="0" cy="21620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55DB5CF0-C9FD-46C4-A158-0B44A8422DF6}"/>
              </a:ext>
            </a:extLst>
          </p:cNvPr>
          <p:cNvSpPr txBox="1"/>
          <p:nvPr/>
        </p:nvSpPr>
        <p:spPr>
          <a:xfrm>
            <a:off x="6097193" y="1460901"/>
            <a:ext cx="223281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Pascal (m)</a:t>
            </a:r>
          </a:p>
        </p:txBody>
      </p:sp>
      <p:sp>
        <p:nvSpPr>
          <p:cNvPr id="94" name="Rectangle: Rounded Corners 93">
            <a:extLst>
              <a:ext uri="{FF2B5EF4-FFF2-40B4-BE49-F238E27FC236}">
                <a16:creationId xmlns:a16="http://schemas.microsoft.com/office/drawing/2014/main" id="{45BFD917-CFB1-4CBD-BFF5-30B7F337E250}"/>
              </a:ext>
            </a:extLst>
          </p:cNvPr>
          <p:cNvSpPr/>
          <p:nvPr/>
        </p:nvSpPr>
        <p:spPr>
          <a:xfrm>
            <a:off x="394029" y="3999275"/>
            <a:ext cx="5279922"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5" name="Straight Connector 94">
            <a:extLst>
              <a:ext uri="{FF2B5EF4-FFF2-40B4-BE49-F238E27FC236}">
                <a16:creationId xmlns:a16="http://schemas.microsoft.com/office/drawing/2014/main" id="{DA211668-8D1D-45B1-BB74-6C6A315F75E9}"/>
              </a:ext>
            </a:extLst>
          </p:cNvPr>
          <p:cNvCxnSpPr/>
          <p:nvPr/>
        </p:nvCxnSpPr>
        <p:spPr>
          <a:xfrm>
            <a:off x="3033990" y="4189555"/>
            <a:ext cx="0" cy="21620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A4BD74E9-8203-4B88-8DAD-3BF9A25CAD5E}"/>
              </a:ext>
            </a:extLst>
          </p:cNvPr>
          <p:cNvSpPr txBox="1"/>
          <p:nvPr/>
        </p:nvSpPr>
        <p:spPr>
          <a:xfrm>
            <a:off x="8455855" y="4206823"/>
            <a:ext cx="23686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Nicolas (m)</a:t>
            </a:r>
          </a:p>
        </p:txBody>
      </p:sp>
      <p:sp>
        <p:nvSpPr>
          <p:cNvPr id="101" name="TextBox 100">
            <a:extLst>
              <a:ext uri="{FF2B5EF4-FFF2-40B4-BE49-F238E27FC236}">
                <a16:creationId xmlns:a16="http://schemas.microsoft.com/office/drawing/2014/main" id="{7A534C0B-5A93-4027-BC05-243B39AE3FAF}"/>
              </a:ext>
            </a:extLst>
          </p:cNvPr>
          <p:cNvSpPr txBox="1"/>
          <p:nvPr/>
        </p:nvSpPr>
        <p:spPr>
          <a:xfrm>
            <a:off x="8522442" y="1268114"/>
            <a:ext cx="2416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Philo (f)</a:t>
            </a:r>
          </a:p>
        </p:txBody>
      </p:sp>
      <p:sp>
        <p:nvSpPr>
          <p:cNvPr id="102" name="Rectangle: Rounded Corners 101">
            <a:extLst>
              <a:ext uri="{FF2B5EF4-FFF2-40B4-BE49-F238E27FC236}">
                <a16:creationId xmlns:a16="http://schemas.microsoft.com/office/drawing/2014/main" id="{E4702EB2-93A9-4BD9-B3B4-F757E572BE72}"/>
              </a:ext>
            </a:extLst>
          </p:cNvPr>
          <p:cNvSpPr/>
          <p:nvPr/>
        </p:nvSpPr>
        <p:spPr>
          <a:xfrm>
            <a:off x="5772387" y="3972808"/>
            <a:ext cx="5279922" cy="2528554"/>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3" name="Straight Connector 102">
            <a:extLst>
              <a:ext uri="{FF2B5EF4-FFF2-40B4-BE49-F238E27FC236}">
                <a16:creationId xmlns:a16="http://schemas.microsoft.com/office/drawing/2014/main" id="{6A652360-016F-41B1-BCD1-54FD8D221E6F}"/>
              </a:ext>
            </a:extLst>
          </p:cNvPr>
          <p:cNvCxnSpPr/>
          <p:nvPr/>
        </p:nvCxnSpPr>
        <p:spPr>
          <a:xfrm>
            <a:off x="8412348" y="4163088"/>
            <a:ext cx="0" cy="21620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08" name="TextBox 107">
            <a:extLst>
              <a:ext uri="{FF2B5EF4-FFF2-40B4-BE49-F238E27FC236}">
                <a16:creationId xmlns:a16="http://schemas.microsoft.com/office/drawing/2014/main" id="{B49A5926-89E3-4DF6-BAAA-FE0E0C8272CF}"/>
              </a:ext>
            </a:extLst>
          </p:cNvPr>
          <p:cNvSpPr txBox="1"/>
          <p:nvPr/>
        </p:nvSpPr>
        <p:spPr>
          <a:xfrm>
            <a:off x="653824" y="4131536"/>
            <a:ext cx="23416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entury Gothic" panose="020B0502020202020204" pitchFamily="34" charset="0"/>
                <a:ea typeface="+mn-ea"/>
                <a:cs typeface="+mn-cs"/>
              </a:rPr>
              <a:t>Maurice (m)</a:t>
            </a:r>
          </a:p>
        </p:txBody>
      </p:sp>
      <p:sp>
        <p:nvSpPr>
          <p:cNvPr id="109" name="TextBox 108">
            <a:extLst>
              <a:ext uri="{FF2B5EF4-FFF2-40B4-BE49-F238E27FC236}">
                <a16:creationId xmlns:a16="http://schemas.microsoft.com/office/drawing/2014/main" id="{476D8D50-79C0-4E7F-8230-42879AEEA656}"/>
              </a:ext>
            </a:extLst>
          </p:cNvPr>
          <p:cNvSpPr txBox="1"/>
          <p:nvPr/>
        </p:nvSpPr>
        <p:spPr>
          <a:xfrm>
            <a:off x="3153143" y="4151220"/>
            <a:ext cx="2416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Margot (f)</a:t>
            </a:r>
          </a:p>
        </p:txBody>
      </p:sp>
      <p:sp>
        <p:nvSpPr>
          <p:cNvPr id="19" name="Oval 18">
            <a:extLst>
              <a:ext uri="{FF2B5EF4-FFF2-40B4-BE49-F238E27FC236}">
                <a16:creationId xmlns:a16="http://schemas.microsoft.com/office/drawing/2014/main" id="{31BC05B5-CABF-496A-9F14-8B698AEE80ED}"/>
              </a:ext>
            </a:extLst>
          </p:cNvPr>
          <p:cNvSpPr/>
          <p:nvPr/>
        </p:nvSpPr>
        <p:spPr>
          <a:xfrm>
            <a:off x="123171" y="914400"/>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pic>
        <p:nvPicPr>
          <p:cNvPr id="116" name="Picture 115" descr="A picture containing map&#10;&#10;Description automatically generated">
            <a:extLst>
              <a:ext uri="{FF2B5EF4-FFF2-40B4-BE49-F238E27FC236}">
                <a16:creationId xmlns:a16="http://schemas.microsoft.com/office/drawing/2014/main" id="{2BC0D40B-FECE-4C93-B293-48994FE5CB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199" y="2081324"/>
            <a:ext cx="1416898" cy="1413816"/>
          </a:xfrm>
          <a:prstGeom prst="rect">
            <a:avLst/>
          </a:prstGeom>
        </p:spPr>
      </p:pic>
      <p:sp>
        <p:nvSpPr>
          <p:cNvPr id="42" name="Google Shape;119;p1">
            <a:extLst>
              <a:ext uri="{FF2B5EF4-FFF2-40B4-BE49-F238E27FC236}">
                <a16:creationId xmlns:a16="http://schemas.microsoft.com/office/drawing/2014/main" id="{030FDAAC-A27F-43F9-B1F3-61C26FC4B57B}"/>
              </a:ext>
            </a:extLst>
          </p:cNvPr>
          <p:cNvSpPr/>
          <p:nvPr/>
        </p:nvSpPr>
        <p:spPr>
          <a:xfrm>
            <a:off x="123171" y="128500"/>
            <a:ext cx="521370" cy="478471"/>
          </a:xfrm>
          <a:prstGeom prst="roundRect">
            <a:avLst>
              <a:gd name="adj" fmla="val 16667"/>
            </a:avLst>
          </a:prstGeom>
          <a:solidFill>
            <a:srgbClr val="FFC000"/>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 name="Picture 44" descr="A picture containing text&#10;&#10;Description automatically generated">
            <a:extLst>
              <a:ext uri="{FF2B5EF4-FFF2-40B4-BE49-F238E27FC236}">
                <a16:creationId xmlns:a16="http://schemas.microsoft.com/office/drawing/2014/main" id="{6EF59687-00CE-4AF4-B497-5A30159B7F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8086" y="2321843"/>
            <a:ext cx="921614" cy="768959"/>
          </a:xfrm>
          <a:prstGeom prst="rect">
            <a:avLst/>
          </a:prstGeom>
        </p:spPr>
      </p:pic>
      <p:pic>
        <p:nvPicPr>
          <p:cNvPr id="47" name="Picture 46" descr="A picture containing text, toy, doll, vector graphics&#10;&#10;Description automatically generated">
            <a:extLst>
              <a:ext uri="{FF2B5EF4-FFF2-40B4-BE49-F238E27FC236}">
                <a16:creationId xmlns:a16="http://schemas.microsoft.com/office/drawing/2014/main" id="{D1387410-B969-42C9-B2E9-72B2EB8C10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2240" y="5035273"/>
            <a:ext cx="1005026" cy="1143195"/>
          </a:xfrm>
          <a:prstGeom prst="rect">
            <a:avLst/>
          </a:prstGeom>
        </p:spPr>
      </p:pic>
      <p:pic>
        <p:nvPicPr>
          <p:cNvPr id="49" name="Picture 48" descr="A picture containing text&#10;&#10;Description automatically generated">
            <a:extLst>
              <a:ext uri="{FF2B5EF4-FFF2-40B4-BE49-F238E27FC236}">
                <a16:creationId xmlns:a16="http://schemas.microsoft.com/office/drawing/2014/main" id="{CBFDDCC3-5A2C-4D6D-B7A3-8AA9994657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3105" y="5157791"/>
            <a:ext cx="1428482" cy="1040095"/>
          </a:xfrm>
          <a:prstGeom prst="rect">
            <a:avLst/>
          </a:prstGeom>
        </p:spPr>
      </p:pic>
      <p:grpSp>
        <p:nvGrpSpPr>
          <p:cNvPr id="54" name="Group 53">
            <a:extLst>
              <a:ext uri="{FF2B5EF4-FFF2-40B4-BE49-F238E27FC236}">
                <a16:creationId xmlns:a16="http://schemas.microsoft.com/office/drawing/2014/main" id="{89584ED4-8E2A-472A-B487-2546D948BA48}"/>
              </a:ext>
            </a:extLst>
          </p:cNvPr>
          <p:cNvGrpSpPr/>
          <p:nvPr/>
        </p:nvGrpSpPr>
        <p:grpSpPr>
          <a:xfrm>
            <a:off x="562449" y="1973060"/>
            <a:ext cx="1394241" cy="1481748"/>
            <a:chOff x="5793946" y="4465726"/>
            <a:chExt cx="1597677" cy="2017537"/>
          </a:xfrm>
        </p:grpSpPr>
        <p:sp>
          <p:nvSpPr>
            <p:cNvPr id="55" name="Rectangle 54">
              <a:extLst>
                <a:ext uri="{FF2B5EF4-FFF2-40B4-BE49-F238E27FC236}">
                  <a16:creationId xmlns:a16="http://schemas.microsoft.com/office/drawing/2014/main" id="{F3449D42-C149-4D6B-B666-121C02BB44D0}"/>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D731A258-239A-440F-8C40-3A15157A75C8}"/>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 name="Picture 56" descr="A picture containing logo&#10;&#10;Description automatically generated">
              <a:extLst>
                <a:ext uri="{FF2B5EF4-FFF2-40B4-BE49-F238E27FC236}">
                  <a16:creationId xmlns:a16="http://schemas.microsoft.com/office/drawing/2014/main" id="{7286ADEF-E9C4-4688-AEA7-931E18ED08F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pic>
        <p:nvPicPr>
          <p:cNvPr id="51" name="Picture 50" descr="A picture containing text, clipart&#10;&#10;Description automatically generated">
            <a:extLst>
              <a:ext uri="{FF2B5EF4-FFF2-40B4-BE49-F238E27FC236}">
                <a16:creationId xmlns:a16="http://schemas.microsoft.com/office/drawing/2014/main" id="{EC4966F5-ED8D-456F-AAD1-8F384793C8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3967" y="2444291"/>
            <a:ext cx="1154239" cy="651063"/>
          </a:xfrm>
          <a:prstGeom prst="rect">
            <a:avLst/>
          </a:prstGeom>
        </p:spPr>
      </p:pic>
      <p:grpSp>
        <p:nvGrpSpPr>
          <p:cNvPr id="58" name="Group 57">
            <a:extLst>
              <a:ext uri="{FF2B5EF4-FFF2-40B4-BE49-F238E27FC236}">
                <a16:creationId xmlns:a16="http://schemas.microsoft.com/office/drawing/2014/main" id="{08CAF892-5982-4A19-9B86-BAB4C5EC0810}"/>
              </a:ext>
            </a:extLst>
          </p:cNvPr>
          <p:cNvGrpSpPr/>
          <p:nvPr/>
        </p:nvGrpSpPr>
        <p:grpSpPr>
          <a:xfrm>
            <a:off x="3192372" y="2060421"/>
            <a:ext cx="1135934" cy="1394387"/>
            <a:chOff x="5793946" y="4465726"/>
            <a:chExt cx="1597677" cy="2017537"/>
          </a:xfrm>
        </p:grpSpPr>
        <p:sp>
          <p:nvSpPr>
            <p:cNvPr id="59" name="Rectangle 58">
              <a:extLst>
                <a:ext uri="{FF2B5EF4-FFF2-40B4-BE49-F238E27FC236}">
                  <a16:creationId xmlns:a16="http://schemas.microsoft.com/office/drawing/2014/main" id="{B6CF16F0-2E71-4DA9-BA71-F442CB386ABF}"/>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Rectangle 59">
              <a:extLst>
                <a:ext uri="{FF2B5EF4-FFF2-40B4-BE49-F238E27FC236}">
                  <a16:creationId xmlns:a16="http://schemas.microsoft.com/office/drawing/2014/main" id="{F042998F-8B92-4FC1-BC90-FA6775F5C95F}"/>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 name="Picture 60" descr="A picture containing logo&#10;&#10;Description automatically generated">
              <a:extLst>
                <a:ext uri="{FF2B5EF4-FFF2-40B4-BE49-F238E27FC236}">
                  <a16:creationId xmlns:a16="http://schemas.microsoft.com/office/drawing/2014/main" id="{8B266FEE-E3B1-4B51-85B3-86DA70FADB7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62" name="Group 61">
            <a:extLst>
              <a:ext uri="{FF2B5EF4-FFF2-40B4-BE49-F238E27FC236}">
                <a16:creationId xmlns:a16="http://schemas.microsoft.com/office/drawing/2014/main" id="{99076364-11B3-4CA6-8A97-EC533A661562}"/>
              </a:ext>
            </a:extLst>
          </p:cNvPr>
          <p:cNvGrpSpPr/>
          <p:nvPr/>
        </p:nvGrpSpPr>
        <p:grpSpPr>
          <a:xfrm>
            <a:off x="6029247" y="2055364"/>
            <a:ext cx="1135934" cy="1394387"/>
            <a:chOff x="5793946" y="4465726"/>
            <a:chExt cx="1597677" cy="2017537"/>
          </a:xfrm>
        </p:grpSpPr>
        <p:sp>
          <p:nvSpPr>
            <p:cNvPr id="63" name="Rectangle 62">
              <a:extLst>
                <a:ext uri="{FF2B5EF4-FFF2-40B4-BE49-F238E27FC236}">
                  <a16:creationId xmlns:a16="http://schemas.microsoft.com/office/drawing/2014/main" id="{D5994869-5128-4164-BB26-39A7F88C92F1}"/>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ectangle 63">
              <a:extLst>
                <a:ext uri="{FF2B5EF4-FFF2-40B4-BE49-F238E27FC236}">
                  <a16:creationId xmlns:a16="http://schemas.microsoft.com/office/drawing/2014/main" id="{70818224-9788-4E58-B4DA-D3297BE29F23}"/>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Picture 64" descr="A picture containing logo&#10;&#10;Description automatically generated">
              <a:extLst>
                <a:ext uri="{FF2B5EF4-FFF2-40B4-BE49-F238E27FC236}">
                  <a16:creationId xmlns:a16="http://schemas.microsoft.com/office/drawing/2014/main" id="{BB6062A0-4BA9-4EBD-8190-08A340C9EA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pic>
        <p:nvPicPr>
          <p:cNvPr id="52" name="Picture 51" descr="A picture containing text, furniture, table&#10;&#10;Description automatically generated">
            <a:extLst>
              <a:ext uri="{FF2B5EF4-FFF2-40B4-BE49-F238E27FC236}">
                <a16:creationId xmlns:a16="http://schemas.microsoft.com/office/drawing/2014/main" id="{820A7C41-63D3-4BE2-BB1A-9CD68F1C95B2}"/>
              </a:ext>
            </a:extLst>
          </p:cNvPr>
          <p:cNvPicPr>
            <a:picLocks noChangeAspect="1"/>
          </p:cNvPicPr>
          <p:nvPr/>
        </p:nvPicPr>
        <p:blipFill>
          <a:blip r:embed="rId10"/>
          <a:stretch>
            <a:fillRect/>
          </a:stretch>
        </p:blipFill>
        <p:spPr>
          <a:xfrm>
            <a:off x="3200211" y="2547943"/>
            <a:ext cx="1045834" cy="759163"/>
          </a:xfrm>
          <a:prstGeom prst="rect">
            <a:avLst/>
          </a:prstGeom>
        </p:spPr>
      </p:pic>
      <p:pic>
        <p:nvPicPr>
          <p:cNvPr id="66" name="Picture 65">
            <a:extLst>
              <a:ext uri="{FF2B5EF4-FFF2-40B4-BE49-F238E27FC236}">
                <a16:creationId xmlns:a16="http://schemas.microsoft.com/office/drawing/2014/main" id="{15B729FE-BD17-4291-8E18-5C7451CFCFD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4082642" y="2334456"/>
            <a:ext cx="1690480" cy="1081035"/>
          </a:xfrm>
          <a:prstGeom prst="rect">
            <a:avLst/>
          </a:prstGeom>
        </p:spPr>
      </p:pic>
      <p:grpSp>
        <p:nvGrpSpPr>
          <p:cNvPr id="67" name="Group 66">
            <a:extLst>
              <a:ext uri="{FF2B5EF4-FFF2-40B4-BE49-F238E27FC236}">
                <a16:creationId xmlns:a16="http://schemas.microsoft.com/office/drawing/2014/main" id="{FE2B28AC-3EE8-4174-853C-83227337990E}"/>
              </a:ext>
            </a:extLst>
          </p:cNvPr>
          <p:cNvGrpSpPr/>
          <p:nvPr/>
        </p:nvGrpSpPr>
        <p:grpSpPr>
          <a:xfrm>
            <a:off x="8564864" y="4794125"/>
            <a:ext cx="1135934" cy="1394387"/>
            <a:chOff x="5793946" y="4465726"/>
            <a:chExt cx="1597677" cy="2017537"/>
          </a:xfrm>
        </p:grpSpPr>
        <p:sp>
          <p:nvSpPr>
            <p:cNvPr id="68" name="Rectangle 67">
              <a:extLst>
                <a:ext uri="{FF2B5EF4-FFF2-40B4-BE49-F238E27FC236}">
                  <a16:creationId xmlns:a16="http://schemas.microsoft.com/office/drawing/2014/main" id="{C7D002F6-1149-47BB-A988-1EBB3E918AF7}"/>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ectangle 68">
              <a:extLst>
                <a:ext uri="{FF2B5EF4-FFF2-40B4-BE49-F238E27FC236}">
                  <a16:creationId xmlns:a16="http://schemas.microsoft.com/office/drawing/2014/main" id="{373D76FE-2640-43EF-B784-AFF6FE6430D7}"/>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0" name="Picture 69" descr="A picture containing logo&#10;&#10;Description automatically generated">
              <a:extLst>
                <a:ext uri="{FF2B5EF4-FFF2-40B4-BE49-F238E27FC236}">
                  <a16:creationId xmlns:a16="http://schemas.microsoft.com/office/drawing/2014/main" id="{23B1906F-9DA0-484F-AB1A-D32864DEE9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pic>
        <p:nvPicPr>
          <p:cNvPr id="53" name="Picture 52" descr="A picture containing text, vector graphics&#10;&#10;Description automatically generated">
            <a:extLst>
              <a:ext uri="{FF2B5EF4-FFF2-40B4-BE49-F238E27FC236}">
                <a16:creationId xmlns:a16="http://schemas.microsoft.com/office/drawing/2014/main" id="{0B09B783-9A20-43DC-86D8-BECD69833A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42248" y="5141444"/>
            <a:ext cx="776181" cy="1015280"/>
          </a:xfrm>
          <a:prstGeom prst="rect">
            <a:avLst/>
          </a:prstGeom>
        </p:spPr>
      </p:pic>
      <p:grpSp>
        <p:nvGrpSpPr>
          <p:cNvPr id="71" name="Group 70">
            <a:extLst>
              <a:ext uri="{FF2B5EF4-FFF2-40B4-BE49-F238E27FC236}">
                <a16:creationId xmlns:a16="http://schemas.microsoft.com/office/drawing/2014/main" id="{E87E37EB-779D-4416-9BA3-290B6F542A4F}"/>
              </a:ext>
            </a:extLst>
          </p:cNvPr>
          <p:cNvGrpSpPr/>
          <p:nvPr/>
        </p:nvGrpSpPr>
        <p:grpSpPr>
          <a:xfrm>
            <a:off x="5944809" y="4921893"/>
            <a:ext cx="1135934" cy="1394387"/>
            <a:chOff x="5793946" y="4465726"/>
            <a:chExt cx="1597677" cy="2017537"/>
          </a:xfrm>
        </p:grpSpPr>
        <p:sp>
          <p:nvSpPr>
            <p:cNvPr id="72" name="Rectangle 71">
              <a:extLst>
                <a:ext uri="{FF2B5EF4-FFF2-40B4-BE49-F238E27FC236}">
                  <a16:creationId xmlns:a16="http://schemas.microsoft.com/office/drawing/2014/main" id="{56E3B7F6-46EC-4E17-BE99-1867756079BC}"/>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Rectangle 72">
              <a:extLst>
                <a:ext uri="{FF2B5EF4-FFF2-40B4-BE49-F238E27FC236}">
                  <a16:creationId xmlns:a16="http://schemas.microsoft.com/office/drawing/2014/main" id="{6630B3EE-7DB5-4927-9C71-9862EC09010F}"/>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4" name="Picture 73" descr="A picture containing logo&#10;&#10;Description automatically generated">
              <a:extLst>
                <a:ext uri="{FF2B5EF4-FFF2-40B4-BE49-F238E27FC236}">
                  <a16:creationId xmlns:a16="http://schemas.microsoft.com/office/drawing/2014/main" id="{9BB38A99-E4B4-4216-BA12-96984CAEE4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75" name="Group 74">
            <a:extLst>
              <a:ext uri="{FF2B5EF4-FFF2-40B4-BE49-F238E27FC236}">
                <a16:creationId xmlns:a16="http://schemas.microsoft.com/office/drawing/2014/main" id="{D79F1BAB-1702-4806-8CEE-C507C749E7C5}"/>
              </a:ext>
            </a:extLst>
          </p:cNvPr>
          <p:cNvGrpSpPr/>
          <p:nvPr/>
        </p:nvGrpSpPr>
        <p:grpSpPr>
          <a:xfrm>
            <a:off x="3191353" y="4858098"/>
            <a:ext cx="1135934" cy="1394387"/>
            <a:chOff x="5793946" y="4465726"/>
            <a:chExt cx="1597677" cy="2017537"/>
          </a:xfrm>
        </p:grpSpPr>
        <p:sp>
          <p:nvSpPr>
            <p:cNvPr id="76" name="Rectangle 75">
              <a:extLst>
                <a:ext uri="{FF2B5EF4-FFF2-40B4-BE49-F238E27FC236}">
                  <a16:creationId xmlns:a16="http://schemas.microsoft.com/office/drawing/2014/main" id="{72B5965B-276A-4F57-818F-6AA4D0AF56A2}"/>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7" name="Rectangle 76">
              <a:extLst>
                <a:ext uri="{FF2B5EF4-FFF2-40B4-BE49-F238E27FC236}">
                  <a16:creationId xmlns:a16="http://schemas.microsoft.com/office/drawing/2014/main" id="{4B1DF8C7-2A57-4EF8-9E5C-1BF27EBD5A5A}"/>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8" name="Picture 77" descr="A picture containing logo&#10;&#10;Description automatically generated">
              <a:extLst>
                <a:ext uri="{FF2B5EF4-FFF2-40B4-BE49-F238E27FC236}">
                  <a16:creationId xmlns:a16="http://schemas.microsoft.com/office/drawing/2014/main" id="{05B8CF84-EB1A-43D6-8A34-A5DD021F65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grpSp>
        <p:nvGrpSpPr>
          <p:cNvPr id="79" name="Group 78">
            <a:extLst>
              <a:ext uri="{FF2B5EF4-FFF2-40B4-BE49-F238E27FC236}">
                <a16:creationId xmlns:a16="http://schemas.microsoft.com/office/drawing/2014/main" id="{E7672D21-AB3C-4085-A679-A1A3C2C70049}"/>
              </a:ext>
            </a:extLst>
          </p:cNvPr>
          <p:cNvGrpSpPr/>
          <p:nvPr/>
        </p:nvGrpSpPr>
        <p:grpSpPr>
          <a:xfrm>
            <a:off x="511546" y="4826111"/>
            <a:ext cx="1135934" cy="1394387"/>
            <a:chOff x="5793946" y="4465726"/>
            <a:chExt cx="1597677" cy="2017537"/>
          </a:xfrm>
        </p:grpSpPr>
        <p:sp>
          <p:nvSpPr>
            <p:cNvPr id="80" name="Rectangle 79">
              <a:extLst>
                <a:ext uri="{FF2B5EF4-FFF2-40B4-BE49-F238E27FC236}">
                  <a16:creationId xmlns:a16="http://schemas.microsoft.com/office/drawing/2014/main" id="{D17CAC6E-C427-43FC-8C24-D68D6D8F8619}"/>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1" name="Rectangle 80">
              <a:extLst>
                <a:ext uri="{FF2B5EF4-FFF2-40B4-BE49-F238E27FC236}">
                  <a16:creationId xmlns:a16="http://schemas.microsoft.com/office/drawing/2014/main" id="{CE2B74B8-BA95-4DD2-9515-E2B05102F324}"/>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2" name="Picture 81" descr="A picture containing logo&#10;&#10;Description automatically generated">
              <a:extLst>
                <a:ext uri="{FF2B5EF4-FFF2-40B4-BE49-F238E27FC236}">
                  <a16:creationId xmlns:a16="http://schemas.microsoft.com/office/drawing/2014/main" id="{5A1F1034-A48D-42DC-880D-1566EB75DA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pic>
        <p:nvPicPr>
          <p:cNvPr id="84" name="Picture 83" descr="Logo&#10;&#10;Description automatically generated with medium confidence">
            <a:extLst>
              <a:ext uri="{FF2B5EF4-FFF2-40B4-BE49-F238E27FC236}">
                <a16:creationId xmlns:a16="http://schemas.microsoft.com/office/drawing/2014/main" id="{9BCE1378-9F7F-4B9D-A3CB-040F7E31389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30985" y="2468456"/>
            <a:ext cx="910512" cy="868543"/>
          </a:xfrm>
          <a:prstGeom prst="rect">
            <a:avLst/>
          </a:prstGeom>
        </p:spPr>
      </p:pic>
      <p:pic>
        <p:nvPicPr>
          <p:cNvPr id="88" name="Picture 87" descr="Text&#10;&#10;Description automatically generated">
            <a:extLst>
              <a:ext uri="{FF2B5EF4-FFF2-40B4-BE49-F238E27FC236}">
                <a16:creationId xmlns:a16="http://schemas.microsoft.com/office/drawing/2014/main" id="{22F4C8DE-FE12-4F3F-B101-ECFEF89451A4}"/>
              </a:ext>
            </a:extLst>
          </p:cNvPr>
          <p:cNvPicPr>
            <a:picLocks noChangeAspect="1"/>
          </p:cNvPicPr>
          <p:nvPr/>
        </p:nvPicPr>
        <p:blipFill>
          <a:blip r:embed="rId14"/>
          <a:stretch>
            <a:fillRect/>
          </a:stretch>
        </p:blipFill>
        <p:spPr>
          <a:xfrm>
            <a:off x="776880" y="5404367"/>
            <a:ext cx="569036" cy="569036"/>
          </a:xfrm>
          <a:prstGeom prst="rect">
            <a:avLst/>
          </a:prstGeom>
          <a:ln w="88900" cap="sq" cmpd="thickThin">
            <a:solidFill>
              <a:srgbClr val="000000"/>
            </a:solidFill>
            <a:prstDash val="solid"/>
            <a:miter lim="800000"/>
          </a:ln>
          <a:effectLst>
            <a:innerShdw blurRad="76200">
              <a:srgbClr val="000000"/>
            </a:innerShdw>
          </a:effectLst>
        </p:spPr>
      </p:pic>
      <p:pic>
        <p:nvPicPr>
          <p:cNvPr id="89" name="Picture 88" descr="Logo&#10;&#10;Description automatically generated">
            <a:extLst>
              <a:ext uri="{FF2B5EF4-FFF2-40B4-BE49-F238E27FC236}">
                <a16:creationId xmlns:a16="http://schemas.microsoft.com/office/drawing/2014/main" id="{7321F50C-C5D4-4A54-911A-A3900FDAE70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173188" y="5546975"/>
            <a:ext cx="732128" cy="595998"/>
          </a:xfrm>
          <a:prstGeom prst="rect">
            <a:avLst/>
          </a:prstGeom>
        </p:spPr>
      </p:pic>
      <p:pic>
        <p:nvPicPr>
          <p:cNvPr id="90" name="Picture 89" descr="Diagram&#10;&#10;Description automatically generated with low confidence">
            <a:extLst>
              <a:ext uri="{FF2B5EF4-FFF2-40B4-BE49-F238E27FC236}">
                <a16:creationId xmlns:a16="http://schemas.microsoft.com/office/drawing/2014/main" id="{327610D7-C5D1-4189-91F9-FD1B0B5FABA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382990" y="5424724"/>
            <a:ext cx="704075" cy="634971"/>
          </a:xfrm>
          <a:prstGeom prst="rect">
            <a:avLst/>
          </a:prstGeom>
        </p:spPr>
      </p:pic>
      <p:pic>
        <p:nvPicPr>
          <p:cNvPr id="91" name="Picture 90" descr="A picture containing vector graphics&#10;&#10;Description automatically generated">
            <a:extLst>
              <a:ext uri="{FF2B5EF4-FFF2-40B4-BE49-F238E27FC236}">
                <a16:creationId xmlns:a16="http://schemas.microsoft.com/office/drawing/2014/main" id="{BAE5B5C9-D412-44C9-959C-D73168EDFF4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116758" y="5076499"/>
            <a:ext cx="1099119" cy="1202677"/>
          </a:xfrm>
          <a:prstGeom prst="rect">
            <a:avLst/>
          </a:prstGeom>
        </p:spPr>
      </p:pic>
      <p:pic>
        <p:nvPicPr>
          <p:cNvPr id="96" name="Picture 95" descr="A picture containing text&#10;&#10;Description automatically generated">
            <a:extLst>
              <a:ext uri="{FF2B5EF4-FFF2-40B4-BE49-F238E27FC236}">
                <a16:creationId xmlns:a16="http://schemas.microsoft.com/office/drawing/2014/main" id="{74B6DB13-E60A-4B27-BD9A-EF349C7BD27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348287" y="4732693"/>
            <a:ext cx="863111" cy="1604175"/>
          </a:xfrm>
          <a:prstGeom prst="rect">
            <a:avLst/>
          </a:prstGeom>
        </p:spPr>
      </p:pic>
      <p:grpSp>
        <p:nvGrpSpPr>
          <p:cNvPr id="99" name="Group 98">
            <a:extLst>
              <a:ext uri="{FF2B5EF4-FFF2-40B4-BE49-F238E27FC236}">
                <a16:creationId xmlns:a16="http://schemas.microsoft.com/office/drawing/2014/main" id="{FA4937ED-D0DB-41D4-B2F8-A8EA5D74209C}"/>
              </a:ext>
            </a:extLst>
          </p:cNvPr>
          <p:cNvGrpSpPr/>
          <p:nvPr/>
        </p:nvGrpSpPr>
        <p:grpSpPr>
          <a:xfrm>
            <a:off x="8601818" y="1984121"/>
            <a:ext cx="1135934" cy="1394387"/>
            <a:chOff x="5793946" y="4465726"/>
            <a:chExt cx="1597677" cy="2017537"/>
          </a:xfrm>
        </p:grpSpPr>
        <p:sp>
          <p:nvSpPr>
            <p:cNvPr id="105" name="Rectangle 104">
              <a:extLst>
                <a:ext uri="{FF2B5EF4-FFF2-40B4-BE49-F238E27FC236}">
                  <a16:creationId xmlns:a16="http://schemas.microsoft.com/office/drawing/2014/main" id="{24FDA281-C403-4B1F-8893-690C0BB3779A}"/>
                </a:ext>
              </a:extLst>
            </p:cNvPr>
            <p:cNvSpPr/>
            <p:nvPr/>
          </p:nvSpPr>
          <p:spPr>
            <a:xfrm>
              <a:off x="5878386" y="4558288"/>
              <a:ext cx="1513237" cy="1924975"/>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Rectangle 106">
              <a:extLst>
                <a:ext uri="{FF2B5EF4-FFF2-40B4-BE49-F238E27FC236}">
                  <a16:creationId xmlns:a16="http://schemas.microsoft.com/office/drawing/2014/main" id="{5EAE06E4-8EDA-4CB2-90F5-A77E49D0F095}"/>
                </a:ext>
              </a:extLst>
            </p:cNvPr>
            <p:cNvSpPr/>
            <p:nvPr/>
          </p:nvSpPr>
          <p:spPr>
            <a:xfrm rot="21395760">
              <a:off x="5793946" y="4465726"/>
              <a:ext cx="1511810" cy="1988227"/>
            </a:xfrm>
            <a:prstGeom prst="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6" name="Picture 125" descr="A picture containing logo&#10;&#10;Description automatically generated">
              <a:extLst>
                <a:ext uri="{FF2B5EF4-FFF2-40B4-BE49-F238E27FC236}">
                  <a16:creationId xmlns:a16="http://schemas.microsoft.com/office/drawing/2014/main" id="{DA0AEA35-F61C-4995-80C3-9EF4174EDA6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1262" y="4544469"/>
              <a:ext cx="688152" cy="1162050"/>
            </a:xfrm>
            <a:prstGeom prst="rect">
              <a:avLst/>
            </a:prstGeom>
          </p:spPr>
        </p:pic>
      </p:grpSp>
      <p:pic>
        <p:nvPicPr>
          <p:cNvPr id="98" name="Picture 97" descr="A cartoon of a city&#10;&#10;Description automatically generated with low confidence">
            <a:extLst>
              <a:ext uri="{FF2B5EF4-FFF2-40B4-BE49-F238E27FC236}">
                <a16:creationId xmlns:a16="http://schemas.microsoft.com/office/drawing/2014/main" id="{4ECD80D6-C263-42BF-912A-9B67C2D6D8A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766020" y="2583378"/>
            <a:ext cx="798119" cy="547644"/>
          </a:xfrm>
          <a:prstGeom prst="rect">
            <a:avLst/>
          </a:prstGeom>
        </p:spPr>
      </p:pic>
      <p:pic>
        <p:nvPicPr>
          <p:cNvPr id="127" name="Picture 126" descr="A picture containing vector graphics&#10;&#10;Description automatically generated">
            <a:extLst>
              <a:ext uri="{FF2B5EF4-FFF2-40B4-BE49-F238E27FC236}">
                <a16:creationId xmlns:a16="http://schemas.microsoft.com/office/drawing/2014/main" id="{FF0F78B0-E239-416A-B366-C6EDD5D9C84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836105" y="2063477"/>
            <a:ext cx="1099119" cy="1202677"/>
          </a:xfrm>
          <a:prstGeom prst="rect">
            <a:avLst/>
          </a:prstGeom>
        </p:spPr>
      </p:pic>
      <p:sp>
        <p:nvSpPr>
          <p:cNvPr id="128" name="TextBox 127">
            <a:extLst>
              <a:ext uri="{FF2B5EF4-FFF2-40B4-BE49-F238E27FC236}">
                <a16:creationId xmlns:a16="http://schemas.microsoft.com/office/drawing/2014/main" id="{2DCAF0BF-5B39-4455-8B0F-44204E0842B9}"/>
              </a:ext>
            </a:extLst>
          </p:cNvPr>
          <p:cNvSpPr txBox="1"/>
          <p:nvPr/>
        </p:nvSpPr>
        <p:spPr>
          <a:xfrm>
            <a:off x="5944809" y="4182340"/>
            <a:ext cx="24168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Philo (f)</a:t>
            </a:r>
          </a:p>
        </p:txBody>
      </p:sp>
      <p:sp>
        <p:nvSpPr>
          <p:cNvPr id="97" name="TextBox 96">
            <a:hlinkClick r:id="" action="ppaction://noaction">
              <a:snd r:embed="rId20" name="9.1a.wav"/>
            </a:hlinkClick>
            <a:extLst>
              <a:ext uri="{FF2B5EF4-FFF2-40B4-BE49-F238E27FC236}">
                <a16:creationId xmlns:a16="http://schemas.microsoft.com/office/drawing/2014/main" id="{D688E51C-1E47-4784-A3E3-65282115D7D5}"/>
              </a:ext>
            </a:extLst>
          </p:cNvPr>
          <p:cNvSpPr txBox="1"/>
          <p:nvPr/>
        </p:nvSpPr>
        <p:spPr>
          <a:xfrm>
            <a:off x="10073" y="873880"/>
            <a:ext cx="76664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a:t>
            </a:r>
          </a:p>
        </p:txBody>
      </p:sp>
      <p:sp>
        <p:nvSpPr>
          <p:cNvPr id="104" name="Oval 103">
            <a:extLst>
              <a:ext uri="{FF2B5EF4-FFF2-40B4-BE49-F238E27FC236}">
                <a16:creationId xmlns:a16="http://schemas.microsoft.com/office/drawing/2014/main" id="{72252AC2-1273-4917-A279-BD1C99533D60}"/>
              </a:ext>
            </a:extLst>
          </p:cNvPr>
          <p:cNvSpPr/>
          <p:nvPr/>
        </p:nvSpPr>
        <p:spPr>
          <a:xfrm>
            <a:off x="3044215" y="877063"/>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06" name="TextBox 105">
            <a:hlinkClick r:id="" action="ppaction://noaction">
              <a:snd r:embed="rId21" name="9.1b.wav"/>
            </a:hlinkClick>
            <a:extLst>
              <a:ext uri="{FF2B5EF4-FFF2-40B4-BE49-F238E27FC236}">
                <a16:creationId xmlns:a16="http://schemas.microsoft.com/office/drawing/2014/main" id="{1394E8E9-D421-49BD-9141-CCDA0621F54C}"/>
              </a:ext>
            </a:extLst>
          </p:cNvPr>
          <p:cNvSpPr txBox="1"/>
          <p:nvPr/>
        </p:nvSpPr>
        <p:spPr>
          <a:xfrm>
            <a:off x="2931117" y="836543"/>
            <a:ext cx="76664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1b</a:t>
            </a:r>
          </a:p>
        </p:txBody>
      </p:sp>
      <p:sp>
        <p:nvSpPr>
          <p:cNvPr id="113" name="Oval 112">
            <a:extLst>
              <a:ext uri="{FF2B5EF4-FFF2-40B4-BE49-F238E27FC236}">
                <a16:creationId xmlns:a16="http://schemas.microsoft.com/office/drawing/2014/main" id="{7C82E29B-BC7B-41DB-B044-59C7ADB6F440}"/>
              </a:ext>
            </a:extLst>
          </p:cNvPr>
          <p:cNvSpPr/>
          <p:nvPr/>
        </p:nvSpPr>
        <p:spPr>
          <a:xfrm>
            <a:off x="5650805" y="887565"/>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14" name="TextBox 113">
            <a:hlinkClick r:id="" action="ppaction://noaction">
              <a:snd r:embed="rId22" name="9.2a.wav"/>
            </a:hlinkClick>
            <a:extLst>
              <a:ext uri="{FF2B5EF4-FFF2-40B4-BE49-F238E27FC236}">
                <a16:creationId xmlns:a16="http://schemas.microsoft.com/office/drawing/2014/main" id="{0E20BE72-D62A-4C9D-A969-533A89367333}"/>
              </a:ext>
            </a:extLst>
          </p:cNvPr>
          <p:cNvSpPr txBox="1"/>
          <p:nvPr/>
        </p:nvSpPr>
        <p:spPr>
          <a:xfrm>
            <a:off x="5537707" y="847045"/>
            <a:ext cx="76664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a:t>
            </a:r>
          </a:p>
        </p:txBody>
      </p:sp>
      <p:sp>
        <p:nvSpPr>
          <p:cNvPr id="115" name="Oval 114">
            <a:extLst>
              <a:ext uri="{FF2B5EF4-FFF2-40B4-BE49-F238E27FC236}">
                <a16:creationId xmlns:a16="http://schemas.microsoft.com/office/drawing/2014/main" id="{C7698742-389D-41F4-B214-667C9EEFC9BE}"/>
              </a:ext>
            </a:extLst>
          </p:cNvPr>
          <p:cNvSpPr/>
          <p:nvPr/>
        </p:nvSpPr>
        <p:spPr>
          <a:xfrm>
            <a:off x="8369541" y="918603"/>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17" name="TextBox 116">
            <a:hlinkClick r:id="" action="ppaction://noaction">
              <a:snd r:embed="rId23" name="9.2b.wav"/>
            </a:hlinkClick>
            <a:extLst>
              <a:ext uri="{FF2B5EF4-FFF2-40B4-BE49-F238E27FC236}">
                <a16:creationId xmlns:a16="http://schemas.microsoft.com/office/drawing/2014/main" id="{F9B554B9-352F-4515-9362-A3B298878858}"/>
              </a:ext>
            </a:extLst>
          </p:cNvPr>
          <p:cNvSpPr txBox="1"/>
          <p:nvPr/>
        </p:nvSpPr>
        <p:spPr>
          <a:xfrm>
            <a:off x="8256443" y="878083"/>
            <a:ext cx="76664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2b</a:t>
            </a:r>
          </a:p>
        </p:txBody>
      </p:sp>
      <p:sp>
        <p:nvSpPr>
          <p:cNvPr id="118" name="Oval 117">
            <a:extLst>
              <a:ext uri="{FF2B5EF4-FFF2-40B4-BE49-F238E27FC236}">
                <a16:creationId xmlns:a16="http://schemas.microsoft.com/office/drawing/2014/main" id="{A923C9D0-9D0B-429D-B74B-921667CD64D9}"/>
              </a:ext>
            </a:extLst>
          </p:cNvPr>
          <p:cNvSpPr/>
          <p:nvPr/>
        </p:nvSpPr>
        <p:spPr>
          <a:xfrm>
            <a:off x="149001" y="3746588"/>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19" name="TextBox 118">
            <a:hlinkClick r:id="" action="ppaction://noaction">
              <a:snd r:embed="rId24" name="9.3a.wav"/>
            </a:hlinkClick>
            <a:extLst>
              <a:ext uri="{FF2B5EF4-FFF2-40B4-BE49-F238E27FC236}">
                <a16:creationId xmlns:a16="http://schemas.microsoft.com/office/drawing/2014/main" id="{41D4A5DC-DB20-4F3B-9FA1-F62A5917B021}"/>
              </a:ext>
            </a:extLst>
          </p:cNvPr>
          <p:cNvSpPr txBox="1"/>
          <p:nvPr/>
        </p:nvSpPr>
        <p:spPr>
          <a:xfrm>
            <a:off x="35903" y="3706068"/>
            <a:ext cx="76664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a:t>
            </a:r>
          </a:p>
        </p:txBody>
      </p:sp>
      <p:sp>
        <p:nvSpPr>
          <p:cNvPr id="120" name="Oval 119">
            <a:extLst>
              <a:ext uri="{FF2B5EF4-FFF2-40B4-BE49-F238E27FC236}">
                <a16:creationId xmlns:a16="http://schemas.microsoft.com/office/drawing/2014/main" id="{9FE0F676-951A-4EE0-AB3D-8ACEC28ECFD9}"/>
              </a:ext>
            </a:extLst>
          </p:cNvPr>
          <p:cNvSpPr/>
          <p:nvPr/>
        </p:nvSpPr>
        <p:spPr>
          <a:xfrm>
            <a:off x="2867737" y="3777626"/>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21" name="TextBox 120">
            <a:hlinkClick r:id="" action="ppaction://noaction">
              <a:snd r:embed="rId25" name="9.3b.wav"/>
            </a:hlinkClick>
            <a:extLst>
              <a:ext uri="{FF2B5EF4-FFF2-40B4-BE49-F238E27FC236}">
                <a16:creationId xmlns:a16="http://schemas.microsoft.com/office/drawing/2014/main" id="{124BD2A6-5D23-4666-9F01-03AD64B7A910}"/>
              </a:ext>
            </a:extLst>
          </p:cNvPr>
          <p:cNvSpPr txBox="1"/>
          <p:nvPr/>
        </p:nvSpPr>
        <p:spPr>
          <a:xfrm>
            <a:off x="2754639" y="3737106"/>
            <a:ext cx="76664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3b</a:t>
            </a:r>
          </a:p>
        </p:txBody>
      </p:sp>
      <p:sp>
        <p:nvSpPr>
          <p:cNvPr id="122" name="Oval 121">
            <a:extLst>
              <a:ext uri="{FF2B5EF4-FFF2-40B4-BE49-F238E27FC236}">
                <a16:creationId xmlns:a16="http://schemas.microsoft.com/office/drawing/2014/main" id="{CB9674CC-2791-4A5E-B85A-AE3DB2D404E6}"/>
              </a:ext>
            </a:extLst>
          </p:cNvPr>
          <p:cNvSpPr/>
          <p:nvPr/>
        </p:nvSpPr>
        <p:spPr>
          <a:xfrm>
            <a:off x="5666469" y="3641576"/>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23" name="TextBox 122">
            <a:hlinkClick r:id="" action="ppaction://noaction">
              <a:snd r:embed="rId26" name="9.4a.wav"/>
            </a:hlinkClick>
            <a:extLst>
              <a:ext uri="{FF2B5EF4-FFF2-40B4-BE49-F238E27FC236}">
                <a16:creationId xmlns:a16="http://schemas.microsoft.com/office/drawing/2014/main" id="{A32AB6BD-CB79-493A-8736-79674B7D51AF}"/>
              </a:ext>
            </a:extLst>
          </p:cNvPr>
          <p:cNvSpPr txBox="1"/>
          <p:nvPr/>
        </p:nvSpPr>
        <p:spPr>
          <a:xfrm>
            <a:off x="5553371" y="3601056"/>
            <a:ext cx="76664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a:t>
            </a:r>
          </a:p>
        </p:txBody>
      </p:sp>
      <p:sp>
        <p:nvSpPr>
          <p:cNvPr id="124" name="Oval 123">
            <a:extLst>
              <a:ext uri="{FF2B5EF4-FFF2-40B4-BE49-F238E27FC236}">
                <a16:creationId xmlns:a16="http://schemas.microsoft.com/office/drawing/2014/main" id="{2B72EE1A-DB81-4B16-B5EB-B934B53C9258}"/>
              </a:ext>
            </a:extLst>
          </p:cNvPr>
          <p:cNvSpPr/>
          <p:nvPr/>
        </p:nvSpPr>
        <p:spPr>
          <a:xfrm>
            <a:off x="8385205" y="3672614"/>
            <a:ext cx="595651" cy="597111"/>
          </a:xfrm>
          <a:prstGeom prst="ellipse">
            <a:avLst/>
          </a:prstGeom>
          <a:solidFill>
            <a:srgbClr val="002060"/>
          </a:solidFill>
          <a:ln>
            <a:solidFill>
              <a:srgbClr val="00A1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
        <p:nvSpPr>
          <p:cNvPr id="125" name="TextBox 124">
            <a:hlinkClick r:id="" action="ppaction://noaction">
              <a:snd r:embed="rId27" name="9.4b.wav"/>
            </a:hlinkClick>
            <a:extLst>
              <a:ext uri="{FF2B5EF4-FFF2-40B4-BE49-F238E27FC236}">
                <a16:creationId xmlns:a16="http://schemas.microsoft.com/office/drawing/2014/main" id="{EAB6DDC9-0A27-42F2-819B-C322E2AFEB01}"/>
              </a:ext>
            </a:extLst>
          </p:cNvPr>
          <p:cNvSpPr txBox="1"/>
          <p:nvPr/>
        </p:nvSpPr>
        <p:spPr>
          <a:xfrm>
            <a:off x="8272107" y="3632094"/>
            <a:ext cx="76664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4b</a:t>
            </a:r>
          </a:p>
        </p:txBody>
      </p:sp>
      <p:pic>
        <p:nvPicPr>
          <p:cNvPr id="110" name="Graphic 109" descr="Teacher">
            <a:extLst>
              <a:ext uri="{FF2B5EF4-FFF2-40B4-BE49-F238E27FC236}">
                <a16:creationId xmlns:a16="http://schemas.microsoft.com/office/drawing/2014/main" id="{CD10ED42-CD48-463D-BF2A-F84B1F211EB7}"/>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3660677" y="-38035"/>
            <a:ext cx="914400" cy="914400"/>
          </a:xfrm>
          <a:prstGeom prst="rect">
            <a:avLst/>
          </a:prstGeom>
        </p:spPr>
      </p:pic>
      <p:sp>
        <p:nvSpPr>
          <p:cNvPr id="111" name="Speech Bubble: Rectangle with Corners Rounded 110">
            <a:extLst>
              <a:ext uri="{FF2B5EF4-FFF2-40B4-BE49-F238E27FC236}">
                <a16:creationId xmlns:a16="http://schemas.microsoft.com/office/drawing/2014/main" id="{A5E64C21-A0FD-4088-9B96-91E31B10CE66}"/>
              </a:ext>
            </a:extLst>
          </p:cNvPr>
          <p:cNvSpPr/>
          <p:nvPr/>
        </p:nvSpPr>
        <p:spPr>
          <a:xfrm>
            <a:off x="4575077" y="126841"/>
            <a:ext cx="2433987" cy="467130"/>
          </a:xfrm>
          <a:prstGeom prst="wedgeRoundRectCallout">
            <a:avLst>
              <a:gd name="adj1" fmla="val -63083"/>
              <a:gd name="adj2" fmla="val -1322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112" name="Speech Bubble: Rectangle with Corners Rounded 111">
            <a:extLst>
              <a:ext uri="{FF2B5EF4-FFF2-40B4-BE49-F238E27FC236}">
                <a16:creationId xmlns:a16="http://schemas.microsoft.com/office/drawing/2014/main" id="{8ECBC518-1A20-41B0-B2A8-E0BA3B644699}"/>
              </a:ext>
            </a:extLst>
          </p:cNvPr>
          <p:cNvSpPr/>
          <p:nvPr/>
        </p:nvSpPr>
        <p:spPr>
          <a:xfrm>
            <a:off x="7384239" y="126392"/>
            <a:ext cx="3040470" cy="467130"/>
          </a:xfrm>
          <a:prstGeom prst="wedgeRoundRectCallout">
            <a:avLst>
              <a:gd name="adj1" fmla="val -59515"/>
              <a:gd name="adj2" fmla="val -13228"/>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ndParaRPr>
          </a:p>
        </p:txBody>
      </p:sp>
      <p:sp>
        <p:nvSpPr>
          <p:cNvPr id="129" name="TextBox 128">
            <a:hlinkClick r:id="" action="ppaction://noaction">
              <a:snd r:embed="rId30" name="ilaquoi.wav"/>
            </a:hlinkClick>
            <a:extLst>
              <a:ext uri="{FF2B5EF4-FFF2-40B4-BE49-F238E27FC236}">
                <a16:creationId xmlns:a16="http://schemas.microsoft.com/office/drawing/2014/main" id="{C7AFF757-72F7-4DDE-8528-2B005703A2FD}"/>
              </a:ext>
            </a:extLst>
          </p:cNvPr>
          <p:cNvSpPr txBox="1"/>
          <p:nvPr/>
        </p:nvSpPr>
        <p:spPr>
          <a:xfrm>
            <a:off x="4575077" y="48435"/>
            <a:ext cx="2268637" cy="584775"/>
          </a:xfrm>
          <a:prstGeom prst="rect">
            <a:avLst/>
          </a:prstGeom>
          <a:noFill/>
        </p:spPr>
        <p:txBody>
          <a:bodyPr wrap="square">
            <a:spAutoFit/>
          </a:bodyPr>
          <a:lstStyle/>
          <a:p>
            <a:r>
              <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cs typeface="Calibri"/>
                <a:sym typeface="Calibri"/>
              </a:rPr>
              <a:t>Il a quoi ?  </a:t>
            </a:r>
            <a:endParaRPr lang="en-GB" dirty="0">
              <a:solidFill>
                <a:schemeClr val="bg1"/>
              </a:solidFill>
            </a:endParaRPr>
          </a:p>
        </p:txBody>
      </p:sp>
      <p:sp>
        <p:nvSpPr>
          <p:cNvPr id="130" name="TextBox 129">
            <a:hlinkClick r:id="" action="ppaction://noaction">
              <a:snd r:embed="rId31" name="elle_a_quoi.wav"/>
            </a:hlinkClick>
            <a:extLst>
              <a:ext uri="{FF2B5EF4-FFF2-40B4-BE49-F238E27FC236}">
                <a16:creationId xmlns:a16="http://schemas.microsoft.com/office/drawing/2014/main" id="{E9F91469-0D19-4059-BC53-63F6E035598B}"/>
              </a:ext>
            </a:extLst>
          </p:cNvPr>
          <p:cNvSpPr txBox="1"/>
          <p:nvPr/>
        </p:nvSpPr>
        <p:spPr>
          <a:xfrm>
            <a:off x="7423591" y="44765"/>
            <a:ext cx="3822195" cy="584775"/>
          </a:xfrm>
          <a:prstGeom prst="rect">
            <a:avLst/>
          </a:prstGeom>
          <a:noFill/>
        </p:spPr>
        <p:txBody>
          <a:bodyPr wrap="square">
            <a:spAutoFit/>
          </a:bodyPr>
          <a:lstStyle/>
          <a:p>
            <a:r>
              <a:rPr kumimoji="0" lang="en-GB" sz="3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Calibri"/>
                <a:sym typeface="Calibri"/>
              </a:rPr>
              <a:t>Elle a quoi ?</a:t>
            </a:r>
            <a:endParaRPr lang="en-GB" dirty="0">
              <a:solidFill>
                <a:schemeClr val="bg1"/>
              </a:solidFill>
            </a:endParaRPr>
          </a:p>
        </p:txBody>
      </p:sp>
    </p:spTree>
    <p:extLst>
      <p:ext uri="{BB962C8B-B14F-4D97-AF65-F5344CB8AC3E}">
        <p14:creationId xmlns:p14="http://schemas.microsoft.com/office/powerpoint/2010/main" val="4108155945"/>
      </p:ext>
    </p:extLst>
  </p:cSld>
  <p:clrMapOvr>
    <a:masterClrMapping/>
  </p:clrMapOvr>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1505</TotalTime>
  <Words>2010</Words>
  <Application>Microsoft Office PowerPoint</Application>
  <PresentationFormat>Widescreen</PresentationFormat>
  <Paragraphs>308</Paragraphs>
  <Slides>12</Slides>
  <Notes>12</Notes>
  <HiddenSlides>0</HiddenSlides>
  <MMClips>2</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12</vt:i4>
      </vt:variant>
    </vt:vector>
  </HeadingPairs>
  <TitlesOfParts>
    <vt:vector size="24" baseType="lpstr">
      <vt:lpstr>Arial</vt:lpstr>
      <vt:lpstr>Arial Rounded MT Bold</vt:lpstr>
      <vt:lpstr>Calibri</vt:lpstr>
      <vt:lpstr>Century Gothic</vt:lpstr>
      <vt:lpstr>Century Gothic</vt:lpstr>
      <vt:lpstr>Eras Demi ITC</vt:lpstr>
      <vt:lpstr>Modern Love</vt:lpstr>
      <vt:lpstr>Symbol</vt:lpstr>
      <vt:lpstr>Wingdings</vt:lpstr>
      <vt:lpstr>1_Office Theme</vt:lpstr>
      <vt:lpstr>Office Theme</vt:lpstr>
      <vt:lpstr>2_Office Theme</vt:lpstr>
      <vt:lpstr>Saying what I and others have</vt:lpstr>
      <vt:lpstr> [au]</vt:lpstr>
      <vt:lpstr> [au]</vt:lpstr>
      <vt:lpstr>Follow up 1: </vt:lpstr>
      <vt:lpstr>Follow up 2:</vt:lpstr>
      <vt:lpstr>Follow up 3</vt:lpstr>
      <vt:lpstr>Il a quoi ?  Elle a quoi ?</vt:lpstr>
      <vt:lpstr>Follow up 4:</vt:lpstr>
      <vt:lpstr>Follow up 4A</vt:lpstr>
      <vt:lpstr>Follow up 4B</vt:lpstr>
      <vt:lpstr>vocabulaire</vt:lpstr>
      <vt:lpstr>vocabulaire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55</cp:revision>
  <dcterms:created xsi:type="dcterms:W3CDTF">2021-06-12T06:20:35Z</dcterms:created>
  <dcterms:modified xsi:type="dcterms:W3CDTF">2023-11-14T06:44:14Z</dcterms:modified>
</cp:coreProperties>
</file>