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57" r:id="rId3"/>
    <p:sldId id="514" r:id="rId4"/>
    <p:sldId id="513" r:id="rId5"/>
    <p:sldId id="515" r:id="rId6"/>
    <p:sldId id="363" r:id="rId7"/>
    <p:sldId id="511" r:id="rId8"/>
    <p:sldId id="357" r:id="rId9"/>
    <p:sldId id="512" r:id="rId10"/>
    <p:sldId id="5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358EA-994D-4917-ACD3-AE9C862E9829}" v="1" dt="2022-10-08T17:42:22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0176" autoAdjust="0"/>
  </p:normalViewPr>
  <p:slideViewPr>
    <p:cSldViewPr snapToGrid="0">
      <p:cViewPr varScale="1">
        <p:scale>
          <a:sx n="48" d="100"/>
          <a:sy n="48" d="100"/>
        </p:scale>
        <p:origin x="1910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 non !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[72]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onze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[2447]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monde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[77]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[1889]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[144]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réponse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[456]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où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dans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[11]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sous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8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fr-FR" sz="18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days of the week, courageux [2198] curieux [2424] heureux [764] sérieux [412]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effectLst/>
                <a:latin typeface="Arial"/>
                <a:ea typeface="+mn-ea"/>
                <a:cs typeface="Arial"/>
                <a:sym typeface="Arial"/>
              </a:rPr>
              <a:t>Revisit 2</a:t>
            </a:r>
            <a:r>
              <a:rPr lang="en-GB" sz="1800" b="0" dirty="0">
                <a:solidFill>
                  <a:srgbClr val="002060"/>
                </a:solidFill>
                <a:effectLst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lang="fr-FR" sz="1800" b="0" dirty="0">
                <a:solidFill>
                  <a:srgbClr val="002060"/>
                </a:solidFill>
                <a:effectLst/>
                <a:latin typeface="Arial"/>
                <a:ea typeface="+mn-ea"/>
                <a:cs typeface="Arial"/>
                <a:sym typeface="Arial"/>
              </a:rPr>
              <a:t>écouter [429] écrire [382] lire [278] parler [106] banane [&gt;5000] cheval [2220] midi [2483] moto [&gt;5000] univers [2112]</a:t>
            </a:r>
            <a:endParaRPr lang="en-GB" sz="18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unknown words with the SSC [on].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take it in turns to speak, adding one item each time.</a:t>
            </a:r>
            <a:br>
              <a:rPr lang="en-GB" b="0" dirty="0"/>
            </a:br>
            <a:r>
              <a:rPr lang="en-GB" b="0" dirty="0"/>
              <a:t>2. Teachers can click each number to hear each of the sentences, as and when required.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dans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et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jamb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un jamb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camélé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un jamb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camélé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cornich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a this week’s verbs and other vocabulary.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read each sentence and look at the list of five items.</a:t>
            </a:r>
            <a:br>
              <a:rPr lang="en-GB" b="0" dirty="0"/>
            </a:br>
            <a:r>
              <a:rPr lang="en-GB" b="0" dirty="0"/>
              <a:t>2. They decide who has it (or note if no-one does).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answers orally and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Pupils note where each item 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Elicit the answers orally and reveal the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6. Finally ask pupils to identify anything the boys have mentioned which are not on the list.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7. Elicit the English meanings of these three items, orally.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6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 and correctly connect indefinite articles with nouns of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listen.</a:t>
            </a:r>
            <a:br>
              <a:rPr lang="en-GB" b="0" dirty="0"/>
            </a:br>
            <a:r>
              <a:rPr lang="en-GB" b="0" dirty="0"/>
              <a:t>2. Pupils write I or he, the item and where it is. </a:t>
            </a:r>
            <a:r>
              <a:rPr lang="en-GB" b="1" dirty="0"/>
              <a:t>Note: they do this without seeing the photos of the rooms.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may need three or four </a:t>
            </a:r>
            <a:r>
              <a:rPr lang="en-GB" b="0" dirty="0" err="1"/>
              <a:t>playings</a:t>
            </a:r>
            <a:r>
              <a:rPr lang="en-GB" b="0" dirty="0"/>
              <a:t> of each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4. </a:t>
            </a:r>
            <a:r>
              <a:rPr lang="en-GB" sz="1200" b="1" dirty="0"/>
              <a:t>Click</a:t>
            </a:r>
            <a:r>
              <a:rPr lang="en-GB" sz="1200" b="0" dirty="0"/>
              <a:t> to bring up photos of two rooms.  Pupils decide, based on their answers, which room belongs to which person.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5. </a:t>
            </a:r>
            <a:r>
              <a:rPr lang="en-GB" sz="1200" b="1" dirty="0"/>
              <a:t>Click</a:t>
            </a:r>
            <a:r>
              <a:rPr lang="en-GB" sz="1200" b="0" dirty="0"/>
              <a:t> to reveal all of the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sur un chat.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un cheval sur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affiche.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un bureau.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un dessin sous un chat.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affiche.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 sous un bureau.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0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‘</a:t>
            </a:r>
            <a:r>
              <a:rPr lang="en-GB" b="0" dirty="0" err="1"/>
              <a:t>tu</a:t>
            </a:r>
            <a:r>
              <a:rPr lang="en-GB" b="0" dirty="0"/>
              <a:t> as’, </a:t>
            </a:r>
            <a:r>
              <a:rPr lang="en-GB" b="0" dirty="0" err="1"/>
              <a:t>oui</a:t>
            </a:r>
            <a:r>
              <a:rPr lang="en-GB" b="0" dirty="0"/>
              <a:t>, non, sur, sous, and some previously taught nouns.</a:t>
            </a:r>
            <a:endParaRPr lang="en-GB" b="1" dirty="0"/>
          </a:p>
          <a:p>
            <a:pPr marL="0"/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 A chooses (in secret) a room.</a:t>
            </a:r>
            <a:br>
              <a:rPr lang="en-GB" dirty="0"/>
            </a:br>
            <a:r>
              <a:rPr lang="en-GB" dirty="0"/>
              <a:t>2. Pupil B asks questions to guess which room A has chosen.</a:t>
            </a:r>
            <a:br>
              <a:rPr lang="en-GB" dirty="0"/>
            </a:br>
            <a:r>
              <a:rPr lang="en-GB" dirty="0"/>
              <a:t>3. When B correctly guesses, pupils swap and repeat the task.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for some pupils, teachers could increase </a:t>
            </a:r>
            <a:r>
              <a:rPr lang="en-GB"/>
              <a:t>the challenge </a:t>
            </a:r>
            <a:r>
              <a:rPr lang="en-GB" dirty="0"/>
              <a:t>by removing or partially obscuring the vocabulary support, either before the first round, or for subsequent rounds.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, </a:t>
            </a:r>
            <a:r>
              <a:rPr lang="en-GB" b="0" dirty="0"/>
              <a:t> short (m) </a:t>
            </a:r>
            <a:r>
              <a:rPr lang="en-GB" b="0" dirty="0">
                <a:sym typeface="Wingdings" panose="05000000000000000000" pitchFamily="2" charset="2"/>
              </a:rPr>
              <a:t> petit.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595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, </a:t>
            </a:r>
            <a:r>
              <a:rPr lang="en-GB" b="0" dirty="0"/>
              <a:t> short (m) </a:t>
            </a:r>
            <a:r>
              <a:rPr lang="en-GB" b="0" dirty="0">
                <a:sym typeface="Wingdings" panose="05000000000000000000" pitchFamily="2" charset="2"/>
              </a:rPr>
              <a:t> petit.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1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182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2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05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0.wav"/><Relationship Id="rId26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16.png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24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3.svg"/><Relationship Id="rId22" Type="http://schemas.openxmlformats.org/officeDocument/2006/relationships/image" Target="../media/image17.png"/><Relationship Id="rId27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7.gif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29.gif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6.gif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6.gif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audio" Target="../media/audio12.wav"/><Relationship Id="rId21" Type="http://schemas.openxmlformats.org/officeDocument/2006/relationships/image" Target="../media/image41.png"/><Relationship Id="rId7" Type="http://schemas.openxmlformats.org/officeDocument/2006/relationships/audio" Target="../media/audio16.wav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audio" Target="../media/audio18.wav"/><Relationship Id="rId24" Type="http://schemas.openxmlformats.org/officeDocument/2006/relationships/image" Target="../media/image44.png"/><Relationship Id="rId5" Type="http://schemas.openxmlformats.org/officeDocument/2006/relationships/audio" Target="../media/audio14.wav"/><Relationship Id="rId15" Type="http://schemas.openxmlformats.org/officeDocument/2006/relationships/image" Target="../media/image35.png"/><Relationship Id="rId23" Type="http://schemas.openxmlformats.org/officeDocument/2006/relationships/image" Target="../media/image43.gif"/><Relationship Id="rId10" Type="http://schemas.openxmlformats.org/officeDocument/2006/relationships/image" Target="../media/image10.svg"/><Relationship Id="rId19" Type="http://schemas.openxmlformats.org/officeDocument/2006/relationships/image" Target="../media/image39.png"/><Relationship Id="rId4" Type="http://schemas.openxmlformats.org/officeDocument/2006/relationships/audio" Target="../media/audio13.wav"/><Relationship Id="rId9" Type="http://schemas.openxmlformats.org/officeDocument/2006/relationships/image" Target="../media/image9.png"/><Relationship Id="rId14" Type="http://schemas.openxmlformats.org/officeDocument/2006/relationships/image" Target="../media/image33.png"/><Relationship Id="rId22" Type="http://schemas.openxmlformats.org/officeDocument/2006/relationships/image" Target="../media/image42.png"/><Relationship Id="rId27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10.svg"/><Relationship Id="rId15" Type="http://schemas.openxmlformats.org/officeDocument/2006/relationships/image" Target="../media/image43.gif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3370"/>
            <a:ext cx="39692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40241B-6EBC-4234-BD89-30D54C883FBD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8" name="Picture 2" descr="Envelope, Mail, Postage, Post Office">
              <a:extLst>
                <a:ext uri="{FF2B5EF4-FFF2-40B4-BE49-F238E27FC236}">
                  <a16:creationId xmlns:a16="http://schemas.microsoft.com/office/drawing/2014/main" id="{03372C1B-7673-443C-8942-E6D28A13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1CBF7338-3047-420E-834F-EBE341AB8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11" name="Google Shape;177;p39">
              <a:extLst>
                <a:ext uri="{FF2B5EF4-FFF2-40B4-BE49-F238E27FC236}">
                  <a16:creationId xmlns:a16="http://schemas.microsoft.com/office/drawing/2014/main" id="{9FFEEF13-2ACE-413A-95E6-5558AAA0E590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4" name="Google Shape;178;p39">
                <a:extLst>
                  <a:ext uri="{FF2B5EF4-FFF2-40B4-BE49-F238E27FC236}">
                    <a16:creationId xmlns:a16="http://schemas.microsoft.com/office/drawing/2014/main" id="{E8DBA009-8964-4112-8DCC-E99024986C5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79;p39">
                <a:extLst>
                  <a:ext uri="{FF2B5EF4-FFF2-40B4-BE49-F238E27FC236}">
                    <a16:creationId xmlns:a16="http://schemas.microsoft.com/office/drawing/2014/main" id="{C8603A2C-368A-49CC-9FC2-5BDFF9BCA5E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89BD54-9079-4C98-B869-AF7661188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F974E27-FBAC-48E4-B98D-59222A3C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29AEF-E73E-40CA-9976-E01E0831B4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yellow, clipart, vector graphics, window&#10;&#10;Description automatically generated">
            <a:extLst>
              <a:ext uri="{FF2B5EF4-FFF2-40B4-BE49-F238E27FC236}">
                <a16:creationId xmlns:a16="http://schemas.microsoft.com/office/drawing/2014/main" id="{99703E0D-D861-4657-A7FC-3A874D57A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04" y="4184618"/>
            <a:ext cx="843371" cy="8699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4614403-1D83-428B-A439-C20E0B4098C5}"/>
              </a:ext>
            </a:extLst>
          </p:cNvPr>
          <p:cNvGraphicFramePr>
            <a:graphicFrameLocks noGrp="1"/>
          </p:cNvGraphicFramePr>
          <p:nvPr/>
        </p:nvGraphicFramePr>
        <p:xfrm>
          <a:off x="2703210" y="1985258"/>
          <a:ext cx="6459840" cy="47291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280">
                  <a:extLst>
                    <a:ext uri="{9D8B030D-6E8A-4147-A177-3AD203B41FA5}">
                      <a16:colId xmlns:a16="http://schemas.microsoft.com/office/drawing/2014/main" val="3946920314"/>
                    </a:ext>
                  </a:extLst>
                </a:gridCol>
                <a:gridCol w="2153280">
                  <a:extLst>
                    <a:ext uri="{9D8B030D-6E8A-4147-A177-3AD203B41FA5}">
                      <a16:colId xmlns:a16="http://schemas.microsoft.com/office/drawing/2014/main" val="240295085"/>
                    </a:ext>
                  </a:extLst>
                </a:gridCol>
                <a:gridCol w="2153280">
                  <a:extLst>
                    <a:ext uri="{9D8B030D-6E8A-4147-A177-3AD203B41FA5}">
                      <a16:colId xmlns:a16="http://schemas.microsoft.com/office/drawing/2014/main" val="1680319507"/>
                    </a:ext>
                  </a:extLst>
                </a:gridCol>
              </a:tblGrid>
              <a:tr h="15763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073152"/>
                  </a:ext>
                </a:extLst>
              </a:tr>
              <a:tr h="15763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923605"/>
                  </a:ext>
                </a:extLst>
              </a:tr>
              <a:tr h="15763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846986"/>
                  </a:ext>
                </a:extLst>
              </a:tr>
            </a:tbl>
          </a:graphicData>
        </a:graphic>
      </p:graphicFrame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F7F876B9-2905-4772-8300-E3926AB09DCD}"/>
              </a:ext>
            </a:extLst>
          </p:cNvPr>
          <p:cNvSpPr/>
          <p:nvPr/>
        </p:nvSpPr>
        <p:spPr>
          <a:xfrm>
            <a:off x="1686675" y="1254785"/>
            <a:ext cx="591887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40" name="CustomShape 23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2722774" y="199795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1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841512" y="199795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1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7027745" y="199795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1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2717822" y="35660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1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858044" y="35660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123171" y="71127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Build up your sentences, one item at a time.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119;p1">
            <a:extLst>
              <a:ext uri="{FF2B5EF4-FFF2-40B4-BE49-F238E27FC236}">
                <a16:creationId xmlns:a16="http://schemas.microsoft.com/office/drawing/2014/main" id="{39C60CA6-EBC3-4275-A74B-93559B88AAF6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B9340DF7-AB8B-45E9-B4C0-BEB8A6DEB4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8760" y="-30265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FD6CF28-5373-4693-B362-002F5D8B65F8}"/>
              </a:ext>
            </a:extLst>
          </p:cNvPr>
          <p:cNvSpPr/>
          <p:nvPr/>
        </p:nvSpPr>
        <p:spPr>
          <a:xfrm>
            <a:off x="3602196" y="64726"/>
            <a:ext cx="591887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CustomShape 6">
            <a:hlinkClick r:id="" action="ppaction://noaction">
              <a:snd r:embed="rId11" name="1_1.wav"/>
            </a:hlinkClick>
            <a:extLst>
              <a:ext uri="{FF2B5EF4-FFF2-40B4-BE49-F238E27FC236}">
                <a16:creationId xmlns:a16="http://schemas.microsoft.com/office/drawing/2014/main" id="{BB535D9F-81B1-4B84-9D20-9DEA6D02E996}"/>
              </a:ext>
            </a:extLst>
          </p:cNvPr>
          <p:cNvSpPr/>
          <p:nvPr/>
        </p:nvSpPr>
        <p:spPr>
          <a:xfrm>
            <a:off x="3617224" y="83395"/>
            <a:ext cx="590385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avec ton/ta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9BF6B2CE-35FC-43E2-A8DC-2C5ECCC2B454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E8C1D107-DA38-4AE5-A08D-7CA7167EA2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BC71096A-C822-4381-8888-A39C5089E4ED}"/>
              </a:ext>
            </a:extLst>
          </p:cNvPr>
          <p:cNvSpPr txBox="1"/>
          <p:nvPr/>
        </p:nvSpPr>
        <p:spPr>
          <a:xfrm>
            <a:off x="1686675" y="1317596"/>
            <a:ext cx="572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viol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 le sal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FC3E32-5391-45C9-B4CA-5AEFFBAEC164}"/>
              </a:ext>
            </a:extLst>
          </p:cNvPr>
          <p:cNvGrpSpPr/>
          <p:nvPr/>
        </p:nvGrpSpPr>
        <p:grpSpPr>
          <a:xfrm>
            <a:off x="258066" y="1132247"/>
            <a:ext cx="914400" cy="914400"/>
            <a:chOff x="258066" y="1132247"/>
            <a:chExt cx="914400" cy="914400"/>
          </a:xfrm>
        </p:grpSpPr>
        <p:pic>
          <p:nvPicPr>
            <p:cNvPr id="8" name="Graphic 7" descr="User with solid fill">
              <a:extLst>
                <a:ext uri="{FF2B5EF4-FFF2-40B4-BE49-F238E27FC236}">
                  <a16:creationId xmlns:a16="http://schemas.microsoft.com/office/drawing/2014/main" id="{5102279A-DF38-4106-BC7F-FC2274385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8066" y="1132247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C3E6EE-8931-464C-9CF4-DF662DB9314F}"/>
                </a:ext>
              </a:extLst>
            </p:cNvPr>
            <p:cNvSpPr txBox="1"/>
            <p:nvPr/>
          </p:nvSpPr>
          <p:spPr>
            <a:xfrm>
              <a:off x="483246" y="1507220"/>
              <a:ext cx="464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798559C-C0FB-4F0A-A943-7A4630EF8884}"/>
              </a:ext>
            </a:extLst>
          </p:cNvPr>
          <p:cNvGrpSpPr/>
          <p:nvPr/>
        </p:nvGrpSpPr>
        <p:grpSpPr>
          <a:xfrm>
            <a:off x="8828550" y="906491"/>
            <a:ext cx="914400" cy="914400"/>
            <a:chOff x="258066" y="1132247"/>
            <a:chExt cx="914400" cy="914400"/>
          </a:xfrm>
        </p:grpSpPr>
        <p:pic>
          <p:nvPicPr>
            <p:cNvPr id="55" name="Graphic 54" descr="User with solid fill">
              <a:extLst>
                <a:ext uri="{FF2B5EF4-FFF2-40B4-BE49-F238E27FC236}">
                  <a16:creationId xmlns:a16="http://schemas.microsoft.com/office/drawing/2014/main" id="{8874B329-4FDB-49CE-B836-A7523DD54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8066" y="1132247"/>
              <a:ext cx="914400" cy="9144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ADC6280-C2C7-40D6-92AF-2D4FFDD0742B}"/>
                </a:ext>
              </a:extLst>
            </p:cNvPr>
            <p:cNvSpPr txBox="1"/>
            <p:nvPr/>
          </p:nvSpPr>
          <p:spPr>
            <a:xfrm>
              <a:off x="548117" y="1504656"/>
              <a:ext cx="464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09B43AB7-167D-45DE-ABB7-3817F769E0E1}"/>
              </a:ext>
            </a:extLst>
          </p:cNvPr>
          <p:cNvSpPr/>
          <p:nvPr/>
        </p:nvSpPr>
        <p:spPr>
          <a:xfrm>
            <a:off x="9232900" y="1842120"/>
            <a:ext cx="2959100" cy="1466577"/>
          </a:xfrm>
          <a:prstGeom prst="wedgeRoundRectCallout">
            <a:avLst>
              <a:gd name="adj1" fmla="val -22464"/>
              <a:gd name="adj2" fmla="val -6767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41796D-160C-4187-8B81-8BCB883D96F7}"/>
              </a:ext>
            </a:extLst>
          </p:cNvPr>
          <p:cNvSpPr txBox="1"/>
          <p:nvPr/>
        </p:nvSpPr>
        <p:spPr>
          <a:xfrm>
            <a:off x="9372600" y="1985258"/>
            <a:ext cx="2493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viol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mout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sal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99A1CE1-3C61-46DA-879D-B4A068820E5F}"/>
              </a:ext>
            </a:extLst>
          </p:cNvPr>
          <p:cNvSpPr/>
          <p:nvPr/>
        </p:nvSpPr>
        <p:spPr>
          <a:xfrm>
            <a:off x="53321" y="2333705"/>
            <a:ext cx="2535589" cy="2060495"/>
          </a:xfrm>
          <a:prstGeom prst="wedgeRoundRectCallout">
            <a:avLst>
              <a:gd name="adj1" fmla="val -22464"/>
              <a:gd name="adj2" fmla="val -6767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78A5F3-CAA7-4BB7-A85A-6DCBAB1E8EED}"/>
              </a:ext>
            </a:extLst>
          </p:cNvPr>
          <p:cNvSpPr txBox="1"/>
          <p:nvPr/>
        </p:nvSpPr>
        <p:spPr>
          <a:xfrm>
            <a:off x="53320" y="2548344"/>
            <a:ext cx="2395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viol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mout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un mel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dans le sal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3" name="CustomShape 27">
            <a:hlinkClick r:id="" action="ppaction://noaction">
              <a:snd r:embed="rId15" name="1_7.wav"/>
            </a:hlinkClick>
            <a:extLst>
              <a:ext uri="{FF2B5EF4-FFF2-40B4-BE49-F238E27FC236}">
                <a16:creationId xmlns:a16="http://schemas.microsoft.com/office/drawing/2014/main" id="{E74EB3EF-1194-489B-83C9-9F5CCE4267B5}"/>
              </a:ext>
            </a:extLst>
          </p:cNvPr>
          <p:cNvSpPr/>
          <p:nvPr/>
        </p:nvSpPr>
        <p:spPr>
          <a:xfrm>
            <a:off x="7007918" y="35660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4" name="CustomShape 26">
            <a:hlinkClick r:id="" action="ppaction://noaction">
              <a:snd r:embed="rId16" name="1_8.wav"/>
            </a:hlinkClick>
            <a:extLst>
              <a:ext uri="{FF2B5EF4-FFF2-40B4-BE49-F238E27FC236}">
                <a16:creationId xmlns:a16="http://schemas.microsoft.com/office/drawing/2014/main" id="{ACDD491B-1535-4C0A-BC2F-B50CBCD847CF}"/>
              </a:ext>
            </a:extLst>
          </p:cNvPr>
          <p:cNvSpPr/>
          <p:nvPr/>
        </p:nvSpPr>
        <p:spPr>
          <a:xfrm>
            <a:off x="2705122" y="5146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8" name="CustomShape 27">
            <a:hlinkClick r:id="" action="ppaction://noaction">
              <a:snd r:embed="rId17" name="1_9.wav"/>
            </a:hlinkClick>
            <a:extLst>
              <a:ext uri="{FF2B5EF4-FFF2-40B4-BE49-F238E27FC236}">
                <a16:creationId xmlns:a16="http://schemas.microsoft.com/office/drawing/2014/main" id="{45DDBA73-222F-4505-89AA-7D7F620282FB}"/>
              </a:ext>
            </a:extLst>
          </p:cNvPr>
          <p:cNvSpPr/>
          <p:nvPr/>
        </p:nvSpPr>
        <p:spPr>
          <a:xfrm>
            <a:off x="4845344" y="5146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CustomShape 27">
            <a:hlinkClick r:id="" action="ppaction://noaction">
              <a:snd r:embed="rId18" name="1_10.wav"/>
            </a:hlinkClick>
            <a:extLst>
              <a:ext uri="{FF2B5EF4-FFF2-40B4-BE49-F238E27FC236}">
                <a16:creationId xmlns:a16="http://schemas.microsoft.com/office/drawing/2014/main" id="{4A613FE2-21D6-40DF-853C-9570C17C670D}"/>
              </a:ext>
            </a:extLst>
          </p:cNvPr>
          <p:cNvSpPr/>
          <p:nvPr/>
        </p:nvSpPr>
        <p:spPr>
          <a:xfrm>
            <a:off x="6995218" y="5146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9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FFCD4AC4-4A6B-4154-8853-06F3A2A9B2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51" y="2653115"/>
            <a:ext cx="1019180" cy="906491"/>
          </a:xfrm>
          <a:prstGeom prst="rect">
            <a:avLst/>
          </a:prstGeom>
        </p:spPr>
      </p:pic>
      <p:pic>
        <p:nvPicPr>
          <p:cNvPr id="16" name="Picture 15" descr="A close up of a guitar&#10;&#10;Description automatically generated with medium confidence">
            <a:extLst>
              <a:ext uri="{FF2B5EF4-FFF2-40B4-BE49-F238E27FC236}">
                <a16:creationId xmlns:a16="http://schemas.microsoft.com/office/drawing/2014/main" id="{80C83C52-CDA4-47EC-A131-806147CFDE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553">
            <a:off x="3794122" y="2581285"/>
            <a:ext cx="929769" cy="96914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AE314BB-77C0-4290-83C4-DDDC25E73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68" y="5663327"/>
            <a:ext cx="1005928" cy="819467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8D616409-EBAE-40E2-998F-DEE16C6D47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74" y="4379952"/>
            <a:ext cx="1151467" cy="742156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359480DD-5B87-4C4F-913C-6D29777E77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41" y="4007293"/>
            <a:ext cx="1094904" cy="819467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CB726C7E-FE06-481A-9862-0060C17D40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33" y="3892607"/>
            <a:ext cx="1151467" cy="1210080"/>
          </a:xfrm>
          <a:prstGeom prst="rect">
            <a:avLst/>
          </a:prstGeom>
        </p:spPr>
      </p:pic>
      <p:pic>
        <p:nvPicPr>
          <p:cNvPr id="28" name="Picture 27" descr="A picture containing aircraft&#10;&#10;Description automatically generated">
            <a:extLst>
              <a:ext uri="{FF2B5EF4-FFF2-40B4-BE49-F238E27FC236}">
                <a16:creationId xmlns:a16="http://schemas.microsoft.com/office/drawing/2014/main" id="{1DA32AF4-5ECB-4A03-A502-0024D48BB1E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54" y="2652681"/>
            <a:ext cx="874570" cy="711271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90D9D084-1EC9-4000-A2F0-17D931DFEB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52" y="2333705"/>
            <a:ext cx="1151467" cy="1079500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16CEB8E1-C6AE-4754-A7AA-4F21AC1CFA1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33" y="5568394"/>
            <a:ext cx="862903" cy="914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D74BE3-645F-4530-9F16-3FACFCD406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4270" y="5481689"/>
            <a:ext cx="457200" cy="9144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17D6C12-99F0-4945-A610-8DA508C43331}"/>
              </a:ext>
            </a:extLst>
          </p:cNvPr>
          <p:cNvSpPr txBox="1"/>
          <p:nvPr/>
        </p:nvSpPr>
        <p:spPr>
          <a:xfrm>
            <a:off x="3280865" y="1989691"/>
            <a:ext cx="135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viol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831C3C-431E-4FED-BCD1-6B707DE7E309}"/>
              </a:ext>
            </a:extLst>
          </p:cNvPr>
          <p:cNvSpPr txBox="1"/>
          <p:nvPr/>
        </p:nvSpPr>
        <p:spPr>
          <a:xfrm>
            <a:off x="5417891" y="1931036"/>
            <a:ext cx="154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mout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EC211D3-618B-4D8F-B04F-0FA1D2FD8D78}"/>
              </a:ext>
            </a:extLst>
          </p:cNvPr>
          <p:cNvSpPr txBox="1"/>
          <p:nvPr/>
        </p:nvSpPr>
        <p:spPr>
          <a:xfrm>
            <a:off x="7672055" y="1989691"/>
            <a:ext cx="135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41FE045-5158-4BD6-B75C-C33A7E92B16B}"/>
              </a:ext>
            </a:extLst>
          </p:cNvPr>
          <p:cNvSpPr txBox="1"/>
          <p:nvPr/>
        </p:nvSpPr>
        <p:spPr>
          <a:xfrm>
            <a:off x="3221636" y="3564214"/>
            <a:ext cx="151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poiss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EDF64B2-D3A5-4A28-B5F3-75D763E3E489}"/>
              </a:ext>
            </a:extLst>
          </p:cNvPr>
          <p:cNvSpPr txBox="1"/>
          <p:nvPr/>
        </p:nvSpPr>
        <p:spPr>
          <a:xfrm>
            <a:off x="5399901" y="3509202"/>
            <a:ext cx="1685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coch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0FC0E36-077E-4A89-B4BE-DEE7CE047F88}"/>
              </a:ext>
            </a:extLst>
          </p:cNvPr>
          <p:cNvSpPr txBox="1"/>
          <p:nvPr/>
        </p:nvSpPr>
        <p:spPr>
          <a:xfrm>
            <a:off x="7586258" y="3481229"/>
            <a:ext cx="1351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tarte au citr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3CA5F83-B0BF-4857-9D4A-55B0C35DC46D}"/>
              </a:ext>
            </a:extLst>
          </p:cNvPr>
          <p:cNvSpPr txBox="1"/>
          <p:nvPr/>
        </p:nvSpPr>
        <p:spPr>
          <a:xfrm>
            <a:off x="3247175" y="5102687"/>
            <a:ext cx="163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jamb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0BCD32C-EFF5-4E63-9380-EB5F4EB2E49E}"/>
              </a:ext>
            </a:extLst>
          </p:cNvPr>
          <p:cNvSpPr txBox="1"/>
          <p:nvPr/>
        </p:nvSpPr>
        <p:spPr>
          <a:xfrm>
            <a:off x="5226632" y="5096613"/>
            <a:ext cx="1858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camélé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CE3F196-968C-4640-B34F-638083600D45}"/>
              </a:ext>
            </a:extLst>
          </p:cNvPr>
          <p:cNvSpPr txBox="1"/>
          <p:nvPr/>
        </p:nvSpPr>
        <p:spPr>
          <a:xfrm>
            <a:off x="7402620" y="5122108"/>
            <a:ext cx="183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cornich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55756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6AAD890-E589-4942-8136-A70CEE13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2"/>
          <a:stretch/>
        </p:blipFill>
        <p:spPr>
          <a:xfrm>
            <a:off x="9005455" y="836673"/>
            <a:ext cx="762154" cy="769587"/>
          </a:xfrm>
          <a:prstGeom prst="rect">
            <a:avLst/>
          </a:prstGeom>
        </p:spPr>
      </p:pic>
      <p:pic>
        <p:nvPicPr>
          <p:cNvPr id="88" name="Picture 8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D2CDD6-B453-4246-8021-6D5BB53C9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2"/>
          <a:stretch/>
        </p:blipFill>
        <p:spPr>
          <a:xfrm>
            <a:off x="9933741" y="812483"/>
            <a:ext cx="841404" cy="77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A9AF4-817F-4C1C-9E35-B71AF5AA5A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8"/>
          <a:stretch/>
        </p:blipFill>
        <p:spPr>
          <a:xfrm>
            <a:off x="-93263" y="1307414"/>
            <a:ext cx="5384602" cy="54069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08" y="102121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>
              <a:hlinkClick r:id="" action="ppaction://noaction">
                <a:snd r:embed="rId6" name="f 3_0 title.wav"/>
              </a:hlinkClick>
            </a:endParaRP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765808" y="2522956"/>
            <a:ext cx="433701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2. Il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chaise sous un bureau.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765808" y="3174554"/>
            <a:ext cx="452553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3. Il a un message sur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chaise.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765809" y="1735942"/>
            <a:ext cx="436224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chat sous un lit.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783429" y="3827795"/>
            <a:ext cx="462173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dessin sur un bureau.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D423C32C-732C-4C8C-A889-8213D1FF092B}"/>
              </a:ext>
            </a:extLst>
          </p:cNvPr>
          <p:cNvSpPr txBox="1">
            <a:spLocks/>
          </p:cNvSpPr>
          <p:nvPr/>
        </p:nvSpPr>
        <p:spPr>
          <a:xfrm>
            <a:off x="765808" y="4320377"/>
            <a:ext cx="484416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moto sur un lit.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9AB5135-7BC5-4B9F-9C31-BB3B44CFBAF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1F2AF2B8-5161-4571-B471-95F093F43B74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E49036DA-94D3-4C68-87C0-4B06E7F76696}"/>
              </a:ext>
            </a:extLst>
          </p:cNvPr>
          <p:cNvSpPr txBox="1">
            <a:spLocks/>
          </p:cNvSpPr>
          <p:nvPr/>
        </p:nvSpPr>
        <p:spPr>
          <a:xfrm>
            <a:off x="734705" y="5046428"/>
            <a:ext cx="4890419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6. Il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banane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sur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chaise.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44BEAA97-2BC4-4DF7-AA0D-2CB2A34B8A29}"/>
              </a:ext>
            </a:extLst>
          </p:cNvPr>
          <p:cNvSpPr txBox="1">
            <a:spLocks/>
          </p:cNvSpPr>
          <p:nvPr/>
        </p:nvSpPr>
        <p:spPr>
          <a:xfrm>
            <a:off x="719452" y="5731318"/>
            <a:ext cx="457188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7.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message sur un bureau.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CE22009F-74CF-457D-96F0-B9A36D90AE79}"/>
              </a:ext>
            </a:extLst>
          </p:cNvPr>
          <p:cNvSpPr txBox="1">
            <a:spLocks/>
          </p:cNvSpPr>
          <p:nvPr/>
        </p:nvSpPr>
        <p:spPr>
          <a:xfrm>
            <a:off x="719548" y="6220495"/>
            <a:ext cx="466799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8. Il a un chat sur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affiche.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5F55D-69AB-47E6-9A2E-C38A20CC0DB4}"/>
              </a:ext>
            </a:extLst>
          </p:cNvPr>
          <p:cNvSpPr/>
          <p:nvPr/>
        </p:nvSpPr>
        <p:spPr>
          <a:xfrm>
            <a:off x="5441923" y="1601276"/>
            <a:ext cx="6599509" cy="4819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A113491-B12E-4F2B-87F3-356C80CD8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66" y="2860423"/>
            <a:ext cx="977246" cy="4886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591E81-1CD8-4994-8AEB-0C007A9B7D2B}"/>
              </a:ext>
            </a:extLst>
          </p:cNvPr>
          <p:cNvCxnSpPr/>
          <p:nvPr/>
        </p:nvCxnSpPr>
        <p:spPr>
          <a:xfrm>
            <a:off x="6819189" y="239501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1A221A-00F7-436F-BBF2-83FD62869862}"/>
              </a:ext>
            </a:extLst>
          </p:cNvPr>
          <p:cNvCxnSpPr/>
          <p:nvPr/>
        </p:nvCxnSpPr>
        <p:spPr>
          <a:xfrm>
            <a:off x="6819189" y="328163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A04A5AC-3A71-4A7A-89AD-C7B803E399E3}"/>
              </a:ext>
            </a:extLst>
          </p:cNvPr>
          <p:cNvCxnSpPr/>
          <p:nvPr/>
        </p:nvCxnSpPr>
        <p:spPr>
          <a:xfrm>
            <a:off x="6819189" y="414275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DCE7304-6E81-4F2E-8972-2C19299CA600}"/>
              </a:ext>
            </a:extLst>
          </p:cNvPr>
          <p:cNvCxnSpPr/>
          <p:nvPr/>
        </p:nvCxnSpPr>
        <p:spPr>
          <a:xfrm>
            <a:off x="6819189" y="4990110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871ADA9-EE55-4D95-8691-244658EE2E8B}"/>
              </a:ext>
            </a:extLst>
          </p:cNvPr>
          <p:cNvCxnSpPr/>
          <p:nvPr/>
        </p:nvCxnSpPr>
        <p:spPr>
          <a:xfrm>
            <a:off x="6819189" y="5986691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8C38BA-B0D1-453D-A07B-360F93E3F75A}"/>
              </a:ext>
            </a:extLst>
          </p:cNvPr>
          <p:cNvSpPr txBox="1"/>
          <p:nvPr/>
        </p:nvSpPr>
        <p:spPr>
          <a:xfrm>
            <a:off x="7043351" y="1910849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51DC539-6638-4E5B-8A29-3F8F7AC01C29}"/>
              </a:ext>
            </a:extLst>
          </p:cNvPr>
          <p:cNvSpPr txBox="1"/>
          <p:nvPr/>
        </p:nvSpPr>
        <p:spPr>
          <a:xfrm>
            <a:off x="7045826" y="3670984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+ he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67FC93-5913-45BC-A093-34C66B84B0A9}"/>
              </a:ext>
            </a:extLst>
          </p:cNvPr>
          <p:cNvSpPr txBox="1"/>
          <p:nvPr/>
        </p:nvSpPr>
        <p:spPr>
          <a:xfrm>
            <a:off x="7139035" y="4532103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+ he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CCD36C9-5AC2-4B10-A4C6-740FA832C1BA}"/>
              </a:ext>
            </a:extLst>
          </p:cNvPr>
          <p:cNvSpPr txBox="1"/>
          <p:nvPr/>
        </p:nvSpPr>
        <p:spPr>
          <a:xfrm>
            <a:off x="7043350" y="5483055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1EB93AF3-C309-4FFF-9303-00C500D32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9975" y="2849500"/>
            <a:ext cx="509859" cy="346545"/>
          </a:xfrm>
          <a:prstGeom prst="rect">
            <a:avLst/>
          </a:prstGeom>
        </p:spPr>
      </p:pic>
      <p:sp>
        <p:nvSpPr>
          <p:cNvPr id="39" name="Google Shape;119;p1">
            <a:extLst>
              <a:ext uri="{FF2B5EF4-FFF2-40B4-BE49-F238E27FC236}">
                <a16:creationId xmlns:a16="http://schemas.microsoft.com/office/drawing/2014/main" id="{639344C8-7D4C-4664-9176-FCC68EFD0491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59C2A6-54D1-4BBD-89D7-B2E52EB68CE9}"/>
              </a:ext>
            </a:extLst>
          </p:cNvPr>
          <p:cNvCxnSpPr/>
          <p:nvPr/>
        </p:nvCxnSpPr>
        <p:spPr>
          <a:xfrm>
            <a:off x="9005455" y="1910849"/>
            <a:ext cx="0" cy="430964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D296AF-F2A3-4328-AFE0-A4B6CDBA17E7}"/>
              </a:ext>
            </a:extLst>
          </p:cNvPr>
          <p:cNvCxnSpPr>
            <a:cxnSpLocks/>
          </p:cNvCxnSpPr>
          <p:nvPr/>
        </p:nvCxnSpPr>
        <p:spPr>
          <a:xfrm flipV="1">
            <a:off x="9155451" y="239501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EAAC42-126D-45D0-92D0-E7E9A7D35734}"/>
              </a:ext>
            </a:extLst>
          </p:cNvPr>
          <p:cNvCxnSpPr>
            <a:cxnSpLocks/>
          </p:cNvCxnSpPr>
          <p:nvPr/>
        </p:nvCxnSpPr>
        <p:spPr>
          <a:xfrm flipV="1">
            <a:off x="9169926" y="328163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38F5D8-44B6-4EBC-AFE1-4AF326019EF8}"/>
              </a:ext>
            </a:extLst>
          </p:cNvPr>
          <p:cNvCxnSpPr>
            <a:cxnSpLocks/>
          </p:cNvCxnSpPr>
          <p:nvPr/>
        </p:nvCxnSpPr>
        <p:spPr>
          <a:xfrm flipV="1">
            <a:off x="9119283" y="4142751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747FFE1-52B5-4A56-A997-958D809F52FC}"/>
              </a:ext>
            </a:extLst>
          </p:cNvPr>
          <p:cNvCxnSpPr>
            <a:cxnSpLocks/>
          </p:cNvCxnSpPr>
          <p:nvPr/>
        </p:nvCxnSpPr>
        <p:spPr>
          <a:xfrm flipV="1">
            <a:off x="9091100" y="4960230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885EDA-846F-4D7E-A4FF-DF565C5D818F}"/>
              </a:ext>
            </a:extLst>
          </p:cNvPr>
          <p:cNvCxnSpPr>
            <a:cxnSpLocks/>
          </p:cNvCxnSpPr>
          <p:nvPr/>
        </p:nvCxnSpPr>
        <p:spPr>
          <a:xfrm flipV="1">
            <a:off x="9082843" y="5983225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8CA49A-210D-4152-A93B-47321780A785}"/>
              </a:ext>
            </a:extLst>
          </p:cNvPr>
          <p:cNvGrpSpPr/>
          <p:nvPr/>
        </p:nvGrpSpPr>
        <p:grpSpPr>
          <a:xfrm>
            <a:off x="5595928" y="1800457"/>
            <a:ext cx="1189083" cy="778635"/>
            <a:chOff x="13170097" y="4921682"/>
            <a:chExt cx="1413252" cy="886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709B09-939D-4485-A4AA-F46CD8FEAFCD}"/>
                </a:ext>
              </a:extLst>
            </p:cNvPr>
            <p:cNvSpPr/>
            <p:nvPr/>
          </p:nvSpPr>
          <p:spPr>
            <a:xfrm>
              <a:off x="13170097" y="4960230"/>
              <a:ext cx="1377330" cy="803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BB0E2B0-354B-4EB1-8C9C-0B8F8B300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70097" y="4921682"/>
              <a:ext cx="1413252" cy="886220"/>
            </a:xfrm>
            <a:prstGeom prst="rect">
              <a:avLst/>
            </a:prstGeom>
          </p:spPr>
        </p:pic>
      </p:grpSp>
      <p:pic>
        <p:nvPicPr>
          <p:cNvPr id="52" name="Picture 5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339680-F2FC-477B-9976-C347EC261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50" y="3401048"/>
            <a:ext cx="652497" cy="85349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C834FF7-9A8D-4857-B19D-2E9A806A73A9}"/>
              </a:ext>
            </a:extLst>
          </p:cNvPr>
          <p:cNvGrpSpPr/>
          <p:nvPr/>
        </p:nvGrpSpPr>
        <p:grpSpPr>
          <a:xfrm>
            <a:off x="5552498" y="4401103"/>
            <a:ext cx="1422067" cy="620485"/>
            <a:chOff x="2154254" y="4816717"/>
            <a:chExt cx="3739525" cy="1329888"/>
          </a:xfrm>
        </p:grpSpPr>
        <p:pic>
          <p:nvPicPr>
            <p:cNvPr id="54" name="Picture 5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D6844D-2A5D-4AFC-AFF7-67022F2A3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55" name="Picture 54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EF99ECDB-8B16-4044-B6ED-C57600BA7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56" name="Picture 55" descr="Shape&#10;&#10;Description automatically generated">
              <a:extLst>
                <a:ext uri="{FF2B5EF4-FFF2-40B4-BE49-F238E27FC236}">
                  <a16:creationId xmlns:a16="http://schemas.microsoft.com/office/drawing/2014/main" id="{56585887-74F9-49C6-BA6F-1CC5D92E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17" name="Picture 16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6F2FDAB8-1599-46DA-9798-080C1E75D6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25" y="5330478"/>
            <a:ext cx="534695" cy="89582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BBF7286-8B30-42D5-A66F-AC7026866114}"/>
              </a:ext>
            </a:extLst>
          </p:cNvPr>
          <p:cNvSpPr/>
          <p:nvPr/>
        </p:nvSpPr>
        <p:spPr>
          <a:xfrm>
            <a:off x="1754720" y="4374831"/>
            <a:ext cx="1510145" cy="317823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2879DBE-3556-44A3-811F-BFEDD2EA2F83}"/>
              </a:ext>
            </a:extLst>
          </p:cNvPr>
          <p:cNvSpPr/>
          <p:nvPr/>
        </p:nvSpPr>
        <p:spPr>
          <a:xfrm>
            <a:off x="1635745" y="5021588"/>
            <a:ext cx="1911019" cy="278946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E04845-F279-4D48-870D-4D3F5300DEC1}"/>
              </a:ext>
            </a:extLst>
          </p:cNvPr>
          <p:cNvSpPr txBox="1"/>
          <p:nvPr/>
        </p:nvSpPr>
        <p:spPr>
          <a:xfrm>
            <a:off x="9441074" y="1897294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desk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4FD669F-6482-433C-8164-0FE4F3EA9AEF}"/>
              </a:ext>
            </a:extLst>
          </p:cNvPr>
          <p:cNvSpPr txBox="1"/>
          <p:nvPr/>
        </p:nvSpPr>
        <p:spPr>
          <a:xfrm>
            <a:off x="9455496" y="2610377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----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2AEE72A-607C-457A-B3A5-69068BBB0787}"/>
              </a:ext>
            </a:extLst>
          </p:cNvPr>
          <p:cNvSpPr txBox="1"/>
          <p:nvPr/>
        </p:nvSpPr>
        <p:spPr>
          <a:xfrm>
            <a:off x="9125004" y="3229758"/>
            <a:ext cx="2826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 a bed | </a:t>
            </a:r>
            <a:b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poster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D797276-7A86-43BF-90DF-48857CCACE10}"/>
              </a:ext>
            </a:extLst>
          </p:cNvPr>
          <p:cNvSpPr txBox="1"/>
          <p:nvPr/>
        </p:nvSpPr>
        <p:spPr>
          <a:xfrm>
            <a:off x="9138322" y="4116377"/>
            <a:ext cx="2826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desk | </a:t>
            </a:r>
            <a:b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chair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1E8556-3850-493B-B9A9-7FB4AAFAB0DD}"/>
              </a:ext>
            </a:extLst>
          </p:cNvPr>
          <p:cNvSpPr txBox="1"/>
          <p:nvPr/>
        </p:nvSpPr>
        <p:spPr>
          <a:xfrm>
            <a:off x="9161876" y="5505187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 a desk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83A1CCA5-C9AA-4D05-8FC7-0DFC545587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43303" y="-139064"/>
            <a:ext cx="816961" cy="938928"/>
          </a:xfrm>
          <a:prstGeom prst="rect">
            <a:avLst/>
          </a:prstGeom>
        </p:spPr>
      </p:pic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00616A48-B5D6-43F1-98FD-363B4957D239}"/>
              </a:ext>
            </a:extLst>
          </p:cNvPr>
          <p:cNvSpPr/>
          <p:nvPr/>
        </p:nvSpPr>
        <p:spPr>
          <a:xfrm>
            <a:off x="4006726" y="140045"/>
            <a:ext cx="4325725" cy="393979"/>
          </a:xfrm>
          <a:prstGeom prst="wedgeRoundRectCallout">
            <a:avLst>
              <a:gd name="adj1" fmla="val -60998"/>
              <a:gd name="adj2" fmla="val -2396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Lis. Qui a quoi ?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où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265F3D0E-A4FC-4F35-8F4D-3D2F28A9A9C0}"/>
              </a:ext>
            </a:extLst>
          </p:cNvPr>
          <p:cNvSpPr txBox="1">
            <a:spLocks/>
          </p:cNvSpPr>
          <p:nvPr/>
        </p:nvSpPr>
        <p:spPr>
          <a:xfrm>
            <a:off x="141410" y="762190"/>
            <a:ext cx="1060102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it-IT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Note what the two friends have?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  <a:t>Write ‘I’ (Pierre) or ‘he’ (Max)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  <a:t>(or X if neither has it). 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  <a:t>Where do they have things? Write the details in English.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3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8" grpId="0"/>
      <p:bldP spid="79" grpId="0"/>
      <p:bldP spid="80" grpId="0"/>
      <p:bldP spid="18" grpId="0" animBg="1"/>
      <p:bldP spid="61" grpId="0" animBg="1"/>
      <p:bldP spid="63" grpId="0"/>
      <p:bldP spid="64" grpId="0"/>
      <p:bldP spid="77" grpId="0"/>
      <p:bldP spid="86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3" name="3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3022" y="16440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4" name="3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45512" y="24561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5" name="3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21426" y="334235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6" name="3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02022" y="430639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7" name="3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391213" y="524094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CustomShape 27">
            <a:hlinkClick r:id="" action="ppaction://noaction">
              <a:snd r:embed="rId8" name="3_7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389782" y="616092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Google Shape;119;p1">
            <a:extLst>
              <a:ext uri="{FF2B5EF4-FFF2-40B4-BE49-F238E27FC236}">
                <a16:creationId xmlns:a16="http://schemas.microsoft.com/office/drawing/2014/main" id="{C22F87CF-92F6-46F6-B4D2-8B590429EA39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89FC86B1-38D0-4993-ACF3-B541AF0FF5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9876" y="2973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00E4D87-7C10-4FBD-A609-6C8116495EA6}"/>
              </a:ext>
            </a:extLst>
          </p:cNvPr>
          <p:cNvSpPr/>
          <p:nvPr/>
        </p:nvSpPr>
        <p:spPr>
          <a:xfrm>
            <a:off x="3430527" y="77932"/>
            <a:ext cx="762609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CustomShape 6">
            <a:hlinkClick r:id="" action="ppaction://noaction">
              <a:snd r:embed="rId11" name="3_1.wav"/>
            </a:hlinkClick>
            <a:extLst>
              <a:ext uri="{FF2B5EF4-FFF2-40B4-BE49-F238E27FC236}">
                <a16:creationId xmlns:a16="http://schemas.microsoft.com/office/drawing/2014/main" id="{322FDE9F-6E5F-4DED-88C3-E78F480076AC}"/>
              </a:ext>
            </a:extLst>
          </p:cNvPr>
          <p:cNvSpPr/>
          <p:nvPr/>
        </p:nvSpPr>
        <p:spPr>
          <a:xfrm>
            <a:off x="3376309" y="103955"/>
            <a:ext cx="788617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Écoute. Pierre parle.  Qui a quoi ?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où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67" name="Picture 6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3B332D-1063-407D-AD8E-CA223226F6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2"/>
          <a:stretch/>
        </p:blipFill>
        <p:spPr>
          <a:xfrm>
            <a:off x="797813" y="718243"/>
            <a:ext cx="841404" cy="7749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96D86E0-BCA2-4C89-B065-D51CF46D330F}"/>
              </a:ext>
            </a:extLst>
          </p:cNvPr>
          <p:cNvGrpSpPr/>
          <p:nvPr/>
        </p:nvGrpSpPr>
        <p:grpSpPr>
          <a:xfrm>
            <a:off x="9622336" y="1586936"/>
            <a:ext cx="2526891" cy="2543691"/>
            <a:chOff x="403760" y="1380403"/>
            <a:chExt cx="2526891" cy="254369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2BAA33F-C974-4EBE-8205-A20B926B3DFA}"/>
                </a:ext>
              </a:extLst>
            </p:cNvPr>
            <p:cNvSpPr/>
            <p:nvPr/>
          </p:nvSpPr>
          <p:spPr>
            <a:xfrm rot="21591586">
              <a:off x="403760" y="1380403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8" name="Picture 97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41609FB5-9422-499A-A0E8-1C5567C3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133986" y="2153222"/>
              <a:ext cx="666942" cy="1050502"/>
            </a:xfrm>
            <a:prstGeom prst="rect">
              <a:avLst/>
            </a:prstGeom>
          </p:spPr>
        </p:pic>
        <p:pic>
          <p:nvPicPr>
            <p:cNvPr id="99" name="Picture 98" descr="Diagram&#10;&#10;Description automatically generated">
              <a:extLst>
                <a:ext uri="{FF2B5EF4-FFF2-40B4-BE49-F238E27FC236}">
                  <a16:creationId xmlns:a16="http://schemas.microsoft.com/office/drawing/2014/main" id="{D42D5C48-7FD4-47B3-BF3F-7325BB58B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1272857" y="2324729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0" name="Picture 4" descr="Escritorio, Educación, Escuela">
              <a:extLst>
                <a:ext uri="{FF2B5EF4-FFF2-40B4-BE49-F238E27FC236}">
                  <a16:creationId xmlns:a16="http://schemas.microsoft.com/office/drawing/2014/main" id="{D4CE10DD-BF35-4025-96FD-AEAB11F11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854999" y="2225403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4" descr="Puerta, Entrada, Puerta De La Habitación">
              <a:extLst>
                <a:ext uri="{FF2B5EF4-FFF2-40B4-BE49-F238E27FC236}">
                  <a16:creationId xmlns:a16="http://schemas.microsoft.com/office/drawing/2014/main" id="{23EEE840-4656-42CC-9CCA-FD643B133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2145804" y="1607292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Caballito, Juguete De Niño, Caballo">
              <a:extLst>
                <a:ext uri="{FF2B5EF4-FFF2-40B4-BE49-F238E27FC236}">
                  <a16:creationId xmlns:a16="http://schemas.microsoft.com/office/drawing/2014/main" id="{D2444E3F-59D8-4FCF-B5CC-066A477D9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637544" y="2828779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12" descr="Book, Hardback, Bound, Library, Read">
              <a:extLst>
                <a:ext uri="{FF2B5EF4-FFF2-40B4-BE49-F238E27FC236}">
                  <a16:creationId xmlns:a16="http://schemas.microsoft.com/office/drawing/2014/main" id="{C68B42C6-46D3-4779-B3FA-53C6E8D36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809350" y="2174961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0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B3AD523-660A-4BE0-BD13-0B3585C3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649004" y="1660199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BCE434B-38FD-4EB1-9278-6598500353BD}"/>
                </a:ext>
              </a:extLst>
            </p:cNvPr>
            <p:cNvSpPr/>
            <p:nvPr/>
          </p:nvSpPr>
          <p:spPr>
            <a:xfrm rot="21591586">
              <a:off x="489067" y="1471190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6" name="Picture 10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650B381-BB40-4FBB-B8C8-65322D5A8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58993" y="2270330"/>
              <a:ext cx="238743" cy="119906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34759E23-ECFA-4256-B16A-9588F3F61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03312" y="2863934"/>
              <a:ext cx="974615" cy="461361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2E92244F-1563-4CA0-8D86-A58A8AF2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2005401" y="2864078"/>
              <a:ext cx="510494" cy="287041"/>
            </a:xfrm>
            <a:prstGeom prst="rect">
              <a:avLst/>
            </a:prstGeom>
          </p:spPr>
        </p:pic>
        <p:pic>
          <p:nvPicPr>
            <p:cNvPr id="109" name="Picture 108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CD93D2F4-36E6-45AF-ACE3-D82E1851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1919000" y="278658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0" name="Picture 109" descr="Logo&#10;&#10;Description automatically generated">
              <a:extLst>
                <a:ext uri="{FF2B5EF4-FFF2-40B4-BE49-F238E27FC236}">
                  <a16:creationId xmlns:a16="http://schemas.microsoft.com/office/drawing/2014/main" id="{296FA285-B980-40EF-AB3F-90017B20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501" y="2829136"/>
              <a:ext cx="408686" cy="33269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2371DF-6070-474B-BF2B-1BAE7729F537}"/>
              </a:ext>
            </a:extLst>
          </p:cNvPr>
          <p:cNvGrpSpPr/>
          <p:nvPr/>
        </p:nvGrpSpPr>
        <p:grpSpPr>
          <a:xfrm>
            <a:off x="9629564" y="4193343"/>
            <a:ext cx="2526891" cy="2543691"/>
            <a:chOff x="9629564" y="4193425"/>
            <a:chExt cx="2526891" cy="2543691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987B93D-0498-419E-A51E-757ED1DF619F}"/>
                </a:ext>
              </a:extLst>
            </p:cNvPr>
            <p:cNvSpPr/>
            <p:nvPr/>
          </p:nvSpPr>
          <p:spPr>
            <a:xfrm rot="21591586">
              <a:off x="9629564" y="4193425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4" name="Picture 113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91C0099E-756B-4963-9139-72BBDEAD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0359790" y="4966244"/>
              <a:ext cx="666942" cy="1050502"/>
            </a:xfrm>
            <a:prstGeom prst="rect">
              <a:avLst/>
            </a:prstGeom>
          </p:spPr>
        </p:pic>
        <p:pic>
          <p:nvPicPr>
            <p:cNvPr id="115" name="Picture 114" descr="Diagram&#10;&#10;Description automatically generated">
              <a:extLst>
                <a:ext uri="{FF2B5EF4-FFF2-40B4-BE49-F238E27FC236}">
                  <a16:creationId xmlns:a16="http://schemas.microsoft.com/office/drawing/2014/main" id="{A42A10F5-EF94-4379-8612-21FD9148B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10591365" y="5668524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6" name="Picture 4" descr="Escritorio, Educación, Escuela">
              <a:extLst>
                <a:ext uri="{FF2B5EF4-FFF2-40B4-BE49-F238E27FC236}">
                  <a16:creationId xmlns:a16="http://schemas.microsoft.com/office/drawing/2014/main" id="{B120C358-2146-43CC-B4D8-DBB04F757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10126615" y="5048422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4" descr="Puerta, Entrada, Puerta De La Habitación">
              <a:extLst>
                <a:ext uri="{FF2B5EF4-FFF2-40B4-BE49-F238E27FC236}">
                  <a16:creationId xmlns:a16="http://schemas.microsoft.com/office/drawing/2014/main" id="{3928FC15-9D48-456B-B408-961A5A718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11371608" y="4420314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2" descr="Book, Hardback, Bound, Library, Read">
              <a:extLst>
                <a:ext uri="{FF2B5EF4-FFF2-40B4-BE49-F238E27FC236}">
                  <a16:creationId xmlns:a16="http://schemas.microsoft.com/office/drawing/2014/main" id="{FDC65054-44E5-4C06-B713-4CCACAB2E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1035154" y="4987983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6" descr="Lápiz, Afilado, Útiles Escolares">
              <a:extLst>
                <a:ext uri="{FF2B5EF4-FFF2-40B4-BE49-F238E27FC236}">
                  <a16:creationId xmlns:a16="http://schemas.microsoft.com/office/drawing/2014/main" id="{6680D0F4-1A33-45A1-9861-6462E6BE6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10346848" y="5028340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8D1261B-5101-4041-8721-2C788568E73B}"/>
                </a:ext>
              </a:extLst>
            </p:cNvPr>
            <p:cNvSpPr/>
            <p:nvPr/>
          </p:nvSpPr>
          <p:spPr>
            <a:xfrm rot="21591586">
              <a:off x="9714871" y="4284212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1" name="Picture 1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D6B1688-630B-4701-8272-2A8D4933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1084797" y="5083352"/>
              <a:ext cx="238743" cy="119906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854671BB-12F1-491D-A317-5078D4F2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1029116" y="5676956"/>
              <a:ext cx="974615" cy="461361"/>
            </a:xfrm>
            <a:prstGeom prst="rect">
              <a:avLst/>
            </a:prstGeom>
          </p:spPr>
        </p:pic>
        <p:pic>
          <p:nvPicPr>
            <p:cNvPr id="124" name="Picture 123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CF101BDC-A265-4F41-BE32-4EF84F71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11144423" y="5602364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20CC188-7D48-42CD-BACC-F7E3DAE5A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1231205" y="5677100"/>
              <a:ext cx="510494" cy="287041"/>
            </a:xfrm>
            <a:prstGeom prst="rect">
              <a:avLst/>
            </a:prstGeom>
          </p:spPr>
        </p:pic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A3ADC7D9-21FE-453C-9AE3-A69729DE8B79}"/>
                </a:ext>
              </a:extLst>
            </p:cNvPr>
            <p:cNvGrpSpPr/>
            <p:nvPr/>
          </p:nvGrpSpPr>
          <p:grpSpPr>
            <a:xfrm>
              <a:off x="9801247" y="4338368"/>
              <a:ext cx="931952" cy="594568"/>
              <a:chOff x="7079673" y="3583481"/>
              <a:chExt cx="1177636" cy="751310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6FE04C7-E3C4-4409-9D1C-CB1F069D7482}"/>
                  </a:ext>
                </a:extLst>
              </p:cNvPr>
              <p:cNvSpPr/>
              <p:nvPr/>
            </p:nvSpPr>
            <p:spPr>
              <a:xfrm>
                <a:off x="7079673" y="3583481"/>
                <a:ext cx="1177636" cy="751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AD2AFEC-8DB0-46B2-9138-79DF7AAC82A6}"/>
                  </a:ext>
                </a:extLst>
              </p:cNvPr>
              <p:cNvSpPr/>
              <p:nvPr/>
            </p:nvSpPr>
            <p:spPr>
              <a:xfrm>
                <a:off x="7176655" y="3650751"/>
                <a:ext cx="983672" cy="616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0" name="Picture 2" descr="Caballito, Juguete De Niño, Caballo">
                <a:extLst>
                  <a:ext uri="{FF2B5EF4-FFF2-40B4-BE49-F238E27FC236}">
                    <a16:creationId xmlns:a16="http://schemas.microsoft.com/office/drawing/2014/main" id="{45DA172D-FBDE-4827-8857-216079F824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91586">
                <a:off x="7331825" y="3735950"/>
                <a:ext cx="612919" cy="446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6" name="Picture 2" descr="Caballito, Juguete De Niño, Caballo">
              <a:extLst>
                <a:ext uri="{FF2B5EF4-FFF2-40B4-BE49-F238E27FC236}">
                  <a16:creationId xmlns:a16="http://schemas.microsoft.com/office/drawing/2014/main" id="{836F50C7-BA28-4108-A968-5CA9955FF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9995412" y="5589217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1" name="Picture 13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8B65A62-5A70-42C6-A0BB-D81BCB9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2"/>
          <a:stretch/>
        </p:blipFill>
        <p:spPr>
          <a:xfrm>
            <a:off x="276042" y="723556"/>
            <a:ext cx="762154" cy="769587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247E83A-80E0-4276-A7A9-E09FDF94241C}"/>
              </a:ext>
            </a:extLst>
          </p:cNvPr>
          <p:cNvCxnSpPr/>
          <p:nvPr/>
        </p:nvCxnSpPr>
        <p:spPr>
          <a:xfrm>
            <a:off x="1104399" y="2102844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8207469-54CC-46FA-912C-3CE2DD74E2DF}"/>
              </a:ext>
            </a:extLst>
          </p:cNvPr>
          <p:cNvCxnSpPr/>
          <p:nvPr/>
        </p:nvCxnSpPr>
        <p:spPr>
          <a:xfrm>
            <a:off x="1104399" y="2989464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CAB5AEBC-C970-4EAA-BDCB-74469081FD3E}"/>
              </a:ext>
            </a:extLst>
          </p:cNvPr>
          <p:cNvCxnSpPr/>
          <p:nvPr/>
        </p:nvCxnSpPr>
        <p:spPr>
          <a:xfrm>
            <a:off x="1104399" y="3850584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7CD6ADF-DF29-498C-B0B7-04D6080C134D}"/>
              </a:ext>
            </a:extLst>
          </p:cNvPr>
          <p:cNvCxnSpPr/>
          <p:nvPr/>
        </p:nvCxnSpPr>
        <p:spPr>
          <a:xfrm>
            <a:off x="1104399" y="469794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6809CC7-7005-4996-92C6-01706473AA30}"/>
              </a:ext>
            </a:extLst>
          </p:cNvPr>
          <p:cNvCxnSpPr/>
          <p:nvPr/>
        </p:nvCxnSpPr>
        <p:spPr>
          <a:xfrm>
            <a:off x="1104399" y="5694523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3CC1FD10-DE96-4713-92E3-E416A05A11B4}"/>
              </a:ext>
            </a:extLst>
          </p:cNvPr>
          <p:cNvSpPr txBox="1"/>
          <p:nvPr/>
        </p:nvSpPr>
        <p:spPr>
          <a:xfrm>
            <a:off x="1328561" y="1618681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A1B3B15-CB4F-4F29-AAFF-D0BC8E53A5D9}"/>
              </a:ext>
            </a:extLst>
          </p:cNvPr>
          <p:cNvSpPr txBox="1"/>
          <p:nvPr/>
        </p:nvSpPr>
        <p:spPr>
          <a:xfrm>
            <a:off x="1331036" y="3378816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76500DF-BF74-4D02-9497-F60F03404D4D}"/>
              </a:ext>
            </a:extLst>
          </p:cNvPr>
          <p:cNvSpPr txBox="1"/>
          <p:nvPr/>
        </p:nvSpPr>
        <p:spPr>
          <a:xfrm>
            <a:off x="1424245" y="4239935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A2A4A2C-673D-4098-BE84-1425CCCF94CF}"/>
              </a:ext>
            </a:extLst>
          </p:cNvPr>
          <p:cNvSpPr txBox="1"/>
          <p:nvPr/>
        </p:nvSpPr>
        <p:spPr>
          <a:xfrm>
            <a:off x="1328560" y="5190887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1036F5F-D653-4226-8969-3CE1194F5629}"/>
              </a:ext>
            </a:extLst>
          </p:cNvPr>
          <p:cNvCxnSpPr>
            <a:cxnSpLocks/>
          </p:cNvCxnSpPr>
          <p:nvPr/>
        </p:nvCxnSpPr>
        <p:spPr>
          <a:xfrm>
            <a:off x="3225441" y="1618681"/>
            <a:ext cx="0" cy="507840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63AE006-EE95-4E33-AE6F-366DE43FCC51}"/>
              </a:ext>
            </a:extLst>
          </p:cNvPr>
          <p:cNvCxnSpPr>
            <a:cxnSpLocks/>
          </p:cNvCxnSpPr>
          <p:nvPr/>
        </p:nvCxnSpPr>
        <p:spPr>
          <a:xfrm flipV="1">
            <a:off x="3440661" y="210284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F10D949-3AD4-4764-A511-FCCC8C8D46E0}"/>
              </a:ext>
            </a:extLst>
          </p:cNvPr>
          <p:cNvCxnSpPr>
            <a:cxnSpLocks/>
          </p:cNvCxnSpPr>
          <p:nvPr/>
        </p:nvCxnSpPr>
        <p:spPr>
          <a:xfrm flipV="1">
            <a:off x="3455136" y="298946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4DF8B97A-F748-415B-A5E8-EC2D8D1CEC44}"/>
              </a:ext>
            </a:extLst>
          </p:cNvPr>
          <p:cNvCxnSpPr>
            <a:cxnSpLocks/>
          </p:cNvCxnSpPr>
          <p:nvPr/>
        </p:nvCxnSpPr>
        <p:spPr>
          <a:xfrm flipV="1">
            <a:off x="3404493" y="3850583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C78A577-690A-46D2-B605-6537CBE0344F}"/>
              </a:ext>
            </a:extLst>
          </p:cNvPr>
          <p:cNvCxnSpPr>
            <a:cxnSpLocks/>
          </p:cNvCxnSpPr>
          <p:nvPr/>
        </p:nvCxnSpPr>
        <p:spPr>
          <a:xfrm flipV="1">
            <a:off x="3376310" y="466806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2C3FECA-CB84-438B-AFDE-1387D507D298}"/>
              </a:ext>
            </a:extLst>
          </p:cNvPr>
          <p:cNvCxnSpPr>
            <a:cxnSpLocks/>
          </p:cNvCxnSpPr>
          <p:nvPr/>
        </p:nvCxnSpPr>
        <p:spPr>
          <a:xfrm flipV="1">
            <a:off x="3368053" y="5691057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29653F53-E542-4546-B5D8-9222DF926422}"/>
              </a:ext>
            </a:extLst>
          </p:cNvPr>
          <p:cNvSpPr txBox="1"/>
          <p:nvPr/>
        </p:nvSpPr>
        <p:spPr>
          <a:xfrm>
            <a:off x="3726284" y="1605126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drawing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05DEEBB-0EE3-4507-9BD6-53203F59CE4A}"/>
              </a:ext>
            </a:extLst>
          </p:cNvPr>
          <p:cNvSpPr txBox="1"/>
          <p:nvPr/>
        </p:nvSpPr>
        <p:spPr>
          <a:xfrm>
            <a:off x="3696510" y="2435991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horse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6F4F72B-2CE7-4320-82AC-F08CD1288092}"/>
              </a:ext>
            </a:extLst>
          </p:cNvPr>
          <p:cNvSpPr txBox="1"/>
          <p:nvPr/>
        </p:nvSpPr>
        <p:spPr>
          <a:xfrm>
            <a:off x="3349551" y="3319331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banana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0034E47-76DF-4A18-9763-D92947909AB3}"/>
              </a:ext>
            </a:extLst>
          </p:cNvPr>
          <p:cNvSpPr txBox="1"/>
          <p:nvPr/>
        </p:nvSpPr>
        <p:spPr>
          <a:xfrm>
            <a:off x="3453730" y="4128777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741521D-E27A-48DE-A8DD-F295400B3268}"/>
              </a:ext>
            </a:extLst>
          </p:cNvPr>
          <p:cNvSpPr txBox="1"/>
          <p:nvPr/>
        </p:nvSpPr>
        <p:spPr>
          <a:xfrm>
            <a:off x="3447086" y="5213019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universe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CE7246D-446F-4311-9F61-6F5DDFF1A7A8}"/>
              </a:ext>
            </a:extLst>
          </p:cNvPr>
          <p:cNvCxnSpPr/>
          <p:nvPr/>
        </p:nvCxnSpPr>
        <p:spPr>
          <a:xfrm>
            <a:off x="1061806" y="6495418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8FCD9D68-33A2-48C6-9AB6-0C5A135DB379}"/>
              </a:ext>
            </a:extLst>
          </p:cNvPr>
          <p:cNvSpPr txBox="1"/>
          <p:nvPr/>
        </p:nvSpPr>
        <p:spPr>
          <a:xfrm>
            <a:off x="1285967" y="5991782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D1B93C3-B80E-46A4-9AB0-D3697A9D9B71}"/>
              </a:ext>
            </a:extLst>
          </p:cNvPr>
          <p:cNvCxnSpPr>
            <a:cxnSpLocks/>
          </p:cNvCxnSpPr>
          <p:nvPr/>
        </p:nvCxnSpPr>
        <p:spPr>
          <a:xfrm flipV="1">
            <a:off x="3325460" y="649195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FD32C650-6A7E-4EE9-B035-803327319D18}"/>
              </a:ext>
            </a:extLst>
          </p:cNvPr>
          <p:cNvSpPr txBox="1"/>
          <p:nvPr/>
        </p:nvSpPr>
        <p:spPr>
          <a:xfrm>
            <a:off x="3404493" y="6013914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motorbike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6395A72-6C5F-4DF3-8B38-44E40F26289A}"/>
              </a:ext>
            </a:extLst>
          </p:cNvPr>
          <p:cNvCxnSpPr>
            <a:cxnSpLocks/>
          </p:cNvCxnSpPr>
          <p:nvPr/>
        </p:nvCxnSpPr>
        <p:spPr>
          <a:xfrm>
            <a:off x="6311691" y="1618681"/>
            <a:ext cx="0" cy="507840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ED3FCC9-963D-4D93-A902-7ED8E5F8363C}"/>
              </a:ext>
            </a:extLst>
          </p:cNvPr>
          <p:cNvCxnSpPr>
            <a:cxnSpLocks/>
          </p:cNvCxnSpPr>
          <p:nvPr/>
        </p:nvCxnSpPr>
        <p:spPr>
          <a:xfrm flipV="1">
            <a:off x="6526911" y="210284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8D042DE-6C7A-40F8-8C55-D6A550037FE3}"/>
              </a:ext>
            </a:extLst>
          </p:cNvPr>
          <p:cNvCxnSpPr>
            <a:cxnSpLocks/>
          </p:cNvCxnSpPr>
          <p:nvPr/>
        </p:nvCxnSpPr>
        <p:spPr>
          <a:xfrm flipV="1">
            <a:off x="6541386" y="298946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1B286D12-3077-41DC-9836-F1CF1B63A3C0}"/>
              </a:ext>
            </a:extLst>
          </p:cNvPr>
          <p:cNvCxnSpPr>
            <a:cxnSpLocks/>
          </p:cNvCxnSpPr>
          <p:nvPr/>
        </p:nvCxnSpPr>
        <p:spPr>
          <a:xfrm flipV="1">
            <a:off x="6490743" y="3850583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2D90FCB-FB13-466C-99E0-692F787C0A89}"/>
              </a:ext>
            </a:extLst>
          </p:cNvPr>
          <p:cNvCxnSpPr>
            <a:cxnSpLocks/>
          </p:cNvCxnSpPr>
          <p:nvPr/>
        </p:nvCxnSpPr>
        <p:spPr>
          <a:xfrm flipV="1">
            <a:off x="6462560" y="466806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252CB8BF-1BB1-4672-8631-3CDAFEFA682C}"/>
              </a:ext>
            </a:extLst>
          </p:cNvPr>
          <p:cNvCxnSpPr>
            <a:cxnSpLocks/>
          </p:cNvCxnSpPr>
          <p:nvPr/>
        </p:nvCxnSpPr>
        <p:spPr>
          <a:xfrm flipV="1">
            <a:off x="6454303" y="5691057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629C68F3-681D-4A40-9082-FEE6F3D0E03C}"/>
              </a:ext>
            </a:extLst>
          </p:cNvPr>
          <p:cNvSpPr txBox="1"/>
          <p:nvPr/>
        </p:nvSpPr>
        <p:spPr>
          <a:xfrm>
            <a:off x="6812534" y="1605126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a cat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8B16E67-2D39-44C3-A75B-4EAB07E923A5}"/>
              </a:ext>
            </a:extLst>
          </p:cNvPr>
          <p:cNvSpPr txBox="1"/>
          <p:nvPr/>
        </p:nvSpPr>
        <p:spPr>
          <a:xfrm>
            <a:off x="6837395" y="2386965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a poster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CE305D7-30DB-46C3-AE8B-089F5CC74CE9}"/>
              </a:ext>
            </a:extLst>
          </p:cNvPr>
          <p:cNvSpPr txBox="1"/>
          <p:nvPr/>
        </p:nvSpPr>
        <p:spPr>
          <a:xfrm>
            <a:off x="6474295" y="3286387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a desk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C6B45F0-653B-4C6C-8282-A0F345F8E0F8}"/>
              </a:ext>
            </a:extLst>
          </p:cNvPr>
          <p:cNvSpPr txBox="1"/>
          <p:nvPr/>
        </p:nvSpPr>
        <p:spPr>
          <a:xfrm>
            <a:off x="6492136" y="4114053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 a cat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3BE0802-5EDE-4C71-8645-0B0CDE055DEF}"/>
              </a:ext>
            </a:extLst>
          </p:cNvPr>
          <p:cNvSpPr txBox="1"/>
          <p:nvPr/>
        </p:nvSpPr>
        <p:spPr>
          <a:xfrm>
            <a:off x="6614686" y="5223931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a poster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EE7E9ECB-A195-47E5-AD63-38FAF68CC533}"/>
              </a:ext>
            </a:extLst>
          </p:cNvPr>
          <p:cNvCxnSpPr>
            <a:cxnSpLocks/>
          </p:cNvCxnSpPr>
          <p:nvPr/>
        </p:nvCxnSpPr>
        <p:spPr>
          <a:xfrm flipV="1">
            <a:off x="6411710" y="649195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B386A9A1-1B79-4C45-B52B-AF6A39B1B3D8}"/>
              </a:ext>
            </a:extLst>
          </p:cNvPr>
          <p:cNvSpPr txBox="1"/>
          <p:nvPr/>
        </p:nvSpPr>
        <p:spPr>
          <a:xfrm>
            <a:off x="6691071" y="6013914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 a desk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E3EC8-5A79-49E6-876F-E648619CD564}"/>
              </a:ext>
            </a:extLst>
          </p:cNvPr>
          <p:cNvSpPr txBox="1"/>
          <p:nvPr/>
        </p:nvSpPr>
        <p:spPr>
          <a:xfrm>
            <a:off x="1365051" y="993662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|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0904BF8-DC9F-4DD5-BE06-9AE44F832016}"/>
              </a:ext>
            </a:extLst>
          </p:cNvPr>
          <p:cNvSpPr txBox="1"/>
          <p:nvPr/>
        </p:nvSpPr>
        <p:spPr>
          <a:xfrm>
            <a:off x="3922919" y="993662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what?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CAE3266-FCEA-4C10-85A8-BB13193C9884}"/>
              </a:ext>
            </a:extLst>
          </p:cNvPr>
          <p:cNvSpPr txBox="1"/>
          <p:nvPr/>
        </p:nvSpPr>
        <p:spPr>
          <a:xfrm>
            <a:off x="7044949" y="1011688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9BEB3C9-6E04-4D33-8356-F781153F529F}"/>
              </a:ext>
            </a:extLst>
          </p:cNvPr>
          <p:cNvSpPr txBox="1"/>
          <p:nvPr/>
        </p:nvSpPr>
        <p:spPr>
          <a:xfrm>
            <a:off x="10049978" y="3545510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9F38616-14A2-4003-B884-E39AC6B41989}"/>
              </a:ext>
            </a:extLst>
          </p:cNvPr>
          <p:cNvSpPr txBox="1"/>
          <p:nvPr/>
        </p:nvSpPr>
        <p:spPr>
          <a:xfrm>
            <a:off x="9972684" y="6150588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B4C2691-281A-4B05-AF79-D342566B4336}"/>
              </a:ext>
            </a:extLst>
          </p:cNvPr>
          <p:cNvSpPr txBox="1"/>
          <p:nvPr/>
        </p:nvSpPr>
        <p:spPr>
          <a:xfrm>
            <a:off x="1276460" y="2378001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</a:t>
            </a:r>
          </a:p>
        </p:txBody>
      </p:sp>
    </p:spTree>
    <p:extLst>
      <p:ext uri="{BB962C8B-B14F-4D97-AF65-F5344CB8AC3E}">
        <p14:creationId xmlns:p14="http://schemas.microsoft.com/office/powerpoint/2010/main" val="349078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  <p:bldP spid="148" grpId="0"/>
      <p:bldP spid="149" grpId="0"/>
      <p:bldP spid="150" grpId="0"/>
      <p:bldP spid="151" grpId="0"/>
      <p:bldP spid="152" grpId="0"/>
      <p:bldP spid="154" grpId="0"/>
      <p:bldP spid="156" grpId="0"/>
      <p:bldP spid="163" grpId="0"/>
      <p:bldP spid="164" grpId="0"/>
      <p:bldP spid="165" grpId="0"/>
      <p:bldP spid="166" grpId="0"/>
      <p:bldP spid="167" grpId="0"/>
      <p:bldP spid="169" grpId="0"/>
      <p:bldP spid="172" grpId="0"/>
      <p:bldP spid="173" grpId="0"/>
      <p:bldP spid="1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5" name="Google Shape;119;p1">
            <a:extLst>
              <a:ext uri="{FF2B5EF4-FFF2-40B4-BE49-F238E27FC236}">
                <a16:creationId xmlns:a16="http://schemas.microsoft.com/office/drawing/2014/main" id="{DB3A88C1-B5DE-4AFA-B62D-BA70F094F0EE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3" name="Table 7">
            <a:extLst>
              <a:ext uri="{FF2B5EF4-FFF2-40B4-BE49-F238E27FC236}">
                <a16:creationId xmlns:a16="http://schemas.microsoft.com/office/drawing/2014/main" id="{18782115-F5F9-4409-92B6-24D6D6EE6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17377"/>
              </p:ext>
            </p:extLst>
          </p:nvPr>
        </p:nvGraphicFramePr>
        <p:xfrm>
          <a:off x="6336347" y="1152746"/>
          <a:ext cx="436638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1193007387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717536483"/>
                    </a:ext>
                  </a:extLst>
                </a:gridCol>
              </a:tblGrid>
              <a:tr h="259217">
                <a:tc rowSpan="6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chat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46430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4135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314942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dessin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394918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crayon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242014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948869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0FB66774-76EB-4133-AA32-4E877C190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25840"/>
              </p:ext>
            </p:extLst>
          </p:nvPr>
        </p:nvGraphicFramePr>
        <p:xfrm>
          <a:off x="6354783" y="3999614"/>
          <a:ext cx="436638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2457594822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2798273190"/>
                    </a:ext>
                  </a:extLst>
                </a:gridCol>
              </a:tblGrid>
              <a:tr h="289998">
                <a:tc rowSpan="4"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chaise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84237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affiche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794451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8758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73062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64000F5-6760-465B-B48D-4E5BF6680890}"/>
              </a:ext>
            </a:extLst>
          </p:cNvPr>
          <p:cNvSpPr txBox="1"/>
          <p:nvPr/>
        </p:nvSpPr>
        <p:spPr>
          <a:xfrm>
            <a:off x="6336347" y="5999018"/>
            <a:ext cx="230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sur | sous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E3D9D9F-5B96-4C1E-AE6B-6CC0BCA673FA}"/>
              </a:ext>
            </a:extLst>
          </p:cNvPr>
          <p:cNvSpPr txBox="1"/>
          <p:nvPr/>
        </p:nvSpPr>
        <p:spPr>
          <a:xfrm>
            <a:off x="68431" y="700601"/>
            <a:ext cx="3723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devine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: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98245BD-51D2-42FA-B220-E0C70FCC49C3}"/>
              </a:ext>
            </a:extLst>
          </p:cNvPr>
          <p:cNvSpPr/>
          <p:nvPr/>
        </p:nvSpPr>
        <p:spPr>
          <a:xfrm>
            <a:off x="3068590" y="778933"/>
            <a:ext cx="3317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‘Do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…..?’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4CC5FC-C6CE-4AC1-A5B6-DE25F0C1A4BE}"/>
              </a:ext>
            </a:extLst>
          </p:cNvPr>
          <p:cNvSpPr txBox="1"/>
          <p:nvPr/>
        </p:nvSpPr>
        <p:spPr>
          <a:xfrm>
            <a:off x="9045650" y="6304550"/>
            <a:ext cx="3022143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devine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= s/he guesses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8" name="Graphic 97" descr="Teacher">
            <a:extLst>
              <a:ext uri="{FF2B5EF4-FFF2-40B4-BE49-F238E27FC236}">
                <a16:creationId xmlns:a16="http://schemas.microsoft.com/office/drawing/2014/main" id="{C80DA568-57BB-4291-9CC6-9D90C5A88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6896" y="-115812"/>
            <a:ext cx="816961" cy="938928"/>
          </a:xfrm>
          <a:prstGeom prst="rect">
            <a:avLst/>
          </a:prstGeom>
        </p:spPr>
      </p:pic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92D8FDAC-E226-4A67-A489-9F78437618DB}"/>
              </a:ext>
            </a:extLst>
          </p:cNvPr>
          <p:cNvSpPr/>
          <p:nvPr/>
        </p:nvSpPr>
        <p:spPr>
          <a:xfrm>
            <a:off x="3789689" y="184091"/>
            <a:ext cx="6427796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écrit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numéro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1-4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secret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A68523F-ECCA-43E7-91FE-8C8C66EE0736}"/>
              </a:ext>
            </a:extLst>
          </p:cNvPr>
          <p:cNvGrpSpPr/>
          <p:nvPr/>
        </p:nvGrpSpPr>
        <p:grpSpPr>
          <a:xfrm>
            <a:off x="123171" y="1197518"/>
            <a:ext cx="2807480" cy="2726576"/>
            <a:chOff x="123171" y="1197518"/>
            <a:chExt cx="2807480" cy="27265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73B54C-28D2-418B-AA90-3F9C70F2C8B5}"/>
                </a:ext>
              </a:extLst>
            </p:cNvPr>
            <p:cNvSpPr/>
            <p:nvPr/>
          </p:nvSpPr>
          <p:spPr>
            <a:xfrm rot="21591586">
              <a:off x="403760" y="1380403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E35A58ED-BB95-4F60-91AF-DDA48D91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133986" y="2153222"/>
              <a:ext cx="666942" cy="1050502"/>
            </a:xfrm>
            <a:prstGeom prst="rect">
              <a:avLst/>
            </a:prstGeom>
          </p:spPr>
        </p:pic>
        <p:pic>
          <p:nvPicPr>
            <p:cNvPr id="20" name="Picture 19" descr="Diagram&#10;&#10;Description automatically generated">
              <a:extLst>
                <a:ext uri="{FF2B5EF4-FFF2-40B4-BE49-F238E27FC236}">
                  <a16:creationId xmlns:a16="http://schemas.microsoft.com/office/drawing/2014/main" id="{F3770C7A-EFE0-480B-9AD8-C700C033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1272857" y="2324729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Picture 4" descr="Escritorio, Educación, Escuela">
              <a:extLst>
                <a:ext uri="{FF2B5EF4-FFF2-40B4-BE49-F238E27FC236}">
                  <a16:creationId xmlns:a16="http://schemas.microsoft.com/office/drawing/2014/main" id="{A9E27C3E-AA33-49D8-8879-36827C027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854999" y="2225403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Puerta, Entrada, Puerta De La Habitación">
              <a:extLst>
                <a:ext uri="{FF2B5EF4-FFF2-40B4-BE49-F238E27FC236}">
                  <a16:creationId xmlns:a16="http://schemas.microsoft.com/office/drawing/2014/main" id="{84D9BB0F-9D79-4666-B898-AE01109C0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2145804" y="1607292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aballito, Juguete De Niño, Caballo">
              <a:extLst>
                <a:ext uri="{FF2B5EF4-FFF2-40B4-BE49-F238E27FC236}">
                  <a16:creationId xmlns:a16="http://schemas.microsoft.com/office/drawing/2014/main" id="{9B17AABF-1E61-4DDE-AE4E-1C6AF2441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637544" y="2828779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Book, Hardback, Bound, Library, Read">
              <a:extLst>
                <a:ext uri="{FF2B5EF4-FFF2-40B4-BE49-F238E27FC236}">
                  <a16:creationId xmlns:a16="http://schemas.microsoft.com/office/drawing/2014/main" id="{9CE24AC5-5CA7-4F7F-8BF9-8A151423E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809350" y="2174961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A7BAFED-A771-4987-8FA0-6B45247A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649004" y="1660199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BAA1BAC-2E81-4A98-949E-9A3CF4190F8E}"/>
                </a:ext>
              </a:extLst>
            </p:cNvPr>
            <p:cNvSpPr/>
            <p:nvPr/>
          </p:nvSpPr>
          <p:spPr>
            <a:xfrm rot="21591586">
              <a:off x="489067" y="1471190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00D003E-AF9E-4356-9EBD-2402FFD92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58993" y="2270330"/>
              <a:ext cx="238743" cy="11990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88A884-A92E-4E2A-A22C-8F9AECA5E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03312" y="2863934"/>
              <a:ext cx="974615" cy="46136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F7584BC-AA0C-4FAE-A06C-FF541F64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2005401" y="2864078"/>
              <a:ext cx="510494" cy="287041"/>
            </a:xfrm>
            <a:prstGeom prst="rect">
              <a:avLst/>
            </a:prstGeom>
          </p:spPr>
        </p:pic>
        <p:pic>
          <p:nvPicPr>
            <p:cNvPr id="39" name="Picture 38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515020B8-ED6D-4983-9C1C-8C6E201A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1919000" y="278658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2" name="Picture 91" descr="Logo&#10;&#10;Description automatically generated">
              <a:extLst>
                <a:ext uri="{FF2B5EF4-FFF2-40B4-BE49-F238E27FC236}">
                  <a16:creationId xmlns:a16="http://schemas.microsoft.com/office/drawing/2014/main" id="{AC2705F0-E2BF-4B4B-A19D-17BF49B0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501" y="2829136"/>
              <a:ext cx="408686" cy="33269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19BAF3-16EF-4A3E-A7E3-14618AF9EE88}"/>
                </a:ext>
              </a:extLst>
            </p:cNvPr>
            <p:cNvSpPr/>
            <p:nvPr/>
          </p:nvSpPr>
          <p:spPr>
            <a:xfrm>
              <a:off x="123171" y="1197518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8431508-203A-4890-B1F3-9B42E2693D88}"/>
              </a:ext>
            </a:extLst>
          </p:cNvPr>
          <p:cNvGrpSpPr/>
          <p:nvPr/>
        </p:nvGrpSpPr>
        <p:grpSpPr>
          <a:xfrm>
            <a:off x="3188062" y="1186990"/>
            <a:ext cx="2795592" cy="2735375"/>
            <a:chOff x="3188062" y="1186990"/>
            <a:chExt cx="2795592" cy="27353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EF637B5-74C1-42AE-A4C4-7C247B6038B1}"/>
                </a:ext>
              </a:extLst>
            </p:cNvPr>
            <p:cNvSpPr/>
            <p:nvPr/>
          </p:nvSpPr>
          <p:spPr>
            <a:xfrm rot="21591586">
              <a:off x="3456763" y="1378674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84156DA3-DE52-47C2-B675-CA965F365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4186989" y="2151493"/>
              <a:ext cx="666942" cy="1050502"/>
            </a:xfrm>
            <a:prstGeom prst="rect">
              <a:avLst/>
            </a:prstGeom>
          </p:spPr>
        </p:pic>
        <p:pic>
          <p:nvPicPr>
            <p:cNvPr id="44" name="Picture 43" descr="Diagram&#10;&#10;Description automatically generated">
              <a:extLst>
                <a:ext uri="{FF2B5EF4-FFF2-40B4-BE49-F238E27FC236}">
                  <a16:creationId xmlns:a16="http://schemas.microsoft.com/office/drawing/2014/main" id="{FAD82F6B-0704-48A0-841D-06B88044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4325860" y="2323000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5" name="Picture 4" descr="Escritorio, Educación, Escuela">
              <a:extLst>
                <a:ext uri="{FF2B5EF4-FFF2-40B4-BE49-F238E27FC236}">
                  <a16:creationId xmlns:a16="http://schemas.microsoft.com/office/drawing/2014/main" id="{2AAA67EA-5F21-424B-888B-D92D62166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908002" y="2223674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Puerta, Entrada, Puerta De La Habitación">
              <a:extLst>
                <a:ext uri="{FF2B5EF4-FFF2-40B4-BE49-F238E27FC236}">
                  <a16:creationId xmlns:a16="http://schemas.microsoft.com/office/drawing/2014/main" id="{6F2EE0BA-CD4D-4CD6-92F1-91C8F6ACB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5198807" y="1605563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aballito, Juguete De Niño, Caballo">
              <a:extLst>
                <a:ext uri="{FF2B5EF4-FFF2-40B4-BE49-F238E27FC236}">
                  <a16:creationId xmlns:a16="http://schemas.microsoft.com/office/drawing/2014/main" id="{2CD244AF-3F0C-4D04-B871-EFC8FF69B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690547" y="2827050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Book, Hardback, Bound, Library, Read">
              <a:extLst>
                <a:ext uri="{FF2B5EF4-FFF2-40B4-BE49-F238E27FC236}">
                  <a16:creationId xmlns:a16="http://schemas.microsoft.com/office/drawing/2014/main" id="{E2BC96B0-6DDE-43B1-86F5-050A6CAF3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4862353" y="2173232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Lápiz, Afilado, Útiles Escolares">
              <a:extLst>
                <a:ext uri="{FF2B5EF4-FFF2-40B4-BE49-F238E27FC236}">
                  <a16:creationId xmlns:a16="http://schemas.microsoft.com/office/drawing/2014/main" id="{E2A5C4B2-2294-468E-BCCB-3ED1DD770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4174047" y="2213589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D89A61-D9F3-4CD9-8C47-243E5584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3702007" y="1658470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2CDB98-2D61-493B-820A-9FF5EE84E77C}"/>
                </a:ext>
              </a:extLst>
            </p:cNvPr>
            <p:cNvSpPr/>
            <p:nvPr/>
          </p:nvSpPr>
          <p:spPr>
            <a:xfrm rot="21591586">
              <a:off x="3542070" y="1469461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A5C14FEF-B439-49FC-98CE-4A13098AD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3727693" y="2826741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F9ED0FA-4D39-4BD4-9DB5-8BE167BD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4856511" y="2856180"/>
              <a:ext cx="974615" cy="461361"/>
            </a:xfrm>
            <a:prstGeom prst="rect">
              <a:avLst/>
            </a:prstGeom>
          </p:spPr>
        </p:pic>
        <p:pic>
          <p:nvPicPr>
            <p:cNvPr id="89" name="Picture 88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667FAAEF-FA54-4F87-A8E4-DF1874304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5153451" y="2848353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7637E3C-0DBF-4391-A7AE-96991777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5110620" y="2731786"/>
              <a:ext cx="510494" cy="287041"/>
            </a:xfrm>
            <a:prstGeom prst="rect">
              <a:avLst/>
            </a:prstGeom>
          </p:spPr>
        </p:pic>
        <p:pic>
          <p:nvPicPr>
            <p:cNvPr id="91" name="Picture 90" descr="Logo&#10;&#10;Description automatically generated">
              <a:extLst>
                <a:ext uri="{FF2B5EF4-FFF2-40B4-BE49-F238E27FC236}">
                  <a16:creationId xmlns:a16="http://schemas.microsoft.com/office/drawing/2014/main" id="{831618CE-41FF-4959-BD64-70EBDB46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063" y="2871556"/>
              <a:ext cx="408686" cy="332696"/>
            </a:xfrm>
            <a:prstGeom prst="rect">
              <a:avLst/>
            </a:prstGeom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6C1FCC3-0460-4ED2-B080-C1D81D1B15F7}"/>
                </a:ext>
              </a:extLst>
            </p:cNvPr>
            <p:cNvSpPr/>
            <p:nvPr/>
          </p:nvSpPr>
          <p:spPr>
            <a:xfrm>
              <a:off x="3188062" y="1186990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1EE75-6236-4194-8AFA-625FB7D2D4FE}"/>
              </a:ext>
            </a:extLst>
          </p:cNvPr>
          <p:cNvGrpSpPr/>
          <p:nvPr/>
        </p:nvGrpSpPr>
        <p:grpSpPr>
          <a:xfrm>
            <a:off x="106560" y="3936590"/>
            <a:ext cx="2824092" cy="2724847"/>
            <a:chOff x="106560" y="3936590"/>
            <a:chExt cx="2824092" cy="272484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71F58A-C821-4F6E-9C83-7B41EC254EA5}"/>
                </a:ext>
              </a:extLst>
            </p:cNvPr>
            <p:cNvSpPr/>
            <p:nvPr/>
          </p:nvSpPr>
          <p:spPr>
            <a:xfrm rot="21591586">
              <a:off x="403761" y="4117746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57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CC897233-86AD-4D9C-A879-25258ED41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133987" y="4890565"/>
              <a:ext cx="666942" cy="1050502"/>
            </a:xfrm>
            <a:prstGeom prst="rect">
              <a:avLst/>
            </a:prstGeom>
          </p:spPr>
        </p:pic>
        <p:pic>
          <p:nvPicPr>
            <p:cNvPr id="60" name="Picture 4" descr="Escritorio, Educación, Escuela">
              <a:extLst>
                <a:ext uri="{FF2B5EF4-FFF2-40B4-BE49-F238E27FC236}">
                  <a16:creationId xmlns:a16="http://schemas.microsoft.com/office/drawing/2014/main" id="{C32A7F0D-BEFF-4385-AB43-64597EE16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855000" y="4962746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Puerta, Entrada, Puerta De La Habitación">
              <a:extLst>
                <a:ext uri="{FF2B5EF4-FFF2-40B4-BE49-F238E27FC236}">
                  <a16:creationId xmlns:a16="http://schemas.microsoft.com/office/drawing/2014/main" id="{2C647AAF-1EC8-421C-937E-563F21B07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2145805" y="4344635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" descr="Book, Hardback, Bound, Library, Read">
              <a:extLst>
                <a:ext uri="{FF2B5EF4-FFF2-40B4-BE49-F238E27FC236}">
                  <a16:creationId xmlns:a16="http://schemas.microsoft.com/office/drawing/2014/main" id="{4966C862-04A7-49E0-8438-06722CDCD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809351" y="4912304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Lápiz, Afilado, Útiles Escolares">
              <a:extLst>
                <a:ext uri="{FF2B5EF4-FFF2-40B4-BE49-F238E27FC236}">
                  <a16:creationId xmlns:a16="http://schemas.microsoft.com/office/drawing/2014/main" id="{45EA7023-406F-4416-A4A5-06B5B1CE3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1121045" y="4952661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B50E8D9-41BE-4E2B-B40E-A3CAF666F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649005" y="4397542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D4DBA82-89DF-4281-B5F9-E3806BA9FFB1}"/>
                </a:ext>
              </a:extLst>
            </p:cNvPr>
            <p:cNvSpPr/>
            <p:nvPr/>
          </p:nvSpPr>
          <p:spPr>
            <a:xfrm rot="21591586">
              <a:off x="489068" y="4208533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CCB3EF6-C20D-49C0-AE80-4D8D6C3B5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58994" y="5007673"/>
              <a:ext cx="238743" cy="11990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4C77054-B1C8-4C1B-AC8C-273D78CCF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03313" y="5601277"/>
              <a:ext cx="974615" cy="461361"/>
            </a:xfrm>
            <a:prstGeom prst="rect">
              <a:avLst/>
            </a:prstGeom>
          </p:spPr>
        </p:pic>
        <p:pic>
          <p:nvPicPr>
            <p:cNvPr id="70" name="Picture 69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192B668E-AD89-4588-8DBE-DB4181899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2100253" y="559345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7B0EA30-74D0-4E06-B6E2-FB6431DF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2057422" y="5476883"/>
              <a:ext cx="510494" cy="287041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A7434E6C-132B-49DA-857B-F204068B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947" y="5586113"/>
              <a:ext cx="408686" cy="332696"/>
            </a:xfrm>
            <a:prstGeom prst="rect">
              <a:avLst/>
            </a:prstGeom>
          </p:spPr>
        </p:pic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BA292CC-5A7F-4CDD-BC30-0598CB7FEFB5}"/>
                </a:ext>
              </a:extLst>
            </p:cNvPr>
            <p:cNvSpPr/>
            <p:nvPr/>
          </p:nvSpPr>
          <p:spPr>
            <a:xfrm>
              <a:off x="106560" y="3936590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034B05-DF88-4AFB-ADFD-8EB96185B250}"/>
              </a:ext>
            </a:extLst>
          </p:cNvPr>
          <p:cNvGrpSpPr/>
          <p:nvPr/>
        </p:nvGrpSpPr>
        <p:grpSpPr>
          <a:xfrm>
            <a:off x="3156971" y="3960906"/>
            <a:ext cx="2826684" cy="2696998"/>
            <a:chOff x="3156971" y="3960906"/>
            <a:chExt cx="2826684" cy="269699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B7D658-AB5E-449E-8AB9-739F1DEB7BFE}"/>
                </a:ext>
              </a:extLst>
            </p:cNvPr>
            <p:cNvSpPr/>
            <p:nvPr/>
          </p:nvSpPr>
          <p:spPr>
            <a:xfrm rot="21591586">
              <a:off x="3456764" y="4114213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Picture 7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936574FB-0A9A-4693-908F-64132632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4186990" y="4887032"/>
              <a:ext cx="666942" cy="1050502"/>
            </a:xfrm>
            <a:prstGeom prst="rect">
              <a:avLst/>
            </a:prstGeom>
          </p:spPr>
        </p:pic>
        <p:pic>
          <p:nvPicPr>
            <p:cNvPr id="74" name="Picture 73" descr="Diagram&#10;&#10;Description automatically generated">
              <a:extLst>
                <a:ext uri="{FF2B5EF4-FFF2-40B4-BE49-F238E27FC236}">
                  <a16:creationId xmlns:a16="http://schemas.microsoft.com/office/drawing/2014/main" id="{6B3F2BC3-1843-4CF4-9242-3D333A65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4325861" y="5058539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5" name="Picture 4" descr="Escritorio, Educación, Escuela">
              <a:extLst>
                <a:ext uri="{FF2B5EF4-FFF2-40B4-BE49-F238E27FC236}">
                  <a16:creationId xmlns:a16="http://schemas.microsoft.com/office/drawing/2014/main" id="{A59317E9-CA2C-46D2-8D5D-49298480E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908003" y="4959213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Puerta, Entrada, Puerta De La Habitación">
              <a:extLst>
                <a:ext uri="{FF2B5EF4-FFF2-40B4-BE49-F238E27FC236}">
                  <a16:creationId xmlns:a16="http://schemas.microsoft.com/office/drawing/2014/main" id="{3912D500-2A16-4B0D-9B2A-15BCAE3AE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5198808" y="4341102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2" descr="Book, Hardback, Bound, Library, Read">
              <a:extLst>
                <a:ext uri="{FF2B5EF4-FFF2-40B4-BE49-F238E27FC236}">
                  <a16:creationId xmlns:a16="http://schemas.microsoft.com/office/drawing/2014/main" id="{85FAA115-58BA-4448-A004-8D7B1D275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4862354" y="4908771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Lápiz, Afilado, Útiles Escolares">
              <a:extLst>
                <a:ext uri="{FF2B5EF4-FFF2-40B4-BE49-F238E27FC236}">
                  <a16:creationId xmlns:a16="http://schemas.microsoft.com/office/drawing/2014/main" id="{50847660-4CBB-4B7C-B036-3681F2CF7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4174048" y="4949128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99C287E-B6D4-4801-BC7A-40010D142487}"/>
                </a:ext>
              </a:extLst>
            </p:cNvPr>
            <p:cNvSpPr/>
            <p:nvPr/>
          </p:nvSpPr>
          <p:spPr>
            <a:xfrm rot="21591586">
              <a:off x="3542071" y="4205000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2" name="Picture 8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13B91F4-F68B-429C-8932-48C7FE09B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4911997" y="5004140"/>
              <a:ext cx="238743" cy="119906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D40F262-D5BD-44F6-A292-32767A8EE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4856316" y="5597744"/>
              <a:ext cx="974615" cy="46136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C613467-DB1C-4F1F-BB9D-65A5D6F1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5058405" y="5597888"/>
              <a:ext cx="510494" cy="287041"/>
            </a:xfrm>
            <a:prstGeom prst="rect">
              <a:avLst/>
            </a:prstGeom>
          </p:spPr>
        </p:pic>
        <p:pic>
          <p:nvPicPr>
            <p:cNvPr id="85" name="Picture 8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5DD4190F-8D6C-49A6-AFE0-E363868AA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4972004" y="552039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050E3EC-8D37-470A-A8A1-11218615DBB4}"/>
                </a:ext>
              </a:extLst>
            </p:cNvPr>
            <p:cNvGrpSpPr/>
            <p:nvPr/>
          </p:nvGrpSpPr>
          <p:grpSpPr>
            <a:xfrm>
              <a:off x="3628447" y="4259156"/>
              <a:ext cx="931952" cy="594568"/>
              <a:chOff x="7079673" y="3583481"/>
              <a:chExt cx="1177636" cy="75131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5BE919-51AC-482D-9807-B00DBE82A165}"/>
                  </a:ext>
                </a:extLst>
              </p:cNvPr>
              <p:cNvSpPr/>
              <p:nvPr/>
            </p:nvSpPr>
            <p:spPr>
              <a:xfrm>
                <a:off x="7079673" y="3583481"/>
                <a:ext cx="1177636" cy="751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6666FC2-9251-4D34-86EA-7384F697F17F}"/>
                  </a:ext>
                </a:extLst>
              </p:cNvPr>
              <p:cNvSpPr/>
              <p:nvPr/>
            </p:nvSpPr>
            <p:spPr>
              <a:xfrm>
                <a:off x="7176655" y="3650751"/>
                <a:ext cx="983672" cy="616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6" name="Picture 2" descr="Caballito, Juguete De Niño, Caballo">
                <a:extLst>
                  <a:ext uri="{FF2B5EF4-FFF2-40B4-BE49-F238E27FC236}">
                    <a16:creationId xmlns:a16="http://schemas.microsoft.com/office/drawing/2014/main" id="{DF3018A1-390E-4A18-B091-0CA16C16D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91586">
                <a:off x="7331825" y="3735950"/>
                <a:ext cx="612919" cy="446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2" descr="Caballito, Juguete De Niño, Caballo">
              <a:extLst>
                <a:ext uri="{FF2B5EF4-FFF2-40B4-BE49-F238E27FC236}">
                  <a16:creationId xmlns:a16="http://schemas.microsoft.com/office/drawing/2014/main" id="{60FEEAAF-4646-4158-A024-F90A60385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822612" y="5510005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BA7C298-BF9F-4D86-8978-E1E6BCE280B4}"/>
                </a:ext>
              </a:extLst>
            </p:cNvPr>
            <p:cNvSpPr/>
            <p:nvPr/>
          </p:nvSpPr>
          <p:spPr>
            <a:xfrm>
              <a:off x="3156971" y="3960906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637166"/>
              </p:ext>
            </p:extLst>
          </p:nvPr>
        </p:nvGraphicFramePr>
        <p:xfrm>
          <a:off x="579915" y="64838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parler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écrire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heureuse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où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18834" y="6229093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have,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having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229093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under(neath)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where?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 (top of)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question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answer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Wednesday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Tuesday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happy (f)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brave (f)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serious (m)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curious (m)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universe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read, reading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write, writing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speak, speaking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listen, listening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5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71018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 universe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réponse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courageux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curieuse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heureux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question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604843"/>
              </p:ext>
            </p:extLst>
          </p:nvPr>
        </p:nvGraphicFramePr>
        <p:xfrm>
          <a:off x="579915" y="64838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écrire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où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825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93990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universe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4129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4185</TotalTime>
  <Words>1945</Words>
  <Application>Microsoft Office PowerPoint</Application>
  <PresentationFormat>Widescreen</PresentationFormat>
  <Paragraphs>341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 </vt:lpstr>
      <vt:lpstr>Follow up 1</vt:lpstr>
      <vt:lpstr>Follow up 2</vt:lpstr>
      <vt:lpstr>Follow up 3</vt:lpstr>
      <vt:lpstr>Follow up 4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61</cp:revision>
  <dcterms:created xsi:type="dcterms:W3CDTF">2021-06-12T06:20:35Z</dcterms:created>
  <dcterms:modified xsi:type="dcterms:W3CDTF">2023-11-14T06:42:48Z</dcterms:modified>
</cp:coreProperties>
</file>