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5"/>
  </p:notesMasterIdLst>
  <p:sldIdLst>
    <p:sldId id="256" r:id="rId2"/>
    <p:sldId id="377" r:id="rId3"/>
    <p:sldId id="378" r:id="rId4"/>
    <p:sldId id="379" r:id="rId5"/>
    <p:sldId id="380" r:id="rId6"/>
    <p:sldId id="287" r:id="rId7"/>
    <p:sldId id="381" r:id="rId8"/>
    <p:sldId id="382" r:id="rId9"/>
    <p:sldId id="383" r:id="rId10"/>
    <p:sldId id="384" r:id="rId11"/>
    <p:sldId id="293" r:id="rId12"/>
    <p:sldId id="385" r:id="rId13"/>
    <p:sldId id="386" r:id="rId14"/>
    <p:sldId id="387" r:id="rId15"/>
    <p:sldId id="408" r:id="rId16"/>
    <p:sldId id="339" r:id="rId17"/>
    <p:sldId id="409" r:id="rId18"/>
    <p:sldId id="410" r:id="rId19"/>
    <p:sldId id="342" r:id="rId20"/>
    <p:sldId id="343" r:id="rId21"/>
    <p:sldId id="391" r:id="rId22"/>
    <p:sldId id="411" r:id="rId23"/>
    <p:sldId id="392" r:id="rId24"/>
    <p:sldId id="345" r:id="rId25"/>
    <p:sldId id="346" r:id="rId26"/>
    <p:sldId id="393" r:id="rId27"/>
    <p:sldId id="394" r:id="rId28"/>
    <p:sldId id="348" r:id="rId29"/>
    <p:sldId id="349" r:id="rId30"/>
    <p:sldId id="395" r:id="rId31"/>
    <p:sldId id="396" r:id="rId32"/>
    <p:sldId id="412" r:id="rId33"/>
    <p:sldId id="351" r:id="rId34"/>
    <p:sldId id="397" r:id="rId35"/>
    <p:sldId id="398" r:id="rId36"/>
    <p:sldId id="399" r:id="rId37"/>
    <p:sldId id="400" r:id="rId38"/>
    <p:sldId id="354" r:id="rId39"/>
    <p:sldId id="401" r:id="rId40"/>
    <p:sldId id="402" r:id="rId41"/>
    <p:sldId id="403" r:id="rId42"/>
    <p:sldId id="357" r:id="rId43"/>
    <p:sldId id="404" r:id="rId44"/>
    <p:sldId id="405" r:id="rId45"/>
    <p:sldId id="406" r:id="rId46"/>
    <p:sldId id="407" r:id="rId47"/>
    <p:sldId id="420" r:id="rId48"/>
    <p:sldId id="413" r:id="rId49"/>
    <p:sldId id="414" r:id="rId50"/>
    <p:sldId id="419" r:id="rId51"/>
    <p:sldId id="415" r:id="rId52"/>
    <p:sldId id="416" r:id="rId53"/>
    <p:sldId id="417" r:id="rId54"/>
  </p:sldIdLst>
  <p:sldSz cx="12192000" cy="1625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6F7"/>
    <a:srgbClr val="EBEBFF"/>
    <a:srgbClr val="F9D8A3"/>
    <a:srgbClr val="EFFAFF"/>
    <a:srgbClr val="FFFBFD"/>
    <a:srgbClr val="799DB7"/>
    <a:srgbClr val="FFFAEB"/>
    <a:srgbClr val="FF3888"/>
    <a:srgbClr val="F2F7FC"/>
    <a:srgbClr val="FFFC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6357" autoAdjust="0"/>
  </p:normalViewPr>
  <p:slideViewPr>
    <p:cSldViewPr snapToGrid="0">
      <p:cViewPr>
        <p:scale>
          <a:sx n="36" d="100"/>
          <a:sy n="36" d="100"/>
        </p:scale>
        <p:origin x="1843" y="-1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0DF4B-49D6-4178-AFEF-51B185BE47EC}" type="datetimeFigureOut">
              <a:rPr lang="en-GB" smtClean="0"/>
              <a:t>12/04/2026</a:t>
            </a:fld>
            <a:endParaRPr lang="en-GB"/>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C315C-DB4B-4BA2-A5EF-1F4CCE5A1394}" type="slidenum">
              <a:rPr lang="en-GB" smtClean="0"/>
              <a:t>‹#›</a:t>
            </a:fld>
            <a:endParaRPr lang="en-GB"/>
          </a:p>
        </p:txBody>
      </p:sp>
    </p:spTree>
    <p:extLst>
      <p:ext uri="{BB962C8B-B14F-4D97-AF65-F5344CB8AC3E}">
        <p14:creationId xmlns:p14="http://schemas.microsoft.com/office/powerpoint/2010/main" val="4137881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6</a:t>
            </a:fld>
            <a:endParaRPr lang="en-GB"/>
          </a:p>
        </p:txBody>
      </p:sp>
    </p:spTree>
    <p:extLst>
      <p:ext uri="{BB962C8B-B14F-4D97-AF65-F5344CB8AC3E}">
        <p14:creationId xmlns:p14="http://schemas.microsoft.com/office/powerpoint/2010/main" val="2690961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FD4B1-F5CE-9D6B-07D2-8369C36BB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F0F9C-755D-328F-8DE8-1E6EEBD313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7A012-70E8-172A-D1F0-34869BAA359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73A6EC5-D57F-29B8-D52E-F7FC2B74AD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50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646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212BB-9F07-3304-0EF1-17CB1728B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F0257-9AFC-E5BB-C1D0-73380BD8EC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883642-1588-D90B-5C9F-A4CF13CB909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4AC9A74-7C5F-CE09-6E23-66A788C2BB0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472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87F72-C154-F296-8360-9777F0042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43EFD-1F2F-811C-F1E4-193379BEF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513A8-88AE-A7D3-C1FC-B2C1D3B7F1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573D865-E675-7166-5669-6E847A86B00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471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466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1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871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55FC8-E6D1-3644-82B5-636A76569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24589-5DA6-99A9-5162-46A7FB16E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FE7A51-5CB7-191F-8EA9-53547849A0F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E0FB26F-84FC-621D-181F-38E88DB3352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564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246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80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7</a:t>
            </a:fld>
            <a:endParaRPr lang="en-GB"/>
          </a:p>
        </p:txBody>
      </p:sp>
    </p:spTree>
    <p:extLst>
      <p:ext uri="{BB962C8B-B14F-4D97-AF65-F5344CB8AC3E}">
        <p14:creationId xmlns:p14="http://schemas.microsoft.com/office/powerpoint/2010/main" val="1502976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620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83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942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225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700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996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550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7A665-52DF-C9C9-89E1-35DFB8A79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4E5C8-8DA0-7C02-3787-EEFD08BB2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27C494-0325-7B74-BD83-9ADA2979E18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E6B59E4-E2E4-1FE2-A48B-65CBA7F1E2A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670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101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054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8</a:t>
            </a:fld>
            <a:endParaRPr lang="en-GB"/>
          </a:p>
        </p:txBody>
      </p:sp>
    </p:spTree>
    <p:extLst>
      <p:ext uri="{BB962C8B-B14F-4D97-AF65-F5344CB8AC3E}">
        <p14:creationId xmlns:p14="http://schemas.microsoft.com/office/powerpoint/2010/main" val="4096381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662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4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378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596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781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362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83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990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738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29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9</a:t>
            </a:fld>
            <a:endParaRPr lang="en-GB"/>
          </a:p>
        </p:txBody>
      </p:sp>
    </p:spTree>
    <p:extLst>
      <p:ext uri="{BB962C8B-B14F-4D97-AF65-F5344CB8AC3E}">
        <p14:creationId xmlns:p14="http://schemas.microsoft.com/office/powerpoint/2010/main" val="2411584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686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35F0A-A2E6-B28F-3786-E0E1457F8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2005B-73FB-CA30-DC4E-9D392CDF2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6BC41-81BC-2E20-DBC9-BE446EA11BB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11B91F8-F720-D7ED-CC26-25107F69160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954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656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4A96B-9219-BBA7-2D0F-5C03BA4E3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404D0-621C-2198-9654-6703C36B00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359192-B182-DF39-B500-6B65DACE53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5214A60-ADD0-AD80-184C-5E3C3FE889D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08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E3BE3-AB68-6EED-BF36-CEDBB243F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0D738-2801-1C48-1EB9-A9D66DEA6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C773F-8502-0095-2DFC-350D6C3827E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505D56-FA37-D27D-1B07-A3B9F7EFEFE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0060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AB481-B12B-FAFD-A637-5AAD177DDB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4A675-14B6-DBEB-EBD6-F17604986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7ED0E-90B8-1E49-2F3F-2CB4851F988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AC1B0-AEB7-4F50-9C14-336D4CE64C1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320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21A98-B1B0-546F-EE8D-EB4BFD6BE2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94B47-DCC0-4BD7-1114-A0438F9EF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117D2-C553-4808-C62A-8E69A7A754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45BB5F4-0A45-A58D-7DF4-0C3A4459664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6995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007A6-C6CF-214A-C951-58786EE4F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AD18D-B88F-BB3E-DED8-E1237DA0C3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A9C3E-6F72-6661-A1EC-3CDFD12D456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DFACC2-2ADF-40EC-3C07-D9A3D67CA4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617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10</a:t>
            </a:fld>
            <a:endParaRPr lang="en-GB"/>
          </a:p>
        </p:txBody>
      </p:sp>
    </p:spTree>
    <p:extLst>
      <p:ext uri="{BB962C8B-B14F-4D97-AF65-F5344CB8AC3E}">
        <p14:creationId xmlns:p14="http://schemas.microsoft.com/office/powerpoint/2010/main" val="1312560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238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958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86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9E327-5811-4512-937A-4B71ED70EC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43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en-GB"/>
              <a:t>Click to edit Master title style</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DD5B595-08B4-44FD-8778-66439A5CF3EF}" type="datetimeFigureOut">
              <a:rPr lang="en-GB" smtClean="0"/>
              <a:t>12/04/2026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3263592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DD5B595-08B4-44FD-8778-66439A5CF3EF}" type="datetimeFigureOut">
              <a:rPr lang="en-GB" smtClean="0"/>
              <a:t>12/04/2026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2792975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DD5B595-08B4-44FD-8778-66439A5CF3EF}" type="datetimeFigureOut">
              <a:rPr lang="en-GB" smtClean="0"/>
              <a:t>12/04/2026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3235010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DD5B595-08B4-44FD-8778-66439A5CF3EF}" type="datetimeFigureOut">
              <a:rPr lang="en-GB" smtClean="0"/>
              <a:t>12/04/2026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544083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en-GB"/>
              <a:t>Click to edit Master title style</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DD5B595-08B4-44FD-8778-66439A5CF3EF}" type="datetimeFigureOut">
              <a:rPr lang="en-GB" smtClean="0"/>
              <a:t>12/04/2026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313109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DD5B595-08B4-44FD-8778-66439A5CF3EF}" type="datetimeFigureOut">
              <a:rPr lang="en-GB" smtClean="0"/>
              <a:t>12/04/2026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105095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839789" y="5937956"/>
            <a:ext cx="5157787" cy="87338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72201" y="5937956"/>
            <a:ext cx="5183188" cy="87338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DD5B595-08B4-44FD-8778-66439A5CF3EF}" type="datetimeFigureOut">
              <a:rPr lang="en-GB" smtClean="0"/>
              <a:t>12/04/2026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595928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DD5B595-08B4-44FD-8778-66439A5CF3EF}" type="datetimeFigureOut">
              <a:rPr lang="en-GB" smtClean="0"/>
              <a:t>12/04/2026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1353850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D5B595-08B4-44FD-8778-66439A5CF3EF}" type="datetimeFigureOut">
              <a:rPr lang="en-GB" smtClean="0"/>
              <a:t>12/04/2026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395154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en-GB"/>
              <a:t>Click to edit Master title style</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p:txBody>
          <a:bodyPr/>
          <a:lstStyle/>
          <a:p>
            <a:fld id="{4DD5B595-08B4-44FD-8778-66439A5CF3EF}" type="datetimeFigureOut">
              <a:rPr lang="en-GB" smtClean="0"/>
              <a:t>12/04/2026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289889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p:txBody>
          <a:bodyPr/>
          <a:lstStyle/>
          <a:p>
            <a:fld id="{4DD5B595-08B4-44FD-8778-66439A5CF3EF}" type="datetimeFigureOut">
              <a:rPr lang="en-GB" smtClean="0"/>
              <a:t>12/04/2026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C645C0-0BA0-48B5-BBD7-B650891CA4CF}" type="slidenum">
              <a:rPr lang="en-GB" smtClean="0"/>
              <a:t>‹#›</a:t>
            </a:fld>
            <a:endParaRPr lang="en-GB"/>
          </a:p>
        </p:txBody>
      </p:sp>
    </p:spTree>
    <p:extLst>
      <p:ext uri="{BB962C8B-B14F-4D97-AF65-F5344CB8AC3E}">
        <p14:creationId xmlns:p14="http://schemas.microsoft.com/office/powerpoint/2010/main" val="3840034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4DD5B595-08B4-44FD-8778-66439A5CF3EF}" type="datetimeFigureOut">
              <a:rPr lang="en-GB" smtClean="0"/>
              <a:t>12/04/2026</a:t>
            </a:fld>
            <a:endParaRPr lang="en-GB"/>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EFC645C0-0BA0-48B5-BBD7-B650891CA4CF}" type="slidenum">
              <a:rPr lang="en-GB" smtClean="0"/>
              <a:t>‹#›</a:t>
            </a:fld>
            <a:endParaRPr lang="en-GB"/>
          </a:p>
        </p:txBody>
      </p:sp>
    </p:spTree>
    <p:extLst>
      <p:ext uri="{BB962C8B-B14F-4D97-AF65-F5344CB8AC3E}">
        <p14:creationId xmlns:p14="http://schemas.microsoft.com/office/powerpoint/2010/main" val="207902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0.png"/><Relationship Id="rId7" Type="http://schemas.openxmlformats.org/officeDocument/2006/relationships/image" Target="../media/image48.png"/><Relationship Id="rId12"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3.png"/><Relationship Id="rId5" Type="http://schemas.openxmlformats.org/officeDocument/2006/relationships/image" Target="../media/image46.png"/><Relationship Id="rId10" Type="http://schemas.openxmlformats.org/officeDocument/2006/relationships/image" Target="../media/image50.png"/><Relationship Id="rId4" Type="http://schemas.microsoft.com/office/2007/relationships/hdphoto" Target="../media/hdphoto1.wdp"/><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30.png"/><Relationship Id="rId7" Type="http://schemas.openxmlformats.org/officeDocument/2006/relationships/image" Target="../media/image27.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6.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14.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microsoft.com/office/2007/relationships/hdphoto" Target="../media/hdphoto1.wdp"/><Relationship Id="rId9" Type="http://schemas.openxmlformats.org/officeDocument/2006/relationships/image" Target="../media/image37.pn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0.png"/><Relationship Id="rId7" Type="http://schemas.openxmlformats.org/officeDocument/2006/relationships/image" Target="../media/image68.gif"/><Relationship Id="rId12" Type="http://schemas.openxmlformats.org/officeDocument/2006/relationships/image" Target="../media/image71.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7.gif"/><Relationship Id="rId11" Type="http://schemas.openxmlformats.org/officeDocument/2006/relationships/image" Target="../media/image70.gif"/><Relationship Id="rId5" Type="http://schemas.openxmlformats.org/officeDocument/2006/relationships/image" Target="../media/image27.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71.gif"/><Relationship Id="rId3" Type="http://schemas.openxmlformats.org/officeDocument/2006/relationships/image" Target="../media/image30.png"/><Relationship Id="rId7" Type="http://schemas.openxmlformats.org/officeDocument/2006/relationships/image" Target="../media/image48.png"/><Relationship Id="rId12"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72.png"/><Relationship Id="rId5" Type="http://schemas.openxmlformats.org/officeDocument/2006/relationships/image" Target="../media/image46.pn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27.png"/><Relationship Id="rId14" Type="http://schemas.openxmlformats.org/officeDocument/2006/relationships/image" Target="../media/image67.gif"/></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6.png"/><Relationship Id="rId18" Type="http://schemas.openxmlformats.org/officeDocument/2006/relationships/image" Target="../media/image81.svg"/><Relationship Id="rId26" Type="http://schemas.openxmlformats.org/officeDocument/2006/relationships/image" Target="../media/image59.png"/><Relationship Id="rId3" Type="http://schemas.openxmlformats.org/officeDocument/2006/relationships/image" Target="../media/image30.png"/><Relationship Id="rId21" Type="http://schemas.openxmlformats.org/officeDocument/2006/relationships/image" Target="../media/image84.png"/><Relationship Id="rId7" Type="http://schemas.openxmlformats.org/officeDocument/2006/relationships/image" Target="../media/image5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64.png"/><Relationship Id="rId2" Type="http://schemas.openxmlformats.org/officeDocument/2006/relationships/notesSlide" Target="../notesSlides/notesSlide9.xml"/><Relationship Id="rId16" Type="http://schemas.openxmlformats.org/officeDocument/2006/relationships/image" Target="../media/image79.svg"/><Relationship Id="rId20" Type="http://schemas.openxmlformats.org/officeDocument/2006/relationships/image" Target="../media/image83.svg"/><Relationship Id="rId29"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87.svg"/><Relationship Id="rId5" Type="http://schemas.openxmlformats.org/officeDocument/2006/relationships/image" Target="../media/image46.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89.png"/><Relationship Id="rId10" Type="http://schemas.openxmlformats.org/officeDocument/2006/relationships/image" Target="../media/image48.png"/><Relationship Id="rId19" Type="http://schemas.openxmlformats.org/officeDocument/2006/relationships/image" Target="../media/image82.png"/><Relationship Id="rId4" Type="http://schemas.microsoft.com/office/2007/relationships/hdphoto" Target="../media/hdphoto1.wdp"/><Relationship Id="rId9" Type="http://schemas.openxmlformats.org/officeDocument/2006/relationships/image" Target="../media/image47.png"/><Relationship Id="rId14" Type="http://schemas.openxmlformats.org/officeDocument/2006/relationships/image" Target="../media/image77.png"/><Relationship Id="rId22" Type="http://schemas.openxmlformats.org/officeDocument/2006/relationships/image" Target="../media/image85.svg"/><Relationship Id="rId27" Type="http://schemas.openxmlformats.org/officeDocument/2006/relationships/image" Target="../media/image88.png"/></Relationships>
</file>

<file path=ppt/slides/_rels/slide15.xml.rels><?xml version="1.0" encoding="UTF-8" standalone="yes"?>
<Relationships xmlns="http://schemas.openxmlformats.org/package/2006/relationships"><Relationship Id="rId13" Type="http://schemas.openxmlformats.org/officeDocument/2006/relationships/image" Target="../media/image94.svg"/><Relationship Id="rId18" Type="http://schemas.openxmlformats.org/officeDocument/2006/relationships/image" Target="../media/image99.png"/><Relationship Id="rId26" Type="http://schemas.openxmlformats.org/officeDocument/2006/relationships/image" Target="../media/image107.png"/><Relationship Id="rId21" Type="http://schemas.openxmlformats.org/officeDocument/2006/relationships/image" Target="../media/image102.svg"/><Relationship Id="rId34" Type="http://schemas.openxmlformats.org/officeDocument/2006/relationships/image" Target="../media/image115.png"/><Relationship Id="rId7" Type="http://schemas.openxmlformats.org/officeDocument/2006/relationships/image" Target="../media/image37.png"/><Relationship Id="rId12" Type="http://schemas.openxmlformats.org/officeDocument/2006/relationships/image" Target="../media/image93.png"/><Relationship Id="rId17" Type="http://schemas.openxmlformats.org/officeDocument/2006/relationships/image" Target="../media/image98.svg"/><Relationship Id="rId25" Type="http://schemas.openxmlformats.org/officeDocument/2006/relationships/image" Target="../media/image106.svg"/><Relationship Id="rId33" Type="http://schemas.openxmlformats.org/officeDocument/2006/relationships/image" Target="../media/image114.svg"/><Relationship Id="rId2" Type="http://schemas.openxmlformats.org/officeDocument/2006/relationships/notesSlide" Target="../notesSlides/notesSlide10.xml"/><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sv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92.png"/><Relationship Id="rId24" Type="http://schemas.openxmlformats.org/officeDocument/2006/relationships/image" Target="../media/image105.png"/><Relationship Id="rId32" Type="http://schemas.openxmlformats.org/officeDocument/2006/relationships/image" Target="../media/image113.png"/><Relationship Id="rId37" Type="http://schemas.openxmlformats.org/officeDocument/2006/relationships/image" Target="../media/image118.svg"/><Relationship Id="rId5" Type="http://schemas.openxmlformats.org/officeDocument/2006/relationships/image" Target="../media/image14.png"/><Relationship Id="rId15" Type="http://schemas.openxmlformats.org/officeDocument/2006/relationships/image" Target="../media/image96.svg"/><Relationship Id="rId23" Type="http://schemas.openxmlformats.org/officeDocument/2006/relationships/image" Target="../media/image104.svg"/><Relationship Id="rId28" Type="http://schemas.openxmlformats.org/officeDocument/2006/relationships/image" Target="../media/image109.png"/><Relationship Id="rId36" Type="http://schemas.openxmlformats.org/officeDocument/2006/relationships/image" Target="../media/image117.png"/><Relationship Id="rId10" Type="http://schemas.openxmlformats.org/officeDocument/2006/relationships/image" Target="../media/image91.png"/><Relationship Id="rId19" Type="http://schemas.openxmlformats.org/officeDocument/2006/relationships/image" Target="../media/image100.svg"/><Relationship Id="rId31" Type="http://schemas.openxmlformats.org/officeDocument/2006/relationships/image" Target="../media/image112.svg"/><Relationship Id="rId4" Type="http://schemas.microsoft.com/office/2007/relationships/hdphoto" Target="../media/hdphoto1.wdp"/><Relationship Id="rId9" Type="http://schemas.openxmlformats.org/officeDocument/2006/relationships/image" Target="../media/image29.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svg"/><Relationship Id="rId30" Type="http://schemas.openxmlformats.org/officeDocument/2006/relationships/image" Target="../media/image111.png"/><Relationship Id="rId35" Type="http://schemas.openxmlformats.org/officeDocument/2006/relationships/image" Target="../media/image116.svg"/><Relationship Id="rId8" Type="http://schemas.openxmlformats.org/officeDocument/2006/relationships/image" Target="../media/image90.png"/><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19.png"/><Relationship Id="rId10" Type="http://schemas.openxmlformats.org/officeDocument/2006/relationships/image" Target="../media/image43.png"/><Relationship Id="rId4" Type="http://schemas.openxmlformats.org/officeDocument/2006/relationships/image" Target="../media/image27.png"/><Relationship Id="rId9" Type="http://schemas.openxmlformats.org/officeDocument/2006/relationships/image" Target="../media/image121.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23.png"/><Relationship Id="rId3" Type="http://schemas.openxmlformats.org/officeDocument/2006/relationships/image" Target="../media/image46.png"/><Relationship Id="rId7" Type="http://schemas.openxmlformats.org/officeDocument/2006/relationships/image" Target="../media/image27.png"/><Relationship Id="rId12"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122.png"/><Relationship Id="rId5" Type="http://schemas.openxmlformats.org/officeDocument/2006/relationships/image" Target="../media/image48.png"/><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1.wdp"/><Relationship Id="rId14" Type="http://schemas.openxmlformats.org/officeDocument/2006/relationships/image" Target="../media/image124.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0.png"/><Relationship Id="rId7" Type="http://schemas.openxmlformats.org/officeDocument/2006/relationships/image" Target="../media/image47.png"/><Relationship Id="rId12"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125.png"/><Relationship Id="rId5" Type="http://schemas.openxmlformats.org/officeDocument/2006/relationships/image" Target="../media/image46.png"/><Relationship Id="rId10" Type="http://schemas.openxmlformats.org/officeDocument/2006/relationships/image" Target="../media/image50.png"/><Relationship Id="rId4" Type="http://schemas.microsoft.com/office/2007/relationships/hdphoto" Target="../media/hdphoto1.wdp"/><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32.png"/><Relationship Id="rId1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128.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notesSlide" Target="../notesSlides/notesSlide14.xml"/><Relationship Id="rId16"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30.png"/><Relationship Id="rId5" Type="http://schemas.openxmlformats.org/officeDocument/2006/relationships/image" Target="../media/image14.png"/><Relationship Id="rId15" Type="http://schemas.openxmlformats.org/officeDocument/2006/relationships/image" Target="../media/image134.png"/><Relationship Id="rId10" Type="http://schemas.openxmlformats.org/officeDocument/2006/relationships/image" Target="../media/image129.png"/><Relationship Id="rId4" Type="http://schemas.microsoft.com/office/2007/relationships/hdphoto" Target="../media/hdphoto1.wdp"/><Relationship Id="rId9" Type="http://schemas.openxmlformats.org/officeDocument/2006/relationships/image" Target="../media/image27.png"/><Relationship Id="rId14" Type="http://schemas.openxmlformats.org/officeDocument/2006/relationships/image" Target="../media/image1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41.png"/><Relationship Id="rId3" Type="http://schemas.openxmlformats.org/officeDocument/2006/relationships/image" Target="../media/image137.png"/><Relationship Id="rId7" Type="http://schemas.openxmlformats.org/officeDocument/2006/relationships/image" Target="../media/image138.png"/><Relationship Id="rId12" Type="http://schemas.openxmlformats.org/officeDocument/2006/relationships/image" Target="../media/image1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27.png"/><Relationship Id="rId5" Type="http://schemas.microsoft.com/office/2007/relationships/hdphoto" Target="../media/hdphoto1.wdp"/><Relationship Id="rId10" Type="http://schemas.openxmlformats.org/officeDocument/2006/relationships/image" Target="../media/image2.png"/><Relationship Id="rId4" Type="http://schemas.openxmlformats.org/officeDocument/2006/relationships/image" Target="../media/image30.png"/><Relationship Id="rId9" Type="http://schemas.openxmlformats.org/officeDocument/2006/relationships/image" Target="../media/image139.png"/><Relationship Id="rId14" Type="http://schemas.openxmlformats.org/officeDocument/2006/relationships/image" Target="../media/image142.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40.png"/><Relationship Id="rId3" Type="http://schemas.openxmlformats.org/officeDocument/2006/relationships/image" Target="../media/image46.png"/><Relationship Id="rId7" Type="http://schemas.openxmlformats.org/officeDocument/2006/relationships/image" Target="../media/image27.png"/><Relationship Id="rId12"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144.png"/><Relationship Id="rId5" Type="http://schemas.openxmlformats.org/officeDocument/2006/relationships/image" Target="../media/image48.png"/><Relationship Id="rId10" Type="http://schemas.openxmlformats.org/officeDocument/2006/relationships/image" Target="../media/image143.png"/><Relationship Id="rId4" Type="http://schemas.openxmlformats.org/officeDocument/2006/relationships/image" Target="../media/image47.png"/><Relationship Id="rId9" Type="http://schemas.microsoft.com/office/2007/relationships/hdphoto" Target="../media/hdphoto1.wdp"/><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0.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146.png"/><Relationship Id="rId5" Type="http://schemas.openxmlformats.org/officeDocument/2006/relationships/image" Target="../media/image46.png"/><Relationship Id="rId10" Type="http://schemas.openxmlformats.org/officeDocument/2006/relationships/image" Target="../media/image44.png"/><Relationship Id="rId4" Type="http://schemas.microsoft.com/office/2007/relationships/hdphoto" Target="../media/hdphoto1.wdp"/><Relationship Id="rId9" Type="http://schemas.openxmlformats.org/officeDocument/2006/relationships/image" Target="../media/image145.png"/></Relationships>
</file>

<file path=ppt/slides/_rels/slide23.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119.png"/><Relationship Id="rId12" Type="http://schemas.openxmlformats.org/officeDocument/2006/relationships/image" Target="../media/image151.png"/><Relationship Id="rId17" Type="http://schemas.openxmlformats.org/officeDocument/2006/relationships/image" Target="../media/image156.png"/><Relationship Id="rId2" Type="http://schemas.openxmlformats.org/officeDocument/2006/relationships/notesSlide" Target="../notesSlides/notesSlide18.xml"/><Relationship Id="rId16"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50.png"/><Relationship Id="rId5" Type="http://schemas.openxmlformats.org/officeDocument/2006/relationships/image" Target="../media/image14.png"/><Relationship Id="rId15" Type="http://schemas.openxmlformats.org/officeDocument/2006/relationships/image" Target="../media/image154.png"/><Relationship Id="rId10" Type="http://schemas.openxmlformats.org/officeDocument/2006/relationships/image" Target="../media/image149.png"/><Relationship Id="rId4" Type="http://schemas.microsoft.com/office/2007/relationships/hdphoto" Target="../media/hdphoto1.wdp"/><Relationship Id="rId9" Type="http://schemas.openxmlformats.org/officeDocument/2006/relationships/image" Target="../media/image148.png"/><Relationship Id="rId14" Type="http://schemas.openxmlformats.org/officeDocument/2006/relationships/image" Target="../media/image153.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158.png"/><Relationship Id="rId12"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audio" Target="../media/audio2.wav"/><Relationship Id="rId5" Type="http://schemas.openxmlformats.org/officeDocument/2006/relationships/image" Target="../media/image27.png"/><Relationship Id="rId10" Type="http://schemas.openxmlformats.org/officeDocument/2006/relationships/image" Target="../media/image160.png"/><Relationship Id="rId4" Type="http://schemas.microsoft.com/office/2007/relationships/hdphoto" Target="../media/hdphoto1.wdp"/><Relationship Id="rId9" Type="http://schemas.openxmlformats.org/officeDocument/2006/relationships/image" Target="../media/image159.png"/><Relationship Id="rId1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30.png"/><Relationship Id="rId7" Type="http://schemas.openxmlformats.org/officeDocument/2006/relationships/image" Target="../media/image71.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119.pn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161.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0.png"/><Relationship Id="rId7" Type="http://schemas.openxmlformats.org/officeDocument/2006/relationships/image" Target="../media/image48.png"/><Relationship Id="rId12" Type="http://schemas.openxmlformats.org/officeDocument/2006/relationships/image" Target="../media/image16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162.gif"/><Relationship Id="rId4" Type="http://schemas.microsoft.com/office/2007/relationships/hdphoto" Target="../media/hdphoto1.wdp"/><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145.png"/><Relationship Id="rId7" Type="http://schemas.microsoft.com/office/2007/relationships/hdphoto" Target="../media/hdphoto1.wdp"/><Relationship Id="rId12"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8.png"/><Relationship Id="rId5" Type="http://schemas.openxmlformats.org/officeDocument/2006/relationships/image" Target="../media/image165.png"/><Relationship Id="rId10" Type="http://schemas.openxmlformats.org/officeDocument/2006/relationships/image" Target="../media/image47.png"/><Relationship Id="rId4" Type="http://schemas.openxmlformats.org/officeDocument/2006/relationships/image" Target="../media/image164.png"/><Relationship Id="rId9" Type="http://schemas.openxmlformats.org/officeDocument/2006/relationships/image" Target="../media/image44.png"/><Relationship Id="rId14" Type="http://schemas.openxmlformats.org/officeDocument/2006/relationships/image" Target="../media/image166.png"/></Relationships>
</file>

<file path=ppt/slides/_rels/slide28.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3.png"/><Relationship Id="rId18" Type="http://schemas.openxmlformats.org/officeDocument/2006/relationships/image" Target="../media/image178.png"/><Relationship Id="rId3" Type="http://schemas.openxmlformats.org/officeDocument/2006/relationships/image" Target="../media/image30.png"/><Relationship Id="rId21" Type="http://schemas.openxmlformats.org/officeDocument/2006/relationships/image" Target="../media/image181.png"/><Relationship Id="rId7" Type="http://schemas.openxmlformats.org/officeDocument/2006/relationships/image" Target="../media/image168.png"/><Relationship Id="rId12" Type="http://schemas.openxmlformats.org/officeDocument/2006/relationships/image" Target="../media/image172.png"/><Relationship Id="rId17" Type="http://schemas.openxmlformats.org/officeDocument/2006/relationships/image" Target="../media/image177.svg"/><Relationship Id="rId2" Type="http://schemas.openxmlformats.org/officeDocument/2006/relationships/notesSlide" Target="../notesSlides/notesSlide23.xml"/><Relationship Id="rId16" Type="http://schemas.openxmlformats.org/officeDocument/2006/relationships/image" Target="../media/image176.png"/><Relationship Id="rId20"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1.png"/><Relationship Id="rId5" Type="http://schemas.openxmlformats.org/officeDocument/2006/relationships/image" Target="../media/image167.png"/><Relationship Id="rId15" Type="http://schemas.openxmlformats.org/officeDocument/2006/relationships/image" Target="../media/image175.png"/><Relationship Id="rId10" Type="http://schemas.openxmlformats.org/officeDocument/2006/relationships/image" Target="../media/image170.png"/><Relationship Id="rId19" Type="http://schemas.openxmlformats.org/officeDocument/2006/relationships/image" Target="../media/image179.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74.png"/><Relationship Id="rId22"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image" Target="../media/image30.png"/><Relationship Id="rId7"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audio" Target="../media/audio2.wav"/><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4.gif"/><Relationship Id="rId9" Type="http://schemas.openxmlformats.org/officeDocument/2006/relationships/audio" Target="../media/audio1.wav"/><Relationship Id="rId1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86.gif"/><Relationship Id="rId3" Type="http://schemas.openxmlformats.org/officeDocument/2006/relationships/image" Target="../media/image119.png"/><Relationship Id="rId7" Type="http://schemas.openxmlformats.org/officeDocument/2006/relationships/image" Target="../media/image27.png"/><Relationship Id="rId12" Type="http://schemas.openxmlformats.org/officeDocument/2006/relationships/image" Target="../media/image185.png"/><Relationship Id="rId17" Type="http://schemas.openxmlformats.org/officeDocument/2006/relationships/image" Target="../media/image2.png"/><Relationship Id="rId2" Type="http://schemas.openxmlformats.org/officeDocument/2006/relationships/notesSlide" Target="../notesSlides/notesSlide25.xml"/><Relationship Id="rId16"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82.png"/><Relationship Id="rId11" Type="http://schemas.openxmlformats.org/officeDocument/2006/relationships/image" Target="../media/image184.gif"/><Relationship Id="rId5" Type="http://schemas.microsoft.com/office/2007/relationships/hdphoto" Target="../media/hdphoto1.wdp"/><Relationship Id="rId15" Type="http://schemas.openxmlformats.org/officeDocument/2006/relationships/audio" Target="../media/audio4.wav"/><Relationship Id="rId10" Type="http://schemas.openxmlformats.org/officeDocument/2006/relationships/image" Target="../media/image183.gif"/><Relationship Id="rId4" Type="http://schemas.openxmlformats.org/officeDocument/2006/relationships/image" Target="../media/image30.png"/><Relationship Id="rId9" Type="http://schemas.openxmlformats.org/officeDocument/2006/relationships/image" Target="../media/image14.png"/><Relationship Id="rId14" Type="http://schemas.openxmlformats.org/officeDocument/2006/relationships/image" Target="../media/image187.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audio" Target="../media/audio6.wav"/><Relationship Id="rId3" Type="http://schemas.openxmlformats.org/officeDocument/2006/relationships/image" Target="../media/image30.png"/><Relationship Id="rId7" Type="http://schemas.openxmlformats.org/officeDocument/2006/relationships/image" Target="../media/image47.png"/><Relationship Id="rId12" Type="http://schemas.openxmlformats.org/officeDocument/2006/relationships/audio" Target="../media/audio5.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188.png"/><Relationship Id="rId5" Type="http://schemas.openxmlformats.org/officeDocument/2006/relationships/image" Target="../media/image27.png"/><Relationship Id="rId15" Type="http://schemas.openxmlformats.org/officeDocument/2006/relationships/image" Target="../media/image50.png"/><Relationship Id="rId10" Type="http://schemas.openxmlformats.org/officeDocument/2006/relationships/image" Target="../media/image189.png"/><Relationship Id="rId4" Type="http://schemas.microsoft.com/office/2007/relationships/hdphoto" Target="../media/hdphoto1.wdp"/><Relationship Id="rId9" Type="http://schemas.openxmlformats.org/officeDocument/2006/relationships/image" Target="../media/image49.png"/><Relationship Id="rId14" Type="http://schemas.openxmlformats.org/officeDocument/2006/relationships/image" Target="../media/image190.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1.png"/><Relationship Id="rId5" Type="http://schemas.openxmlformats.org/officeDocument/2006/relationships/image" Target="../media/image30.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4.png"/><Relationship Id="rId10" Type="http://schemas.openxmlformats.org/officeDocument/2006/relationships/image" Target="../media/image195.png"/><Relationship Id="rId4" Type="http://schemas.microsoft.com/office/2007/relationships/hdphoto" Target="../media/hdphoto1.wdp"/><Relationship Id="rId9" Type="http://schemas.openxmlformats.org/officeDocument/2006/relationships/image" Target="../media/image194.png"/></Relationships>
</file>

<file path=ppt/slides/_rels/slide34.xml.rels><?xml version="1.0" encoding="UTF-8" standalone="yes"?>
<Relationships xmlns="http://schemas.openxmlformats.org/package/2006/relationships"><Relationship Id="rId8" Type="http://schemas.openxmlformats.org/officeDocument/2006/relationships/image" Target="../media/image198.gif"/><Relationship Id="rId3" Type="http://schemas.openxmlformats.org/officeDocument/2006/relationships/image" Target="../media/image30.png"/><Relationship Id="rId7" Type="http://schemas.openxmlformats.org/officeDocument/2006/relationships/image" Target="../media/image197.g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png"/><Relationship Id="rId7" Type="http://schemas.openxmlformats.org/officeDocument/2006/relationships/image" Target="../media/image20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99.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01.png"/><Relationship Id="rId3" Type="http://schemas.openxmlformats.org/officeDocument/2006/relationships/image" Target="../media/image30.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27.png"/><Relationship Id="rId5" Type="http://schemas.openxmlformats.org/officeDocument/2006/relationships/image" Target="../media/image14.png"/><Relationship Id="rId15" Type="http://schemas.openxmlformats.org/officeDocument/2006/relationships/image" Target="../media/image203.png"/><Relationship Id="rId10"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48.png"/><Relationship Id="rId14" Type="http://schemas.openxmlformats.org/officeDocument/2006/relationships/image" Target="../media/image202.png"/></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05.gif"/><Relationship Id="rId18" Type="http://schemas.openxmlformats.org/officeDocument/2006/relationships/image" Target="../media/image207.gif"/><Relationship Id="rId3" Type="http://schemas.openxmlformats.org/officeDocument/2006/relationships/image" Target="../media/image30.png"/><Relationship Id="rId21" Type="http://schemas.openxmlformats.org/officeDocument/2006/relationships/image" Target="../media/image50.png"/><Relationship Id="rId7" Type="http://schemas.openxmlformats.org/officeDocument/2006/relationships/image" Target="../media/image47.png"/><Relationship Id="rId12" Type="http://schemas.openxmlformats.org/officeDocument/2006/relationships/image" Target="../media/image71.gif"/><Relationship Id="rId17" Type="http://schemas.openxmlformats.org/officeDocument/2006/relationships/image" Target="../media/image162.gif"/><Relationship Id="rId2" Type="http://schemas.openxmlformats.org/officeDocument/2006/relationships/notesSlide" Target="../notesSlides/notesSlide32.xml"/><Relationship Id="rId16" Type="http://schemas.openxmlformats.org/officeDocument/2006/relationships/image" Target="../media/image197.gif"/><Relationship Id="rId20" Type="http://schemas.openxmlformats.org/officeDocument/2006/relationships/image" Target="../media/image208.gif"/><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2.gif"/><Relationship Id="rId5" Type="http://schemas.openxmlformats.org/officeDocument/2006/relationships/image" Target="../media/image46.png"/><Relationship Id="rId15" Type="http://schemas.openxmlformats.org/officeDocument/2006/relationships/image" Target="../media/image67.gif"/><Relationship Id="rId10" Type="http://schemas.openxmlformats.org/officeDocument/2006/relationships/image" Target="../media/image204.png"/><Relationship Id="rId19" Type="http://schemas.openxmlformats.org/officeDocument/2006/relationships/image" Target="../media/image41.gif"/><Relationship Id="rId4" Type="http://schemas.microsoft.com/office/2007/relationships/hdphoto" Target="../media/hdphoto1.wdp"/><Relationship Id="rId9" Type="http://schemas.openxmlformats.org/officeDocument/2006/relationships/image" Target="../media/image49.png"/><Relationship Id="rId14" Type="http://schemas.openxmlformats.org/officeDocument/2006/relationships/image" Target="../media/image206.gif"/></Relationships>
</file>

<file path=ppt/slides/_rels/slide38.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9.png"/><Relationship Id="rId7" Type="http://schemas.openxmlformats.org/officeDocument/2006/relationships/image" Target="../media/image21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11.png"/><Relationship Id="rId11" Type="http://schemas.microsoft.com/office/2007/relationships/hdphoto" Target="../media/hdphoto1.wdp"/><Relationship Id="rId5" Type="http://schemas.openxmlformats.org/officeDocument/2006/relationships/image" Target="../media/image37.png"/><Relationship Id="rId10" Type="http://schemas.openxmlformats.org/officeDocument/2006/relationships/image" Target="../media/image30.png"/><Relationship Id="rId4" Type="http://schemas.openxmlformats.org/officeDocument/2006/relationships/image" Target="../media/image210.png"/><Relationship Id="rId9" Type="http://schemas.openxmlformats.org/officeDocument/2006/relationships/audio" Target="../media/audio7.wav"/></Relationships>
</file>

<file path=ppt/slides/_rels/slide39.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19.png"/><Relationship Id="rId3" Type="http://schemas.openxmlformats.org/officeDocument/2006/relationships/image" Target="../media/image30.png"/><Relationship Id="rId7" Type="http://schemas.openxmlformats.org/officeDocument/2006/relationships/image" Target="../media/image119.png"/><Relationship Id="rId12" Type="http://schemas.openxmlformats.org/officeDocument/2006/relationships/image" Target="../media/image21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09.png"/><Relationship Id="rId11" Type="http://schemas.openxmlformats.org/officeDocument/2006/relationships/image" Target="../media/image217.png"/><Relationship Id="rId5" Type="http://schemas.openxmlformats.org/officeDocument/2006/relationships/image" Target="../media/image214.png"/><Relationship Id="rId15" Type="http://schemas.openxmlformats.org/officeDocument/2006/relationships/image" Target="../media/image206.gif"/><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216.png"/><Relationship Id="rId14" Type="http://schemas.openxmlformats.org/officeDocument/2006/relationships/image" Target="../media/image39.gif"/></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3.wav"/><Relationship Id="rId3" Type="http://schemas.openxmlformats.org/officeDocument/2006/relationships/image" Target="../media/image30.png"/><Relationship Id="rId7" Type="http://schemas.openxmlformats.org/officeDocument/2006/relationships/image" Target="../media/image42.gif"/><Relationship Id="rId12" Type="http://schemas.openxmlformats.org/officeDocument/2006/relationships/audio" Target="../media/audio12.wav"/><Relationship Id="rId17" Type="http://schemas.openxmlformats.org/officeDocument/2006/relationships/image" Target="../media/image220.png"/><Relationship Id="rId2" Type="http://schemas.openxmlformats.org/officeDocument/2006/relationships/notesSlide" Target="../notesSlides/notesSlide35.xml"/><Relationship Id="rId16"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06.gif"/><Relationship Id="rId11" Type="http://schemas.openxmlformats.org/officeDocument/2006/relationships/audio" Target="../media/audio11.wav"/><Relationship Id="rId5" Type="http://schemas.openxmlformats.org/officeDocument/2006/relationships/image" Target="../media/image209.png"/><Relationship Id="rId15" Type="http://schemas.openxmlformats.org/officeDocument/2006/relationships/image" Target="../media/image119.png"/><Relationship Id="rId10" Type="http://schemas.openxmlformats.org/officeDocument/2006/relationships/audio" Target="../media/audio10.wav"/><Relationship Id="rId4" Type="http://schemas.microsoft.com/office/2007/relationships/hdphoto" Target="../media/hdphoto1.wdp"/><Relationship Id="rId9" Type="http://schemas.openxmlformats.org/officeDocument/2006/relationships/audio" Target="../media/audio9.wav"/><Relationship Id="rId14" Type="http://schemas.openxmlformats.org/officeDocument/2006/relationships/image" Target="../media/image14.pn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23.png"/><Relationship Id="rId3" Type="http://schemas.openxmlformats.org/officeDocument/2006/relationships/image" Target="../media/image30.png"/><Relationship Id="rId7" Type="http://schemas.openxmlformats.org/officeDocument/2006/relationships/image" Target="../media/image48.png"/><Relationship Id="rId12" Type="http://schemas.openxmlformats.org/officeDocument/2006/relationships/image" Target="../media/image22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221.png"/><Relationship Id="rId5" Type="http://schemas.openxmlformats.org/officeDocument/2006/relationships/image" Target="../media/image46.png"/><Relationship Id="rId10" Type="http://schemas.openxmlformats.org/officeDocument/2006/relationships/image" Target="../media/image44.png"/><Relationship Id="rId4" Type="http://schemas.microsoft.com/office/2007/relationships/hdphoto" Target="../media/hdphoto1.wdp"/><Relationship Id="rId9"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22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224.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4.png"/><Relationship Id="rId9"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7.png"/><Relationship Id="rId18" Type="http://schemas.openxmlformats.org/officeDocument/2006/relationships/image" Target="../media/image237.png"/><Relationship Id="rId26" Type="http://schemas.openxmlformats.org/officeDocument/2006/relationships/image" Target="../media/image245.png"/><Relationship Id="rId3" Type="http://schemas.openxmlformats.org/officeDocument/2006/relationships/image" Target="../media/image30.png"/><Relationship Id="rId21" Type="http://schemas.openxmlformats.org/officeDocument/2006/relationships/image" Target="../media/image240.png"/><Relationship Id="rId7" Type="http://schemas.openxmlformats.org/officeDocument/2006/relationships/image" Target="../media/image227.png"/><Relationship Id="rId12" Type="http://schemas.openxmlformats.org/officeDocument/2006/relationships/image" Target="../media/image232.png"/><Relationship Id="rId17" Type="http://schemas.openxmlformats.org/officeDocument/2006/relationships/image" Target="../media/image236.png"/><Relationship Id="rId25" Type="http://schemas.openxmlformats.org/officeDocument/2006/relationships/image" Target="../media/image244.png"/><Relationship Id="rId2" Type="http://schemas.openxmlformats.org/officeDocument/2006/relationships/notesSlide" Target="../notesSlides/notesSlide38.xml"/><Relationship Id="rId16" Type="http://schemas.openxmlformats.org/officeDocument/2006/relationships/image" Target="../media/image235.png"/><Relationship Id="rId20" Type="http://schemas.openxmlformats.org/officeDocument/2006/relationships/image" Target="../media/image239.png"/><Relationship Id="rId29"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image" Target="../media/image226.png"/><Relationship Id="rId11" Type="http://schemas.openxmlformats.org/officeDocument/2006/relationships/image" Target="../media/image231.png"/><Relationship Id="rId24" Type="http://schemas.openxmlformats.org/officeDocument/2006/relationships/image" Target="../media/image243.png"/><Relationship Id="rId32" Type="http://schemas.openxmlformats.org/officeDocument/2006/relationships/image" Target="../media/image251.png"/><Relationship Id="rId5" Type="http://schemas.openxmlformats.org/officeDocument/2006/relationships/image" Target="../media/image210.png"/><Relationship Id="rId15" Type="http://schemas.openxmlformats.org/officeDocument/2006/relationships/image" Target="../media/image234.png"/><Relationship Id="rId23" Type="http://schemas.openxmlformats.org/officeDocument/2006/relationships/image" Target="../media/image242.png"/><Relationship Id="rId28" Type="http://schemas.openxmlformats.org/officeDocument/2006/relationships/image" Target="../media/image247.png"/><Relationship Id="rId10" Type="http://schemas.openxmlformats.org/officeDocument/2006/relationships/image" Target="../media/image230.png"/><Relationship Id="rId19" Type="http://schemas.openxmlformats.org/officeDocument/2006/relationships/image" Target="../media/image238.png"/><Relationship Id="rId31" Type="http://schemas.openxmlformats.org/officeDocument/2006/relationships/image" Target="../media/image250.png"/><Relationship Id="rId4" Type="http://schemas.microsoft.com/office/2007/relationships/hdphoto" Target="../media/hdphoto1.wdp"/><Relationship Id="rId9" Type="http://schemas.openxmlformats.org/officeDocument/2006/relationships/image" Target="../media/image229.png"/><Relationship Id="rId14" Type="http://schemas.openxmlformats.org/officeDocument/2006/relationships/image" Target="../media/image233.png"/><Relationship Id="rId22" Type="http://schemas.openxmlformats.org/officeDocument/2006/relationships/image" Target="../media/image241.png"/><Relationship Id="rId27" Type="http://schemas.openxmlformats.org/officeDocument/2006/relationships/image" Target="../media/image246.png"/><Relationship Id="rId30" Type="http://schemas.openxmlformats.org/officeDocument/2006/relationships/image" Target="../media/image249.png"/></Relationships>
</file>

<file path=ppt/slides/_rels/slide4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2.gif"/><Relationship Id="rId3" Type="http://schemas.openxmlformats.org/officeDocument/2006/relationships/image" Target="../media/image37.png"/><Relationship Id="rId7" Type="http://schemas.openxmlformats.org/officeDocument/2006/relationships/image" Target="../media/image81.svg"/><Relationship Id="rId12" Type="http://schemas.openxmlformats.org/officeDocument/2006/relationships/image" Target="../media/image25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253.png"/><Relationship Id="rId5" Type="http://schemas.microsoft.com/office/2007/relationships/hdphoto" Target="../media/hdphoto1.wdp"/><Relationship Id="rId10" Type="http://schemas.openxmlformats.org/officeDocument/2006/relationships/image" Target="../media/image252.gif"/><Relationship Id="rId4" Type="http://schemas.openxmlformats.org/officeDocument/2006/relationships/image" Target="../media/image30.png"/><Relationship Id="rId9" Type="http://schemas.openxmlformats.org/officeDocument/2006/relationships/image" Target="../media/image209.png"/><Relationship Id="rId14" Type="http://schemas.openxmlformats.org/officeDocument/2006/relationships/image" Target="../media/image255.png"/></Relationships>
</file>

<file path=ppt/slides/_rels/slide45.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30.png"/><Relationship Id="rId7" Type="http://schemas.openxmlformats.org/officeDocument/2006/relationships/image" Target="../media/image11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56.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0.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27.png"/><Relationship Id="rId10" Type="http://schemas.openxmlformats.org/officeDocument/2006/relationships/image" Target="../media/image257.png"/><Relationship Id="rId4" Type="http://schemas.microsoft.com/office/2007/relationships/hdphoto" Target="../media/hdphoto1.wdp"/><Relationship Id="rId9"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0.png"/><Relationship Id="rId7"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6.png"/><Relationship Id="rId10" Type="http://schemas.openxmlformats.org/officeDocument/2006/relationships/image" Target="../media/image50.png"/><Relationship Id="rId4" Type="http://schemas.microsoft.com/office/2007/relationships/hdphoto" Target="../media/hdphoto1.wdp"/><Relationship Id="rId9" Type="http://schemas.openxmlformats.org/officeDocument/2006/relationships/image" Target="../media/image49.png"/></Relationships>
</file>

<file path=ppt/slides/_rels/slide4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19.png"/><Relationship Id="rId7" Type="http://schemas.openxmlformats.org/officeDocument/2006/relationships/image" Target="../media/image48.png"/><Relationship Id="rId12" Type="http://schemas.openxmlformats.org/officeDocument/2006/relationships/image" Target="../media/image25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209.png"/><Relationship Id="rId5" Type="http://schemas.openxmlformats.org/officeDocument/2006/relationships/image" Target="../media/image46.png"/><Relationship Id="rId10"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30.png"/></Relationships>
</file>

<file path=ppt/slides/_rels/slide4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0.png"/><Relationship Id="rId7" Type="http://schemas.openxmlformats.org/officeDocument/2006/relationships/image" Target="../media/image44.png"/><Relationship Id="rId12" Type="http://schemas.openxmlformats.org/officeDocument/2006/relationships/image" Target="../media/image26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image" Target="../media/image119.png"/><Relationship Id="rId5" Type="http://schemas.openxmlformats.org/officeDocument/2006/relationships/image" Target="../media/image164.png"/><Relationship Id="rId10" Type="http://schemas.openxmlformats.org/officeDocument/2006/relationships/image" Target="../media/image259.png"/><Relationship Id="rId4" Type="http://schemas.openxmlformats.org/officeDocument/2006/relationships/image" Target="../media/image145.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64.png"/><Relationship Id="rId18" Type="http://schemas.openxmlformats.org/officeDocument/2006/relationships/image" Target="../media/image269.png"/><Relationship Id="rId3" Type="http://schemas.openxmlformats.org/officeDocument/2006/relationships/image" Target="../media/image46.png"/><Relationship Id="rId21" Type="http://schemas.openxmlformats.org/officeDocument/2006/relationships/image" Target="../media/image50.png"/><Relationship Id="rId7" Type="http://schemas.openxmlformats.org/officeDocument/2006/relationships/image" Target="../media/image44.png"/><Relationship Id="rId12" Type="http://schemas.openxmlformats.org/officeDocument/2006/relationships/image" Target="../media/image263.png"/><Relationship Id="rId17" Type="http://schemas.openxmlformats.org/officeDocument/2006/relationships/image" Target="../media/image268.png"/><Relationship Id="rId2" Type="http://schemas.openxmlformats.org/officeDocument/2006/relationships/notesSlide" Target="../notesSlides/notesSlide45.xml"/><Relationship Id="rId16" Type="http://schemas.openxmlformats.org/officeDocument/2006/relationships/image" Target="../media/image267.png"/><Relationship Id="rId20" Type="http://schemas.openxmlformats.org/officeDocument/2006/relationships/image" Target="../media/image271.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262.png"/><Relationship Id="rId5" Type="http://schemas.openxmlformats.org/officeDocument/2006/relationships/image" Target="../media/image48.png"/><Relationship Id="rId15" Type="http://schemas.openxmlformats.org/officeDocument/2006/relationships/image" Target="../media/image266.png"/><Relationship Id="rId10" Type="http://schemas.openxmlformats.org/officeDocument/2006/relationships/image" Target="../media/image261.png"/><Relationship Id="rId19" Type="http://schemas.openxmlformats.org/officeDocument/2006/relationships/image" Target="../media/image270.png"/><Relationship Id="rId4" Type="http://schemas.openxmlformats.org/officeDocument/2006/relationships/image" Target="../media/image47.png"/><Relationship Id="rId9" Type="http://schemas.microsoft.com/office/2007/relationships/hdphoto" Target="../media/hdphoto1.wdp"/><Relationship Id="rId14" Type="http://schemas.openxmlformats.org/officeDocument/2006/relationships/image" Target="../media/image265.png"/><Relationship Id="rId22" Type="http://schemas.openxmlformats.org/officeDocument/2006/relationships/image" Target="../media/image258.png"/></Relationships>
</file>

<file path=ppt/slides/_rels/slide5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27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hyperlink" Target="http://www.wordreference.com/"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273.png"/><Relationship Id="rId4" Type="http://schemas.openxmlformats.org/officeDocument/2006/relationships/image" Target="../media/image46.png"/><Relationship Id="rId9" Type="http://schemas.microsoft.com/office/2007/relationships/hdphoto" Target="../media/hdphoto1.wdp"/></Relationships>
</file>

<file path=ppt/slides/_rels/slide5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14.png"/><Relationship Id="rId10" Type="http://schemas.openxmlformats.org/officeDocument/2006/relationships/image" Target="../media/image31.png"/><Relationship Id="rId4" Type="http://schemas.openxmlformats.org/officeDocument/2006/relationships/image" Target="../media/image27.png"/><Relationship Id="rId9" Type="http://schemas.microsoft.com/office/2007/relationships/hdphoto" Target="../media/hdphoto1.wdp"/><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42.gif"/><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gif"/><Relationship Id="rId11" Type="http://schemas.openxmlformats.org/officeDocument/2006/relationships/image" Target="../media/image45.png"/><Relationship Id="rId5" Type="http://schemas.openxmlformats.org/officeDocument/2006/relationships/image" Target="../media/image40.gif"/><Relationship Id="rId10" Type="http://schemas.openxmlformats.org/officeDocument/2006/relationships/image" Target="../media/image44.png"/><Relationship Id="rId4" Type="http://schemas.openxmlformats.org/officeDocument/2006/relationships/image" Target="../media/image39.gif"/><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0.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microsoft.com/office/2007/relationships/hdphoto" Target="../media/hdphoto1.wdp"/><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944B5-1B85-42BB-8B89-9596CC5BC35D}"/>
              </a:ext>
            </a:extLst>
          </p:cNvPr>
          <p:cNvSpPr>
            <a:spLocks noGrp="1"/>
          </p:cNvSpPr>
          <p:nvPr>
            <p:ph type="ctrTitle"/>
          </p:nvPr>
        </p:nvSpPr>
        <p:spPr>
          <a:xfrm>
            <a:off x="914400" y="9056914"/>
            <a:ext cx="10363200" cy="3072092"/>
          </a:xfrm>
          <a:solidFill>
            <a:srgbClr val="00B050"/>
          </a:solidFill>
        </p:spPr>
        <p:txBody>
          <a:bodyPr>
            <a:normAutofit/>
          </a:bodyPr>
          <a:lstStyle/>
          <a:p>
            <a:r>
              <a:rPr lang="en-GB" sz="16600" b="1" dirty="0" err="1">
                <a:solidFill>
                  <a:schemeClr val="bg1"/>
                </a:solidFill>
                <a:latin typeface="Segoe Print" panose="02000600000000000000" pitchFamily="2" charset="0"/>
              </a:rPr>
              <a:t>Français</a:t>
            </a:r>
            <a:endParaRPr lang="en-GB" sz="16600" b="1" dirty="0">
              <a:solidFill>
                <a:schemeClr val="bg1"/>
              </a:solidFill>
              <a:latin typeface="Segoe Print" panose="02000600000000000000" pitchFamily="2" charset="0"/>
            </a:endParaRPr>
          </a:p>
        </p:txBody>
      </p:sp>
      <p:sp>
        <p:nvSpPr>
          <p:cNvPr id="3" name="Subtitle 2">
            <a:extLst>
              <a:ext uri="{FF2B5EF4-FFF2-40B4-BE49-F238E27FC236}">
                <a16:creationId xmlns:a16="http://schemas.microsoft.com/office/drawing/2014/main" id="{2A7AD5C1-991B-43BF-8932-DD1E73B61754}"/>
              </a:ext>
            </a:extLst>
          </p:cNvPr>
          <p:cNvSpPr>
            <a:spLocks noGrp="1"/>
          </p:cNvSpPr>
          <p:nvPr>
            <p:ph type="subTitle" idx="1"/>
          </p:nvPr>
        </p:nvSpPr>
        <p:spPr>
          <a:xfrm>
            <a:off x="934450" y="12825692"/>
            <a:ext cx="9144000" cy="2663236"/>
          </a:xfrm>
        </p:spPr>
        <p:txBody>
          <a:bodyPr/>
          <a:lstStyle/>
          <a:p>
            <a:pPr algn="l">
              <a:lnSpc>
                <a:spcPct val="150000"/>
              </a:lnSpc>
            </a:pPr>
            <a:r>
              <a:rPr lang="en-GB" b="1" dirty="0">
                <a:solidFill>
                  <a:schemeClr val="tx1">
                    <a:lumMod val="75000"/>
                    <a:lumOff val="25000"/>
                  </a:schemeClr>
                </a:solidFill>
                <a:latin typeface="Century Gothic" panose="020B0502020202020204" pitchFamily="34" charset="0"/>
              </a:rPr>
              <a:t>Nom</a:t>
            </a:r>
            <a:r>
              <a:rPr lang="en-GB" dirty="0">
                <a:solidFill>
                  <a:schemeClr val="tx1">
                    <a:lumMod val="75000"/>
                    <a:lumOff val="25000"/>
                  </a:schemeClr>
                </a:solidFill>
                <a:latin typeface="Century Gothic" panose="020B0502020202020204" pitchFamily="34" charset="0"/>
              </a:rPr>
              <a:t> : ……………………………………………….</a:t>
            </a:r>
          </a:p>
          <a:p>
            <a:pPr algn="l">
              <a:lnSpc>
                <a:spcPct val="150000"/>
              </a:lnSpc>
            </a:pPr>
            <a:r>
              <a:rPr lang="en-GB" b="1" dirty="0" err="1">
                <a:solidFill>
                  <a:schemeClr val="tx1">
                    <a:lumMod val="75000"/>
                    <a:lumOff val="25000"/>
                  </a:schemeClr>
                </a:solidFill>
                <a:latin typeface="Century Gothic" panose="020B0502020202020204" pitchFamily="34" charset="0"/>
              </a:rPr>
              <a:t>Professeur</a:t>
            </a:r>
            <a:r>
              <a:rPr lang="en-GB" b="1" dirty="0">
                <a:solidFill>
                  <a:schemeClr val="tx1">
                    <a:lumMod val="75000"/>
                    <a:lumOff val="25000"/>
                  </a:schemeClr>
                </a:solidFill>
                <a:latin typeface="Century Gothic" panose="020B0502020202020204" pitchFamily="34" charset="0"/>
              </a:rPr>
              <a:t>(e) </a:t>
            </a:r>
            <a:r>
              <a:rPr lang="en-GB" dirty="0">
                <a:solidFill>
                  <a:schemeClr val="tx1">
                    <a:lumMod val="75000"/>
                    <a:lumOff val="25000"/>
                  </a:schemeClr>
                </a:solidFill>
                <a:latin typeface="Century Gothic" panose="020B0502020202020204" pitchFamily="34" charset="0"/>
              </a:rPr>
              <a:t>: ……………………………………..</a:t>
            </a:r>
          </a:p>
          <a:p>
            <a:pPr algn="l">
              <a:lnSpc>
                <a:spcPct val="150000"/>
              </a:lnSpc>
            </a:pPr>
            <a:r>
              <a:rPr lang="en-GB" b="1" dirty="0" err="1">
                <a:solidFill>
                  <a:schemeClr val="tx1">
                    <a:lumMod val="75000"/>
                    <a:lumOff val="25000"/>
                  </a:schemeClr>
                </a:solidFill>
                <a:latin typeface="Century Gothic" panose="020B0502020202020204" pitchFamily="34" charset="0"/>
              </a:rPr>
              <a:t>Classe</a:t>
            </a:r>
            <a:r>
              <a:rPr lang="en-GB" dirty="0">
                <a:solidFill>
                  <a:schemeClr val="tx1">
                    <a:lumMod val="75000"/>
                    <a:lumOff val="25000"/>
                  </a:schemeClr>
                </a:solidFill>
                <a:latin typeface="Century Gothic" panose="020B0502020202020204" pitchFamily="34" charset="0"/>
              </a:rPr>
              <a:t> : ……………………………………………..</a:t>
            </a:r>
          </a:p>
        </p:txBody>
      </p:sp>
      <p:pic>
        <p:nvPicPr>
          <p:cNvPr id="16" name="Picture 15" descr="A picture containing text, map, screenshot&#10;&#10;Description automatically generated">
            <a:extLst>
              <a:ext uri="{FF2B5EF4-FFF2-40B4-BE49-F238E27FC236}">
                <a16:creationId xmlns:a16="http://schemas.microsoft.com/office/drawing/2014/main" id="{643B773B-FE7E-41C0-87FB-EDA40277A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045" y="767072"/>
            <a:ext cx="10450009" cy="8958940"/>
          </a:xfrm>
          <a:prstGeom prst="rect">
            <a:avLst/>
          </a:prstGeom>
        </p:spPr>
      </p:pic>
      <p:sp>
        <p:nvSpPr>
          <p:cNvPr id="17" name="TextBox 16">
            <a:extLst>
              <a:ext uri="{FF2B5EF4-FFF2-40B4-BE49-F238E27FC236}">
                <a16:creationId xmlns:a16="http://schemas.microsoft.com/office/drawing/2014/main" id="{81442029-6280-4910-8B6E-57FA5B823DC3}"/>
              </a:ext>
            </a:extLst>
          </p:cNvPr>
          <p:cNvSpPr txBox="1"/>
          <p:nvPr/>
        </p:nvSpPr>
        <p:spPr>
          <a:xfrm>
            <a:off x="21279" y="-24262"/>
            <a:ext cx="3897578" cy="646331"/>
          </a:xfrm>
          <a:prstGeom prst="rect">
            <a:avLst/>
          </a:prstGeom>
          <a:noFill/>
        </p:spPr>
        <p:txBody>
          <a:bodyPr wrap="square">
            <a:spAutoFit/>
          </a:bodyPr>
          <a:lstStyle/>
          <a:p>
            <a:r>
              <a:rPr lang="en-GB" sz="3600" b="1" dirty="0">
                <a:solidFill>
                  <a:schemeClr val="tx1">
                    <a:lumMod val="65000"/>
                    <a:lumOff val="35000"/>
                  </a:schemeClr>
                </a:solidFill>
                <a:latin typeface="Cavolini" panose="03000502040302020204" pitchFamily="66" charset="0"/>
                <a:cs typeface="Cavolini" panose="03000502040302020204" pitchFamily="66" charset="0"/>
              </a:rPr>
              <a:t>Vert Term 3</a:t>
            </a:r>
          </a:p>
        </p:txBody>
      </p:sp>
      <p:pic>
        <p:nvPicPr>
          <p:cNvPr id="6" name="Picture 5" descr="A logo with a circle and text&#10;&#10;Description automatically generated">
            <a:extLst>
              <a:ext uri="{FF2B5EF4-FFF2-40B4-BE49-F238E27FC236}">
                <a16:creationId xmlns:a16="http://schemas.microsoft.com/office/drawing/2014/main" id="{23FDA73F-077E-48A4-8E43-0595787E9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3650" y="8197054"/>
            <a:ext cx="2039764" cy="1861985"/>
          </a:xfrm>
          <a:prstGeom prst="rect">
            <a:avLst/>
          </a:prstGeom>
        </p:spPr>
      </p:pic>
    </p:spTree>
    <p:extLst>
      <p:ext uri="{BB962C8B-B14F-4D97-AF65-F5344CB8AC3E}">
        <p14:creationId xmlns:p14="http://schemas.microsoft.com/office/powerpoint/2010/main" val="1423029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1</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302362" y="210726"/>
            <a:ext cx="719365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Century Gothic" panose="020B0502020202020204" pitchFamily="34" charset="0"/>
              </a:rPr>
              <a:t>Saying what I and others do</a:t>
            </a:r>
            <a:endParaRPr lang="en-GB" sz="3600" dirty="0"/>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89763" y="298863"/>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82"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r>
                <a:rPr lang="en-GB" sz="3938" dirty="0">
                  <a:solidFill>
                    <a:srgbClr val="00B050"/>
                  </a:solidFill>
                  <a:latin typeface="Modern Love" panose="04090805081005020601" pitchFamily="82" charset="0"/>
                </a:rPr>
                <a:t>1</a:t>
              </a:r>
              <a:endParaRPr lang="en-GB" sz="3938" dirty="0">
                <a:solidFill>
                  <a:srgbClr val="00B050"/>
                </a:solidFill>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3058885" cy="546945"/>
          </a:xfrm>
          <a:prstGeom prst="rect">
            <a:avLst/>
          </a:prstGeom>
          <a:noFill/>
        </p:spPr>
        <p:txBody>
          <a:bodyPr wrap="square">
            <a:spAutoFit/>
          </a:bodyPr>
          <a:lstStyle/>
          <a:p>
            <a:r>
              <a:rPr lang="en-GB" sz="2954" dirty="0">
                <a:solidFill>
                  <a:schemeClr val="tx1">
                    <a:lumMod val="65000"/>
                    <a:lumOff val="35000"/>
                  </a:schemeClr>
                </a:solidFill>
                <a:latin typeface="Modern Love" panose="04090805081005020601" pitchFamily="82" charset="0"/>
              </a:rPr>
              <a:t>Vert Term 3 </a:t>
            </a:r>
            <a:endParaRPr lang="en-GB" sz="2954" dirty="0">
              <a:solidFill>
                <a:schemeClr val="tx1">
                  <a:lumMod val="65000"/>
                  <a:lumOff val="35000"/>
                </a:schemeClr>
              </a:solidFill>
            </a:endParaRPr>
          </a:p>
        </p:txBody>
      </p:sp>
      <p:grpSp>
        <p:nvGrpSpPr>
          <p:cNvPr id="23" name="Group 22">
            <a:extLst>
              <a:ext uri="{FF2B5EF4-FFF2-40B4-BE49-F238E27FC236}">
                <a16:creationId xmlns:a16="http://schemas.microsoft.com/office/drawing/2014/main" id="{9FA26125-BA92-48B6-903A-56A91F664651}"/>
              </a:ext>
            </a:extLst>
          </p:cNvPr>
          <p:cNvGrpSpPr/>
          <p:nvPr/>
        </p:nvGrpSpPr>
        <p:grpSpPr>
          <a:xfrm>
            <a:off x="10921391" y="15392037"/>
            <a:ext cx="912053" cy="651262"/>
            <a:chOff x="10782402" y="15614226"/>
            <a:chExt cx="912053" cy="651262"/>
          </a:xfrm>
        </p:grpSpPr>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82402" y="1561422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089" name="TextBox 2088">
              <a:extLst>
                <a:ext uri="{FF2B5EF4-FFF2-40B4-BE49-F238E27FC236}">
                  <a16:creationId xmlns:a16="http://schemas.microsoft.com/office/drawing/2014/main" id="{B2AFFFD7-5E0E-9D9C-D583-13787BA98ED2}"/>
                </a:ext>
              </a:extLst>
            </p:cNvPr>
            <p:cNvSpPr txBox="1"/>
            <p:nvPr/>
          </p:nvSpPr>
          <p:spPr>
            <a:xfrm>
              <a:off x="11011479" y="15735057"/>
              <a:ext cx="3401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8</a:t>
              </a:r>
            </a:p>
          </p:txBody>
        </p:sp>
      </p:grpSp>
      <p:pic>
        <p:nvPicPr>
          <p:cNvPr id="3" name="Picture 2">
            <a:extLst>
              <a:ext uri="{FF2B5EF4-FFF2-40B4-BE49-F238E27FC236}">
                <a16:creationId xmlns:a16="http://schemas.microsoft.com/office/drawing/2014/main" id="{1011F3B6-4606-C75C-AA37-988347AAB7E2}"/>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1109990" y="8188000"/>
            <a:ext cx="1234410" cy="1126549"/>
          </a:xfrm>
          <a:prstGeom prst="rect">
            <a:avLst/>
          </a:prstGeom>
        </p:spPr>
      </p:pic>
      <p:sp>
        <p:nvSpPr>
          <p:cNvPr id="6" name="TextBox 5">
            <a:extLst>
              <a:ext uri="{FF2B5EF4-FFF2-40B4-BE49-F238E27FC236}">
                <a16:creationId xmlns:a16="http://schemas.microsoft.com/office/drawing/2014/main" id="{B59AE21C-F03F-86F6-8E82-33BDAFD3BA04}"/>
              </a:ext>
            </a:extLst>
          </p:cNvPr>
          <p:cNvSpPr txBox="1"/>
          <p:nvPr/>
        </p:nvSpPr>
        <p:spPr>
          <a:xfrm>
            <a:off x="2518741" y="8252657"/>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7" name="Table 4">
            <a:extLst>
              <a:ext uri="{FF2B5EF4-FFF2-40B4-BE49-F238E27FC236}">
                <a16:creationId xmlns:a16="http://schemas.microsoft.com/office/drawing/2014/main" id="{8DABF0C3-F3D8-427E-6E4B-D47DFAC75249}"/>
              </a:ext>
            </a:extLst>
          </p:cNvPr>
          <p:cNvGraphicFramePr>
            <a:graphicFrameLocks noGrp="1"/>
          </p:cNvGraphicFramePr>
          <p:nvPr>
            <p:extLst>
              <p:ext uri="{D42A27DB-BD31-4B8C-83A1-F6EECF244321}">
                <p14:modId xmlns:p14="http://schemas.microsoft.com/office/powerpoint/2010/main" val="3530238549"/>
              </p:ext>
            </p:extLst>
          </p:nvPr>
        </p:nvGraphicFramePr>
        <p:xfrm>
          <a:off x="834887" y="9142899"/>
          <a:ext cx="10681115" cy="676288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112714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13</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practise, practising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15</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112714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24</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win, winning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dictionary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112714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18</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there isn’t, there aren’t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30</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112714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of, from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there is, there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27</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12714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near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far (from)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next (to), beside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127148">
                <a:tc vMerge="1">
                  <a:txBody>
                    <a:bodyPr/>
                    <a:lstStyle/>
                    <a:p>
                      <a:endParaRPr lang="en-GB"/>
                    </a:p>
                  </a:txBody>
                  <a:tcPr/>
                </a:tc>
                <a:tc>
                  <a:txBody>
                    <a:bodyPr/>
                    <a:lstStyle/>
                    <a:p>
                      <a:r>
                        <a:rPr lang="en-GB" sz="2400" b="0" dirty="0">
                          <a:solidFill>
                            <a:schemeClr val="tx1"/>
                          </a:solidFill>
                          <a:latin typeface="Century Gothic" panose="020B0502020202020204" pitchFamily="34" charset="0"/>
                        </a:rPr>
                        <a:t>(the)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stadium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theatre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9" name="Picture 8">
            <a:extLst>
              <a:ext uri="{FF2B5EF4-FFF2-40B4-BE49-F238E27FC236}">
                <a16:creationId xmlns:a16="http://schemas.microsoft.com/office/drawing/2014/main" id="{4881F6D5-B0A5-386D-616C-005A690A3BBA}"/>
              </a:ext>
            </a:extLst>
          </p:cNvPr>
          <p:cNvPicPr>
            <a:picLocks noChangeAspect="1"/>
          </p:cNvPicPr>
          <p:nvPr/>
        </p:nvPicPr>
        <p:blipFill>
          <a:blip r:embed="rId6"/>
          <a:stretch>
            <a:fillRect/>
          </a:stretch>
        </p:blipFill>
        <p:spPr>
          <a:xfrm>
            <a:off x="1228901" y="11963583"/>
            <a:ext cx="1186070" cy="1080360"/>
          </a:xfrm>
          <a:prstGeom prst="rect">
            <a:avLst/>
          </a:prstGeom>
        </p:spPr>
      </p:pic>
      <p:pic>
        <p:nvPicPr>
          <p:cNvPr id="27" name="Picture 26" descr="Icon&#10;&#10;Description automatically generated">
            <a:extLst>
              <a:ext uri="{FF2B5EF4-FFF2-40B4-BE49-F238E27FC236}">
                <a16:creationId xmlns:a16="http://schemas.microsoft.com/office/drawing/2014/main" id="{A2A18D87-2212-0D14-A643-AD56FA7A9C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8540" y="9578547"/>
            <a:ext cx="1186070" cy="1186070"/>
          </a:xfrm>
          <a:prstGeom prst="rect">
            <a:avLst/>
          </a:prstGeom>
        </p:spPr>
      </p:pic>
      <p:pic>
        <p:nvPicPr>
          <p:cNvPr id="38" name="Picture 37">
            <a:extLst>
              <a:ext uri="{FF2B5EF4-FFF2-40B4-BE49-F238E27FC236}">
                <a16:creationId xmlns:a16="http://schemas.microsoft.com/office/drawing/2014/main" id="{89FC304B-266D-B7A7-D9DF-79F36629E7EC}"/>
              </a:ext>
            </a:extLst>
          </p:cNvPr>
          <p:cNvPicPr>
            <a:picLocks noChangeAspect="1"/>
          </p:cNvPicPr>
          <p:nvPr/>
        </p:nvPicPr>
        <p:blipFill>
          <a:blip r:embed="rId8"/>
          <a:stretch>
            <a:fillRect/>
          </a:stretch>
        </p:blipFill>
        <p:spPr>
          <a:xfrm>
            <a:off x="1117693" y="14102709"/>
            <a:ext cx="1162417" cy="1101237"/>
          </a:xfrm>
          <a:prstGeom prst="rect">
            <a:avLst/>
          </a:prstGeom>
        </p:spPr>
      </p:pic>
      <p:pic>
        <p:nvPicPr>
          <p:cNvPr id="39" name="Picture 38">
            <a:extLst>
              <a:ext uri="{FF2B5EF4-FFF2-40B4-BE49-F238E27FC236}">
                <a16:creationId xmlns:a16="http://schemas.microsoft.com/office/drawing/2014/main" id="{30523FD6-7025-C09B-6786-4069CE7981F8}"/>
              </a:ext>
            </a:extLst>
          </p:cNvPr>
          <p:cNvPicPr>
            <a:picLocks noChangeAspect="1"/>
          </p:cNvPicPr>
          <p:nvPr/>
        </p:nvPicPr>
        <p:blipFill>
          <a:blip r:embed="rId9"/>
          <a:stretch>
            <a:fillRect/>
          </a:stretch>
        </p:blipFill>
        <p:spPr>
          <a:xfrm>
            <a:off x="470307" y="8144216"/>
            <a:ext cx="2048434" cy="847417"/>
          </a:xfrm>
          <a:prstGeom prst="rect">
            <a:avLst/>
          </a:prstGeom>
        </p:spPr>
      </p:pic>
      <p:sp>
        <p:nvSpPr>
          <p:cNvPr id="40" name="TextBox 39">
            <a:extLst>
              <a:ext uri="{FF2B5EF4-FFF2-40B4-BE49-F238E27FC236}">
                <a16:creationId xmlns:a16="http://schemas.microsoft.com/office/drawing/2014/main" id="{C1A361E8-801C-3B69-C57C-766CA58890AD}"/>
              </a:ext>
            </a:extLst>
          </p:cNvPr>
          <p:cNvSpPr txBox="1"/>
          <p:nvPr/>
        </p:nvSpPr>
        <p:spPr>
          <a:xfrm>
            <a:off x="1279263" y="10870536"/>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41" name="TextBox 40">
            <a:extLst>
              <a:ext uri="{FF2B5EF4-FFF2-40B4-BE49-F238E27FC236}">
                <a16:creationId xmlns:a16="http://schemas.microsoft.com/office/drawing/2014/main" id="{AA535C86-6D91-BC95-8C5E-FE2D413171E4}"/>
              </a:ext>
            </a:extLst>
          </p:cNvPr>
          <p:cNvSpPr txBox="1"/>
          <p:nvPr/>
        </p:nvSpPr>
        <p:spPr>
          <a:xfrm>
            <a:off x="1540519" y="13076177"/>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42" name="TextBox 41">
            <a:extLst>
              <a:ext uri="{FF2B5EF4-FFF2-40B4-BE49-F238E27FC236}">
                <a16:creationId xmlns:a16="http://schemas.microsoft.com/office/drawing/2014/main" id="{0051D866-9C23-2CC1-3AFA-D5668752C89F}"/>
              </a:ext>
            </a:extLst>
          </p:cNvPr>
          <p:cNvSpPr txBox="1"/>
          <p:nvPr/>
        </p:nvSpPr>
        <p:spPr>
          <a:xfrm>
            <a:off x="1331014" y="15264693"/>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43" name="Group 42">
            <a:extLst>
              <a:ext uri="{FF2B5EF4-FFF2-40B4-BE49-F238E27FC236}">
                <a16:creationId xmlns:a16="http://schemas.microsoft.com/office/drawing/2014/main" id="{045909FD-EBD7-DEEE-D8AD-83CFAD9194B6}"/>
              </a:ext>
            </a:extLst>
          </p:cNvPr>
          <p:cNvGrpSpPr/>
          <p:nvPr/>
        </p:nvGrpSpPr>
        <p:grpSpPr>
          <a:xfrm>
            <a:off x="380630" y="1005891"/>
            <a:ext cx="2161593" cy="852090"/>
            <a:chOff x="-3202503" y="7519765"/>
            <a:chExt cx="2161593" cy="852090"/>
          </a:xfrm>
        </p:grpSpPr>
        <p:sp>
          <p:nvSpPr>
            <p:cNvPr id="44" name="Title 1">
              <a:extLst>
                <a:ext uri="{FF2B5EF4-FFF2-40B4-BE49-F238E27FC236}">
                  <a16:creationId xmlns:a16="http://schemas.microsoft.com/office/drawing/2014/main" id="{2D8ED2B3-EE36-39C9-B36F-833A316147A1}"/>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45" name="Picture 44" descr="A pink and white circle with a megaphone in the middle&#10;&#10;Description automatically generated with low confidence">
              <a:extLst>
                <a:ext uri="{FF2B5EF4-FFF2-40B4-BE49-F238E27FC236}">
                  <a16:creationId xmlns:a16="http://schemas.microsoft.com/office/drawing/2014/main" id="{B10ACDB7-5067-0B1B-4F61-77676ECEBA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46" name="TextBox 45">
            <a:extLst>
              <a:ext uri="{FF2B5EF4-FFF2-40B4-BE49-F238E27FC236}">
                <a16:creationId xmlns:a16="http://schemas.microsoft.com/office/drawing/2014/main" id="{AF23C474-E7F3-ABB2-ED77-62A3FF1620AA}"/>
              </a:ext>
            </a:extLst>
          </p:cNvPr>
          <p:cNvSpPr txBox="1"/>
          <p:nvPr/>
        </p:nvSpPr>
        <p:spPr>
          <a:xfrm>
            <a:off x="2679966" y="1207761"/>
            <a:ext cx="9312981" cy="461665"/>
          </a:xfrm>
          <a:prstGeom prst="rect">
            <a:avLst/>
          </a:prstGeom>
          <a:noFill/>
        </p:spPr>
        <p:txBody>
          <a:bodyPr wrap="square" rtlCol="0">
            <a:spAutoFit/>
          </a:bodyPr>
          <a:lstStyle/>
          <a:p>
            <a:r>
              <a:rPr lang="fr-FR" sz="24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Partenaire A. (Partenaire B on the next page).</a:t>
            </a:r>
            <a:endPar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endParaRPr>
          </a:p>
        </p:txBody>
      </p:sp>
      <p:sp>
        <p:nvSpPr>
          <p:cNvPr id="47" name="TextBox 46">
            <a:extLst>
              <a:ext uri="{FF2B5EF4-FFF2-40B4-BE49-F238E27FC236}">
                <a16:creationId xmlns:a16="http://schemas.microsoft.com/office/drawing/2014/main" id="{B199F3C0-FF4B-6F40-EA7A-D8B9459D0AA4}"/>
              </a:ext>
            </a:extLst>
          </p:cNvPr>
          <p:cNvSpPr txBox="1"/>
          <p:nvPr/>
        </p:nvSpPr>
        <p:spPr>
          <a:xfrm>
            <a:off x="5847151" y="1976122"/>
            <a:ext cx="5800454" cy="2677656"/>
          </a:xfrm>
          <a:prstGeom prst="rect">
            <a:avLst/>
          </a:prstGeom>
          <a:noFill/>
        </p:spPr>
        <p:txBody>
          <a:bodyPr wrap="square" rtlCol="0">
            <a:spAutoFit/>
          </a:bodyPr>
          <a:lstStyle/>
          <a:p>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Now, tell your partner where these places are.</a:t>
            </a:r>
          </a:p>
          <a:p>
            <a:b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br>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1. The museum</a:t>
            </a:r>
          </a:p>
          <a:p>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2. The theatre</a:t>
            </a:r>
          </a:p>
          <a:p>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3. The stadium</a:t>
            </a:r>
            <a:b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br>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4. The pool</a:t>
            </a:r>
          </a:p>
        </p:txBody>
      </p:sp>
      <p:sp>
        <p:nvSpPr>
          <p:cNvPr id="48" name="TextBox 47">
            <a:extLst>
              <a:ext uri="{FF2B5EF4-FFF2-40B4-BE49-F238E27FC236}">
                <a16:creationId xmlns:a16="http://schemas.microsoft.com/office/drawing/2014/main" id="{77330A77-1266-392A-CCF9-F62C4BC81AA5}"/>
              </a:ext>
            </a:extLst>
          </p:cNvPr>
          <p:cNvSpPr txBox="1"/>
          <p:nvPr/>
        </p:nvSpPr>
        <p:spPr>
          <a:xfrm>
            <a:off x="302362" y="1966360"/>
            <a:ext cx="6396211" cy="461665"/>
          </a:xfrm>
          <a:prstGeom prst="rect">
            <a:avLst/>
          </a:prstGeom>
          <a:noFill/>
        </p:spPr>
        <p:txBody>
          <a:bodyPr wrap="square" rtlCol="0">
            <a:spAutoFit/>
          </a:bodyPr>
          <a:lstStyle/>
          <a:p>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Listen and identify the four places.</a:t>
            </a:r>
          </a:p>
        </p:txBody>
      </p:sp>
      <p:pic>
        <p:nvPicPr>
          <p:cNvPr id="49" name="Picture 48">
            <a:extLst>
              <a:ext uri="{FF2B5EF4-FFF2-40B4-BE49-F238E27FC236}">
                <a16:creationId xmlns:a16="http://schemas.microsoft.com/office/drawing/2014/main" id="{CCD04B67-3F37-1680-DD53-1360B22C7A7E}"/>
              </a:ext>
            </a:extLst>
          </p:cNvPr>
          <p:cNvPicPr>
            <a:picLocks noChangeAspect="1"/>
          </p:cNvPicPr>
          <p:nvPr/>
        </p:nvPicPr>
        <p:blipFill>
          <a:blip r:embed="rId11"/>
          <a:stretch>
            <a:fillRect/>
          </a:stretch>
        </p:blipFill>
        <p:spPr>
          <a:xfrm>
            <a:off x="302362" y="2724959"/>
            <a:ext cx="5157663" cy="5182049"/>
          </a:xfrm>
          <a:prstGeom prst="rect">
            <a:avLst/>
          </a:prstGeom>
        </p:spPr>
      </p:pic>
      <p:pic>
        <p:nvPicPr>
          <p:cNvPr id="50" name="Picture 49">
            <a:extLst>
              <a:ext uri="{FF2B5EF4-FFF2-40B4-BE49-F238E27FC236}">
                <a16:creationId xmlns:a16="http://schemas.microsoft.com/office/drawing/2014/main" id="{30D4E03F-6FFA-EB32-75B6-406F251DCBA0}"/>
              </a:ext>
            </a:extLst>
          </p:cNvPr>
          <p:cNvPicPr>
            <a:picLocks noChangeAspect="1"/>
          </p:cNvPicPr>
          <p:nvPr/>
        </p:nvPicPr>
        <p:blipFill>
          <a:blip r:embed="rId12"/>
          <a:stretch>
            <a:fillRect/>
          </a:stretch>
        </p:blipFill>
        <p:spPr>
          <a:xfrm>
            <a:off x="8127748" y="2750378"/>
            <a:ext cx="3865199" cy="3840813"/>
          </a:xfrm>
          <a:prstGeom prst="rect">
            <a:avLst/>
          </a:prstGeom>
        </p:spPr>
      </p:pic>
    </p:spTree>
    <p:extLst>
      <p:ext uri="{BB962C8B-B14F-4D97-AF65-F5344CB8AC3E}">
        <p14:creationId xmlns:p14="http://schemas.microsoft.com/office/powerpoint/2010/main" val="1390884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717038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98781" y="25074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2</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712542" y="1547575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38504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9</a:t>
              </a:r>
            </a:p>
          </p:txBody>
        </p:sp>
      </p:grpSp>
      <p:sp>
        <p:nvSpPr>
          <p:cNvPr id="5" name="Rectangle: Rounded Corners 4">
            <a:extLst>
              <a:ext uri="{FF2B5EF4-FFF2-40B4-BE49-F238E27FC236}">
                <a16:creationId xmlns:a16="http://schemas.microsoft.com/office/drawing/2014/main" id="{CCAC485F-70BC-7AF7-BA18-7BC94A20E72A}"/>
              </a:ext>
            </a:extLst>
          </p:cNvPr>
          <p:cNvSpPr/>
          <p:nvPr/>
        </p:nvSpPr>
        <p:spPr>
          <a:xfrm>
            <a:off x="361941" y="1173245"/>
            <a:ext cx="3321068" cy="3085246"/>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3CE28BE5-8B9A-F408-45D2-D1033D37F7AA}"/>
              </a:ext>
            </a:extLst>
          </p:cNvPr>
          <p:cNvGrpSpPr/>
          <p:nvPr/>
        </p:nvGrpSpPr>
        <p:grpSpPr>
          <a:xfrm>
            <a:off x="499548" y="1233491"/>
            <a:ext cx="2957045" cy="672351"/>
            <a:chOff x="1639842" y="1416995"/>
            <a:chExt cx="1801949" cy="409714"/>
          </a:xfrm>
        </p:grpSpPr>
        <p:sp>
          <p:nvSpPr>
            <p:cNvPr id="14" name="Google Shape;112;p3">
              <a:extLst>
                <a:ext uri="{FF2B5EF4-FFF2-40B4-BE49-F238E27FC236}">
                  <a16:creationId xmlns:a16="http://schemas.microsoft.com/office/drawing/2014/main" id="{A49D7B48-0E80-84A8-7CA8-F5C6556439B8}"/>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5" name="Google Shape;111;p3" descr="Speech Icon, Voice, Talking, Audio, Speech">
              <a:extLst>
                <a:ext uri="{FF2B5EF4-FFF2-40B4-BE49-F238E27FC236}">
                  <a16:creationId xmlns:a16="http://schemas.microsoft.com/office/drawing/2014/main" id="{94E394B2-532D-9E17-761A-058C03349D6A}"/>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16" name="TextBox 15">
              <a:extLst>
                <a:ext uri="{FF2B5EF4-FFF2-40B4-BE49-F238E27FC236}">
                  <a16:creationId xmlns:a16="http://schemas.microsoft.com/office/drawing/2014/main" id="{221EE9A1-846E-3ED1-BA60-CCD21716362A}"/>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18" name="Group 17">
            <a:extLst>
              <a:ext uri="{FF2B5EF4-FFF2-40B4-BE49-F238E27FC236}">
                <a16:creationId xmlns:a16="http://schemas.microsoft.com/office/drawing/2014/main" id="{0C4A21D4-2108-0988-BD0C-C1F4C6F96ACF}"/>
              </a:ext>
            </a:extLst>
          </p:cNvPr>
          <p:cNvGrpSpPr/>
          <p:nvPr/>
        </p:nvGrpSpPr>
        <p:grpSpPr>
          <a:xfrm>
            <a:off x="8967738" y="892965"/>
            <a:ext cx="3110175" cy="2306628"/>
            <a:chOff x="4876029" y="582476"/>
            <a:chExt cx="1895263" cy="1405601"/>
          </a:xfrm>
        </p:grpSpPr>
        <p:grpSp>
          <p:nvGrpSpPr>
            <p:cNvPr id="19" name="Group 18">
              <a:extLst>
                <a:ext uri="{FF2B5EF4-FFF2-40B4-BE49-F238E27FC236}">
                  <a16:creationId xmlns:a16="http://schemas.microsoft.com/office/drawing/2014/main" id="{4189C8F3-0F03-AC8C-7619-1793FC6E1C81}"/>
                </a:ext>
              </a:extLst>
            </p:cNvPr>
            <p:cNvGrpSpPr/>
            <p:nvPr/>
          </p:nvGrpSpPr>
          <p:grpSpPr>
            <a:xfrm>
              <a:off x="4876029" y="582476"/>
              <a:ext cx="1822690" cy="1405601"/>
              <a:chOff x="4310576" y="875609"/>
              <a:chExt cx="2558030" cy="1902363"/>
            </a:xfrm>
          </p:grpSpPr>
          <p:sp>
            <p:nvSpPr>
              <p:cNvPr id="24" name="Rectangle 23">
                <a:extLst>
                  <a:ext uri="{FF2B5EF4-FFF2-40B4-BE49-F238E27FC236}">
                    <a16:creationId xmlns:a16="http://schemas.microsoft.com/office/drawing/2014/main" id="{53F70897-6749-6AFE-15E8-18959485479A}"/>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4B3CF87B-2138-7F5C-F66F-B1CFF90DC452}"/>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0" name="Rectangle 19">
              <a:extLst>
                <a:ext uri="{FF2B5EF4-FFF2-40B4-BE49-F238E27FC236}">
                  <a16:creationId xmlns:a16="http://schemas.microsoft.com/office/drawing/2014/main" id="{5DA61CB6-99CC-AC6F-06FC-54CBC977AACB}"/>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18C413D-4C47-6996-2728-A6D5E6D8E59E}"/>
                </a:ext>
              </a:extLst>
            </p:cNvPr>
            <p:cNvSpPr txBox="1"/>
            <p:nvPr/>
          </p:nvSpPr>
          <p:spPr>
            <a:xfrm>
              <a:off x="5115487" y="1002801"/>
              <a:ext cx="1655805" cy="4255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969" dirty="0">
                  <a:solidFill>
                    <a:prstClr val="black"/>
                  </a:solidFill>
                  <a:latin typeface="Century Gothic" panose="020B0502020202020204" pitchFamily="34" charset="0"/>
                </a:rPr>
                <a:t>Talking about weekend activities</a:t>
              </a:r>
              <a:endParaRPr kumimoji="0" lang="en-GB" sz="196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E8A16CB-A473-06E1-745C-62F74D0F4285}"/>
                </a:ext>
              </a:extLst>
            </p:cNvPr>
            <p:cNvSpPr/>
            <p:nvPr/>
          </p:nvSpPr>
          <p:spPr>
            <a:xfrm>
              <a:off x="4961589" y="1591208"/>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6379161-4D79-A604-A25C-3585E9F9FCE3}"/>
                </a:ext>
              </a:extLst>
            </p:cNvPr>
            <p:cNvSpPr txBox="1"/>
            <p:nvPr/>
          </p:nvSpPr>
          <p:spPr>
            <a:xfrm>
              <a:off x="5115812" y="1548089"/>
              <a:ext cx="1575350" cy="43136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Century Gothic" panose="020B0502020202020204" pitchFamily="34" charset="0"/>
                </a:rPr>
                <a:t>faire – je </a:t>
              </a:r>
              <a:r>
                <a:rPr lang="en-GB" sz="2000" dirty="0" err="1">
                  <a:solidFill>
                    <a:prstClr val="black"/>
                  </a:solidFill>
                  <a:latin typeface="Century Gothic" panose="020B0502020202020204" pitchFamily="34" charset="0"/>
                </a:rPr>
                <a:t>fais</a:t>
              </a:r>
              <a:r>
                <a:rPr lang="en-GB" sz="2000" dirty="0">
                  <a:solidFill>
                    <a:prstClr val="black"/>
                  </a:solidFill>
                  <a:latin typeface="Century Gothic" panose="020B0502020202020204" pitchFamily="34" charset="0"/>
                </a:rPr>
                <a:t>, il/</a:t>
              </a:r>
              <a:r>
                <a:rPr lang="en-GB" sz="2000" dirty="0" err="1">
                  <a:solidFill>
                    <a:prstClr val="black"/>
                  </a:solidFill>
                  <a:latin typeface="Century Gothic" panose="020B0502020202020204" pitchFamily="34" charset="0"/>
                </a:rPr>
                <a:t>lelle</a:t>
              </a:r>
              <a:r>
                <a:rPr lang="en-GB" sz="2000" dirty="0">
                  <a:solidFill>
                    <a:prstClr val="black"/>
                  </a:solidFill>
                  <a:latin typeface="Century Gothic" panose="020B0502020202020204" pitchFamily="34" charset="0"/>
                </a:rPr>
                <a:t> fait</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pic>
        <p:nvPicPr>
          <p:cNvPr id="26" name="Picture 25">
            <a:extLst>
              <a:ext uri="{FF2B5EF4-FFF2-40B4-BE49-F238E27FC236}">
                <a16:creationId xmlns:a16="http://schemas.microsoft.com/office/drawing/2014/main" id="{61D377FD-30E6-3F1F-8F47-4556BA8A4853}"/>
              </a:ext>
            </a:extLst>
          </p:cNvPr>
          <p:cNvPicPr>
            <a:picLocks noChangeAspect="1"/>
          </p:cNvPicPr>
          <p:nvPr/>
        </p:nvPicPr>
        <p:blipFill>
          <a:blip r:embed="rId6"/>
          <a:stretch>
            <a:fillRect/>
          </a:stretch>
        </p:blipFill>
        <p:spPr>
          <a:xfrm>
            <a:off x="1142413" y="1901629"/>
            <a:ext cx="1952384" cy="2356862"/>
          </a:xfrm>
          <a:prstGeom prst="rect">
            <a:avLst/>
          </a:prstGeom>
        </p:spPr>
      </p:pic>
      <p:grpSp>
        <p:nvGrpSpPr>
          <p:cNvPr id="29" name="Group 28">
            <a:extLst>
              <a:ext uri="{FF2B5EF4-FFF2-40B4-BE49-F238E27FC236}">
                <a16:creationId xmlns:a16="http://schemas.microsoft.com/office/drawing/2014/main" id="{2808CE8F-F208-7D09-9D0C-4C66F4854893}"/>
              </a:ext>
            </a:extLst>
          </p:cNvPr>
          <p:cNvGrpSpPr/>
          <p:nvPr/>
        </p:nvGrpSpPr>
        <p:grpSpPr>
          <a:xfrm>
            <a:off x="289763" y="8213327"/>
            <a:ext cx="2268556" cy="862054"/>
            <a:chOff x="314909" y="12083263"/>
            <a:chExt cx="2268556" cy="862054"/>
          </a:xfrm>
        </p:grpSpPr>
        <p:sp>
          <p:nvSpPr>
            <p:cNvPr id="30" name="Title 1">
              <a:extLst>
                <a:ext uri="{FF2B5EF4-FFF2-40B4-BE49-F238E27FC236}">
                  <a16:creationId xmlns:a16="http://schemas.microsoft.com/office/drawing/2014/main" id="{D2E37766-E1F7-A8DA-993A-86393F000EC2}"/>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31" name="Picture 30" descr="A logo of a book&#10;&#10;Description automatically generated with low confidence">
              <a:extLst>
                <a:ext uri="{FF2B5EF4-FFF2-40B4-BE49-F238E27FC236}">
                  <a16:creationId xmlns:a16="http://schemas.microsoft.com/office/drawing/2014/main" id="{D3185D5C-2FE5-ABDD-EAA3-94151376EA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32" name="Table 51">
            <a:extLst>
              <a:ext uri="{FF2B5EF4-FFF2-40B4-BE49-F238E27FC236}">
                <a16:creationId xmlns:a16="http://schemas.microsoft.com/office/drawing/2014/main" id="{456974FF-8F93-27E1-1CD6-DEFA8247F76E}"/>
              </a:ext>
            </a:extLst>
          </p:cNvPr>
          <p:cNvGraphicFramePr>
            <a:graphicFrameLocks noGrp="1"/>
          </p:cNvGraphicFramePr>
          <p:nvPr>
            <p:extLst>
              <p:ext uri="{D42A27DB-BD31-4B8C-83A1-F6EECF244321}">
                <p14:modId xmlns:p14="http://schemas.microsoft.com/office/powerpoint/2010/main" val="3542092562"/>
              </p:ext>
            </p:extLst>
          </p:nvPr>
        </p:nvGraphicFramePr>
        <p:xfrm>
          <a:off x="477199" y="9166468"/>
          <a:ext cx="11532344" cy="1191110"/>
        </p:xfrm>
        <a:graphic>
          <a:graphicData uri="http://schemas.openxmlformats.org/drawingml/2006/table">
            <a:tbl>
              <a:tblPr firstRow="1" bandRow="1">
                <a:tableStyleId>{5940675A-B579-460E-94D1-54222C63F5DA}</a:tableStyleId>
              </a:tblPr>
              <a:tblGrid>
                <a:gridCol w="1827851">
                  <a:extLst>
                    <a:ext uri="{9D8B030D-6E8A-4147-A177-3AD203B41FA5}">
                      <a16:colId xmlns:a16="http://schemas.microsoft.com/office/drawing/2014/main" val="1010301301"/>
                    </a:ext>
                  </a:extLst>
                </a:gridCol>
                <a:gridCol w="1123950">
                  <a:extLst>
                    <a:ext uri="{9D8B030D-6E8A-4147-A177-3AD203B41FA5}">
                      <a16:colId xmlns:a16="http://schemas.microsoft.com/office/drawing/2014/main" val="3275482453"/>
                    </a:ext>
                  </a:extLst>
                </a:gridCol>
                <a:gridCol w="2114550">
                  <a:extLst>
                    <a:ext uri="{9D8B030D-6E8A-4147-A177-3AD203B41FA5}">
                      <a16:colId xmlns:a16="http://schemas.microsoft.com/office/drawing/2014/main" val="1042213141"/>
                    </a:ext>
                  </a:extLst>
                </a:gridCol>
                <a:gridCol w="2315433">
                  <a:extLst>
                    <a:ext uri="{9D8B030D-6E8A-4147-A177-3AD203B41FA5}">
                      <a16:colId xmlns:a16="http://schemas.microsoft.com/office/drawing/2014/main" val="325198712"/>
                    </a:ext>
                  </a:extLst>
                </a:gridCol>
                <a:gridCol w="1791454">
                  <a:extLst>
                    <a:ext uri="{9D8B030D-6E8A-4147-A177-3AD203B41FA5}">
                      <a16:colId xmlns:a16="http://schemas.microsoft.com/office/drawing/2014/main" val="2722900196"/>
                    </a:ext>
                  </a:extLst>
                </a:gridCol>
                <a:gridCol w="2359106">
                  <a:extLst>
                    <a:ext uri="{9D8B030D-6E8A-4147-A177-3AD203B41FA5}">
                      <a16:colId xmlns:a16="http://schemas.microsoft.com/office/drawing/2014/main" val="1602828109"/>
                    </a:ext>
                  </a:extLst>
                </a:gridCol>
              </a:tblGrid>
              <a:tr h="595555">
                <a:tc>
                  <a:txBody>
                    <a:bodyPr/>
                    <a:lstStyle/>
                    <a:p>
                      <a:r>
                        <a:rPr lang="en-GB" sz="2400" dirty="0">
                          <a:latin typeface="Century Gothic" panose="020B0502020202020204" pitchFamily="34" charset="0"/>
                        </a:rPr>
                        <a:t>je </a:t>
                      </a:r>
                      <a:r>
                        <a:rPr lang="en-GB" sz="2400" dirty="0" err="1">
                          <a:latin typeface="Century Gothic" panose="020B0502020202020204" pitchFamily="34" charset="0"/>
                        </a:rPr>
                        <a:t>fais</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il fait</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err="1">
                          <a:latin typeface="Century Gothic" panose="020B0502020202020204" pitchFamily="34" charset="0"/>
                        </a:rPr>
                        <a:t>elle</a:t>
                      </a:r>
                      <a:r>
                        <a:rPr lang="en-GB" sz="2400" dirty="0">
                          <a:latin typeface="Century Gothic" panose="020B0502020202020204" pitchFamily="34" charset="0"/>
                        </a:rPr>
                        <a:t> fait</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2343281502"/>
                  </a:ext>
                </a:extLst>
              </a:tr>
              <a:tr h="595555">
                <a:tc>
                  <a:txBody>
                    <a:bodyPr/>
                    <a:lstStyle/>
                    <a:p>
                      <a:r>
                        <a:rPr lang="en-GB" sz="2400" dirty="0" err="1">
                          <a:latin typeface="Century Gothic" panose="020B0502020202020204" pitchFamily="34" charset="0"/>
                        </a:rPr>
                        <a:t>l’activité</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le matin</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err="1">
                          <a:latin typeface="Century Gothic" panose="020B0502020202020204" pitchFamily="34" charset="0"/>
                        </a:rPr>
                        <a:t>demain</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bl>
          </a:graphicData>
        </a:graphic>
      </p:graphicFrame>
      <p:sp>
        <p:nvSpPr>
          <p:cNvPr id="33" name="TextBox 32">
            <a:extLst>
              <a:ext uri="{FF2B5EF4-FFF2-40B4-BE49-F238E27FC236}">
                <a16:creationId xmlns:a16="http://schemas.microsoft.com/office/drawing/2014/main" id="{1438443D-D0D2-346D-4162-9C4108DD5EA2}"/>
              </a:ext>
            </a:extLst>
          </p:cNvPr>
          <p:cNvSpPr txBox="1"/>
          <p:nvPr/>
        </p:nvSpPr>
        <p:spPr>
          <a:xfrm>
            <a:off x="2567040" y="8370728"/>
            <a:ext cx="670247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 </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34" name="Picture 33">
            <a:extLst>
              <a:ext uri="{FF2B5EF4-FFF2-40B4-BE49-F238E27FC236}">
                <a16:creationId xmlns:a16="http://schemas.microsoft.com/office/drawing/2014/main" id="{286C8435-F187-BC8D-3E61-445E18043865}"/>
              </a:ext>
            </a:extLst>
          </p:cNvPr>
          <p:cNvPicPr>
            <a:picLocks noChangeAspect="1"/>
          </p:cNvPicPr>
          <p:nvPr/>
        </p:nvPicPr>
        <p:blipFill>
          <a:blip r:embed="rId8"/>
          <a:stretch>
            <a:fillRect/>
          </a:stretch>
        </p:blipFill>
        <p:spPr>
          <a:xfrm>
            <a:off x="135118" y="4647074"/>
            <a:ext cx="2359356" cy="847417"/>
          </a:xfrm>
          <a:prstGeom prst="rect">
            <a:avLst/>
          </a:prstGeom>
        </p:spPr>
      </p:pic>
      <p:sp>
        <p:nvSpPr>
          <p:cNvPr id="35" name="TextBox 34">
            <a:extLst>
              <a:ext uri="{FF2B5EF4-FFF2-40B4-BE49-F238E27FC236}">
                <a16:creationId xmlns:a16="http://schemas.microsoft.com/office/drawing/2014/main" id="{A37F965C-FB03-2747-2E06-B69B19029E6D}"/>
              </a:ext>
            </a:extLst>
          </p:cNvPr>
          <p:cNvSpPr txBox="1"/>
          <p:nvPr/>
        </p:nvSpPr>
        <p:spPr>
          <a:xfrm>
            <a:off x="2581458" y="4779184"/>
            <a:ext cx="947542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Écoute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C’est avec ‘ç’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ou</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‘c’ ?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Puis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prononce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les mots.</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36" name="Table 35">
            <a:extLst>
              <a:ext uri="{FF2B5EF4-FFF2-40B4-BE49-F238E27FC236}">
                <a16:creationId xmlns:a16="http://schemas.microsoft.com/office/drawing/2014/main" id="{36F12B2F-B23A-EB6A-2EA2-9E3EAA5244A5}"/>
              </a:ext>
            </a:extLst>
          </p:cNvPr>
          <p:cNvGraphicFramePr>
            <a:graphicFrameLocks noGrp="1"/>
          </p:cNvGraphicFramePr>
          <p:nvPr>
            <p:extLst>
              <p:ext uri="{D42A27DB-BD31-4B8C-83A1-F6EECF244321}">
                <p14:modId xmlns:p14="http://schemas.microsoft.com/office/powerpoint/2010/main" val="1027278249"/>
              </p:ext>
            </p:extLst>
          </p:nvPr>
        </p:nvGraphicFramePr>
        <p:xfrm>
          <a:off x="304800" y="5512923"/>
          <a:ext cx="3886200" cy="2433530"/>
        </p:xfrm>
        <a:graphic>
          <a:graphicData uri="http://schemas.openxmlformats.org/drawingml/2006/table">
            <a:tbl>
              <a:tblPr firstRow="1" bandRow="1">
                <a:tableStyleId>{5940675A-B579-460E-94D1-54222C63F5DA}</a:tableStyleId>
              </a:tblPr>
              <a:tblGrid>
                <a:gridCol w="383968">
                  <a:extLst>
                    <a:ext uri="{9D8B030D-6E8A-4147-A177-3AD203B41FA5}">
                      <a16:colId xmlns:a16="http://schemas.microsoft.com/office/drawing/2014/main" val="1129062689"/>
                    </a:ext>
                  </a:extLst>
                </a:gridCol>
                <a:gridCol w="3502232">
                  <a:extLst>
                    <a:ext uri="{9D8B030D-6E8A-4147-A177-3AD203B41FA5}">
                      <a16:colId xmlns:a16="http://schemas.microsoft.com/office/drawing/2014/main" val="3687025431"/>
                    </a:ext>
                  </a:extLst>
                </a:gridCol>
              </a:tblGrid>
              <a:tr h="595555">
                <a:tc>
                  <a:txBody>
                    <a:bodyPr/>
                    <a:lstStyle/>
                    <a:p>
                      <a:pPr algn="ctr"/>
                      <a:r>
                        <a:rPr lang="en-GB" sz="2600" dirty="0">
                          <a:latin typeface="Century Gothic" panose="020B0502020202020204" pitchFamily="34" charset="0"/>
                        </a:rPr>
                        <a:t>1</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c o n t r ô l 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493169350"/>
                  </a:ext>
                </a:extLst>
              </a:tr>
              <a:tr h="646865">
                <a:tc>
                  <a:txBody>
                    <a:bodyPr/>
                    <a:lstStyle/>
                    <a:p>
                      <a:pPr algn="ctr"/>
                      <a:r>
                        <a:rPr lang="en-GB" sz="2600" dirty="0">
                          <a:latin typeface="Century Gothic" panose="020B0502020202020204" pitchFamily="34" charset="0"/>
                        </a:rPr>
                        <a:t>2</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c a l c u l e r</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776028336"/>
                  </a:ext>
                </a:extLst>
              </a:tr>
              <a:tr h="595555">
                <a:tc>
                  <a:txBody>
                    <a:bodyPr/>
                    <a:lstStyle/>
                    <a:p>
                      <a:pPr algn="ctr"/>
                      <a:r>
                        <a:rPr lang="en-GB" sz="2600" dirty="0">
                          <a:latin typeface="Century Gothic" panose="020B0502020202020204" pitchFamily="34" charset="0"/>
                        </a:rPr>
                        <a:t>3</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m a ç o n</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935862759"/>
                  </a:ext>
                </a:extLst>
              </a:tr>
              <a:tr h="595555">
                <a:tc>
                  <a:txBody>
                    <a:bodyPr/>
                    <a:lstStyle/>
                    <a:p>
                      <a:pPr algn="ctr"/>
                      <a:r>
                        <a:rPr lang="en-GB" sz="2600" dirty="0">
                          <a:latin typeface="Century Gothic" panose="020B0502020202020204" pitchFamily="34" charset="0"/>
                        </a:rPr>
                        <a:t>4</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l e ç o n</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3644091737"/>
                  </a:ext>
                </a:extLst>
              </a:tr>
            </a:tbl>
          </a:graphicData>
        </a:graphic>
      </p:graphicFrame>
      <p:graphicFrame>
        <p:nvGraphicFramePr>
          <p:cNvPr id="37" name="Table 36">
            <a:extLst>
              <a:ext uri="{FF2B5EF4-FFF2-40B4-BE49-F238E27FC236}">
                <a16:creationId xmlns:a16="http://schemas.microsoft.com/office/drawing/2014/main" id="{D3C898DB-AAE6-61B8-C2B7-57A6A04AFD72}"/>
              </a:ext>
            </a:extLst>
          </p:cNvPr>
          <p:cNvGraphicFramePr>
            <a:graphicFrameLocks noGrp="1"/>
          </p:cNvGraphicFramePr>
          <p:nvPr>
            <p:extLst>
              <p:ext uri="{D42A27DB-BD31-4B8C-83A1-F6EECF244321}">
                <p14:modId xmlns:p14="http://schemas.microsoft.com/office/powerpoint/2010/main" val="549359863"/>
              </p:ext>
            </p:extLst>
          </p:nvPr>
        </p:nvGraphicFramePr>
        <p:xfrm>
          <a:off x="4634986" y="5523092"/>
          <a:ext cx="5011372" cy="2433530"/>
        </p:xfrm>
        <a:graphic>
          <a:graphicData uri="http://schemas.openxmlformats.org/drawingml/2006/table">
            <a:tbl>
              <a:tblPr firstRow="1" bandRow="1">
                <a:tableStyleId>{5940675A-B579-460E-94D1-54222C63F5DA}</a:tableStyleId>
              </a:tblPr>
              <a:tblGrid>
                <a:gridCol w="433416">
                  <a:extLst>
                    <a:ext uri="{9D8B030D-6E8A-4147-A177-3AD203B41FA5}">
                      <a16:colId xmlns:a16="http://schemas.microsoft.com/office/drawing/2014/main" val="1129062689"/>
                    </a:ext>
                  </a:extLst>
                </a:gridCol>
                <a:gridCol w="4577956">
                  <a:extLst>
                    <a:ext uri="{9D8B030D-6E8A-4147-A177-3AD203B41FA5}">
                      <a16:colId xmlns:a16="http://schemas.microsoft.com/office/drawing/2014/main" val="3687025431"/>
                    </a:ext>
                  </a:extLst>
                </a:gridCol>
              </a:tblGrid>
              <a:tr h="595555">
                <a:tc>
                  <a:txBody>
                    <a:bodyPr/>
                    <a:lstStyle/>
                    <a:p>
                      <a:pPr algn="ctr"/>
                      <a:r>
                        <a:rPr lang="en-GB" sz="2600" dirty="0">
                          <a:latin typeface="Century Gothic" panose="020B0502020202020204" pitchFamily="34" charset="0"/>
                        </a:rPr>
                        <a:t>5</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r>
                        <a:rPr lang="en-GB" sz="2600" dirty="0">
                          <a:latin typeface="Century Gothic" panose="020B0502020202020204" pitchFamily="34" charset="0"/>
                        </a:rPr>
                        <a:t>l i m a ç o n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493169350"/>
                  </a:ext>
                </a:extLst>
              </a:tr>
              <a:tr h="646865">
                <a:tc>
                  <a:txBody>
                    <a:bodyPr/>
                    <a:lstStyle/>
                    <a:p>
                      <a:pPr algn="ctr"/>
                      <a:r>
                        <a:rPr lang="en-GB" sz="2600" dirty="0">
                          <a:latin typeface="Century Gothic" panose="020B0502020202020204" pitchFamily="34" charset="0"/>
                        </a:rPr>
                        <a:t>6</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r>
                        <a:rPr lang="en-GB" sz="2600" dirty="0">
                          <a:latin typeface="Century Gothic" panose="020B0502020202020204" pitchFamily="34" charset="0"/>
                        </a:rPr>
                        <a:t>c o u r s e  à  p i e d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776028336"/>
                  </a:ext>
                </a:extLst>
              </a:tr>
              <a:tr h="595555">
                <a:tc>
                  <a:txBody>
                    <a:bodyPr/>
                    <a:lstStyle/>
                    <a:p>
                      <a:pPr algn="ctr"/>
                      <a:r>
                        <a:rPr lang="en-GB" sz="2600" dirty="0">
                          <a:latin typeface="Century Gothic" panose="020B0502020202020204" pitchFamily="34" charset="0"/>
                        </a:rPr>
                        <a:t>7</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r>
                        <a:rPr lang="en-GB" sz="2600" dirty="0">
                          <a:latin typeface="Century Gothic" panose="020B0502020202020204" pitchFamily="34" charset="0"/>
                        </a:rPr>
                        <a:t>c o n c o u r s</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935862759"/>
                  </a:ext>
                </a:extLst>
              </a:tr>
              <a:tr h="595555">
                <a:tc>
                  <a:txBody>
                    <a:bodyPr/>
                    <a:lstStyle/>
                    <a:p>
                      <a:pPr algn="ctr"/>
                      <a:r>
                        <a:rPr lang="en-GB" sz="2600" dirty="0">
                          <a:latin typeface="Century Gothic" panose="020B0502020202020204" pitchFamily="34" charset="0"/>
                        </a:rPr>
                        <a:t>8</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r>
                        <a:rPr lang="en-GB" sz="2600" dirty="0">
                          <a:latin typeface="Century Gothic" panose="020B0502020202020204" pitchFamily="34" charset="0"/>
                        </a:rPr>
                        <a:t>g l a ç o n</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8021414"/>
                  </a:ext>
                </a:extLst>
              </a:tr>
            </a:tbl>
          </a:graphicData>
        </a:graphic>
      </p:graphicFrame>
      <p:sp>
        <p:nvSpPr>
          <p:cNvPr id="38" name="Rectangle 37">
            <a:extLst>
              <a:ext uri="{FF2B5EF4-FFF2-40B4-BE49-F238E27FC236}">
                <a16:creationId xmlns:a16="http://schemas.microsoft.com/office/drawing/2014/main" id="{453A8439-6C2B-2A6B-4925-0B8EE213B350}"/>
              </a:ext>
            </a:extLst>
          </p:cNvPr>
          <p:cNvSpPr/>
          <p:nvPr/>
        </p:nvSpPr>
        <p:spPr>
          <a:xfrm>
            <a:off x="834317" y="5684757"/>
            <a:ext cx="252552" cy="29082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39" name="Rectangle 38">
            <a:extLst>
              <a:ext uri="{FF2B5EF4-FFF2-40B4-BE49-F238E27FC236}">
                <a16:creationId xmlns:a16="http://schemas.microsoft.com/office/drawing/2014/main" id="{94BCC4EE-16F1-2379-D177-5B83D42EBDC8}"/>
              </a:ext>
            </a:extLst>
          </p:cNvPr>
          <p:cNvSpPr/>
          <p:nvPr/>
        </p:nvSpPr>
        <p:spPr>
          <a:xfrm>
            <a:off x="837639" y="6290551"/>
            <a:ext cx="252552" cy="29082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0" name="Rectangle 39">
            <a:extLst>
              <a:ext uri="{FF2B5EF4-FFF2-40B4-BE49-F238E27FC236}">
                <a16:creationId xmlns:a16="http://schemas.microsoft.com/office/drawing/2014/main" id="{A681A9F3-7AEE-3274-E120-F0EFA3D32655}"/>
              </a:ext>
            </a:extLst>
          </p:cNvPr>
          <p:cNvSpPr/>
          <p:nvPr/>
        </p:nvSpPr>
        <p:spPr>
          <a:xfrm>
            <a:off x="1533613" y="6973130"/>
            <a:ext cx="252552" cy="29082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1" name="Rectangle 40">
            <a:extLst>
              <a:ext uri="{FF2B5EF4-FFF2-40B4-BE49-F238E27FC236}">
                <a16:creationId xmlns:a16="http://schemas.microsoft.com/office/drawing/2014/main" id="{355EEF0C-8366-A180-8635-30944CCEB215}"/>
              </a:ext>
            </a:extLst>
          </p:cNvPr>
          <p:cNvSpPr/>
          <p:nvPr/>
        </p:nvSpPr>
        <p:spPr>
          <a:xfrm>
            <a:off x="1274033" y="7529328"/>
            <a:ext cx="252552" cy="29082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2" name="Rectangle 41">
            <a:extLst>
              <a:ext uri="{FF2B5EF4-FFF2-40B4-BE49-F238E27FC236}">
                <a16:creationId xmlns:a16="http://schemas.microsoft.com/office/drawing/2014/main" id="{76085852-BA52-5576-8280-08C9D79A15F8}"/>
              </a:ext>
            </a:extLst>
          </p:cNvPr>
          <p:cNvSpPr/>
          <p:nvPr/>
        </p:nvSpPr>
        <p:spPr>
          <a:xfrm>
            <a:off x="6243371" y="5721731"/>
            <a:ext cx="252552" cy="29082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3" name="Rectangle 42">
            <a:extLst>
              <a:ext uri="{FF2B5EF4-FFF2-40B4-BE49-F238E27FC236}">
                <a16:creationId xmlns:a16="http://schemas.microsoft.com/office/drawing/2014/main" id="{D8530CA1-44B7-74D9-2104-C8B230D6B24B}"/>
              </a:ext>
            </a:extLst>
          </p:cNvPr>
          <p:cNvSpPr/>
          <p:nvPr/>
        </p:nvSpPr>
        <p:spPr>
          <a:xfrm>
            <a:off x="5170170" y="6314637"/>
            <a:ext cx="252552" cy="29082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4" name="Rectangle 43">
            <a:extLst>
              <a:ext uri="{FF2B5EF4-FFF2-40B4-BE49-F238E27FC236}">
                <a16:creationId xmlns:a16="http://schemas.microsoft.com/office/drawing/2014/main" id="{95DC8AE6-9615-EC13-E34D-01023A73B7BA}"/>
              </a:ext>
            </a:extLst>
          </p:cNvPr>
          <p:cNvSpPr/>
          <p:nvPr/>
        </p:nvSpPr>
        <p:spPr>
          <a:xfrm>
            <a:off x="5189220" y="6958587"/>
            <a:ext cx="252552" cy="29082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5" name="Rectangle 44">
            <a:extLst>
              <a:ext uri="{FF2B5EF4-FFF2-40B4-BE49-F238E27FC236}">
                <a16:creationId xmlns:a16="http://schemas.microsoft.com/office/drawing/2014/main" id="{251504A5-8743-6A9D-9A1C-E8CC8A520132}"/>
              </a:ext>
            </a:extLst>
          </p:cNvPr>
          <p:cNvSpPr/>
          <p:nvPr/>
        </p:nvSpPr>
        <p:spPr>
          <a:xfrm>
            <a:off x="5995061" y="7553211"/>
            <a:ext cx="252552" cy="29082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6" name="Rectangle 45">
            <a:extLst>
              <a:ext uri="{FF2B5EF4-FFF2-40B4-BE49-F238E27FC236}">
                <a16:creationId xmlns:a16="http://schemas.microsoft.com/office/drawing/2014/main" id="{EA2E3FAF-0133-DE31-86C4-55129EAEC359}"/>
              </a:ext>
            </a:extLst>
          </p:cNvPr>
          <p:cNvSpPr/>
          <p:nvPr/>
        </p:nvSpPr>
        <p:spPr>
          <a:xfrm>
            <a:off x="6117095" y="6910248"/>
            <a:ext cx="252552" cy="29082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55" name="TextBox 54">
            <a:extLst>
              <a:ext uri="{FF2B5EF4-FFF2-40B4-BE49-F238E27FC236}">
                <a16:creationId xmlns:a16="http://schemas.microsoft.com/office/drawing/2014/main" id="{35E555F4-F891-AA85-C3A2-63F539AC3C27}"/>
              </a:ext>
            </a:extLst>
          </p:cNvPr>
          <p:cNvSpPr txBox="1"/>
          <p:nvPr/>
        </p:nvSpPr>
        <p:spPr>
          <a:xfrm>
            <a:off x="9811809" y="5761542"/>
            <a:ext cx="2280384" cy="1569660"/>
          </a:xfrm>
          <a:prstGeom prst="rect">
            <a:avLst/>
          </a:prstGeom>
          <a:solidFill>
            <a:schemeClr val="accent2">
              <a:lumMod val="20000"/>
              <a:lumOff val="80000"/>
            </a:schemeClr>
          </a:solidFill>
        </p:spPr>
        <p:txBody>
          <a:bodyPr wrap="square" rtlCol="0">
            <a:spAutoFit/>
          </a:bodyPr>
          <a:lstStyle/>
          <a:p>
            <a:pPr lvl="0">
              <a:defRPr/>
            </a:pP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If French</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‘c’ sounds soft before a, o, u it will </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be a  ‘</a:t>
            </a:r>
            <a:r>
              <a:rPr lang="en-GB" sz="24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ç</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  </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56" name="Rectangle: Rounded Corners 55">
            <a:extLst>
              <a:ext uri="{FF2B5EF4-FFF2-40B4-BE49-F238E27FC236}">
                <a16:creationId xmlns:a16="http://schemas.microsoft.com/office/drawing/2014/main" id="{B07FBD51-4290-807C-AEF0-9EEE1AB78A0E}"/>
              </a:ext>
            </a:extLst>
          </p:cNvPr>
          <p:cNvSpPr/>
          <p:nvPr/>
        </p:nvSpPr>
        <p:spPr>
          <a:xfrm>
            <a:off x="302362" y="10773077"/>
            <a:ext cx="11723927" cy="4587547"/>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Title 1">
            <a:extLst>
              <a:ext uri="{FF2B5EF4-FFF2-40B4-BE49-F238E27FC236}">
                <a16:creationId xmlns:a16="http://schemas.microsoft.com/office/drawing/2014/main" id="{8FC2AA75-C146-4934-CCC2-62473B93D614}"/>
              </a:ext>
            </a:extLst>
          </p:cNvPr>
          <p:cNvSpPr txBox="1">
            <a:spLocks/>
          </p:cNvSpPr>
          <p:nvPr/>
        </p:nvSpPr>
        <p:spPr>
          <a:xfrm>
            <a:off x="9890595" y="11004546"/>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58" name="Google Shape;170;p8" descr="Jigsaw, Puzzle, Piece, Game, Concept, Solution">
            <a:extLst>
              <a:ext uri="{FF2B5EF4-FFF2-40B4-BE49-F238E27FC236}">
                <a16:creationId xmlns:a16="http://schemas.microsoft.com/office/drawing/2014/main" id="{1B05B761-3C81-94E6-A124-98BEF5863FEE}"/>
              </a:ext>
            </a:extLst>
          </p:cNvPr>
          <p:cNvPicPr preferRelativeResize="0"/>
          <p:nvPr/>
        </p:nvPicPr>
        <p:blipFill rotWithShape="1">
          <a:blip r:embed="rId9">
            <a:alphaModFix/>
          </a:blip>
          <a:srcRect/>
          <a:stretch/>
        </p:blipFill>
        <p:spPr>
          <a:xfrm>
            <a:off x="9608258" y="10845611"/>
            <a:ext cx="564673" cy="593358"/>
          </a:xfrm>
          <a:prstGeom prst="rect">
            <a:avLst/>
          </a:prstGeom>
          <a:noFill/>
          <a:ln>
            <a:noFill/>
          </a:ln>
        </p:spPr>
      </p:pic>
      <p:sp>
        <p:nvSpPr>
          <p:cNvPr id="59" name="CustomShape 3">
            <a:extLst>
              <a:ext uri="{FF2B5EF4-FFF2-40B4-BE49-F238E27FC236}">
                <a16:creationId xmlns:a16="http://schemas.microsoft.com/office/drawing/2014/main" id="{4ABAF9B9-295F-E0B9-C042-4348D61D9274}"/>
              </a:ext>
            </a:extLst>
          </p:cNvPr>
          <p:cNvSpPr/>
          <p:nvPr/>
        </p:nvSpPr>
        <p:spPr>
          <a:xfrm>
            <a:off x="451909" y="11264117"/>
            <a:ext cx="8849504"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We use the verb </a:t>
            </a:r>
            <a:r>
              <a:rPr lang="en-GB" sz="2400" b="1" strike="noStrike" spc="-1" dirty="0">
                <a:solidFill>
                  <a:schemeClr val="tx1">
                    <a:lumMod val="65000"/>
                    <a:lumOff val="35000"/>
                  </a:schemeClr>
                </a:solidFill>
                <a:latin typeface="Century Gothic" panose="020B0502020202020204" pitchFamily="34" charset="0"/>
                <a:ea typeface="Century Gothic"/>
              </a:rPr>
              <a:t>faire </a:t>
            </a:r>
            <a:r>
              <a:rPr lang="en-GB" sz="2400" strike="noStrike" spc="-1" dirty="0">
                <a:solidFill>
                  <a:schemeClr val="tx1">
                    <a:lumMod val="65000"/>
                    <a:lumOff val="35000"/>
                  </a:schemeClr>
                </a:solidFill>
                <a:latin typeface="Century Gothic" panose="020B0502020202020204" pitchFamily="34" charset="0"/>
                <a:ea typeface="Century Gothic"/>
              </a:rPr>
              <a:t>to mean ‘to do’ and ‘to make’.</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60" name="Title 1">
            <a:extLst>
              <a:ext uri="{FF2B5EF4-FFF2-40B4-BE49-F238E27FC236}">
                <a16:creationId xmlns:a16="http://schemas.microsoft.com/office/drawing/2014/main" id="{8779F4DC-4DEB-F9B8-ADEC-5AB5A055302A}"/>
              </a:ext>
            </a:extLst>
          </p:cNvPr>
          <p:cNvSpPr txBox="1">
            <a:spLocks/>
          </p:cNvSpPr>
          <p:nvPr/>
        </p:nvSpPr>
        <p:spPr>
          <a:xfrm>
            <a:off x="471106" y="10849396"/>
            <a:ext cx="6202612" cy="593358"/>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3200" b="1" spc="-1" dirty="0">
                <a:solidFill>
                  <a:schemeClr val="tx1">
                    <a:lumMod val="65000"/>
                    <a:lumOff val="35000"/>
                  </a:schemeClr>
                </a:solidFill>
                <a:latin typeface="Century Gothic" panose="020B0502020202020204" pitchFamily="34" charset="0"/>
                <a:ea typeface="Century Gothic"/>
              </a:rPr>
              <a:t>faire (to do </a:t>
            </a:r>
            <a:r>
              <a:rPr lang="en-GB" sz="3200" spc="-1" dirty="0">
                <a:solidFill>
                  <a:schemeClr val="tx1">
                    <a:lumMod val="65000"/>
                    <a:lumOff val="35000"/>
                  </a:schemeClr>
                </a:solidFill>
                <a:latin typeface="Century Gothic" panose="020B0502020202020204" pitchFamily="34" charset="0"/>
                <a:ea typeface="Century Gothic"/>
              </a:rPr>
              <a:t>and </a:t>
            </a:r>
            <a:r>
              <a:rPr lang="en-GB" sz="3200" b="1" spc="-1" dirty="0">
                <a:solidFill>
                  <a:schemeClr val="tx1">
                    <a:lumMod val="65000"/>
                    <a:lumOff val="35000"/>
                  </a:schemeClr>
                </a:solidFill>
                <a:latin typeface="Century Gothic" panose="020B0502020202020204" pitchFamily="34" charset="0"/>
                <a:ea typeface="Century Gothic"/>
              </a:rPr>
              <a:t>to make)</a:t>
            </a:r>
            <a:endParaRPr lang="en-GB" sz="3200" dirty="0">
              <a:solidFill>
                <a:schemeClr val="tx1">
                  <a:lumMod val="65000"/>
                  <a:lumOff val="35000"/>
                </a:schemeClr>
              </a:solidFill>
            </a:endParaRPr>
          </a:p>
        </p:txBody>
      </p:sp>
      <p:sp>
        <p:nvSpPr>
          <p:cNvPr id="61" name="Google Shape;433;p6">
            <a:extLst>
              <a:ext uri="{FF2B5EF4-FFF2-40B4-BE49-F238E27FC236}">
                <a16:creationId xmlns:a16="http://schemas.microsoft.com/office/drawing/2014/main" id="{0F30E675-29B3-8138-9A74-C87CF1896A69}"/>
              </a:ext>
            </a:extLst>
          </p:cNvPr>
          <p:cNvSpPr txBox="1"/>
          <p:nvPr/>
        </p:nvSpPr>
        <p:spPr>
          <a:xfrm>
            <a:off x="2295607" y="1228840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2" name="Rectangle: Rounded Corners 61">
            <a:extLst>
              <a:ext uri="{FF2B5EF4-FFF2-40B4-BE49-F238E27FC236}">
                <a16:creationId xmlns:a16="http://schemas.microsoft.com/office/drawing/2014/main" id="{84B4C978-862F-6DB5-7829-AD1A0CA1561A}"/>
              </a:ext>
            </a:extLst>
          </p:cNvPr>
          <p:cNvSpPr/>
          <p:nvPr/>
        </p:nvSpPr>
        <p:spPr>
          <a:xfrm>
            <a:off x="656264" y="12320945"/>
            <a:ext cx="1540957"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3" name="Rectangle 62">
            <a:extLst>
              <a:ext uri="{FF2B5EF4-FFF2-40B4-BE49-F238E27FC236}">
                <a16:creationId xmlns:a16="http://schemas.microsoft.com/office/drawing/2014/main" id="{A7A447F7-49DC-218A-9418-214562EBA68E}"/>
              </a:ext>
            </a:extLst>
          </p:cNvPr>
          <p:cNvSpPr/>
          <p:nvPr/>
        </p:nvSpPr>
        <p:spPr>
          <a:xfrm>
            <a:off x="2840133" y="12245815"/>
            <a:ext cx="315492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do | I make</a:t>
            </a:r>
            <a:endParaRPr lang="en-GB" sz="2400" dirty="0">
              <a:solidFill>
                <a:schemeClr val="tx1">
                  <a:lumMod val="65000"/>
                  <a:lumOff val="35000"/>
                </a:schemeClr>
              </a:solidFill>
            </a:endParaRPr>
          </a:p>
        </p:txBody>
      </p:sp>
      <p:sp>
        <p:nvSpPr>
          <p:cNvPr id="69" name="TextBox 68">
            <a:extLst>
              <a:ext uri="{FF2B5EF4-FFF2-40B4-BE49-F238E27FC236}">
                <a16:creationId xmlns:a16="http://schemas.microsoft.com/office/drawing/2014/main" id="{1F8133D2-8FF6-746B-7E4F-593D0B0D2DA2}"/>
              </a:ext>
            </a:extLst>
          </p:cNvPr>
          <p:cNvSpPr txBox="1"/>
          <p:nvPr/>
        </p:nvSpPr>
        <p:spPr>
          <a:xfrm>
            <a:off x="608714" y="12295436"/>
            <a:ext cx="1620472"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solidFill>
                  <a:schemeClr val="bg2">
                    <a:lumMod val="25000"/>
                  </a:schemeClr>
                </a:solidFill>
                <a:latin typeface="Century Gothic" panose="020F0302020204030204"/>
              </a:rPr>
              <a:t>je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fais</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pic>
        <p:nvPicPr>
          <p:cNvPr id="72" name="Picture 71" descr="Quiet Sign Clip Art">
            <a:extLst>
              <a:ext uri="{FF2B5EF4-FFF2-40B4-BE49-F238E27FC236}">
                <a16:creationId xmlns:a16="http://schemas.microsoft.com/office/drawing/2014/main" id="{4048DB8A-EF07-FC99-7A2A-D49EBE7513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4721" y="11638174"/>
            <a:ext cx="419088" cy="592711"/>
          </a:xfrm>
          <a:prstGeom prst="rect">
            <a:avLst/>
          </a:prstGeom>
          <a:noFill/>
          <a:extLst>
            <a:ext uri="{909E8E84-426E-40DD-AFC4-6F175D3DCCD1}">
              <a14:hiddenFill xmlns:a14="http://schemas.microsoft.com/office/drawing/2010/main">
                <a:solidFill>
                  <a:srgbClr val="FFFFFF"/>
                </a:solidFill>
              </a14:hiddenFill>
            </a:ext>
          </a:extLst>
        </p:spPr>
      </p:pic>
      <p:sp>
        <p:nvSpPr>
          <p:cNvPr id="73" name="Google Shape;433;p6">
            <a:extLst>
              <a:ext uri="{FF2B5EF4-FFF2-40B4-BE49-F238E27FC236}">
                <a16:creationId xmlns:a16="http://schemas.microsoft.com/office/drawing/2014/main" id="{478ED73A-1A2C-F580-ECA7-068423D97142}"/>
              </a:ext>
            </a:extLst>
          </p:cNvPr>
          <p:cNvSpPr txBox="1"/>
          <p:nvPr/>
        </p:nvSpPr>
        <p:spPr>
          <a:xfrm>
            <a:off x="2300090" y="13476228"/>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76" name="Rectangle: Rounded Corners 75">
            <a:extLst>
              <a:ext uri="{FF2B5EF4-FFF2-40B4-BE49-F238E27FC236}">
                <a16:creationId xmlns:a16="http://schemas.microsoft.com/office/drawing/2014/main" id="{D2A0CA85-1FE4-6F17-7B76-C7D7429B4C00}"/>
              </a:ext>
            </a:extLst>
          </p:cNvPr>
          <p:cNvSpPr/>
          <p:nvPr/>
        </p:nvSpPr>
        <p:spPr>
          <a:xfrm>
            <a:off x="660747" y="13508764"/>
            <a:ext cx="1540957"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8" name="Rectangle 77">
            <a:extLst>
              <a:ext uri="{FF2B5EF4-FFF2-40B4-BE49-F238E27FC236}">
                <a16:creationId xmlns:a16="http://schemas.microsoft.com/office/drawing/2014/main" id="{C69BE2D8-E1BA-494C-6114-AE98BF34EC0C}"/>
              </a:ext>
            </a:extLst>
          </p:cNvPr>
          <p:cNvSpPr/>
          <p:nvPr/>
        </p:nvSpPr>
        <p:spPr>
          <a:xfrm>
            <a:off x="2844617" y="13433634"/>
            <a:ext cx="3967734"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he does | he makes</a:t>
            </a:r>
            <a:endParaRPr lang="en-GB" sz="2400" dirty="0">
              <a:solidFill>
                <a:schemeClr val="tx1">
                  <a:lumMod val="65000"/>
                  <a:lumOff val="35000"/>
                </a:schemeClr>
              </a:solidFill>
            </a:endParaRPr>
          </a:p>
        </p:txBody>
      </p:sp>
      <p:sp>
        <p:nvSpPr>
          <p:cNvPr id="79" name="TextBox 78">
            <a:extLst>
              <a:ext uri="{FF2B5EF4-FFF2-40B4-BE49-F238E27FC236}">
                <a16:creationId xmlns:a16="http://schemas.microsoft.com/office/drawing/2014/main" id="{D809752B-6466-903B-66DA-4A1EE92225D0}"/>
              </a:ext>
            </a:extLst>
          </p:cNvPr>
          <p:cNvSpPr txBox="1"/>
          <p:nvPr/>
        </p:nvSpPr>
        <p:spPr>
          <a:xfrm>
            <a:off x="613197" y="13483255"/>
            <a:ext cx="1620472"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il fait</a:t>
            </a:r>
          </a:p>
        </p:txBody>
      </p:sp>
      <p:pic>
        <p:nvPicPr>
          <p:cNvPr id="80" name="Picture 79" descr="Quiet Sign Clip Art">
            <a:extLst>
              <a:ext uri="{FF2B5EF4-FFF2-40B4-BE49-F238E27FC236}">
                <a16:creationId xmlns:a16="http://schemas.microsoft.com/office/drawing/2014/main" id="{6009B9ED-CA7B-2EEE-16F6-5D54C3A7FD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9204" y="12825993"/>
            <a:ext cx="419088" cy="592711"/>
          </a:xfrm>
          <a:prstGeom prst="rect">
            <a:avLst/>
          </a:prstGeom>
          <a:noFill/>
          <a:extLst>
            <a:ext uri="{909E8E84-426E-40DD-AFC4-6F175D3DCCD1}">
              <a14:hiddenFill xmlns:a14="http://schemas.microsoft.com/office/drawing/2010/main">
                <a:solidFill>
                  <a:srgbClr val="FFFFFF"/>
                </a:solidFill>
              </a14:hiddenFill>
            </a:ext>
          </a:extLst>
        </p:spPr>
      </p:pic>
      <p:sp>
        <p:nvSpPr>
          <p:cNvPr id="81" name="Google Shape;433;p6">
            <a:extLst>
              <a:ext uri="{FF2B5EF4-FFF2-40B4-BE49-F238E27FC236}">
                <a16:creationId xmlns:a16="http://schemas.microsoft.com/office/drawing/2014/main" id="{13F97217-C76D-1E6C-5F57-8A577DC32AF6}"/>
              </a:ext>
            </a:extLst>
          </p:cNvPr>
          <p:cNvSpPr txBox="1"/>
          <p:nvPr/>
        </p:nvSpPr>
        <p:spPr>
          <a:xfrm>
            <a:off x="2313537" y="14726807"/>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2" name="Rectangle: Rounded Corners 81">
            <a:extLst>
              <a:ext uri="{FF2B5EF4-FFF2-40B4-BE49-F238E27FC236}">
                <a16:creationId xmlns:a16="http://schemas.microsoft.com/office/drawing/2014/main" id="{F8D9D0DC-54E0-800B-B9FD-2620988825DB}"/>
              </a:ext>
            </a:extLst>
          </p:cNvPr>
          <p:cNvSpPr/>
          <p:nvPr/>
        </p:nvSpPr>
        <p:spPr>
          <a:xfrm>
            <a:off x="674194" y="14759343"/>
            <a:ext cx="1540957"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3" name="Rectangle 82">
            <a:extLst>
              <a:ext uri="{FF2B5EF4-FFF2-40B4-BE49-F238E27FC236}">
                <a16:creationId xmlns:a16="http://schemas.microsoft.com/office/drawing/2014/main" id="{86E2D51C-E3D8-3FBC-D998-0D1E3689B301}"/>
              </a:ext>
            </a:extLst>
          </p:cNvPr>
          <p:cNvSpPr/>
          <p:nvPr/>
        </p:nvSpPr>
        <p:spPr>
          <a:xfrm>
            <a:off x="2858064" y="14684213"/>
            <a:ext cx="354273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she does | she makes</a:t>
            </a:r>
            <a:endParaRPr lang="en-GB" sz="2400" dirty="0">
              <a:solidFill>
                <a:schemeClr val="tx1">
                  <a:lumMod val="65000"/>
                  <a:lumOff val="35000"/>
                </a:schemeClr>
              </a:solidFill>
            </a:endParaRPr>
          </a:p>
        </p:txBody>
      </p:sp>
      <p:sp>
        <p:nvSpPr>
          <p:cNvPr id="85" name="TextBox 84">
            <a:extLst>
              <a:ext uri="{FF2B5EF4-FFF2-40B4-BE49-F238E27FC236}">
                <a16:creationId xmlns:a16="http://schemas.microsoft.com/office/drawing/2014/main" id="{53B66D49-CD90-DBE1-4345-3C4ED9083B7C}"/>
              </a:ext>
            </a:extLst>
          </p:cNvPr>
          <p:cNvSpPr txBox="1"/>
          <p:nvPr/>
        </p:nvSpPr>
        <p:spPr>
          <a:xfrm>
            <a:off x="626644" y="14733834"/>
            <a:ext cx="1620472"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elle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fait</a:t>
            </a:r>
          </a:p>
        </p:txBody>
      </p:sp>
      <p:pic>
        <p:nvPicPr>
          <p:cNvPr id="86" name="Picture 85" descr="Quiet Sign Clip Art">
            <a:extLst>
              <a:ext uri="{FF2B5EF4-FFF2-40B4-BE49-F238E27FC236}">
                <a16:creationId xmlns:a16="http://schemas.microsoft.com/office/drawing/2014/main" id="{AFBC8FDB-9212-B777-B84F-E5EA0FEC73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2651" y="14076572"/>
            <a:ext cx="419088" cy="592711"/>
          </a:xfrm>
          <a:prstGeom prst="rect">
            <a:avLst/>
          </a:prstGeom>
          <a:noFill/>
          <a:extLst>
            <a:ext uri="{909E8E84-426E-40DD-AFC4-6F175D3DCCD1}">
              <a14:hiddenFill xmlns:a14="http://schemas.microsoft.com/office/drawing/2010/main">
                <a:solidFill>
                  <a:srgbClr val="FFFFFF"/>
                </a:solidFill>
              </a14:hiddenFill>
            </a:ext>
          </a:extLst>
        </p:spPr>
      </p:pic>
      <p:sp>
        <p:nvSpPr>
          <p:cNvPr id="88" name="Speech Bubble: Rectangle with Corners Rounded 87">
            <a:extLst>
              <a:ext uri="{FF2B5EF4-FFF2-40B4-BE49-F238E27FC236}">
                <a16:creationId xmlns:a16="http://schemas.microsoft.com/office/drawing/2014/main" id="{B259CE7B-A5BE-4D72-7976-14F8A321A504}"/>
              </a:ext>
            </a:extLst>
          </p:cNvPr>
          <p:cNvSpPr/>
          <p:nvPr/>
        </p:nvSpPr>
        <p:spPr>
          <a:xfrm>
            <a:off x="6308334" y="12128350"/>
            <a:ext cx="5516324" cy="1240910"/>
          </a:xfrm>
          <a:prstGeom prst="wedgeRoundRectCallout">
            <a:avLst>
              <a:gd name="adj1" fmla="val -21654"/>
              <a:gd name="adj2" fmla="val 68290"/>
              <a:gd name="adj3" fmla="val 16667"/>
            </a:avLst>
          </a:prstGeom>
          <a:solidFill>
            <a:srgbClr val="CFF3F5"/>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lang="en-GB" sz="2400" b="1" noProof="0" dirty="0">
                <a:solidFill>
                  <a:schemeClr val="tx1"/>
                </a:solidFill>
                <a:latin typeface="Century Gothic" panose="020B0502020202020204" pitchFamily="34" charset="0"/>
              </a:rPr>
              <a:t>Remember! </a:t>
            </a:r>
            <a:r>
              <a:rPr lang="en-GB" sz="2400" b="1" dirty="0">
                <a:solidFill>
                  <a:schemeClr val="tx1"/>
                </a:solidFill>
                <a:latin typeface="Century Gothic" panose="020B0502020202020204" pitchFamily="34" charset="0"/>
              </a:rPr>
              <a:t> </a:t>
            </a:r>
            <a:r>
              <a:rPr lang="en-GB" sz="2400" dirty="0">
                <a:solidFill>
                  <a:schemeClr val="tx1"/>
                </a:solidFill>
                <a:latin typeface="Century Gothic" panose="020F0302020204030204"/>
              </a:rPr>
              <a:t>The –</a:t>
            </a:r>
            <a:r>
              <a:rPr lang="en-GB" sz="2400" b="1" dirty="0">
                <a:solidFill>
                  <a:schemeClr val="tx1"/>
                </a:solidFill>
                <a:latin typeface="Century Gothic" panose="020F0302020204030204"/>
              </a:rPr>
              <a:t>s</a:t>
            </a:r>
            <a:r>
              <a:rPr lang="en-GB" sz="2400" dirty="0">
                <a:solidFill>
                  <a:schemeClr val="tx1"/>
                </a:solidFill>
                <a:latin typeface="Century Gothic" panose="020F0302020204030204"/>
              </a:rPr>
              <a:t> in </a:t>
            </a:r>
            <a:r>
              <a:rPr lang="en-GB" sz="2400" dirty="0" err="1">
                <a:solidFill>
                  <a:schemeClr val="tx1"/>
                </a:solidFill>
                <a:latin typeface="Century Gothic" panose="020F0302020204030204"/>
              </a:rPr>
              <a:t>fai</a:t>
            </a:r>
            <a:r>
              <a:rPr lang="en-GB" sz="2400" b="1" dirty="0" err="1">
                <a:solidFill>
                  <a:schemeClr val="tx1"/>
                </a:solidFill>
                <a:latin typeface="Century Gothic" panose="020F0302020204030204"/>
              </a:rPr>
              <a:t>s</a:t>
            </a:r>
            <a:r>
              <a:rPr lang="en-GB" sz="2400" dirty="0">
                <a:solidFill>
                  <a:schemeClr val="tx1"/>
                </a:solidFill>
                <a:latin typeface="Century Gothic" panose="020F0302020204030204"/>
              </a:rPr>
              <a:t> and the </a:t>
            </a:r>
            <a:r>
              <a:rPr lang="en-GB" sz="2400" b="1" dirty="0">
                <a:solidFill>
                  <a:schemeClr val="tx1"/>
                </a:solidFill>
                <a:latin typeface="Century Gothic" panose="020F0302020204030204"/>
              </a:rPr>
              <a:t>–t </a:t>
            </a:r>
            <a:r>
              <a:rPr lang="en-GB" sz="2400" dirty="0">
                <a:solidFill>
                  <a:schemeClr val="tx1"/>
                </a:solidFill>
                <a:latin typeface="Century Gothic" panose="020F0302020204030204"/>
              </a:rPr>
              <a:t>in fai</a:t>
            </a:r>
            <a:r>
              <a:rPr lang="en-GB" sz="2400" b="1" dirty="0">
                <a:solidFill>
                  <a:schemeClr val="tx1"/>
                </a:solidFill>
                <a:latin typeface="Century Gothic" panose="020F0302020204030204"/>
              </a:rPr>
              <a:t>t</a:t>
            </a:r>
            <a:r>
              <a:rPr lang="en-GB" sz="2400" dirty="0">
                <a:solidFill>
                  <a:schemeClr val="tx1"/>
                </a:solidFill>
                <a:latin typeface="Century Gothic" panose="020F0302020204030204"/>
              </a:rPr>
              <a:t> are </a:t>
            </a:r>
            <a:r>
              <a:rPr lang="en-GB" sz="2400" b="1" dirty="0">
                <a:solidFill>
                  <a:schemeClr val="tx1"/>
                </a:solidFill>
                <a:latin typeface="Century Gothic" panose="020F0302020204030204"/>
              </a:rPr>
              <a:t>S</a:t>
            </a:r>
            <a:r>
              <a:rPr lang="en-GB" sz="2400" dirty="0">
                <a:solidFill>
                  <a:schemeClr val="tx1"/>
                </a:solidFill>
                <a:latin typeface="Century Gothic" panose="020F0302020204030204"/>
              </a:rPr>
              <a:t>ilent </a:t>
            </a:r>
            <a:r>
              <a:rPr lang="en-GB" sz="2400" b="1" dirty="0">
                <a:solidFill>
                  <a:schemeClr val="tx1"/>
                </a:solidFill>
                <a:latin typeface="Century Gothic" panose="020F0302020204030204"/>
              </a:rPr>
              <a:t>F</a:t>
            </a:r>
            <a:r>
              <a:rPr lang="en-GB" sz="2400" dirty="0">
                <a:solidFill>
                  <a:schemeClr val="tx1"/>
                </a:solidFill>
                <a:latin typeface="Century Gothic" panose="020F0302020204030204"/>
              </a:rPr>
              <a:t>inal </a:t>
            </a:r>
            <a:r>
              <a:rPr lang="en-GB" sz="2400" b="1" dirty="0">
                <a:solidFill>
                  <a:schemeClr val="tx1"/>
                </a:solidFill>
                <a:latin typeface="Century Gothic" panose="020F0302020204030204"/>
              </a:rPr>
              <a:t>C</a:t>
            </a:r>
            <a:r>
              <a:rPr lang="en-GB" sz="2400" dirty="0">
                <a:solidFill>
                  <a:schemeClr val="tx1"/>
                </a:solidFill>
                <a:latin typeface="Century Gothic" panose="020F0302020204030204"/>
              </a:rPr>
              <a:t>onsonants(SFC).</a:t>
            </a:r>
          </a:p>
        </p:txBody>
      </p:sp>
      <p:pic>
        <p:nvPicPr>
          <p:cNvPr id="89" name="Picture 88">
            <a:extLst>
              <a:ext uri="{FF2B5EF4-FFF2-40B4-BE49-F238E27FC236}">
                <a16:creationId xmlns:a16="http://schemas.microsoft.com/office/drawing/2014/main" id="{7210A720-A24E-CD00-22AA-32C716AFCF78}"/>
              </a:ext>
            </a:extLst>
          </p:cNvPr>
          <p:cNvPicPr>
            <a:picLocks noChangeAspect="1"/>
          </p:cNvPicPr>
          <p:nvPr/>
        </p:nvPicPr>
        <p:blipFill>
          <a:blip r:embed="rId11"/>
          <a:stretch>
            <a:fillRect/>
          </a:stretch>
        </p:blipFill>
        <p:spPr>
          <a:xfrm>
            <a:off x="4489069" y="1336724"/>
            <a:ext cx="3472529" cy="2731723"/>
          </a:xfrm>
          <a:prstGeom prst="rect">
            <a:avLst/>
          </a:prstGeom>
        </p:spPr>
      </p:pic>
      <p:sp>
        <p:nvSpPr>
          <p:cNvPr id="94" name="Rectangle 93">
            <a:extLst>
              <a:ext uri="{FF2B5EF4-FFF2-40B4-BE49-F238E27FC236}">
                <a16:creationId xmlns:a16="http://schemas.microsoft.com/office/drawing/2014/main" id="{195E8247-95FC-35FD-5D50-73FDFAF93FD2}"/>
              </a:ext>
            </a:extLst>
          </p:cNvPr>
          <p:cNvSpPr/>
          <p:nvPr/>
        </p:nvSpPr>
        <p:spPr>
          <a:xfrm>
            <a:off x="1580496" y="6290551"/>
            <a:ext cx="252552" cy="29082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pic>
        <p:nvPicPr>
          <p:cNvPr id="95" name="Picture 94" descr="Icon&#10;&#10;Description automatically generated with medium confidence">
            <a:extLst>
              <a:ext uri="{FF2B5EF4-FFF2-40B4-BE49-F238E27FC236}">
                <a16:creationId xmlns:a16="http://schemas.microsoft.com/office/drawing/2014/main" id="{A4829DD3-F531-82A6-77F2-014DEA0D0B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1478" y="7348829"/>
            <a:ext cx="564941" cy="597624"/>
          </a:xfrm>
          <a:prstGeom prst="rect">
            <a:avLst/>
          </a:prstGeom>
        </p:spPr>
      </p:pic>
      <p:pic>
        <p:nvPicPr>
          <p:cNvPr id="96" name="Picture 95">
            <a:extLst>
              <a:ext uri="{FF2B5EF4-FFF2-40B4-BE49-F238E27FC236}">
                <a16:creationId xmlns:a16="http://schemas.microsoft.com/office/drawing/2014/main" id="{9CAAF448-9F5E-6430-5304-C59C7804913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265995" y="5523092"/>
            <a:ext cx="715830" cy="588518"/>
          </a:xfrm>
          <a:prstGeom prst="rect">
            <a:avLst/>
          </a:prstGeom>
        </p:spPr>
      </p:pic>
      <p:pic>
        <p:nvPicPr>
          <p:cNvPr id="98" name="Picture 97">
            <a:extLst>
              <a:ext uri="{FF2B5EF4-FFF2-40B4-BE49-F238E27FC236}">
                <a16:creationId xmlns:a16="http://schemas.microsoft.com/office/drawing/2014/main" id="{22034D4C-57E1-C6C3-9E96-9F2D7A0F9752}"/>
              </a:ext>
            </a:extLst>
          </p:cNvPr>
          <p:cNvPicPr>
            <a:picLocks noChangeAspect="1"/>
          </p:cNvPicPr>
          <p:nvPr/>
        </p:nvPicPr>
        <p:blipFill rotWithShape="1">
          <a:blip r:embed="rId14">
            <a:clrChange>
              <a:clrFrom>
                <a:srgbClr val="FFFFFF"/>
              </a:clrFrom>
              <a:clrTo>
                <a:srgbClr val="FFFFFF">
                  <a:alpha val="0"/>
                </a:srgbClr>
              </a:clrTo>
            </a:clrChange>
          </a:blip>
          <a:srcRect b="31234"/>
          <a:stretch/>
        </p:blipFill>
        <p:spPr>
          <a:xfrm>
            <a:off x="2983696" y="6558789"/>
            <a:ext cx="1040504" cy="660478"/>
          </a:xfrm>
          <a:prstGeom prst="rect">
            <a:avLst/>
          </a:prstGeom>
        </p:spPr>
      </p:pic>
      <p:pic>
        <p:nvPicPr>
          <p:cNvPr id="102" name="Picture 101" descr="Text&#10;&#10;Description automatically generated">
            <a:extLst>
              <a:ext uri="{FF2B5EF4-FFF2-40B4-BE49-F238E27FC236}">
                <a16:creationId xmlns:a16="http://schemas.microsoft.com/office/drawing/2014/main" id="{B8BE4D08-9E11-7FCA-E873-5F251F07A16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73238" y="6195673"/>
            <a:ext cx="438936" cy="593909"/>
          </a:xfrm>
          <a:prstGeom prst="rect">
            <a:avLst/>
          </a:prstGeom>
        </p:spPr>
      </p:pic>
      <p:pic>
        <p:nvPicPr>
          <p:cNvPr id="103" name="Picture 102">
            <a:extLst>
              <a:ext uri="{FF2B5EF4-FFF2-40B4-BE49-F238E27FC236}">
                <a16:creationId xmlns:a16="http://schemas.microsoft.com/office/drawing/2014/main" id="{88C6094D-DFD2-F7D4-E002-8AB45F9F1DF8}"/>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8504628" y="7464210"/>
            <a:ext cx="729792" cy="433698"/>
          </a:xfrm>
          <a:prstGeom prst="rect">
            <a:avLst/>
          </a:prstGeom>
        </p:spPr>
      </p:pic>
      <p:pic>
        <p:nvPicPr>
          <p:cNvPr id="104" name="Picture 103">
            <a:extLst>
              <a:ext uri="{FF2B5EF4-FFF2-40B4-BE49-F238E27FC236}">
                <a16:creationId xmlns:a16="http://schemas.microsoft.com/office/drawing/2014/main" id="{FC798772-27E9-3448-2C18-559B74E24FE8}"/>
              </a:ext>
            </a:extLst>
          </p:cNvPr>
          <p:cNvPicPr>
            <a:picLocks noChangeAspect="1"/>
          </p:cNvPicPr>
          <p:nvPr/>
        </p:nvPicPr>
        <p:blipFill>
          <a:blip r:embed="rId17"/>
          <a:stretch>
            <a:fillRect/>
          </a:stretch>
        </p:blipFill>
        <p:spPr>
          <a:xfrm>
            <a:off x="8523684" y="5534562"/>
            <a:ext cx="905926" cy="512226"/>
          </a:xfrm>
          <a:prstGeom prst="rect">
            <a:avLst/>
          </a:prstGeom>
        </p:spPr>
      </p:pic>
      <p:pic>
        <p:nvPicPr>
          <p:cNvPr id="105" name="Picture 104">
            <a:extLst>
              <a:ext uri="{FF2B5EF4-FFF2-40B4-BE49-F238E27FC236}">
                <a16:creationId xmlns:a16="http://schemas.microsoft.com/office/drawing/2014/main" id="{F9AFFD18-7D9B-C73F-6263-714B881BDD25}"/>
              </a:ext>
            </a:extLst>
          </p:cNvPr>
          <p:cNvPicPr>
            <a:picLocks noChangeAspect="1"/>
          </p:cNvPicPr>
          <p:nvPr/>
        </p:nvPicPr>
        <p:blipFill>
          <a:blip r:embed="rId18"/>
          <a:stretch>
            <a:fillRect/>
          </a:stretch>
        </p:blipFill>
        <p:spPr>
          <a:xfrm>
            <a:off x="8614573" y="6140021"/>
            <a:ext cx="987142" cy="591188"/>
          </a:xfrm>
          <a:prstGeom prst="rect">
            <a:avLst/>
          </a:prstGeom>
        </p:spPr>
      </p:pic>
      <p:pic>
        <p:nvPicPr>
          <p:cNvPr id="106" name="Picture 105" descr="Icon&#10;&#10;Description automatically generated">
            <a:extLst>
              <a:ext uri="{FF2B5EF4-FFF2-40B4-BE49-F238E27FC236}">
                <a16:creationId xmlns:a16="http://schemas.microsoft.com/office/drawing/2014/main" id="{593A86E3-F0C2-0D51-EE34-AC99F9A2EA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85070" y="6760071"/>
            <a:ext cx="444209" cy="444209"/>
          </a:xfrm>
          <a:prstGeom prst="rect">
            <a:avLst/>
          </a:prstGeom>
        </p:spPr>
      </p:pic>
      <p:pic>
        <p:nvPicPr>
          <p:cNvPr id="107" name="Picture 106" descr="A picture containing text, aircraft&#10;&#10;Description automatically generated">
            <a:extLst>
              <a:ext uri="{FF2B5EF4-FFF2-40B4-BE49-F238E27FC236}">
                <a16:creationId xmlns:a16="http://schemas.microsoft.com/office/drawing/2014/main" id="{1BD8BF7D-BF96-BF4B-938A-F19BF066A87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94303" y="6750523"/>
            <a:ext cx="199031" cy="398062"/>
          </a:xfrm>
          <a:prstGeom prst="rect">
            <a:avLst/>
          </a:prstGeom>
        </p:spPr>
      </p:pic>
      <p:sp>
        <p:nvSpPr>
          <p:cNvPr id="108" name="TextBox 107">
            <a:extLst>
              <a:ext uri="{FF2B5EF4-FFF2-40B4-BE49-F238E27FC236}">
                <a16:creationId xmlns:a16="http://schemas.microsoft.com/office/drawing/2014/main" id="{367DE78E-ECAD-90B8-C849-00D395B3F9F1}"/>
              </a:ext>
            </a:extLst>
          </p:cNvPr>
          <p:cNvSpPr txBox="1"/>
          <p:nvPr/>
        </p:nvSpPr>
        <p:spPr>
          <a:xfrm>
            <a:off x="8000389" y="7084598"/>
            <a:ext cx="2042566" cy="400110"/>
          </a:xfrm>
          <a:prstGeom prst="rect">
            <a:avLst/>
          </a:prstGeom>
          <a:noFill/>
        </p:spPr>
        <p:txBody>
          <a:bodyPr wrap="square" rtlCol="0">
            <a:spAutoFit/>
          </a:bodyPr>
          <a:lstStyle/>
          <a:p>
            <a:pPr defTabSz="914400"/>
            <a:r>
              <a:rPr lang="en-GB" sz="2000" dirty="0">
                <a:latin typeface="Century Gothic" panose="020B0502020202020204" pitchFamily="34" charset="0"/>
              </a:rPr>
              <a:t>competition</a:t>
            </a:r>
          </a:p>
        </p:txBody>
      </p:sp>
    </p:spTree>
    <p:extLst>
      <p:ext uri="{BB962C8B-B14F-4D97-AF65-F5344CB8AC3E}">
        <p14:creationId xmlns:p14="http://schemas.microsoft.com/office/powerpoint/2010/main" val="3400300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717038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98781" y="25074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2</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712542" y="1547575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62975"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10</a:t>
              </a:r>
            </a:p>
          </p:txBody>
        </p:sp>
      </p:grpSp>
      <p:grpSp>
        <p:nvGrpSpPr>
          <p:cNvPr id="3" name="Group 2">
            <a:extLst>
              <a:ext uri="{FF2B5EF4-FFF2-40B4-BE49-F238E27FC236}">
                <a16:creationId xmlns:a16="http://schemas.microsoft.com/office/drawing/2014/main" id="{48E54C81-65E3-5F01-7C08-69FD900F4E01}"/>
              </a:ext>
            </a:extLst>
          </p:cNvPr>
          <p:cNvGrpSpPr/>
          <p:nvPr/>
        </p:nvGrpSpPr>
        <p:grpSpPr>
          <a:xfrm>
            <a:off x="289763" y="986609"/>
            <a:ext cx="2268556" cy="862054"/>
            <a:chOff x="314909" y="12083263"/>
            <a:chExt cx="2268556" cy="862054"/>
          </a:xfrm>
        </p:grpSpPr>
        <p:sp>
          <p:nvSpPr>
            <p:cNvPr id="5" name="Title 1">
              <a:extLst>
                <a:ext uri="{FF2B5EF4-FFF2-40B4-BE49-F238E27FC236}">
                  <a16:creationId xmlns:a16="http://schemas.microsoft.com/office/drawing/2014/main" id="{7A2A0419-63D8-4220-218E-A410693A482D}"/>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6" name="Picture 5" descr="A logo of a book&#10;&#10;Description automatically generated with low confidence">
              <a:extLst>
                <a:ext uri="{FF2B5EF4-FFF2-40B4-BE49-F238E27FC236}">
                  <a16:creationId xmlns:a16="http://schemas.microsoft.com/office/drawing/2014/main" id="{00A1FC10-65A7-B808-7F57-C4537D3A5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7" name="TextBox 6">
            <a:extLst>
              <a:ext uri="{FF2B5EF4-FFF2-40B4-BE49-F238E27FC236}">
                <a16:creationId xmlns:a16="http://schemas.microsoft.com/office/drawing/2014/main" id="{C41C1219-EA61-3A07-9474-0B70004B8EBE}"/>
              </a:ext>
            </a:extLst>
          </p:cNvPr>
          <p:cNvSpPr txBox="1"/>
          <p:nvPr/>
        </p:nvSpPr>
        <p:spPr>
          <a:xfrm>
            <a:off x="2558319" y="1031376"/>
            <a:ext cx="933519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C’est le weekend ! </a:t>
            </a:r>
            <a:b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b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Qui fait quoi ? C’est J-M (I)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ou</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son </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père (he) ?</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9" name="Table 8">
            <a:extLst>
              <a:ext uri="{FF2B5EF4-FFF2-40B4-BE49-F238E27FC236}">
                <a16:creationId xmlns:a16="http://schemas.microsoft.com/office/drawing/2014/main" id="{4AC52E47-21B4-8EE1-56C4-CA7E4621F3B3}"/>
              </a:ext>
            </a:extLst>
          </p:cNvPr>
          <p:cNvGraphicFramePr>
            <a:graphicFrameLocks noGrp="1"/>
          </p:cNvGraphicFramePr>
          <p:nvPr>
            <p:extLst>
              <p:ext uri="{D42A27DB-BD31-4B8C-83A1-F6EECF244321}">
                <p14:modId xmlns:p14="http://schemas.microsoft.com/office/powerpoint/2010/main" val="1736368097"/>
              </p:ext>
            </p:extLst>
          </p:nvPr>
        </p:nvGraphicFramePr>
        <p:xfrm>
          <a:off x="383856" y="1873253"/>
          <a:ext cx="5669099" cy="4127241"/>
        </p:xfrm>
        <a:graphic>
          <a:graphicData uri="http://schemas.openxmlformats.org/drawingml/2006/table">
            <a:tbl>
              <a:tblPr firstRow="1" bandRow="1">
                <a:noFill/>
              </a:tblPr>
              <a:tblGrid>
                <a:gridCol w="3224758">
                  <a:extLst>
                    <a:ext uri="{9D8B030D-6E8A-4147-A177-3AD203B41FA5}">
                      <a16:colId xmlns:a16="http://schemas.microsoft.com/office/drawing/2014/main" val="2145662844"/>
                    </a:ext>
                  </a:extLst>
                </a:gridCol>
                <a:gridCol w="1214255">
                  <a:extLst>
                    <a:ext uri="{9D8B030D-6E8A-4147-A177-3AD203B41FA5}">
                      <a16:colId xmlns:a16="http://schemas.microsoft.com/office/drawing/2014/main" val="2633898058"/>
                    </a:ext>
                  </a:extLst>
                </a:gridCol>
                <a:gridCol w="1230086">
                  <a:extLst>
                    <a:ext uri="{9D8B030D-6E8A-4147-A177-3AD203B41FA5}">
                      <a16:colId xmlns:a16="http://schemas.microsoft.com/office/drawing/2014/main" val="1120597939"/>
                    </a:ext>
                  </a:extLst>
                </a:gridCol>
              </a:tblGrid>
              <a:tr h="1241895">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rtl="0">
                        <a:lnSpc>
                          <a:spcPct val="100000"/>
                        </a:lnSpc>
                        <a:spcBef>
                          <a:spcPts val="0"/>
                        </a:spcBef>
                        <a:spcAft>
                          <a:spcPts val="0"/>
                        </a:spcAft>
                        <a:buClr>
                          <a:srgbClr val="000000"/>
                        </a:buClr>
                        <a:buSzPts val="2400"/>
                        <a:buFont typeface="Arial"/>
                        <a:buNone/>
                      </a:pPr>
                      <a:endParaRPr lang="en-GB" sz="2400" b="1" u="none" strike="noStrike" cap="none" dirty="0">
                        <a:solidFill>
                          <a:schemeClr val="tx1"/>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lang="en-GB" sz="2400" b="1" u="none" strike="noStrike" cap="none" dirty="0">
                        <a:solidFill>
                          <a:schemeClr val="tx1"/>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chemeClr val="tx1"/>
                          </a:solidFill>
                          <a:latin typeface="Century Gothic" panose="020B0502020202020204" pitchFamily="34" charset="0"/>
                          <a:ea typeface="Century Gothic"/>
                          <a:cs typeface="Century Gothic"/>
                          <a:sym typeface="Century Gothic"/>
                        </a:rPr>
                        <a:t>(je)</a:t>
                      </a: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chemeClr val="tx1"/>
                          </a:solidFill>
                          <a:latin typeface="Century Gothic"/>
                          <a:ea typeface="Century Gothic"/>
                          <a:cs typeface="Century Gothic"/>
                          <a:sym typeface="Century Gothic"/>
                        </a:rPr>
                        <a:t>(il)</a:t>
                      </a:r>
                      <a:endParaRPr sz="2400" b="0" u="none" strike="noStrike" cap="none" dirty="0">
                        <a:solidFill>
                          <a:schemeClr val="tx1"/>
                        </a:solidFill>
                        <a:latin typeface="Century Gothic"/>
                        <a:ea typeface="Century Gothic"/>
                        <a:cs typeface="Century Gothic"/>
                        <a:sym typeface="Century Gothic"/>
                      </a:endParaRP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229281"/>
                  </a:ext>
                </a:extLst>
              </a:tr>
              <a:tr h="859776">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  Je  </a:t>
                      </a:r>
                      <a:r>
                        <a:rPr lang="en-GB" sz="2400" u="none" strike="noStrike" cap="none" dirty="0" err="1">
                          <a:solidFill>
                            <a:schemeClr val="tx1"/>
                          </a:solidFill>
                          <a:latin typeface="Century Gothic"/>
                          <a:ea typeface="Century Gothic"/>
                          <a:cs typeface="Century Gothic"/>
                          <a:sym typeface="Century Gothic"/>
                        </a:rPr>
                        <a:t>fais</a:t>
                      </a:r>
                      <a:r>
                        <a:rPr lang="en-GB" sz="2400" u="none" strike="noStrike" cap="none" dirty="0">
                          <a:solidFill>
                            <a:schemeClr val="tx1"/>
                          </a:solidFill>
                          <a:latin typeface="Century Gothic"/>
                          <a:ea typeface="Century Gothic"/>
                          <a:cs typeface="Century Gothic"/>
                          <a:sym typeface="Century Gothic"/>
                        </a:rPr>
                        <a:t> </a:t>
                      </a:r>
                      <a:r>
                        <a:rPr lang="en-GB" sz="2400" u="none" strike="noStrike" cap="none" dirty="0" err="1">
                          <a:solidFill>
                            <a:schemeClr val="tx1"/>
                          </a:solidFill>
                          <a:latin typeface="Century Gothic"/>
                          <a:ea typeface="Century Gothic"/>
                          <a:cs typeface="Century Gothic"/>
                          <a:sym typeface="Century Gothic"/>
                        </a:rPr>
                        <a:t>une</a:t>
                      </a:r>
                      <a:r>
                        <a:rPr lang="en-GB" sz="2400" u="none" strike="noStrike" cap="none" dirty="0">
                          <a:solidFill>
                            <a:schemeClr val="tx1"/>
                          </a:solidFill>
                          <a:latin typeface="Century Gothic"/>
                          <a:ea typeface="Century Gothic"/>
                          <a:cs typeface="Century Gothic"/>
                          <a:sym typeface="Century Gothic"/>
                        </a:rPr>
                        <a:t> chanson.</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642162"/>
                  </a:ext>
                </a:extLst>
              </a:tr>
              <a:tr h="67519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  Je  </a:t>
                      </a:r>
                      <a:r>
                        <a:rPr lang="en-GB" sz="2400" u="none" strike="noStrike" cap="none" dirty="0" err="1">
                          <a:solidFill>
                            <a:schemeClr val="tx1"/>
                          </a:solidFill>
                          <a:latin typeface="Century Gothic"/>
                          <a:ea typeface="Century Gothic"/>
                          <a:cs typeface="Century Gothic"/>
                          <a:sym typeface="Century Gothic"/>
                        </a:rPr>
                        <a:t>fais</a:t>
                      </a:r>
                      <a:r>
                        <a:rPr lang="en-GB" sz="2400" u="none" strike="noStrike" cap="none" dirty="0">
                          <a:solidFill>
                            <a:schemeClr val="tx1"/>
                          </a:solidFill>
                          <a:latin typeface="Century Gothic"/>
                          <a:ea typeface="Century Gothic"/>
                          <a:cs typeface="Century Gothic"/>
                          <a:sym typeface="Century Gothic"/>
                        </a:rPr>
                        <a:t> </a:t>
                      </a:r>
                      <a:r>
                        <a:rPr lang="en-GB" sz="2400" u="none" strike="noStrike" cap="none" dirty="0" err="1">
                          <a:solidFill>
                            <a:schemeClr val="tx1"/>
                          </a:solidFill>
                          <a:latin typeface="Century Gothic"/>
                          <a:ea typeface="Century Gothic"/>
                          <a:cs typeface="Century Gothic"/>
                          <a:sym typeface="Century Gothic"/>
                        </a:rPr>
                        <a:t>une</a:t>
                      </a:r>
                      <a:r>
                        <a:rPr lang="en-GB" sz="2400" u="none" strike="noStrike" cap="none" dirty="0">
                          <a:solidFill>
                            <a:schemeClr val="tx1"/>
                          </a:solidFill>
                          <a:latin typeface="Century Gothic"/>
                          <a:ea typeface="Century Gothic"/>
                          <a:cs typeface="Century Gothic"/>
                          <a:sym typeface="Century Gothic"/>
                        </a:rPr>
                        <a:t> </a:t>
                      </a:r>
                      <a:r>
                        <a:rPr lang="en-GB" sz="2400" u="none" strike="noStrike" cap="none" dirty="0" err="1">
                          <a:solidFill>
                            <a:schemeClr val="tx1"/>
                          </a:solidFill>
                          <a:latin typeface="Century Gothic"/>
                          <a:ea typeface="Century Gothic"/>
                          <a:cs typeface="Century Gothic"/>
                          <a:sym typeface="Century Gothic"/>
                        </a:rPr>
                        <a:t>visite</a:t>
                      </a:r>
                      <a:r>
                        <a:rPr lang="en-GB" sz="2400" u="none" strike="noStrike" cap="none" dirty="0">
                          <a:solidFill>
                            <a:schemeClr val="tx1"/>
                          </a:solidFill>
                          <a:latin typeface="Century Gothic"/>
                          <a:ea typeface="Century Gothic"/>
                          <a:cs typeface="Century Gothic"/>
                          <a:sym typeface="Century Gothic"/>
                        </a:rPr>
                        <a:t>.</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182386"/>
                  </a:ext>
                </a:extLst>
              </a:tr>
              <a:tr h="67519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  Il    fait un dessin.</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1729277"/>
                  </a:ext>
                </a:extLst>
              </a:tr>
              <a:tr h="67519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  Je  </a:t>
                      </a:r>
                      <a:r>
                        <a:rPr lang="en-GB" sz="2400" u="none" strike="noStrike" cap="none" dirty="0" err="1">
                          <a:solidFill>
                            <a:schemeClr val="tx1"/>
                          </a:solidFill>
                          <a:latin typeface="Century Gothic"/>
                          <a:ea typeface="Century Gothic"/>
                          <a:cs typeface="Century Gothic"/>
                          <a:sym typeface="Century Gothic"/>
                        </a:rPr>
                        <a:t>fais</a:t>
                      </a:r>
                      <a:r>
                        <a:rPr lang="en-GB" sz="2400" u="none" strike="noStrike" cap="none" dirty="0">
                          <a:solidFill>
                            <a:schemeClr val="tx1"/>
                          </a:solidFill>
                          <a:latin typeface="Century Gothic"/>
                          <a:ea typeface="Century Gothic"/>
                          <a:cs typeface="Century Gothic"/>
                          <a:sym typeface="Century Gothic"/>
                        </a:rPr>
                        <a:t> un film.</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243315"/>
                  </a:ext>
                </a:extLst>
              </a:tr>
            </a:tbl>
          </a:graphicData>
        </a:graphic>
      </p:graphicFrame>
      <p:sp>
        <p:nvSpPr>
          <p:cNvPr id="12" name="Explosion: 14 Points 11">
            <a:extLst>
              <a:ext uri="{FF2B5EF4-FFF2-40B4-BE49-F238E27FC236}">
                <a16:creationId xmlns:a16="http://schemas.microsoft.com/office/drawing/2014/main" id="{3741860C-4783-997F-6274-25CD0599C0AF}"/>
              </a:ext>
            </a:extLst>
          </p:cNvPr>
          <p:cNvSpPr/>
          <p:nvPr/>
        </p:nvSpPr>
        <p:spPr>
          <a:xfrm rot="20824785" flipH="1">
            <a:off x="408471" y="4668176"/>
            <a:ext cx="674945" cy="565508"/>
          </a:xfrm>
          <a:prstGeom prst="irregularSeal2">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Explosion: 14 Points 12">
            <a:extLst>
              <a:ext uri="{FF2B5EF4-FFF2-40B4-BE49-F238E27FC236}">
                <a16:creationId xmlns:a16="http://schemas.microsoft.com/office/drawing/2014/main" id="{B7A3BCA1-B13A-5905-0DEF-636223A6C1DF}"/>
              </a:ext>
            </a:extLst>
          </p:cNvPr>
          <p:cNvSpPr/>
          <p:nvPr/>
        </p:nvSpPr>
        <p:spPr>
          <a:xfrm rot="20824785" flipH="1">
            <a:off x="496549" y="3119704"/>
            <a:ext cx="674945" cy="565508"/>
          </a:xfrm>
          <a:prstGeom prst="irregularSeal2">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2F017D3B-4A1D-4EF6-9C80-12DDD41AA780}"/>
              </a:ext>
            </a:extLst>
          </p:cNvPr>
          <p:cNvSpPr/>
          <p:nvPr/>
        </p:nvSpPr>
        <p:spPr>
          <a:xfrm>
            <a:off x="36060" y="3248762"/>
            <a:ext cx="450166" cy="478301"/>
          </a:xfrm>
          <a:prstGeom prst="ellipse">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Explosion: 14 Points 14">
            <a:extLst>
              <a:ext uri="{FF2B5EF4-FFF2-40B4-BE49-F238E27FC236}">
                <a16:creationId xmlns:a16="http://schemas.microsoft.com/office/drawing/2014/main" id="{1B6BA83A-888D-E722-583A-A37584B05F6D}"/>
              </a:ext>
            </a:extLst>
          </p:cNvPr>
          <p:cNvSpPr/>
          <p:nvPr/>
        </p:nvSpPr>
        <p:spPr>
          <a:xfrm rot="20824785" flipH="1">
            <a:off x="469476" y="4027440"/>
            <a:ext cx="674945" cy="565508"/>
          </a:xfrm>
          <a:prstGeom prst="irregularSeal2">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Explosion: 14 Points 15">
            <a:extLst>
              <a:ext uri="{FF2B5EF4-FFF2-40B4-BE49-F238E27FC236}">
                <a16:creationId xmlns:a16="http://schemas.microsoft.com/office/drawing/2014/main" id="{AA8E15E8-2E43-5B6F-C1D5-69501DBB3D54}"/>
              </a:ext>
            </a:extLst>
          </p:cNvPr>
          <p:cNvSpPr/>
          <p:nvPr/>
        </p:nvSpPr>
        <p:spPr>
          <a:xfrm rot="20824785" flipH="1">
            <a:off x="474266" y="5366687"/>
            <a:ext cx="674945" cy="565508"/>
          </a:xfrm>
          <a:prstGeom prst="irregularSeal2">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36F88F4F-D57C-0787-FBE2-90D5E803EB39}"/>
              </a:ext>
            </a:extLst>
          </p:cNvPr>
          <p:cNvSpPr/>
          <p:nvPr/>
        </p:nvSpPr>
        <p:spPr>
          <a:xfrm>
            <a:off x="47478" y="4007583"/>
            <a:ext cx="450166" cy="478301"/>
          </a:xfrm>
          <a:prstGeom prst="ellipse">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Oval 17">
            <a:extLst>
              <a:ext uri="{FF2B5EF4-FFF2-40B4-BE49-F238E27FC236}">
                <a16:creationId xmlns:a16="http://schemas.microsoft.com/office/drawing/2014/main" id="{26B1561C-5545-4FA7-42B0-44507B3377EC}"/>
              </a:ext>
            </a:extLst>
          </p:cNvPr>
          <p:cNvSpPr/>
          <p:nvPr/>
        </p:nvSpPr>
        <p:spPr>
          <a:xfrm>
            <a:off x="34178" y="4692512"/>
            <a:ext cx="450166" cy="478301"/>
          </a:xfrm>
          <a:prstGeom prst="ellipse">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Oval 18">
            <a:extLst>
              <a:ext uri="{FF2B5EF4-FFF2-40B4-BE49-F238E27FC236}">
                <a16:creationId xmlns:a16="http://schemas.microsoft.com/office/drawing/2014/main" id="{E0EA858C-1119-7537-9835-EBC2B0966636}"/>
              </a:ext>
            </a:extLst>
          </p:cNvPr>
          <p:cNvSpPr/>
          <p:nvPr/>
        </p:nvSpPr>
        <p:spPr>
          <a:xfrm>
            <a:off x="29284" y="5390929"/>
            <a:ext cx="450166" cy="478301"/>
          </a:xfrm>
          <a:prstGeom prst="ellipse">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4" name="Picture 23" descr="A person wearing a striped shirt&#10;&#10;Description automatically generated with medium confidence">
            <a:extLst>
              <a:ext uri="{FF2B5EF4-FFF2-40B4-BE49-F238E27FC236}">
                <a16:creationId xmlns:a16="http://schemas.microsoft.com/office/drawing/2014/main" id="{D5CD465B-A4ED-DD8F-3552-9A8EC23BA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5057" y="1960135"/>
            <a:ext cx="765205" cy="776977"/>
          </a:xfrm>
          <a:prstGeom prst="ellipse">
            <a:avLst/>
          </a:prstGeom>
        </p:spPr>
      </p:pic>
      <p:pic>
        <p:nvPicPr>
          <p:cNvPr id="25" name="Picture 24" descr="A picture containing text, vector graphics&#10;&#10;Description automatically generated">
            <a:extLst>
              <a:ext uri="{FF2B5EF4-FFF2-40B4-BE49-F238E27FC236}">
                <a16:creationId xmlns:a16="http://schemas.microsoft.com/office/drawing/2014/main" id="{BD212135-B075-7F30-92CD-56E89824F7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8576" y="1953844"/>
            <a:ext cx="753177" cy="785186"/>
          </a:xfrm>
          <a:prstGeom prst="ellipse">
            <a:avLst/>
          </a:prstGeom>
        </p:spPr>
      </p:pic>
      <p:graphicFrame>
        <p:nvGraphicFramePr>
          <p:cNvPr id="26" name="Table 25">
            <a:extLst>
              <a:ext uri="{FF2B5EF4-FFF2-40B4-BE49-F238E27FC236}">
                <a16:creationId xmlns:a16="http://schemas.microsoft.com/office/drawing/2014/main" id="{06BAB1D3-081B-F70B-137C-DC4F36AC8D0E}"/>
              </a:ext>
            </a:extLst>
          </p:cNvPr>
          <p:cNvGraphicFramePr>
            <a:graphicFrameLocks noGrp="1"/>
          </p:cNvGraphicFramePr>
          <p:nvPr>
            <p:extLst>
              <p:ext uri="{D42A27DB-BD31-4B8C-83A1-F6EECF244321}">
                <p14:modId xmlns:p14="http://schemas.microsoft.com/office/powerpoint/2010/main" val="3327237170"/>
              </p:ext>
            </p:extLst>
          </p:nvPr>
        </p:nvGraphicFramePr>
        <p:xfrm>
          <a:off x="6379698" y="1852331"/>
          <a:ext cx="5669099" cy="4127242"/>
        </p:xfrm>
        <a:graphic>
          <a:graphicData uri="http://schemas.openxmlformats.org/drawingml/2006/table">
            <a:tbl>
              <a:tblPr firstRow="1" bandRow="1">
                <a:noFill/>
              </a:tblPr>
              <a:tblGrid>
                <a:gridCol w="3482759">
                  <a:extLst>
                    <a:ext uri="{9D8B030D-6E8A-4147-A177-3AD203B41FA5}">
                      <a16:colId xmlns:a16="http://schemas.microsoft.com/office/drawing/2014/main" val="2145662844"/>
                    </a:ext>
                  </a:extLst>
                </a:gridCol>
                <a:gridCol w="1143000">
                  <a:extLst>
                    <a:ext uri="{9D8B030D-6E8A-4147-A177-3AD203B41FA5}">
                      <a16:colId xmlns:a16="http://schemas.microsoft.com/office/drawing/2014/main" val="2633898058"/>
                    </a:ext>
                  </a:extLst>
                </a:gridCol>
                <a:gridCol w="1043340">
                  <a:extLst>
                    <a:ext uri="{9D8B030D-6E8A-4147-A177-3AD203B41FA5}">
                      <a16:colId xmlns:a16="http://schemas.microsoft.com/office/drawing/2014/main" val="1120597939"/>
                    </a:ext>
                  </a:extLst>
                </a:gridCol>
              </a:tblGrid>
              <a:tr h="572804">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rtl="0">
                        <a:lnSpc>
                          <a:spcPct val="100000"/>
                        </a:lnSpc>
                        <a:spcBef>
                          <a:spcPts val="0"/>
                        </a:spcBef>
                        <a:spcAft>
                          <a:spcPts val="0"/>
                        </a:spcAft>
                        <a:buClr>
                          <a:srgbClr val="000000"/>
                        </a:buClr>
                        <a:buSzPts val="2400"/>
                        <a:buFont typeface="Arial"/>
                        <a:buNone/>
                      </a:pPr>
                      <a:endParaRPr lang="en-GB" sz="2400" b="1" u="none" strike="noStrike" cap="none" dirty="0">
                        <a:solidFill>
                          <a:schemeClr val="tx1"/>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lang="en-GB" sz="2400" b="1" u="none" strike="noStrike" cap="none" dirty="0">
                        <a:solidFill>
                          <a:schemeClr val="tx1"/>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chemeClr val="tx1"/>
                          </a:solidFill>
                          <a:latin typeface="Century Gothic" panose="020B0502020202020204" pitchFamily="34" charset="0"/>
                          <a:ea typeface="Century Gothic"/>
                          <a:cs typeface="Century Gothic"/>
                          <a:sym typeface="Century Gothic"/>
                        </a:rPr>
                        <a:t>(je)</a:t>
                      </a: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chemeClr val="tx1"/>
                          </a:solidFill>
                          <a:latin typeface="Century Gothic"/>
                          <a:ea typeface="Century Gothic"/>
                          <a:cs typeface="Century Gothic"/>
                          <a:sym typeface="Century Gothic"/>
                        </a:rPr>
                        <a:t>(il)</a:t>
                      </a:r>
                      <a:endParaRPr sz="2400" b="0" u="none" strike="noStrike" cap="none" dirty="0">
                        <a:solidFill>
                          <a:schemeClr val="tx1"/>
                        </a:solidFill>
                        <a:latin typeface="Century Gothic"/>
                        <a:ea typeface="Century Gothic"/>
                        <a:cs typeface="Century Gothic"/>
                        <a:sym typeface="Century Gothic"/>
                      </a:endParaRP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229281"/>
                  </a:ext>
                </a:extLst>
              </a:tr>
              <a:tr h="646286">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  Il    fait un test de </a:t>
                      </a:r>
                      <a:r>
                        <a:rPr lang="en-GB" sz="2400" u="none" strike="noStrike" cap="none" dirty="0" err="1">
                          <a:solidFill>
                            <a:schemeClr val="tx1"/>
                          </a:solidFill>
                          <a:latin typeface="Century Gothic"/>
                          <a:ea typeface="Century Gothic"/>
                          <a:cs typeface="Century Gothic"/>
                          <a:sym typeface="Century Gothic"/>
                        </a:rPr>
                        <a:t>vocabulaire</a:t>
                      </a:r>
                      <a:r>
                        <a:rPr lang="en-GB" sz="2400" u="none" strike="noStrike" cap="none" dirty="0">
                          <a:solidFill>
                            <a:schemeClr val="tx1"/>
                          </a:solidFill>
                          <a:latin typeface="Century Gothic"/>
                          <a:ea typeface="Century Gothic"/>
                          <a:cs typeface="Century Gothic"/>
                          <a:sym typeface="Century Gothic"/>
                        </a:rPr>
                        <a:t>.</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642162"/>
                  </a:ext>
                </a:extLst>
              </a:tr>
              <a:tr h="646286">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  Il    fait </a:t>
                      </a:r>
                      <a:r>
                        <a:rPr lang="en-GB" sz="2400" u="none" strike="noStrike" cap="none" dirty="0" err="1">
                          <a:solidFill>
                            <a:schemeClr val="tx1"/>
                          </a:solidFill>
                          <a:latin typeface="Century Gothic"/>
                          <a:ea typeface="Century Gothic"/>
                          <a:cs typeface="Century Gothic"/>
                          <a:sym typeface="Century Gothic"/>
                        </a:rPr>
                        <a:t>une</a:t>
                      </a:r>
                      <a:r>
                        <a:rPr lang="en-GB" sz="2400" u="none" strike="noStrike" cap="none" dirty="0">
                          <a:solidFill>
                            <a:schemeClr val="tx1"/>
                          </a:solidFill>
                          <a:latin typeface="Century Gothic"/>
                          <a:ea typeface="Century Gothic"/>
                          <a:cs typeface="Century Gothic"/>
                          <a:sym typeface="Century Gothic"/>
                        </a:rPr>
                        <a:t> </a:t>
                      </a:r>
                      <a:r>
                        <a:rPr lang="en-GB" sz="2400" u="none" strike="noStrike" cap="none" dirty="0" err="1">
                          <a:solidFill>
                            <a:schemeClr val="tx1"/>
                          </a:solidFill>
                          <a:latin typeface="Century Gothic"/>
                          <a:ea typeface="Century Gothic"/>
                          <a:cs typeface="Century Gothic"/>
                          <a:sym typeface="Century Gothic"/>
                        </a:rPr>
                        <a:t>activité</a:t>
                      </a:r>
                      <a:r>
                        <a:rPr lang="en-GB" sz="2400" u="none" strike="noStrike" cap="none" dirty="0">
                          <a:solidFill>
                            <a:schemeClr val="tx1"/>
                          </a:solidFill>
                          <a:latin typeface="Century Gothic"/>
                          <a:ea typeface="Century Gothic"/>
                          <a:cs typeface="Century Gothic"/>
                          <a:sym typeface="Century Gothic"/>
                        </a:rPr>
                        <a:t>.</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182386"/>
                  </a:ext>
                </a:extLst>
              </a:tr>
              <a:tr h="646286">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  Je  </a:t>
                      </a:r>
                      <a:r>
                        <a:rPr lang="en-GB" sz="2400" u="none" strike="noStrike" cap="none" dirty="0" err="1">
                          <a:solidFill>
                            <a:schemeClr val="tx1"/>
                          </a:solidFill>
                          <a:latin typeface="Century Gothic"/>
                          <a:ea typeface="Century Gothic"/>
                          <a:cs typeface="Century Gothic"/>
                          <a:sym typeface="Century Gothic"/>
                        </a:rPr>
                        <a:t>fais</a:t>
                      </a:r>
                      <a:r>
                        <a:rPr lang="en-GB" sz="2400" u="none" strike="noStrike" cap="none" dirty="0">
                          <a:solidFill>
                            <a:schemeClr val="tx1"/>
                          </a:solidFill>
                          <a:latin typeface="Century Gothic"/>
                          <a:ea typeface="Century Gothic"/>
                          <a:cs typeface="Century Gothic"/>
                          <a:sym typeface="Century Gothic"/>
                        </a:rPr>
                        <a:t> un gâteau.</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1729277"/>
                  </a:ext>
                </a:extLst>
              </a:tr>
              <a:tr h="646286">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  Il    fait </a:t>
                      </a:r>
                      <a:r>
                        <a:rPr lang="en-GB" sz="2400" u="none" strike="noStrike" cap="none" dirty="0" err="1">
                          <a:solidFill>
                            <a:schemeClr val="tx1"/>
                          </a:solidFill>
                          <a:latin typeface="Century Gothic"/>
                          <a:ea typeface="Century Gothic"/>
                          <a:cs typeface="Century Gothic"/>
                          <a:sym typeface="Century Gothic"/>
                        </a:rPr>
                        <a:t>une</a:t>
                      </a:r>
                      <a:r>
                        <a:rPr lang="en-GB" sz="2400" u="none" strike="noStrike" cap="none" dirty="0">
                          <a:solidFill>
                            <a:schemeClr val="tx1"/>
                          </a:solidFill>
                          <a:latin typeface="Century Gothic"/>
                          <a:ea typeface="Century Gothic"/>
                          <a:cs typeface="Century Gothic"/>
                          <a:sym typeface="Century Gothic"/>
                        </a:rPr>
                        <a:t> course à pied.</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243315"/>
                  </a:ext>
                </a:extLst>
              </a:tr>
            </a:tbl>
          </a:graphicData>
        </a:graphic>
      </p:graphicFrame>
      <p:sp>
        <p:nvSpPr>
          <p:cNvPr id="27" name="Explosion: 14 Points 26">
            <a:extLst>
              <a:ext uri="{FF2B5EF4-FFF2-40B4-BE49-F238E27FC236}">
                <a16:creationId xmlns:a16="http://schemas.microsoft.com/office/drawing/2014/main" id="{E5200E4C-6550-7B7D-D687-171A5C2AFA2A}"/>
              </a:ext>
            </a:extLst>
          </p:cNvPr>
          <p:cNvSpPr/>
          <p:nvPr/>
        </p:nvSpPr>
        <p:spPr>
          <a:xfrm rot="20590567" flipH="1">
            <a:off x="6364437" y="3010767"/>
            <a:ext cx="750266" cy="567391"/>
          </a:xfrm>
          <a:prstGeom prst="irregularSeal2">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Explosion: 14 Points 27">
            <a:extLst>
              <a:ext uri="{FF2B5EF4-FFF2-40B4-BE49-F238E27FC236}">
                <a16:creationId xmlns:a16="http://schemas.microsoft.com/office/drawing/2014/main" id="{F87E8803-4A30-C1CF-8768-2DE60D3266F8}"/>
              </a:ext>
            </a:extLst>
          </p:cNvPr>
          <p:cNvSpPr/>
          <p:nvPr/>
        </p:nvSpPr>
        <p:spPr>
          <a:xfrm rot="20824785" flipH="1">
            <a:off x="6406952" y="3905723"/>
            <a:ext cx="713455" cy="565508"/>
          </a:xfrm>
          <a:prstGeom prst="irregularSeal2">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Explosion: 14 Points 28">
            <a:extLst>
              <a:ext uri="{FF2B5EF4-FFF2-40B4-BE49-F238E27FC236}">
                <a16:creationId xmlns:a16="http://schemas.microsoft.com/office/drawing/2014/main" id="{EB6B68CD-39CD-B511-E470-327F3D035EC2}"/>
              </a:ext>
            </a:extLst>
          </p:cNvPr>
          <p:cNvSpPr/>
          <p:nvPr/>
        </p:nvSpPr>
        <p:spPr>
          <a:xfrm rot="20824785" flipH="1">
            <a:off x="6433889" y="4544328"/>
            <a:ext cx="713455" cy="565508"/>
          </a:xfrm>
          <a:prstGeom prst="irregularSeal2">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Explosion: 14 Points 29">
            <a:extLst>
              <a:ext uri="{FF2B5EF4-FFF2-40B4-BE49-F238E27FC236}">
                <a16:creationId xmlns:a16="http://schemas.microsoft.com/office/drawing/2014/main" id="{74587F65-3A52-8E5C-E322-C6EA977C805F}"/>
              </a:ext>
            </a:extLst>
          </p:cNvPr>
          <p:cNvSpPr/>
          <p:nvPr/>
        </p:nvSpPr>
        <p:spPr>
          <a:xfrm rot="20824785" flipH="1">
            <a:off x="6411742" y="5104252"/>
            <a:ext cx="713455" cy="565508"/>
          </a:xfrm>
          <a:prstGeom prst="irregularSeal2">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C4F9438C-DE27-F00E-DDB6-F09A05E05762}"/>
              </a:ext>
            </a:extLst>
          </p:cNvPr>
          <p:cNvSpPr/>
          <p:nvPr/>
        </p:nvSpPr>
        <p:spPr>
          <a:xfrm>
            <a:off x="6080893" y="3156068"/>
            <a:ext cx="450166" cy="478301"/>
          </a:xfrm>
          <a:prstGeom prst="ellipse">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Oval 31">
            <a:extLst>
              <a:ext uri="{FF2B5EF4-FFF2-40B4-BE49-F238E27FC236}">
                <a16:creationId xmlns:a16="http://schemas.microsoft.com/office/drawing/2014/main" id="{75AE125B-4031-5F04-86DC-D66A9BF07EC7}"/>
              </a:ext>
            </a:extLst>
          </p:cNvPr>
          <p:cNvSpPr/>
          <p:nvPr/>
        </p:nvSpPr>
        <p:spPr>
          <a:xfrm>
            <a:off x="6096000" y="3939069"/>
            <a:ext cx="450166" cy="478301"/>
          </a:xfrm>
          <a:prstGeom prst="ellipse">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3" name="Oval 32">
            <a:extLst>
              <a:ext uri="{FF2B5EF4-FFF2-40B4-BE49-F238E27FC236}">
                <a16:creationId xmlns:a16="http://schemas.microsoft.com/office/drawing/2014/main" id="{045E8D6D-A53B-787B-1B72-6D54D674022C}"/>
              </a:ext>
            </a:extLst>
          </p:cNvPr>
          <p:cNvSpPr/>
          <p:nvPr/>
        </p:nvSpPr>
        <p:spPr>
          <a:xfrm>
            <a:off x="6088820" y="4626304"/>
            <a:ext cx="450166" cy="478301"/>
          </a:xfrm>
          <a:prstGeom prst="ellipse">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4" name="Oval 33">
            <a:extLst>
              <a:ext uri="{FF2B5EF4-FFF2-40B4-BE49-F238E27FC236}">
                <a16:creationId xmlns:a16="http://schemas.microsoft.com/office/drawing/2014/main" id="{0C5C832D-43C5-BA7A-8042-980A33E132AA}"/>
              </a:ext>
            </a:extLst>
          </p:cNvPr>
          <p:cNvSpPr/>
          <p:nvPr/>
        </p:nvSpPr>
        <p:spPr>
          <a:xfrm>
            <a:off x="6045253" y="5313539"/>
            <a:ext cx="450166" cy="478301"/>
          </a:xfrm>
          <a:prstGeom prst="ellipse">
            <a:avLst/>
          </a:prstGeom>
          <a:solidFill>
            <a:srgbClr val="786EB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9" name="Picture 38" descr="A person wearing a striped shirt&#10;&#10;Description automatically generated with medium confidence">
            <a:extLst>
              <a:ext uri="{FF2B5EF4-FFF2-40B4-BE49-F238E27FC236}">
                <a16:creationId xmlns:a16="http://schemas.microsoft.com/office/drawing/2014/main" id="{B6B58D7B-F000-34C0-D1BF-938D0C3CED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8533" y="1885992"/>
            <a:ext cx="765205" cy="776977"/>
          </a:xfrm>
          <a:prstGeom prst="ellipse">
            <a:avLst/>
          </a:prstGeom>
        </p:spPr>
      </p:pic>
      <p:pic>
        <p:nvPicPr>
          <p:cNvPr id="40" name="Picture 39" descr="A picture containing text, vector graphics&#10;&#10;Description automatically generated">
            <a:extLst>
              <a:ext uri="{FF2B5EF4-FFF2-40B4-BE49-F238E27FC236}">
                <a16:creationId xmlns:a16="http://schemas.microsoft.com/office/drawing/2014/main" id="{02C322DA-969B-1FBC-BF09-CF6E997B8E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2052" y="1879701"/>
            <a:ext cx="753177" cy="785186"/>
          </a:xfrm>
          <a:prstGeom prst="ellipse">
            <a:avLst/>
          </a:prstGeom>
        </p:spPr>
      </p:pic>
      <p:grpSp>
        <p:nvGrpSpPr>
          <p:cNvPr id="41" name="Group 40">
            <a:extLst>
              <a:ext uri="{FF2B5EF4-FFF2-40B4-BE49-F238E27FC236}">
                <a16:creationId xmlns:a16="http://schemas.microsoft.com/office/drawing/2014/main" id="{572E8B26-3D9E-C82D-7C1E-385F599CC31C}"/>
              </a:ext>
            </a:extLst>
          </p:cNvPr>
          <p:cNvGrpSpPr/>
          <p:nvPr/>
        </p:nvGrpSpPr>
        <p:grpSpPr>
          <a:xfrm>
            <a:off x="100311" y="6333991"/>
            <a:ext cx="2268556" cy="862054"/>
            <a:chOff x="314909" y="12083263"/>
            <a:chExt cx="2268556" cy="862054"/>
          </a:xfrm>
        </p:grpSpPr>
        <p:sp>
          <p:nvSpPr>
            <p:cNvPr id="42" name="Title 1">
              <a:extLst>
                <a:ext uri="{FF2B5EF4-FFF2-40B4-BE49-F238E27FC236}">
                  <a16:creationId xmlns:a16="http://schemas.microsoft.com/office/drawing/2014/main" id="{6D8625B9-2938-70A7-52F1-59411EADBB13}"/>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43" name="Picture 42" descr="A logo of a book&#10;&#10;Description automatically generated with low confidence">
              <a:extLst>
                <a:ext uri="{FF2B5EF4-FFF2-40B4-BE49-F238E27FC236}">
                  <a16:creationId xmlns:a16="http://schemas.microsoft.com/office/drawing/2014/main" id="{20919F7F-E93D-5C7F-D214-DDE7D6987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44" name="TextBox 43">
            <a:extLst>
              <a:ext uri="{FF2B5EF4-FFF2-40B4-BE49-F238E27FC236}">
                <a16:creationId xmlns:a16="http://schemas.microsoft.com/office/drawing/2014/main" id="{4C7EE35D-D21D-E177-96B6-117AC8732924}"/>
              </a:ext>
            </a:extLst>
          </p:cNvPr>
          <p:cNvSpPr txBox="1"/>
          <p:nvPr/>
        </p:nvSpPr>
        <p:spPr>
          <a:xfrm>
            <a:off x="2368867" y="6454542"/>
            <a:ext cx="93351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Faire la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grasse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matinée</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45" name="Picture 44">
            <a:extLst>
              <a:ext uri="{FF2B5EF4-FFF2-40B4-BE49-F238E27FC236}">
                <a16:creationId xmlns:a16="http://schemas.microsoft.com/office/drawing/2014/main" id="{FFE3DCDA-4EC2-FBE0-3C4A-60C6FBE1F446}"/>
              </a:ext>
            </a:extLst>
          </p:cNvPr>
          <p:cNvPicPr>
            <a:picLocks noChangeAspect="1"/>
          </p:cNvPicPr>
          <p:nvPr/>
        </p:nvPicPr>
        <p:blipFill>
          <a:blip r:embed="rId8"/>
          <a:stretch>
            <a:fillRect/>
          </a:stretch>
        </p:blipFill>
        <p:spPr>
          <a:xfrm>
            <a:off x="6026312" y="6281760"/>
            <a:ext cx="1349539" cy="814222"/>
          </a:xfrm>
          <a:prstGeom prst="rect">
            <a:avLst/>
          </a:prstGeom>
        </p:spPr>
      </p:pic>
      <p:sp>
        <p:nvSpPr>
          <p:cNvPr id="46" name="Google Shape;169;p8">
            <a:extLst>
              <a:ext uri="{FF2B5EF4-FFF2-40B4-BE49-F238E27FC236}">
                <a16:creationId xmlns:a16="http://schemas.microsoft.com/office/drawing/2014/main" id="{285BFAA1-9E9E-8BB1-A035-ABC505275F30}"/>
              </a:ext>
            </a:extLst>
          </p:cNvPr>
          <p:cNvSpPr txBox="1"/>
          <p:nvPr/>
        </p:nvSpPr>
        <p:spPr>
          <a:xfrm>
            <a:off x="87397" y="7157624"/>
            <a:ext cx="11877831" cy="830956"/>
          </a:xfrm>
          <a:prstGeom prst="rect">
            <a:avLst/>
          </a:prstGeom>
          <a:solidFill>
            <a:srgbClr val="FFFFFF"/>
          </a:solidFill>
          <a:ln>
            <a:noFill/>
          </a:ln>
        </p:spPr>
        <p:txBody>
          <a:bodyPr spcFirstLastPara="1" wrap="square" lIns="91425" tIns="45700" rIns="91425" bIns="45700" anchor="t" anchorCtr="0">
            <a:spAutoFit/>
          </a:bodyPr>
          <a:lstStyle/>
          <a:p>
            <a:pPr defTabSz="914400">
              <a:buClr>
                <a:srgbClr val="1E4E79"/>
              </a:buClr>
              <a:buSzPts val="2800"/>
              <a:defRPr/>
            </a:pPr>
            <a:r>
              <a:rPr lang="en-GB" sz="2400" b="1" dirty="0">
                <a:latin typeface="Century Gothic"/>
                <a:ea typeface="Century Gothic"/>
                <a:cs typeface="Century Gothic"/>
                <a:sym typeface="Century Gothic"/>
              </a:rPr>
              <a:t>Faire la </a:t>
            </a:r>
            <a:r>
              <a:rPr lang="en-GB" sz="2400" b="1" dirty="0" err="1">
                <a:latin typeface="Century Gothic"/>
                <a:ea typeface="Century Gothic"/>
                <a:cs typeface="Century Gothic"/>
                <a:sym typeface="Century Gothic"/>
              </a:rPr>
              <a:t>grasse</a:t>
            </a:r>
            <a:r>
              <a:rPr lang="en-GB" sz="2400" b="1" dirty="0">
                <a:latin typeface="Century Gothic"/>
                <a:ea typeface="Century Gothic"/>
                <a:cs typeface="Century Gothic"/>
                <a:sym typeface="Century Gothic"/>
              </a:rPr>
              <a:t> matinée </a:t>
            </a:r>
            <a:r>
              <a:rPr lang="en-GB" sz="2400" dirty="0">
                <a:latin typeface="Century Gothic"/>
                <a:ea typeface="Century Gothic"/>
                <a:cs typeface="Century Gothic"/>
                <a:sym typeface="Century Gothic"/>
              </a:rPr>
              <a:t>literally means ‘to do/make the fat morning’. </a:t>
            </a:r>
            <a:br>
              <a:rPr lang="en-GB" sz="2400" dirty="0">
                <a:latin typeface="Century Gothic"/>
                <a:ea typeface="Century Gothic"/>
                <a:cs typeface="Century Gothic"/>
                <a:sym typeface="Century Gothic"/>
              </a:rPr>
            </a:br>
            <a:r>
              <a:rPr lang="en-US" sz="2400" dirty="0">
                <a:latin typeface="Century Gothic"/>
                <a:ea typeface="Century Gothic"/>
                <a:cs typeface="Century Gothic"/>
                <a:sym typeface="Century Gothic"/>
              </a:rPr>
              <a:t>But French people say this to mean ‘</a:t>
            </a:r>
            <a:r>
              <a:rPr lang="en-US" sz="2400" b="1" dirty="0">
                <a:latin typeface="Century Gothic"/>
                <a:ea typeface="Century Gothic"/>
                <a:cs typeface="Century Gothic"/>
                <a:sym typeface="Century Gothic"/>
              </a:rPr>
              <a:t>to have a lie-in</a:t>
            </a:r>
            <a:r>
              <a:rPr lang="en-US" sz="2400" dirty="0">
                <a:latin typeface="Century Gothic"/>
                <a:ea typeface="Century Gothic"/>
                <a:cs typeface="Century Gothic"/>
                <a:sym typeface="Century Gothic"/>
              </a:rPr>
              <a:t>’.</a:t>
            </a:r>
          </a:p>
        </p:txBody>
      </p:sp>
      <p:sp>
        <p:nvSpPr>
          <p:cNvPr id="48" name="Google Shape;169;p8">
            <a:extLst>
              <a:ext uri="{FF2B5EF4-FFF2-40B4-BE49-F238E27FC236}">
                <a16:creationId xmlns:a16="http://schemas.microsoft.com/office/drawing/2014/main" id="{F1EEB3B3-5633-57F5-2C48-2A7DF1A7F1EB}"/>
              </a:ext>
            </a:extLst>
          </p:cNvPr>
          <p:cNvSpPr txBox="1"/>
          <p:nvPr/>
        </p:nvSpPr>
        <p:spPr>
          <a:xfrm>
            <a:off x="179735" y="7988580"/>
            <a:ext cx="11924868" cy="1200288"/>
          </a:xfrm>
          <a:prstGeom prst="rect">
            <a:avLst/>
          </a:prstGeom>
          <a:solidFill>
            <a:schemeClr val="accent5">
              <a:lumMod val="20000"/>
              <a:lumOff val="80000"/>
            </a:schemeClr>
          </a:solid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1E4E79"/>
              </a:buClr>
              <a:buSzPts val="2800"/>
              <a:buFontTx/>
              <a:buNone/>
              <a:tabLst/>
              <a:defRPr/>
            </a:pPr>
            <a:r>
              <a:rPr kumimoji="0" lang="en-GB" sz="2400" i="0" u="none" strike="noStrike" kern="0" cap="none" spc="0" normalizeH="0" baseline="0" noProof="0" dirty="0">
                <a:ln>
                  <a:noFill/>
                </a:ln>
                <a:effectLst/>
                <a:uLnTx/>
                <a:uFillTx/>
                <a:latin typeface="Century Gothic"/>
                <a:ea typeface="Century Gothic"/>
                <a:cs typeface="Century Gothic"/>
                <a:sym typeface="Century Gothic"/>
              </a:rPr>
              <a:t>La science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trouve</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que faire la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grasse</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matinée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est</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bon pour la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santé</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Mais</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il y a des opinions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différentes</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 Une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autre</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recommendation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est</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de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rester</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au lit entre 7 et 8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heures</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chaque</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nuit</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pour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rester</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 bonne </a:t>
            </a:r>
            <a:r>
              <a:rPr kumimoji="0" lang="en-GB" sz="2400" i="0" u="none" strike="noStrike" kern="0" cap="none" spc="0" normalizeH="0" baseline="0" noProof="0" dirty="0" err="1">
                <a:ln>
                  <a:noFill/>
                </a:ln>
                <a:effectLst/>
                <a:uLnTx/>
                <a:uFillTx/>
                <a:latin typeface="Century Gothic"/>
                <a:ea typeface="Century Gothic"/>
                <a:cs typeface="Century Gothic"/>
                <a:sym typeface="Century Gothic"/>
              </a:rPr>
              <a:t>santé</a:t>
            </a:r>
            <a:r>
              <a:rPr kumimoji="0" lang="en-GB" sz="2400" i="0" u="none" strike="noStrike" kern="0" cap="none" spc="0" normalizeH="0" baseline="0" noProof="0" dirty="0">
                <a:ln>
                  <a:noFill/>
                </a:ln>
                <a:effectLst/>
                <a:uLnTx/>
                <a:uFillTx/>
                <a:latin typeface="Century Gothic"/>
                <a:ea typeface="Century Gothic"/>
                <a:cs typeface="Century Gothic"/>
                <a:sym typeface="Century Gothic"/>
              </a:rPr>
              <a:t>.</a:t>
            </a:r>
            <a:r>
              <a:rPr kumimoji="0" lang="fr-FR" sz="1800" i="0" u="none" strike="noStrike" kern="0" cap="none" spc="0" normalizeH="0" baseline="0" noProof="0" dirty="0">
                <a:ln>
                  <a:noFill/>
                </a:ln>
                <a:effectLst/>
                <a:uLnTx/>
                <a:uFillTx/>
                <a:latin typeface="Arial"/>
              </a:rPr>
              <a:t> </a:t>
            </a:r>
            <a:endParaRPr kumimoji="0" sz="2400" i="0" u="none" strike="noStrike" kern="0" cap="none" spc="0" normalizeH="0" baseline="0" noProof="0" dirty="0">
              <a:ln>
                <a:noFill/>
              </a:ln>
              <a:effectLst/>
              <a:uLnTx/>
              <a:uFillTx/>
              <a:latin typeface="Century Gothic"/>
              <a:ea typeface="Century Gothic"/>
              <a:cs typeface="Century Gothic"/>
              <a:sym typeface="Century Gothic"/>
            </a:endParaRPr>
          </a:p>
        </p:txBody>
      </p:sp>
      <p:pic>
        <p:nvPicPr>
          <p:cNvPr id="49" name="Picture 48">
            <a:extLst>
              <a:ext uri="{FF2B5EF4-FFF2-40B4-BE49-F238E27FC236}">
                <a16:creationId xmlns:a16="http://schemas.microsoft.com/office/drawing/2014/main" id="{96D76FA5-081A-B2BA-4282-D4E097887D0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496787" y="6433768"/>
            <a:ext cx="1430530" cy="1470982"/>
          </a:xfrm>
          <a:prstGeom prst="rect">
            <a:avLst/>
          </a:prstGeom>
        </p:spPr>
      </p:pic>
      <p:pic>
        <p:nvPicPr>
          <p:cNvPr id="50" name="Picture 49">
            <a:extLst>
              <a:ext uri="{FF2B5EF4-FFF2-40B4-BE49-F238E27FC236}">
                <a16:creationId xmlns:a16="http://schemas.microsoft.com/office/drawing/2014/main" id="{7B27FE2F-5B4B-FB53-BA89-0C00EAFBC20B}"/>
              </a:ext>
            </a:extLst>
          </p:cNvPr>
          <p:cNvPicPr>
            <a:picLocks noChangeAspect="1"/>
          </p:cNvPicPr>
          <p:nvPr/>
        </p:nvPicPr>
        <p:blipFill>
          <a:blip r:embed="rId10"/>
          <a:stretch>
            <a:fillRect/>
          </a:stretch>
        </p:blipFill>
        <p:spPr>
          <a:xfrm>
            <a:off x="135118" y="9551140"/>
            <a:ext cx="2359356" cy="847417"/>
          </a:xfrm>
          <a:prstGeom prst="rect">
            <a:avLst/>
          </a:prstGeom>
        </p:spPr>
      </p:pic>
      <p:sp>
        <p:nvSpPr>
          <p:cNvPr id="51" name="TextBox 50">
            <a:extLst>
              <a:ext uri="{FF2B5EF4-FFF2-40B4-BE49-F238E27FC236}">
                <a16:creationId xmlns:a16="http://schemas.microsoft.com/office/drawing/2014/main" id="{9C312C20-363A-D083-D36D-E42F2E5887C6}"/>
              </a:ext>
            </a:extLst>
          </p:cNvPr>
          <p:cNvSpPr txBox="1"/>
          <p:nvPr/>
        </p:nvSpPr>
        <p:spPr>
          <a:xfrm>
            <a:off x="2558319" y="9606897"/>
            <a:ext cx="888248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Une weekend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famille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b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b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Écoute</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Qui fait quoi ? Écris en anglais.  </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52" name="Table 51">
            <a:extLst>
              <a:ext uri="{FF2B5EF4-FFF2-40B4-BE49-F238E27FC236}">
                <a16:creationId xmlns:a16="http://schemas.microsoft.com/office/drawing/2014/main" id="{58240FAD-50E6-F23C-A856-ED063E89396D}"/>
              </a:ext>
            </a:extLst>
          </p:cNvPr>
          <p:cNvGraphicFramePr>
            <a:graphicFrameLocks noGrp="1"/>
          </p:cNvGraphicFramePr>
          <p:nvPr>
            <p:extLst>
              <p:ext uri="{D42A27DB-BD31-4B8C-83A1-F6EECF244321}">
                <p14:modId xmlns:p14="http://schemas.microsoft.com/office/powerpoint/2010/main" val="1115283182"/>
              </p:ext>
            </p:extLst>
          </p:nvPr>
        </p:nvGraphicFramePr>
        <p:xfrm>
          <a:off x="1024411" y="10407342"/>
          <a:ext cx="9739815" cy="5638950"/>
        </p:xfrm>
        <a:graphic>
          <a:graphicData uri="http://schemas.openxmlformats.org/drawingml/2006/table">
            <a:tbl>
              <a:tblPr firstRow="1" bandRow="1">
                <a:noFill/>
              </a:tblPr>
              <a:tblGrid>
                <a:gridCol w="1658815">
                  <a:extLst>
                    <a:ext uri="{9D8B030D-6E8A-4147-A177-3AD203B41FA5}">
                      <a16:colId xmlns:a16="http://schemas.microsoft.com/office/drawing/2014/main" val="2145662844"/>
                    </a:ext>
                  </a:extLst>
                </a:gridCol>
                <a:gridCol w="2976913">
                  <a:extLst>
                    <a:ext uri="{9D8B030D-6E8A-4147-A177-3AD203B41FA5}">
                      <a16:colId xmlns:a16="http://schemas.microsoft.com/office/drawing/2014/main" val="2633898058"/>
                    </a:ext>
                  </a:extLst>
                </a:gridCol>
                <a:gridCol w="5104087">
                  <a:extLst>
                    <a:ext uri="{9D8B030D-6E8A-4147-A177-3AD203B41FA5}">
                      <a16:colId xmlns:a16="http://schemas.microsoft.com/office/drawing/2014/main" val="1120597939"/>
                    </a:ext>
                  </a:extLst>
                </a:gridCol>
              </a:tblGrid>
              <a:tr h="262294">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err="1">
                          <a:solidFill>
                            <a:schemeClr val="tx1"/>
                          </a:solidFill>
                          <a:latin typeface="Century Gothic" panose="020B0502020202020204" pitchFamily="34" charset="0"/>
                          <a:ea typeface="Century Gothic"/>
                          <a:cs typeface="Century Gothic"/>
                          <a:sym typeface="Century Gothic"/>
                        </a:rPr>
                        <a:t>Activité</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chemeClr val="tx1"/>
                          </a:solidFill>
                          <a:latin typeface="Century Gothic"/>
                          <a:ea typeface="Century Gothic"/>
                          <a:cs typeface="Century Gothic"/>
                          <a:sym typeface="Century Gothic"/>
                        </a:rPr>
                        <a:t>Extra info</a:t>
                      </a:r>
                      <a:endParaRPr sz="2000" b="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229281"/>
                  </a:ext>
                </a:extLst>
              </a:tr>
              <a:tr h="227322">
                <a:tc rowSpan="4">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1800" u="none" strike="noStrike" cap="none" dirty="0">
                          <a:solidFill>
                            <a:schemeClr val="tx1"/>
                          </a:solidFill>
                          <a:latin typeface="Century Gothic"/>
                          <a:ea typeface="Century Gothic"/>
                          <a:cs typeface="Century Gothic"/>
                          <a:sym typeface="Century Gothic"/>
                        </a:rPr>
                        <a:t>Jean-Michel</a:t>
                      </a:r>
                      <a:endParaRPr sz="1800" u="none" strike="noStrike" cap="none" dirty="0">
                        <a:solidFill>
                          <a:schemeClr val="tx1"/>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642162"/>
                  </a:ext>
                </a:extLst>
              </a:tr>
              <a:tr h="227322">
                <a:tc vMerge="1">
                  <a:txBody>
                    <a:bodyPr/>
                    <a:lstStyle/>
                    <a:p>
                      <a:endParaRPr lang="en-GB"/>
                    </a:p>
                  </a:txBody>
                  <a:tcPr/>
                </a:tc>
                <a:tc vMerge="1">
                  <a:txBody>
                    <a:bodyPr/>
                    <a:lstStyle/>
                    <a:p>
                      <a:endParaRPr lang="en-GB"/>
                    </a:p>
                  </a:txBody>
                  <a:tcPr/>
                </a:tc>
                <a:tc>
                  <a:txBody>
                    <a:body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2130602"/>
                  </a:ext>
                </a:extLst>
              </a:tr>
              <a:tr h="227322">
                <a:tc vMerge="1">
                  <a:txBody>
                    <a:bodyPr/>
                    <a:lstStyle/>
                    <a:p>
                      <a:endParaRPr lang="en-GB"/>
                    </a:p>
                  </a:txBody>
                  <a:tcPr/>
                </a:tc>
                <a:tc rowSpan="2">
                  <a:txBody>
                    <a:body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192016"/>
                  </a:ext>
                </a:extLst>
              </a:tr>
              <a:tr h="227322">
                <a:tc vMerge="1">
                  <a:txBody>
                    <a:bodyPr/>
                    <a:lstStyle/>
                    <a:p>
                      <a:endParaRPr lang="en-GB"/>
                    </a:p>
                  </a:txBody>
                  <a:tcPr/>
                </a:tc>
                <a:tc vMerge="1">
                  <a:txBody>
                    <a:bodyPr/>
                    <a:lstStyle/>
                    <a:p>
                      <a:endParaRPr lang="en-GB"/>
                    </a:p>
                  </a:txBody>
                  <a:tcPr/>
                </a:tc>
                <a:tc>
                  <a:txBody>
                    <a:body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0464625"/>
                  </a:ext>
                </a:extLst>
              </a:tr>
              <a:tr h="262294">
                <a:tc rowSpan="4">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1800" u="none" strike="noStrike" cap="none" dirty="0">
                          <a:solidFill>
                            <a:schemeClr val="tx1"/>
                          </a:solidFill>
                          <a:latin typeface="Century Gothic"/>
                          <a:ea typeface="Century Gothic"/>
                          <a:cs typeface="Century Gothic"/>
                          <a:sym typeface="Century Gothic"/>
                        </a:rPr>
                        <a:t>Annick</a:t>
                      </a:r>
                      <a:endParaRPr sz="1800" u="none" strike="noStrike" cap="none" dirty="0">
                        <a:solidFill>
                          <a:schemeClr val="tx1"/>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tx1"/>
                        </a:solidFill>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182386"/>
                  </a:ext>
                </a:extLst>
              </a:tr>
              <a:tr h="262294">
                <a:tc vMerge="1">
                  <a:txBody>
                    <a:bodyPr/>
                    <a:lstStyle/>
                    <a:p>
                      <a:endParaRPr lang="en-GB"/>
                    </a:p>
                  </a:txBody>
                  <a:tcPr/>
                </a:tc>
                <a:tc vMerge="1">
                  <a:txBody>
                    <a:bodyPr/>
                    <a:lstStyle/>
                    <a:p>
                      <a:endParaRPr lang="en-GB"/>
                    </a:p>
                  </a:txBody>
                  <a:tcPr/>
                </a:tc>
                <a:tc>
                  <a:txBody>
                    <a:bodyPr/>
                    <a:lstStyle/>
                    <a:p>
                      <a:endParaRPr lang="en-GB" sz="2000" dirty="0">
                        <a:solidFill>
                          <a:schemeClr val="tx1"/>
                        </a:solidFill>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3904991"/>
                  </a:ext>
                </a:extLst>
              </a:tr>
              <a:tr h="262294">
                <a:tc vMerge="1">
                  <a:txBody>
                    <a:bodyPr/>
                    <a:lstStyle/>
                    <a:p>
                      <a:endParaRPr lang="en-GB"/>
                    </a:p>
                  </a:txBody>
                  <a:tcPr/>
                </a:tc>
                <a:tc rowSpan="2">
                  <a:txBody>
                    <a:body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tx1"/>
                        </a:solidFill>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370526"/>
                  </a:ext>
                </a:extLst>
              </a:tr>
              <a:tr h="262294">
                <a:tc vMerge="1">
                  <a:txBody>
                    <a:bodyPr/>
                    <a:lstStyle/>
                    <a:p>
                      <a:endParaRPr lang="en-GB"/>
                    </a:p>
                  </a:txBody>
                  <a:tcPr/>
                </a:tc>
                <a:tc vMerge="1">
                  <a:txBody>
                    <a:bodyPr/>
                    <a:lstStyle/>
                    <a:p>
                      <a:endParaRPr lang="en-GB"/>
                    </a:p>
                  </a:txBody>
                  <a:tcPr/>
                </a:tc>
                <a:tc>
                  <a:txBody>
                    <a:bodyPr/>
                    <a:lstStyle/>
                    <a:p>
                      <a:endParaRPr lang="en-GB" sz="2000" dirty="0">
                        <a:solidFill>
                          <a:schemeClr val="tx1"/>
                        </a:solidFill>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6842858"/>
                  </a:ext>
                </a:extLst>
              </a:tr>
              <a:tr h="227322">
                <a:tc rowSpan="6">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r>
                        <a:rPr lang="en-GB" sz="1800" u="none" strike="noStrike" cap="none" dirty="0">
                          <a:solidFill>
                            <a:schemeClr val="tx1"/>
                          </a:solidFill>
                          <a:latin typeface="Century Gothic"/>
                          <a:ea typeface="Century Gothic"/>
                          <a:cs typeface="Century Gothic"/>
                          <a:sym typeface="Century Gothic"/>
                        </a:rPr>
                        <a:t>Clémentine</a:t>
                      </a:r>
                      <a:endParaRPr sz="1800" u="none" strike="noStrike" cap="none" dirty="0">
                        <a:solidFill>
                          <a:schemeClr val="tx1"/>
                        </a:solidFill>
                        <a:latin typeface="Century Gothic"/>
                        <a:ea typeface="Century Gothic"/>
                        <a:cs typeface="Century Gothic"/>
                        <a:sym typeface="Century Gothic"/>
                      </a:endParaRPr>
                    </a:p>
                  </a:txBody>
                  <a:tcPr marL="91450" marR="91450" marT="45725" marB="45725">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1729277"/>
                  </a:ext>
                </a:extLst>
              </a:tr>
              <a:tr h="227322">
                <a:tc vMerge="1">
                  <a:txBody>
                    <a:bodyPr/>
                    <a:lstStyle/>
                    <a:p>
                      <a:endParaRPr lang="en-GB"/>
                    </a:p>
                  </a:txBody>
                  <a:tcPr/>
                </a:tc>
                <a:tc vMerge="1">
                  <a:txBody>
                    <a:bodyPr/>
                    <a:lstStyle/>
                    <a:p>
                      <a:endParaRPr lang="en-GB"/>
                    </a:p>
                  </a:txBody>
                  <a:tcPr/>
                </a:tc>
                <a:tc>
                  <a:txBody>
                    <a:body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688416"/>
                  </a:ext>
                </a:extLst>
              </a:tr>
              <a:tr h="227322">
                <a:tc vMerge="1">
                  <a:txBody>
                    <a:bodyPr/>
                    <a:lstStyle/>
                    <a:p>
                      <a:endParaRPr lang="en-GB"/>
                    </a:p>
                  </a:txBody>
                  <a:tcPr/>
                </a:tc>
                <a:tc rowSpan="2">
                  <a:txBody>
                    <a:body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5401665"/>
                  </a:ext>
                </a:extLst>
              </a:tr>
              <a:tr h="227322">
                <a:tc vMerge="1">
                  <a:txBody>
                    <a:bodyPr/>
                    <a:lstStyle/>
                    <a:p>
                      <a:endParaRPr lang="en-GB"/>
                    </a:p>
                  </a:txBody>
                  <a:tcPr/>
                </a:tc>
                <a:tc vMerge="1">
                  <a:txBody>
                    <a:bodyPr/>
                    <a:lstStyle/>
                    <a:p>
                      <a:endParaRPr lang="en-GB"/>
                    </a:p>
                  </a:txBody>
                  <a:tcPr/>
                </a:tc>
                <a:tc>
                  <a:txBody>
                    <a:body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9177064"/>
                  </a:ext>
                </a:extLst>
              </a:tr>
              <a:tr h="227322">
                <a:tc vMerge="1">
                  <a:txBody>
                    <a:bodyPr/>
                    <a:lstStyle/>
                    <a:p>
                      <a:endParaRPr lang="en-GB"/>
                    </a:p>
                  </a:txBody>
                  <a:tcPr/>
                </a:tc>
                <a:tc rowSpan="2">
                  <a:txBody>
                    <a:body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1674941"/>
                  </a:ext>
                </a:extLst>
              </a:tr>
              <a:tr h="227322">
                <a:tc vMerge="1">
                  <a:txBody>
                    <a:bodyPr/>
                    <a:lstStyle/>
                    <a:p>
                      <a:endParaRPr lang="en-GB"/>
                    </a:p>
                  </a:txBody>
                  <a:tcPr/>
                </a:tc>
                <a:tc vMerge="1">
                  <a:txBody>
                    <a:bodyPr/>
                    <a:lstStyle/>
                    <a:p>
                      <a:endParaRPr lang="en-GB"/>
                    </a:p>
                  </a:txBody>
                  <a:tcPr/>
                </a:tc>
                <a:tc>
                  <a:txBody>
                    <a:bodyPr/>
                    <a:lstStyle/>
                    <a:p>
                      <a:pPr marL="0" marR="0" lvl="0" indent="0" algn="ctr" rtl="0">
                        <a:lnSpc>
                          <a:spcPct val="100000"/>
                        </a:lnSpc>
                        <a:spcBef>
                          <a:spcPts val="0"/>
                        </a:spcBef>
                        <a:spcAft>
                          <a:spcPts val="0"/>
                        </a:spcAft>
                        <a:buClr>
                          <a:srgbClr val="000000"/>
                        </a:buClr>
                        <a:buSzPts val="2000"/>
                        <a:buFont typeface="Arial"/>
                        <a:buNone/>
                      </a:pPr>
                      <a:endParaRPr sz="1800" u="none" strike="noStrike" cap="none" dirty="0">
                        <a:solidFill>
                          <a:schemeClr val="tx1"/>
                        </a:solidFill>
                        <a:latin typeface="Century Gothic"/>
                        <a:ea typeface="Century Gothic"/>
                        <a:cs typeface="Century Gothic"/>
                        <a:sym typeface="Century Gothic"/>
                      </a:endParaRPr>
                    </a:p>
                  </a:txBody>
                  <a:tcPr marL="91450" marR="91450" marT="45725" marB="45725"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6435027"/>
                  </a:ext>
                </a:extLst>
              </a:tr>
            </a:tbl>
          </a:graphicData>
        </a:graphic>
      </p:graphicFrame>
      <p:pic>
        <p:nvPicPr>
          <p:cNvPr id="53" name="Picture 52" descr="A person wearing a striped shirt&#10;&#10;Description automatically generated with medium confidence">
            <a:extLst>
              <a:ext uri="{FF2B5EF4-FFF2-40B4-BE49-F238E27FC236}">
                <a16:creationId xmlns:a16="http://schemas.microsoft.com/office/drawing/2014/main" id="{1ED2B4B5-A672-4A3A-EE4B-126D1AF75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1920" y="11238364"/>
            <a:ext cx="827728" cy="840462"/>
          </a:xfrm>
          <a:prstGeom prst="ellipse">
            <a:avLst/>
          </a:prstGeom>
        </p:spPr>
      </p:pic>
      <p:pic>
        <p:nvPicPr>
          <p:cNvPr id="54" name="Picture 53" descr="A picture containing text, toy, doll&#10;&#10;Description automatically generated">
            <a:extLst>
              <a:ext uri="{FF2B5EF4-FFF2-40B4-BE49-F238E27FC236}">
                <a16:creationId xmlns:a16="http://schemas.microsoft.com/office/drawing/2014/main" id="{5C0489AC-F395-1B60-F78D-A1C3D1C5DA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7604" y="12515295"/>
            <a:ext cx="690575" cy="1173618"/>
          </a:xfrm>
          <a:prstGeom prst="ellipse">
            <a:avLst/>
          </a:prstGeom>
        </p:spPr>
      </p:pic>
      <p:pic>
        <p:nvPicPr>
          <p:cNvPr id="55" name="Picture 54" descr="A picture containing text, toy, doll&#10;&#10;Description automatically generated">
            <a:extLst>
              <a:ext uri="{FF2B5EF4-FFF2-40B4-BE49-F238E27FC236}">
                <a16:creationId xmlns:a16="http://schemas.microsoft.com/office/drawing/2014/main" id="{CF263F13-47DD-42EF-C2EB-F0022DABF6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15371" y="14604816"/>
            <a:ext cx="615040" cy="1014347"/>
          </a:xfrm>
          <a:prstGeom prst="ellipse">
            <a:avLst/>
          </a:prstGeom>
        </p:spPr>
      </p:pic>
    </p:spTree>
    <p:extLst>
      <p:ext uri="{BB962C8B-B14F-4D97-AF65-F5344CB8AC3E}">
        <p14:creationId xmlns:p14="http://schemas.microsoft.com/office/powerpoint/2010/main" val="1514413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717038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98781" y="25074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2</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1337282" y="15523330"/>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0526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11</a:t>
              </a:r>
            </a:p>
          </p:txBody>
        </p:sp>
      </p:grpSp>
      <p:pic>
        <p:nvPicPr>
          <p:cNvPr id="3" name="Picture 2">
            <a:extLst>
              <a:ext uri="{FF2B5EF4-FFF2-40B4-BE49-F238E27FC236}">
                <a16:creationId xmlns:a16="http://schemas.microsoft.com/office/drawing/2014/main" id="{5F94943D-4026-01B7-6061-71B33DCA9BF0}"/>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957590" y="1179771"/>
            <a:ext cx="1234410" cy="1126549"/>
          </a:xfrm>
          <a:prstGeom prst="rect">
            <a:avLst/>
          </a:prstGeom>
        </p:spPr>
      </p:pic>
      <p:sp>
        <p:nvSpPr>
          <p:cNvPr id="5" name="TextBox 4">
            <a:extLst>
              <a:ext uri="{FF2B5EF4-FFF2-40B4-BE49-F238E27FC236}">
                <a16:creationId xmlns:a16="http://schemas.microsoft.com/office/drawing/2014/main" id="{48044F6E-2593-6631-A18C-C9FFB305125D}"/>
              </a:ext>
            </a:extLst>
          </p:cNvPr>
          <p:cNvSpPr txBox="1"/>
          <p:nvPr/>
        </p:nvSpPr>
        <p:spPr>
          <a:xfrm>
            <a:off x="2366341" y="1244428"/>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6" name="Table 4">
            <a:extLst>
              <a:ext uri="{FF2B5EF4-FFF2-40B4-BE49-F238E27FC236}">
                <a16:creationId xmlns:a16="http://schemas.microsoft.com/office/drawing/2014/main" id="{AC1339EE-51FC-89A2-F879-FB972E2BCBD0}"/>
              </a:ext>
            </a:extLst>
          </p:cNvPr>
          <p:cNvGraphicFramePr>
            <a:graphicFrameLocks noGrp="1"/>
          </p:cNvGraphicFramePr>
          <p:nvPr>
            <p:extLst>
              <p:ext uri="{D42A27DB-BD31-4B8C-83A1-F6EECF244321}">
                <p14:modId xmlns:p14="http://schemas.microsoft.com/office/powerpoint/2010/main" val="2041502522"/>
              </p:ext>
            </p:extLst>
          </p:nvPr>
        </p:nvGraphicFramePr>
        <p:xfrm>
          <a:off x="682487" y="1852534"/>
          <a:ext cx="10681115" cy="686220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57776">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glace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Québec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course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5777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neige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château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lieu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57776">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nager</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participer</a:t>
                      </a:r>
                      <a:r>
                        <a:rPr lang="en-GB" sz="2400" b="0" dirty="0">
                          <a:solidFill>
                            <a:schemeClr val="tx1"/>
                          </a:solidFill>
                          <a:latin typeface="Century Gothic" panose="020B0502020202020204" pitchFamily="34" charset="0"/>
                        </a:rPr>
                        <a:t> (à)</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défilé</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03905524"/>
                  </a:ext>
                </a:extLst>
              </a:tr>
              <a:tr h="857776">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campagne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montagne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5777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je </a:t>
                      </a:r>
                      <a:r>
                        <a:rPr lang="en-GB" sz="2400" b="0" dirty="0" err="1">
                          <a:solidFill>
                            <a:schemeClr val="tx1"/>
                          </a:solidFill>
                          <a:latin typeface="Century Gothic" panose="020B0502020202020204" pitchFamily="34" charset="0"/>
                        </a:rPr>
                        <a:t>vais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err="1">
                          <a:solidFill>
                            <a:schemeClr val="tx1"/>
                          </a:solidFill>
                          <a:latin typeface="Century Gothic" panose="020B0502020202020204" pitchFamily="34" charset="0"/>
                        </a:rPr>
                        <a:t>aller</a:t>
                      </a:r>
                      <a:endParaRPr lang="en-GB" sz="23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a:solidFill>
                            <a:schemeClr val="tx1"/>
                          </a:solidFill>
                          <a:latin typeface="Century Gothic" panose="020B0502020202020204" pitchFamily="34" charset="0"/>
                        </a:rPr>
                        <a:t>l’ile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57776">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plage</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elle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va</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il </a:t>
                      </a:r>
                      <a:r>
                        <a:rPr lang="en-GB" sz="2400" b="0" dirty="0" err="1">
                          <a:solidFill>
                            <a:schemeClr val="tx1"/>
                          </a:solidFill>
                          <a:latin typeface="Century Gothic" panose="020B0502020202020204" pitchFamily="34" charset="0"/>
                        </a:rPr>
                        <a:t>va</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979372298"/>
                  </a:ext>
                </a:extLst>
              </a:tr>
              <a:tr h="857776">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demain</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matin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l’activité</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57776">
                <a:tc vMerge="1">
                  <a:txBody>
                    <a:bodyPr/>
                    <a:lstStyle/>
                    <a:p>
                      <a:endParaRPr lang="en-GB"/>
                    </a:p>
                  </a:txBody>
                  <a:tcPr/>
                </a:tc>
                <a:tc>
                  <a:txBody>
                    <a:bodyPr/>
                    <a:lstStyle/>
                    <a:p>
                      <a:r>
                        <a:rPr lang="en-GB" sz="2400" b="0" dirty="0">
                          <a:solidFill>
                            <a:schemeClr val="tx1"/>
                          </a:solidFill>
                          <a:latin typeface="Century Gothic" panose="020B0502020202020204" pitchFamily="34" charset="0"/>
                        </a:rPr>
                        <a:t>faire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je </a:t>
                      </a:r>
                      <a:r>
                        <a:rPr lang="en-GB" sz="2400" b="0" dirty="0" err="1">
                          <a:solidFill>
                            <a:schemeClr val="tx1"/>
                          </a:solidFill>
                          <a:latin typeface="Century Gothic" panose="020B0502020202020204" pitchFamily="34" charset="0"/>
                        </a:rPr>
                        <a:t>fais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il/</a:t>
                      </a:r>
                      <a:r>
                        <a:rPr lang="en-GB" sz="2400" b="0" dirty="0" err="1">
                          <a:solidFill>
                            <a:schemeClr val="tx1"/>
                          </a:solidFill>
                          <a:latin typeface="Century Gothic" panose="020B0502020202020204" pitchFamily="34" charset="0"/>
                        </a:rPr>
                        <a:t>elle</a:t>
                      </a:r>
                      <a:r>
                        <a:rPr lang="en-GB" sz="2400" b="0" dirty="0">
                          <a:solidFill>
                            <a:schemeClr val="tx1"/>
                          </a:solidFill>
                          <a:latin typeface="Century Gothic" panose="020B0502020202020204" pitchFamily="34" charset="0"/>
                        </a:rPr>
                        <a:t> fait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7" name="Picture 6">
            <a:extLst>
              <a:ext uri="{FF2B5EF4-FFF2-40B4-BE49-F238E27FC236}">
                <a16:creationId xmlns:a16="http://schemas.microsoft.com/office/drawing/2014/main" id="{B0DE6314-FF16-AE5C-EF4D-33C5225D8E83}"/>
              </a:ext>
            </a:extLst>
          </p:cNvPr>
          <p:cNvPicPr>
            <a:picLocks noChangeAspect="1"/>
          </p:cNvPicPr>
          <p:nvPr/>
        </p:nvPicPr>
        <p:blipFill>
          <a:blip r:embed="rId6"/>
          <a:stretch>
            <a:fillRect/>
          </a:stretch>
        </p:blipFill>
        <p:spPr>
          <a:xfrm>
            <a:off x="1007524" y="4954986"/>
            <a:ext cx="1186070" cy="1080360"/>
          </a:xfrm>
          <a:prstGeom prst="rect">
            <a:avLst/>
          </a:prstGeom>
        </p:spPr>
      </p:pic>
      <p:pic>
        <p:nvPicPr>
          <p:cNvPr id="9" name="Picture 8" descr="Icon&#10;&#10;Description automatically generated">
            <a:extLst>
              <a:ext uri="{FF2B5EF4-FFF2-40B4-BE49-F238E27FC236}">
                <a16:creationId xmlns:a16="http://schemas.microsoft.com/office/drawing/2014/main" id="{C3D44D2C-18FA-A5C9-4F9A-2479E815C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293" y="2433939"/>
            <a:ext cx="1186070" cy="1186070"/>
          </a:xfrm>
          <a:prstGeom prst="rect">
            <a:avLst/>
          </a:prstGeom>
        </p:spPr>
      </p:pic>
      <p:pic>
        <p:nvPicPr>
          <p:cNvPr id="12" name="Picture 11">
            <a:extLst>
              <a:ext uri="{FF2B5EF4-FFF2-40B4-BE49-F238E27FC236}">
                <a16:creationId xmlns:a16="http://schemas.microsoft.com/office/drawing/2014/main" id="{BFDC79F7-AE5C-A4B1-E835-6DC187D090BF}"/>
              </a:ext>
            </a:extLst>
          </p:cNvPr>
          <p:cNvPicPr>
            <a:picLocks noChangeAspect="1"/>
          </p:cNvPicPr>
          <p:nvPr/>
        </p:nvPicPr>
        <p:blipFill>
          <a:blip r:embed="rId8"/>
          <a:stretch>
            <a:fillRect/>
          </a:stretch>
        </p:blipFill>
        <p:spPr>
          <a:xfrm>
            <a:off x="1110595" y="7104811"/>
            <a:ext cx="1162417" cy="1101237"/>
          </a:xfrm>
          <a:prstGeom prst="rect">
            <a:avLst/>
          </a:prstGeom>
        </p:spPr>
      </p:pic>
      <p:sp>
        <p:nvSpPr>
          <p:cNvPr id="13" name="TextBox 12">
            <a:extLst>
              <a:ext uri="{FF2B5EF4-FFF2-40B4-BE49-F238E27FC236}">
                <a16:creationId xmlns:a16="http://schemas.microsoft.com/office/drawing/2014/main" id="{E7E4BFD5-E56C-0AA3-11B3-4E4A249D057C}"/>
              </a:ext>
            </a:extLst>
          </p:cNvPr>
          <p:cNvSpPr txBox="1"/>
          <p:nvPr/>
        </p:nvSpPr>
        <p:spPr>
          <a:xfrm>
            <a:off x="1120541" y="3627786"/>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4" name="TextBox 13">
            <a:extLst>
              <a:ext uri="{FF2B5EF4-FFF2-40B4-BE49-F238E27FC236}">
                <a16:creationId xmlns:a16="http://schemas.microsoft.com/office/drawing/2014/main" id="{EE0D33AF-81C6-C6FF-DCA2-2CB9AF44F7EB}"/>
              </a:ext>
            </a:extLst>
          </p:cNvPr>
          <p:cNvSpPr txBox="1"/>
          <p:nvPr/>
        </p:nvSpPr>
        <p:spPr>
          <a:xfrm>
            <a:off x="1124470" y="6083027"/>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5" name="TextBox 14">
            <a:extLst>
              <a:ext uri="{FF2B5EF4-FFF2-40B4-BE49-F238E27FC236}">
                <a16:creationId xmlns:a16="http://schemas.microsoft.com/office/drawing/2014/main" id="{58088E0D-2021-950F-E019-6EA97D6F0759}"/>
              </a:ext>
            </a:extLst>
          </p:cNvPr>
          <p:cNvSpPr txBox="1"/>
          <p:nvPr/>
        </p:nvSpPr>
        <p:spPr>
          <a:xfrm>
            <a:off x="1187665" y="8224020"/>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16" name="Group 15">
            <a:extLst>
              <a:ext uri="{FF2B5EF4-FFF2-40B4-BE49-F238E27FC236}">
                <a16:creationId xmlns:a16="http://schemas.microsoft.com/office/drawing/2014/main" id="{CA00CAE4-20EE-358C-F47D-BEC8AFE5EBFB}"/>
              </a:ext>
            </a:extLst>
          </p:cNvPr>
          <p:cNvGrpSpPr/>
          <p:nvPr/>
        </p:nvGrpSpPr>
        <p:grpSpPr>
          <a:xfrm>
            <a:off x="145470" y="1171435"/>
            <a:ext cx="2268556" cy="862054"/>
            <a:chOff x="314909" y="12083263"/>
            <a:chExt cx="2268556" cy="862054"/>
          </a:xfrm>
        </p:grpSpPr>
        <p:sp>
          <p:nvSpPr>
            <p:cNvPr id="17" name="Title 1">
              <a:extLst>
                <a:ext uri="{FF2B5EF4-FFF2-40B4-BE49-F238E27FC236}">
                  <a16:creationId xmlns:a16="http://schemas.microsoft.com/office/drawing/2014/main" id="{6DF77674-567E-F74D-A3D5-6FC0171CFE4C}"/>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8" name="Picture 17" descr="A logo of a book&#10;&#10;Description automatically generated with low confidence">
              <a:extLst>
                <a:ext uri="{FF2B5EF4-FFF2-40B4-BE49-F238E27FC236}">
                  <a16:creationId xmlns:a16="http://schemas.microsoft.com/office/drawing/2014/main" id="{83E204D5-7C09-7E82-51E5-10954289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19" name="Rectangle: Rounded Corners 18">
            <a:extLst>
              <a:ext uri="{FF2B5EF4-FFF2-40B4-BE49-F238E27FC236}">
                <a16:creationId xmlns:a16="http://schemas.microsoft.com/office/drawing/2014/main" id="{D3DF9271-CFF7-9346-18CE-65AF4FA9BCA1}"/>
              </a:ext>
            </a:extLst>
          </p:cNvPr>
          <p:cNvSpPr/>
          <p:nvPr/>
        </p:nvSpPr>
        <p:spPr>
          <a:xfrm>
            <a:off x="302362" y="8859817"/>
            <a:ext cx="11723927" cy="290089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D37035C9-9CF6-FB38-7122-BF8619E42B0E}"/>
              </a:ext>
            </a:extLst>
          </p:cNvPr>
          <p:cNvSpPr txBox="1">
            <a:spLocks/>
          </p:cNvSpPr>
          <p:nvPr/>
        </p:nvSpPr>
        <p:spPr>
          <a:xfrm>
            <a:off x="9890595" y="9091286"/>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21" name="Google Shape;170;p8" descr="Jigsaw, Puzzle, Piece, Game, Concept, Solution">
            <a:extLst>
              <a:ext uri="{FF2B5EF4-FFF2-40B4-BE49-F238E27FC236}">
                <a16:creationId xmlns:a16="http://schemas.microsoft.com/office/drawing/2014/main" id="{6E8ABBC4-C8EB-4D08-C27F-6F03989FFF21}"/>
              </a:ext>
            </a:extLst>
          </p:cNvPr>
          <p:cNvPicPr preferRelativeResize="0"/>
          <p:nvPr/>
        </p:nvPicPr>
        <p:blipFill rotWithShape="1">
          <a:blip r:embed="rId10">
            <a:alphaModFix/>
          </a:blip>
          <a:srcRect/>
          <a:stretch/>
        </p:blipFill>
        <p:spPr>
          <a:xfrm>
            <a:off x="9608258" y="8932351"/>
            <a:ext cx="564673" cy="593358"/>
          </a:xfrm>
          <a:prstGeom prst="rect">
            <a:avLst/>
          </a:prstGeom>
          <a:noFill/>
          <a:ln>
            <a:noFill/>
          </a:ln>
        </p:spPr>
      </p:pic>
      <p:sp>
        <p:nvSpPr>
          <p:cNvPr id="22" name="CustomShape 3">
            <a:extLst>
              <a:ext uri="{FF2B5EF4-FFF2-40B4-BE49-F238E27FC236}">
                <a16:creationId xmlns:a16="http://schemas.microsoft.com/office/drawing/2014/main" id="{E3EDF5F4-548F-1289-43DE-5044FBF10AE5}"/>
              </a:ext>
            </a:extLst>
          </p:cNvPr>
          <p:cNvSpPr/>
          <p:nvPr/>
        </p:nvSpPr>
        <p:spPr>
          <a:xfrm>
            <a:off x="451909" y="9350857"/>
            <a:ext cx="4264470"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Remember, in English …</a:t>
            </a:r>
            <a:endParaRPr lang="en-GB" sz="2400" b="0" strike="noStrike" spc="-1" dirty="0">
              <a:solidFill>
                <a:schemeClr val="tx1">
                  <a:lumMod val="65000"/>
                  <a:lumOff val="35000"/>
                </a:schemeClr>
              </a:solidFill>
              <a:latin typeface="Century Gothic" panose="020B0502020202020204" pitchFamily="34" charset="0"/>
            </a:endParaRPr>
          </a:p>
        </p:txBody>
      </p:sp>
      <p:sp>
        <p:nvSpPr>
          <p:cNvPr id="23" name="Title 1">
            <a:extLst>
              <a:ext uri="{FF2B5EF4-FFF2-40B4-BE49-F238E27FC236}">
                <a16:creationId xmlns:a16="http://schemas.microsoft.com/office/drawing/2014/main" id="{1E999F70-84ED-7F56-0696-452B52C394A5}"/>
              </a:ext>
            </a:extLst>
          </p:cNvPr>
          <p:cNvSpPr txBox="1">
            <a:spLocks/>
          </p:cNvSpPr>
          <p:nvPr/>
        </p:nvSpPr>
        <p:spPr>
          <a:xfrm>
            <a:off x="471106" y="8936136"/>
            <a:ext cx="7180978" cy="593358"/>
          </a:xfrm>
          <a:prstGeom prst="rect">
            <a:avLst/>
          </a:prstGeom>
        </p:spPr>
        <p:txBody>
          <a:bodyPr vert="horz" lIns="91440" tIns="45720" rIns="91440" bIns="45720" rtlCol="0" anchor="ctr">
            <a:normAutofit fontScale="85000" lnSpcReduction="10000"/>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3200" b="1" spc="-1" dirty="0">
                <a:solidFill>
                  <a:schemeClr val="tx1">
                    <a:lumMod val="65000"/>
                    <a:lumOff val="35000"/>
                  </a:schemeClr>
                </a:solidFill>
                <a:latin typeface="Century Gothic" panose="020B0502020202020204" pitchFamily="34" charset="0"/>
                <a:ea typeface="Century Gothic"/>
              </a:rPr>
              <a:t>Making sentences negative </a:t>
            </a:r>
            <a:r>
              <a:rPr lang="en-GB" sz="3200" spc="-1" dirty="0">
                <a:solidFill>
                  <a:schemeClr val="tx1">
                    <a:lumMod val="65000"/>
                    <a:lumOff val="35000"/>
                  </a:schemeClr>
                </a:solidFill>
                <a:latin typeface="Century Gothic" panose="020B0502020202020204" pitchFamily="34" charset="0"/>
                <a:ea typeface="Century Gothic"/>
              </a:rPr>
              <a:t>with </a:t>
            </a:r>
            <a:r>
              <a:rPr lang="en-GB" sz="3200" b="1" spc="-1" dirty="0">
                <a:solidFill>
                  <a:schemeClr val="tx1">
                    <a:lumMod val="65000"/>
                    <a:lumOff val="35000"/>
                  </a:schemeClr>
                </a:solidFill>
                <a:latin typeface="Century Gothic" panose="020B0502020202020204" pitchFamily="34" charset="0"/>
                <a:ea typeface="Century Gothic"/>
              </a:rPr>
              <a:t>ne </a:t>
            </a:r>
            <a:r>
              <a:rPr lang="en-GB" sz="3200" spc="-1" dirty="0">
                <a:solidFill>
                  <a:schemeClr val="tx1">
                    <a:lumMod val="65000"/>
                    <a:lumOff val="35000"/>
                  </a:schemeClr>
                </a:solidFill>
                <a:latin typeface="Century Gothic" panose="020B0502020202020204" pitchFamily="34" charset="0"/>
                <a:ea typeface="Century Gothic"/>
              </a:rPr>
              <a:t>…</a:t>
            </a:r>
            <a:r>
              <a:rPr lang="en-GB" sz="3200" b="1" spc="-1" dirty="0">
                <a:solidFill>
                  <a:schemeClr val="tx1">
                    <a:lumMod val="65000"/>
                    <a:lumOff val="35000"/>
                  </a:schemeClr>
                </a:solidFill>
                <a:latin typeface="Century Gothic" panose="020B0502020202020204" pitchFamily="34" charset="0"/>
                <a:ea typeface="Century Gothic"/>
              </a:rPr>
              <a:t>pas</a:t>
            </a:r>
            <a:endParaRPr lang="en-GB" sz="3200" dirty="0">
              <a:solidFill>
                <a:schemeClr val="tx1">
                  <a:lumMod val="65000"/>
                  <a:lumOff val="35000"/>
                </a:schemeClr>
              </a:solidFill>
            </a:endParaRPr>
          </a:p>
        </p:txBody>
      </p:sp>
      <p:sp>
        <p:nvSpPr>
          <p:cNvPr id="24" name="Rectangle: Rounded Corners 23">
            <a:extLst>
              <a:ext uri="{FF2B5EF4-FFF2-40B4-BE49-F238E27FC236}">
                <a16:creationId xmlns:a16="http://schemas.microsoft.com/office/drawing/2014/main" id="{508A9DAA-8377-657C-D4EA-ADC3E592D1E0}"/>
              </a:ext>
            </a:extLst>
          </p:cNvPr>
          <p:cNvSpPr/>
          <p:nvPr/>
        </p:nvSpPr>
        <p:spPr>
          <a:xfrm>
            <a:off x="613196" y="9936725"/>
            <a:ext cx="4132445" cy="42896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Box 24">
            <a:extLst>
              <a:ext uri="{FF2B5EF4-FFF2-40B4-BE49-F238E27FC236}">
                <a16:creationId xmlns:a16="http://schemas.microsoft.com/office/drawing/2014/main" id="{378137AD-BA43-7726-1EF1-ED9FB6686E51}"/>
              </a:ext>
            </a:extLst>
          </p:cNvPr>
          <p:cNvSpPr txBox="1"/>
          <p:nvPr/>
        </p:nvSpPr>
        <p:spPr>
          <a:xfrm>
            <a:off x="682487" y="9901993"/>
            <a:ext cx="426446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I’m making the film.</a:t>
            </a:r>
          </a:p>
        </p:txBody>
      </p:sp>
      <p:sp>
        <p:nvSpPr>
          <p:cNvPr id="26" name="Rectangle: Rounded Corners 25">
            <a:extLst>
              <a:ext uri="{FF2B5EF4-FFF2-40B4-BE49-F238E27FC236}">
                <a16:creationId xmlns:a16="http://schemas.microsoft.com/office/drawing/2014/main" id="{E1C30DDD-6D5A-8215-E6CE-1662C2E8ED2B}"/>
              </a:ext>
            </a:extLst>
          </p:cNvPr>
          <p:cNvSpPr/>
          <p:nvPr/>
        </p:nvSpPr>
        <p:spPr>
          <a:xfrm>
            <a:off x="613197" y="10532361"/>
            <a:ext cx="4080903" cy="41761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CustomShape 3">
            <a:extLst>
              <a:ext uri="{FF2B5EF4-FFF2-40B4-BE49-F238E27FC236}">
                <a16:creationId xmlns:a16="http://schemas.microsoft.com/office/drawing/2014/main" id="{1CDC3A68-0685-3C20-42D8-A6C33A7013CF}"/>
              </a:ext>
            </a:extLst>
          </p:cNvPr>
          <p:cNvSpPr/>
          <p:nvPr/>
        </p:nvSpPr>
        <p:spPr>
          <a:xfrm>
            <a:off x="5528222" y="9360111"/>
            <a:ext cx="4264470"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However, in French …</a:t>
            </a:r>
            <a:endParaRPr lang="en-GB" sz="2400" b="0" strike="noStrike" spc="-1" dirty="0">
              <a:solidFill>
                <a:schemeClr val="tx1">
                  <a:lumMod val="65000"/>
                  <a:lumOff val="35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9035D331-8F67-4176-0C14-A9AAD65C6AC2}"/>
              </a:ext>
            </a:extLst>
          </p:cNvPr>
          <p:cNvSpPr txBox="1"/>
          <p:nvPr/>
        </p:nvSpPr>
        <p:spPr>
          <a:xfrm>
            <a:off x="613196" y="10510763"/>
            <a:ext cx="37669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I‘m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not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making the film.</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29" name="CustomShape 3">
            <a:extLst>
              <a:ext uri="{FF2B5EF4-FFF2-40B4-BE49-F238E27FC236}">
                <a16:creationId xmlns:a16="http://schemas.microsoft.com/office/drawing/2014/main" id="{340C5A4C-344F-ACB6-75DB-8F43FDF5C136}"/>
              </a:ext>
            </a:extLst>
          </p:cNvPr>
          <p:cNvSpPr/>
          <p:nvPr/>
        </p:nvSpPr>
        <p:spPr>
          <a:xfrm>
            <a:off x="561656" y="10930216"/>
            <a:ext cx="4854449" cy="8921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 add </a:t>
            </a:r>
            <a:r>
              <a:rPr lang="en-GB" sz="2400" b="1" strike="noStrike" spc="-1" dirty="0">
                <a:solidFill>
                  <a:schemeClr val="tx1">
                    <a:lumMod val="65000"/>
                    <a:lumOff val="35000"/>
                  </a:schemeClr>
                </a:solidFill>
                <a:latin typeface="Century Gothic" panose="020B0502020202020204" pitchFamily="34" charset="0"/>
                <a:ea typeface="Century Gothic"/>
              </a:rPr>
              <a:t>don’t </a:t>
            </a:r>
            <a:r>
              <a:rPr lang="en-GB" sz="2400" u="sng" strike="noStrike" spc="-1" dirty="0">
                <a:solidFill>
                  <a:schemeClr val="tx1">
                    <a:lumMod val="65000"/>
                    <a:lumOff val="35000"/>
                  </a:schemeClr>
                </a:solidFill>
                <a:latin typeface="Century Gothic" panose="020B0502020202020204" pitchFamily="34" charset="0"/>
                <a:ea typeface="Century Gothic"/>
              </a:rPr>
              <a:t>before</a:t>
            </a:r>
            <a:r>
              <a:rPr lang="en-GB" sz="2400" strike="noStrike" spc="-1" dirty="0">
                <a:solidFill>
                  <a:schemeClr val="tx1">
                    <a:lumMod val="65000"/>
                    <a:lumOff val="35000"/>
                  </a:schemeClr>
                </a:solidFill>
                <a:latin typeface="Century Gothic" panose="020B0502020202020204" pitchFamily="34" charset="0"/>
                <a:ea typeface="Century Gothic"/>
              </a:rPr>
              <a:t> the verb to make the sentence negative.</a:t>
            </a:r>
            <a:endParaRPr lang="en-GB" sz="2400" b="0" strike="noStrike" spc="-1" dirty="0">
              <a:solidFill>
                <a:schemeClr val="tx1">
                  <a:lumMod val="65000"/>
                  <a:lumOff val="35000"/>
                </a:schemeClr>
              </a:solidFill>
              <a:latin typeface="Century Gothic" panose="020B0502020202020204" pitchFamily="34" charset="0"/>
            </a:endParaRPr>
          </a:p>
        </p:txBody>
      </p:sp>
      <p:pic>
        <p:nvPicPr>
          <p:cNvPr id="30" name="Picture 29" descr="Shape, arrow&#10;&#10;Description automatically generated">
            <a:extLst>
              <a:ext uri="{FF2B5EF4-FFF2-40B4-BE49-F238E27FC236}">
                <a16:creationId xmlns:a16="http://schemas.microsoft.com/office/drawing/2014/main" id="{F7EE22C4-0407-4881-5426-45995B5EA1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98065" y="10512600"/>
            <a:ext cx="614423" cy="417616"/>
          </a:xfrm>
          <a:prstGeom prst="rect">
            <a:avLst/>
          </a:prstGeom>
        </p:spPr>
      </p:pic>
      <p:pic>
        <p:nvPicPr>
          <p:cNvPr id="31" name="Picture 30" descr="Shape, arrow&#10;&#10;Description automatically generated">
            <a:extLst>
              <a:ext uri="{FF2B5EF4-FFF2-40B4-BE49-F238E27FC236}">
                <a16:creationId xmlns:a16="http://schemas.microsoft.com/office/drawing/2014/main" id="{669D1BD9-EA64-6473-BFEB-EDF435F1D537}"/>
              </a:ext>
            </a:extLst>
          </p:cNvPr>
          <p:cNvPicPr>
            <a:picLocks noChangeAspect="1"/>
          </p:cNvPicPr>
          <p:nvPr/>
        </p:nvPicPr>
        <p:blipFill>
          <a:blip r:embed="rId12"/>
          <a:stretch>
            <a:fillRect/>
          </a:stretch>
        </p:blipFill>
        <p:spPr>
          <a:xfrm>
            <a:off x="4099428" y="9792896"/>
            <a:ext cx="594672" cy="551001"/>
          </a:xfrm>
          <a:prstGeom prst="rect">
            <a:avLst/>
          </a:prstGeom>
        </p:spPr>
      </p:pic>
      <p:sp>
        <p:nvSpPr>
          <p:cNvPr id="32" name="Rectangle: Rounded Corners 31">
            <a:extLst>
              <a:ext uri="{FF2B5EF4-FFF2-40B4-BE49-F238E27FC236}">
                <a16:creationId xmlns:a16="http://schemas.microsoft.com/office/drawing/2014/main" id="{56C608C9-1D2B-901C-A15F-D578CDBDF877}"/>
              </a:ext>
            </a:extLst>
          </p:cNvPr>
          <p:cNvSpPr/>
          <p:nvPr/>
        </p:nvSpPr>
        <p:spPr>
          <a:xfrm>
            <a:off x="5604297" y="9917676"/>
            <a:ext cx="2587808"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32">
            <a:extLst>
              <a:ext uri="{FF2B5EF4-FFF2-40B4-BE49-F238E27FC236}">
                <a16:creationId xmlns:a16="http://schemas.microsoft.com/office/drawing/2014/main" id="{96B3D612-A4D7-6E8E-5BB9-28511076707D}"/>
              </a:ext>
            </a:extLst>
          </p:cNvPr>
          <p:cNvSpPr txBox="1"/>
          <p:nvPr/>
        </p:nvSpPr>
        <p:spPr>
          <a:xfrm>
            <a:off x="5567598" y="9906984"/>
            <a:ext cx="258780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chemeClr val="bg2">
                    <a:lumMod val="25000"/>
                  </a:schemeClr>
                </a:solidFill>
                <a:latin typeface="Century Gothic" panose="020F0302020204030204"/>
              </a:rPr>
              <a:t>Je </a:t>
            </a:r>
            <a:r>
              <a:rPr lang="en-GB" sz="2400" kern="0" dirty="0" err="1">
                <a:solidFill>
                  <a:schemeClr val="bg2">
                    <a:lumMod val="25000"/>
                  </a:schemeClr>
                </a:solidFill>
                <a:latin typeface="Century Gothic" panose="020F0302020204030204"/>
              </a:rPr>
              <a:t>fais</a:t>
            </a:r>
            <a:r>
              <a:rPr lang="en-GB" sz="2400" kern="0" dirty="0">
                <a:solidFill>
                  <a:schemeClr val="bg2">
                    <a:lumMod val="25000"/>
                  </a:schemeClr>
                </a:solidFill>
                <a:latin typeface="Century Gothic" panose="020F0302020204030204"/>
              </a:rPr>
              <a:t> le film.</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34" name="Rectangle: Rounded Corners 33">
            <a:extLst>
              <a:ext uri="{FF2B5EF4-FFF2-40B4-BE49-F238E27FC236}">
                <a16:creationId xmlns:a16="http://schemas.microsoft.com/office/drawing/2014/main" id="{93E8FD6C-1C1B-43DF-D293-2BD9168D9CC3}"/>
              </a:ext>
            </a:extLst>
          </p:cNvPr>
          <p:cNvSpPr/>
          <p:nvPr/>
        </p:nvSpPr>
        <p:spPr>
          <a:xfrm>
            <a:off x="5604297" y="10445621"/>
            <a:ext cx="3393319"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5" name="TextBox 34">
            <a:extLst>
              <a:ext uri="{FF2B5EF4-FFF2-40B4-BE49-F238E27FC236}">
                <a16:creationId xmlns:a16="http://schemas.microsoft.com/office/drawing/2014/main" id="{BF87A66B-565C-1525-4984-7B8E79F3A3A6}"/>
              </a:ext>
            </a:extLst>
          </p:cNvPr>
          <p:cNvSpPr txBox="1"/>
          <p:nvPr/>
        </p:nvSpPr>
        <p:spPr>
          <a:xfrm>
            <a:off x="5567596" y="10430316"/>
            <a:ext cx="37669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ne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fais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pas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le film.</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36" name="CustomShape 3">
            <a:extLst>
              <a:ext uri="{FF2B5EF4-FFF2-40B4-BE49-F238E27FC236}">
                <a16:creationId xmlns:a16="http://schemas.microsoft.com/office/drawing/2014/main" id="{E41FFDCD-65B7-D57E-6050-A3CBF1610300}"/>
              </a:ext>
            </a:extLst>
          </p:cNvPr>
          <p:cNvSpPr/>
          <p:nvPr/>
        </p:nvSpPr>
        <p:spPr>
          <a:xfrm>
            <a:off x="5552756" y="10911166"/>
            <a:ext cx="6336882" cy="8495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 add </a:t>
            </a:r>
            <a:r>
              <a:rPr lang="en-GB" sz="2400" b="1" strike="noStrike" spc="-1" dirty="0">
                <a:solidFill>
                  <a:schemeClr val="tx1">
                    <a:lumMod val="65000"/>
                    <a:lumOff val="35000"/>
                  </a:schemeClr>
                </a:solidFill>
                <a:latin typeface="Century Gothic" panose="020B0502020202020204" pitchFamily="34" charset="0"/>
                <a:ea typeface="Century Gothic"/>
              </a:rPr>
              <a:t>ne </a:t>
            </a:r>
            <a:r>
              <a:rPr lang="en-GB" sz="2400" u="sng" strike="noStrike" spc="-1" dirty="0">
                <a:solidFill>
                  <a:schemeClr val="tx1">
                    <a:lumMod val="65000"/>
                    <a:lumOff val="35000"/>
                  </a:schemeClr>
                </a:solidFill>
                <a:latin typeface="Century Gothic" panose="020B0502020202020204" pitchFamily="34" charset="0"/>
                <a:ea typeface="Century Gothic"/>
              </a:rPr>
              <a:t>before</a:t>
            </a:r>
            <a:r>
              <a:rPr lang="en-GB" sz="2400" strike="noStrike" spc="-1" dirty="0">
                <a:solidFill>
                  <a:schemeClr val="tx1">
                    <a:lumMod val="65000"/>
                    <a:lumOff val="35000"/>
                  </a:schemeClr>
                </a:solidFill>
                <a:latin typeface="Century Gothic" panose="020B0502020202020204" pitchFamily="34" charset="0"/>
                <a:ea typeface="Century Gothic"/>
              </a:rPr>
              <a:t> the verb and </a:t>
            </a:r>
            <a:r>
              <a:rPr lang="en-GB" sz="2400" b="1" strike="noStrike" spc="-1" dirty="0">
                <a:solidFill>
                  <a:schemeClr val="tx1">
                    <a:lumMod val="65000"/>
                    <a:lumOff val="35000"/>
                  </a:schemeClr>
                </a:solidFill>
                <a:latin typeface="Century Gothic" panose="020B0502020202020204" pitchFamily="34" charset="0"/>
                <a:ea typeface="Century Gothic"/>
              </a:rPr>
              <a:t>pas </a:t>
            </a:r>
            <a:r>
              <a:rPr lang="en-GB" sz="2400" u="sng" strike="noStrike" spc="-1" dirty="0">
                <a:solidFill>
                  <a:schemeClr val="tx1">
                    <a:lumMod val="65000"/>
                    <a:lumOff val="35000"/>
                  </a:schemeClr>
                </a:solidFill>
                <a:latin typeface="Century Gothic" panose="020B0502020202020204" pitchFamily="34" charset="0"/>
                <a:ea typeface="Century Gothic"/>
              </a:rPr>
              <a:t>after</a:t>
            </a:r>
            <a:r>
              <a:rPr lang="en-GB" sz="2400" strike="noStrike" spc="-1" dirty="0">
                <a:solidFill>
                  <a:schemeClr val="tx1">
                    <a:lumMod val="65000"/>
                    <a:lumOff val="35000"/>
                  </a:schemeClr>
                </a:solidFill>
                <a:latin typeface="Century Gothic" panose="020B0502020202020204" pitchFamily="34" charset="0"/>
                <a:ea typeface="Century Gothic"/>
              </a:rPr>
              <a:t> the verb to make the sentence negative.</a:t>
            </a:r>
            <a:endParaRPr lang="en-GB" sz="2400" b="0" strike="noStrike" spc="-1" dirty="0">
              <a:solidFill>
                <a:schemeClr val="tx1">
                  <a:lumMod val="65000"/>
                  <a:lumOff val="35000"/>
                </a:schemeClr>
              </a:solidFill>
              <a:latin typeface="Century Gothic" panose="020B0502020202020204" pitchFamily="34" charset="0"/>
            </a:endParaRPr>
          </a:p>
        </p:txBody>
      </p:sp>
      <p:pic>
        <p:nvPicPr>
          <p:cNvPr id="37" name="Picture 36" descr="Shape, arrow&#10;&#10;Description automatically generated">
            <a:extLst>
              <a:ext uri="{FF2B5EF4-FFF2-40B4-BE49-F238E27FC236}">
                <a16:creationId xmlns:a16="http://schemas.microsoft.com/office/drawing/2014/main" id="{1E8887CD-71E6-7BEE-8F57-24DD135D77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3780" y="10493102"/>
            <a:ext cx="614423" cy="417616"/>
          </a:xfrm>
          <a:prstGeom prst="rect">
            <a:avLst/>
          </a:prstGeom>
        </p:spPr>
      </p:pic>
      <p:pic>
        <p:nvPicPr>
          <p:cNvPr id="38" name="Picture 37" descr="Shape, arrow&#10;&#10;Description automatically generated">
            <a:extLst>
              <a:ext uri="{FF2B5EF4-FFF2-40B4-BE49-F238E27FC236}">
                <a16:creationId xmlns:a16="http://schemas.microsoft.com/office/drawing/2014/main" id="{11C2DE19-6E0F-43B9-2725-AB5A3A6B9C88}"/>
              </a:ext>
            </a:extLst>
          </p:cNvPr>
          <p:cNvPicPr>
            <a:picLocks noChangeAspect="1"/>
          </p:cNvPicPr>
          <p:nvPr/>
        </p:nvPicPr>
        <p:blipFill>
          <a:blip r:embed="rId12"/>
          <a:stretch>
            <a:fillRect/>
          </a:stretch>
        </p:blipFill>
        <p:spPr>
          <a:xfrm>
            <a:off x="9090528" y="9773846"/>
            <a:ext cx="594672" cy="551001"/>
          </a:xfrm>
          <a:prstGeom prst="rect">
            <a:avLst/>
          </a:prstGeom>
        </p:spPr>
      </p:pic>
      <p:sp>
        <p:nvSpPr>
          <p:cNvPr id="39" name="TextBox 38">
            <a:extLst>
              <a:ext uri="{FF2B5EF4-FFF2-40B4-BE49-F238E27FC236}">
                <a16:creationId xmlns:a16="http://schemas.microsoft.com/office/drawing/2014/main" id="{D2460CB1-43A2-9CBA-E988-BCF792E6D10E}"/>
              </a:ext>
            </a:extLst>
          </p:cNvPr>
          <p:cNvSpPr txBox="1"/>
          <p:nvPr/>
        </p:nvSpPr>
        <p:spPr>
          <a:xfrm>
            <a:off x="223763" y="12390728"/>
            <a:ext cx="5328993" cy="3727111"/>
          </a:xfrm>
          <a:prstGeom prst="rect">
            <a:avLst/>
          </a:prstGeom>
          <a:solidFill>
            <a:srgbClr val="EAE9F3"/>
          </a:solidFill>
          <a:ln w="28575">
            <a:solidFill>
              <a:srgbClr val="4472C4">
                <a:lumMod val="50000"/>
              </a:srgbClr>
            </a:solidFill>
          </a:ln>
        </p:spPr>
        <p:txBody>
          <a:bodyPr wrap="square" rtlCol="0">
            <a:spAutoFit/>
          </a:bodyPr>
          <a:lstStyle/>
          <a:p>
            <a:pPr defTabSz="914400">
              <a:lnSpc>
                <a:spcPct val="150000"/>
              </a:lnSpc>
              <a:defRPr/>
            </a:pPr>
            <a:r>
              <a:rPr lang="en-GB" sz="2000" kern="0" dirty="0">
                <a:solidFill>
                  <a:srgbClr val="44546A">
                    <a:lumMod val="60000"/>
                    <a:lumOff val="40000"/>
                  </a:srgbClr>
                </a:solidFill>
                <a:latin typeface="Century Gothic" panose="020B0502020202020204" pitchFamily="34" charset="0"/>
              </a:rPr>
              <a:t>1) …………………………………</a:t>
            </a:r>
          </a:p>
          <a:p>
            <a:pPr defTabSz="914400">
              <a:lnSpc>
                <a:spcPct val="150000"/>
              </a:lnSpc>
              <a:defRPr/>
            </a:pPr>
            <a:r>
              <a:rPr lang="en-GB" sz="2000" kern="0" dirty="0">
                <a:solidFill>
                  <a:srgbClr val="44546A">
                    <a:lumMod val="60000"/>
                    <a:lumOff val="40000"/>
                  </a:srgbClr>
                </a:solidFill>
                <a:latin typeface="Century Gothic" panose="020B0502020202020204" pitchFamily="34" charset="0"/>
              </a:rPr>
              <a:t>2) …………………………………</a:t>
            </a:r>
          </a:p>
          <a:p>
            <a:pPr defTabSz="914400">
              <a:lnSpc>
                <a:spcPct val="150000"/>
              </a:lnSpc>
              <a:defRPr/>
            </a:pPr>
            <a:r>
              <a:rPr lang="en-GB" sz="2000" kern="0" dirty="0">
                <a:solidFill>
                  <a:srgbClr val="44546A">
                    <a:lumMod val="60000"/>
                    <a:lumOff val="40000"/>
                  </a:srgbClr>
                </a:solidFill>
                <a:latin typeface="Century Gothic" panose="020B0502020202020204" pitchFamily="34" charset="0"/>
              </a:rPr>
              <a:t>3) …………………………………</a:t>
            </a:r>
          </a:p>
          <a:p>
            <a:pPr defTabSz="914400">
              <a:lnSpc>
                <a:spcPct val="150000"/>
              </a:lnSpc>
              <a:defRPr/>
            </a:pPr>
            <a:r>
              <a:rPr lang="en-GB" sz="2000" kern="0" dirty="0">
                <a:solidFill>
                  <a:srgbClr val="44546A">
                    <a:lumMod val="60000"/>
                    <a:lumOff val="40000"/>
                  </a:srgbClr>
                </a:solidFill>
                <a:latin typeface="Century Gothic" panose="020B0502020202020204" pitchFamily="34" charset="0"/>
              </a:rPr>
              <a:t>4) …………………………………</a:t>
            </a:r>
          </a:p>
          <a:p>
            <a:pPr defTabSz="914400">
              <a:lnSpc>
                <a:spcPct val="150000"/>
              </a:lnSpc>
              <a:defRPr/>
            </a:pPr>
            <a:r>
              <a:rPr lang="en-GB" sz="2000" kern="0" dirty="0">
                <a:solidFill>
                  <a:srgbClr val="44546A">
                    <a:lumMod val="60000"/>
                    <a:lumOff val="40000"/>
                  </a:srgbClr>
                </a:solidFill>
                <a:latin typeface="Century Gothic" panose="020B0502020202020204" pitchFamily="34" charset="0"/>
              </a:rPr>
              <a:t>5) …………………………………</a:t>
            </a:r>
          </a:p>
          <a:p>
            <a:pPr defTabSz="914400">
              <a:lnSpc>
                <a:spcPct val="150000"/>
              </a:lnSpc>
              <a:defRPr/>
            </a:pPr>
            <a:r>
              <a:rPr lang="en-GB" sz="2000" kern="0" dirty="0">
                <a:solidFill>
                  <a:srgbClr val="44546A">
                    <a:lumMod val="60000"/>
                    <a:lumOff val="40000"/>
                  </a:srgbClr>
                </a:solidFill>
                <a:latin typeface="Century Gothic" panose="020B0502020202020204" pitchFamily="34" charset="0"/>
              </a:rPr>
              <a:t>6) …………………………………</a:t>
            </a:r>
          </a:p>
          <a:p>
            <a:pPr defTabSz="914400">
              <a:lnSpc>
                <a:spcPct val="150000"/>
              </a:lnSpc>
              <a:defRPr/>
            </a:pPr>
            <a:r>
              <a:rPr lang="en-GB" sz="2000" kern="0" dirty="0">
                <a:solidFill>
                  <a:srgbClr val="44546A">
                    <a:lumMod val="60000"/>
                    <a:lumOff val="40000"/>
                  </a:srgbClr>
                </a:solidFill>
                <a:latin typeface="Century Gothic" panose="020B0502020202020204" pitchFamily="34" charset="0"/>
              </a:rPr>
              <a:t>7)………………………………….</a:t>
            </a:r>
          </a:p>
          <a:p>
            <a:pPr defTabSz="914400">
              <a:lnSpc>
                <a:spcPct val="150000"/>
              </a:lnSpc>
              <a:defRPr/>
            </a:pPr>
            <a:r>
              <a:rPr lang="en-GB" sz="2000" kern="0" dirty="0">
                <a:solidFill>
                  <a:srgbClr val="44546A">
                    <a:lumMod val="60000"/>
                    <a:lumOff val="40000"/>
                  </a:srgbClr>
                </a:solidFill>
                <a:latin typeface="Century Gothic" panose="020B0502020202020204" pitchFamily="34" charset="0"/>
              </a:rPr>
              <a:t>8)………………………………….</a:t>
            </a:r>
            <a:endParaRPr lang="en-GB" sz="2400" kern="0" dirty="0">
              <a:solidFill>
                <a:srgbClr val="44546A">
                  <a:lumMod val="60000"/>
                  <a:lumOff val="40000"/>
                </a:srgbClr>
              </a:solidFill>
              <a:latin typeface="Century Gothic" panose="020B0502020202020204" pitchFamily="34" charset="0"/>
            </a:endParaRPr>
          </a:p>
        </p:txBody>
      </p:sp>
      <p:grpSp>
        <p:nvGrpSpPr>
          <p:cNvPr id="40" name="Group 39">
            <a:extLst>
              <a:ext uri="{FF2B5EF4-FFF2-40B4-BE49-F238E27FC236}">
                <a16:creationId xmlns:a16="http://schemas.microsoft.com/office/drawing/2014/main" id="{12384691-84F7-9EE1-8B54-6F9FBBFCE7EB}"/>
              </a:ext>
            </a:extLst>
          </p:cNvPr>
          <p:cNvGrpSpPr/>
          <p:nvPr/>
        </p:nvGrpSpPr>
        <p:grpSpPr>
          <a:xfrm>
            <a:off x="165711" y="11675526"/>
            <a:ext cx="2268556" cy="862054"/>
            <a:chOff x="314909" y="12083263"/>
            <a:chExt cx="2268556" cy="862054"/>
          </a:xfrm>
        </p:grpSpPr>
        <p:sp>
          <p:nvSpPr>
            <p:cNvPr id="41" name="Title 1">
              <a:extLst>
                <a:ext uri="{FF2B5EF4-FFF2-40B4-BE49-F238E27FC236}">
                  <a16:creationId xmlns:a16="http://schemas.microsoft.com/office/drawing/2014/main" id="{F5B1159C-8ECB-7274-B815-2ADDCE02D5E1}"/>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42" name="Picture 41" descr="A logo of a book&#10;&#10;Description automatically generated with low confidence">
              <a:extLst>
                <a:ext uri="{FF2B5EF4-FFF2-40B4-BE49-F238E27FC236}">
                  <a16:creationId xmlns:a16="http://schemas.microsoft.com/office/drawing/2014/main" id="{A316A7A1-82A6-355E-B56E-8FF4E46DA2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44" name="Rectangle 43">
            <a:extLst>
              <a:ext uri="{FF2B5EF4-FFF2-40B4-BE49-F238E27FC236}">
                <a16:creationId xmlns:a16="http://schemas.microsoft.com/office/drawing/2014/main" id="{8CB513FC-57E6-7116-64B5-2CC0CD993DA5}"/>
              </a:ext>
            </a:extLst>
          </p:cNvPr>
          <p:cNvSpPr/>
          <p:nvPr/>
        </p:nvSpPr>
        <p:spPr>
          <a:xfrm>
            <a:off x="682487" y="12439853"/>
            <a:ext cx="4834978" cy="400110"/>
          </a:xfrm>
          <a:prstGeom prst="rect">
            <a:avLst/>
          </a:prstGeom>
        </p:spPr>
        <p:txBody>
          <a:bodyPr wrap="none">
            <a:spAutoFit/>
          </a:bodyPr>
          <a:lstStyle/>
          <a:p>
            <a:pPr defTabSz="914400">
              <a:defRPr/>
            </a:pPr>
            <a:r>
              <a:rPr lang="fr-FR" sz="2000" dirty="0">
                <a:latin typeface="Century Gothic" panose="020B0502020202020204" pitchFamily="34" charset="0"/>
              </a:rPr>
              <a:t>Il fait la visite le samedi avec Maman.</a:t>
            </a:r>
            <a:endParaRPr lang="en-GB" sz="2000" kern="0" dirty="0">
              <a:latin typeface="Century Gothic" panose="020B0502020202020204" pitchFamily="34" charset="0"/>
            </a:endParaRPr>
          </a:p>
        </p:txBody>
      </p:sp>
      <p:sp>
        <p:nvSpPr>
          <p:cNvPr id="45" name="Rectangle 44">
            <a:extLst>
              <a:ext uri="{FF2B5EF4-FFF2-40B4-BE49-F238E27FC236}">
                <a16:creationId xmlns:a16="http://schemas.microsoft.com/office/drawing/2014/main" id="{1E808FBC-C4C9-CF32-2ABA-0B2938BAAD04}"/>
              </a:ext>
            </a:extLst>
          </p:cNvPr>
          <p:cNvSpPr/>
          <p:nvPr/>
        </p:nvSpPr>
        <p:spPr>
          <a:xfrm>
            <a:off x="682487" y="12898454"/>
            <a:ext cx="3724096" cy="400110"/>
          </a:xfrm>
          <a:prstGeom prst="rect">
            <a:avLst/>
          </a:prstGeom>
        </p:spPr>
        <p:txBody>
          <a:bodyPr wrap="none">
            <a:spAutoFit/>
          </a:bodyPr>
          <a:lstStyle/>
          <a:p>
            <a:pPr defTabSz="914400">
              <a:defRPr/>
            </a:pPr>
            <a:r>
              <a:rPr lang="fr-FR" sz="2000" dirty="0">
                <a:latin typeface="Century Gothic" panose="020B0502020202020204" pitchFamily="34" charset="0"/>
              </a:rPr>
              <a:t>Le dimanche, elle fait le film.</a:t>
            </a:r>
            <a:endParaRPr lang="en-GB" sz="2000" kern="0" dirty="0">
              <a:latin typeface="Century Gothic" panose="020B0502020202020204" pitchFamily="34" charset="0"/>
            </a:endParaRPr>
          </a:p>
        </p:txBody>
      </p:sp>
      <p:sp>
        <p:nvSpPr>
          <p:cNvPr id="46" name="Rectangle 45">
            <a:extLst>
              <a:ext uri="{FF2B5EF4-FFF2-40B4-BE49-F238E27FC236}">
                <a16:creationId xmlns:a16="http://schemas.microsoft.com/office/drawing/2014/main" id="{17CB90B3-4FB5-157D-DA1E-695B2672E07C}"/>
              </a:ext>
            </a:extLst>
          </p:cNvPr>
          <p:cNvSpPr/>
          <p:nvPr/>
        </p:nvSpPr>
        <p:spPr>
          <a:xfrm>
            <a:off x="682487" y="13357055"/>
            <a:ext cx="2274982" cy="400110"/>
          </a:xfrm>
          <a:prstGeom prst="rect">
            <a:avLst/>
          </a:prstGeom>
        </p:spPr>
        <p:txBody>
          <a:bodyPr wrap="none">
            <a:spAutoFit/>
          </a:bodyPr>
          <a:lstStyle/>
          <a:p>
            <a:pPr defTabSz="914400">
              <a:defRPr/>
            </a:pPr>
            <a:r>
              <a:rPr lang="fr-FR" sz="2000" dirty="0">
                <a:latin typeface="Century Gothic" panose="020B0502020202020204" pitchFamily="34" charset="0"/>
              </a:rPr>
              <a:t>Il fait la chanson.</a:t>
            </a:r>
            <a:endParaRPr lang="en-GB" sz="2000" kern="0" dirty="0">
              <a:latin typeface="Century Gothic" panose="020B0502020202020204" pitchFamily="34" charset="0"/>
            </a:endParaRPr>
          </a:p>
        </p:txBody>
      </p:sp>
      <p:sp>
        <p:nvSpPr>
          <p:cNvPr id="47" name="Rectangle 46">
            <a:extLst>
              <a:ext uri="{FF2B5EF4-FFF2-40B4-BE49-F238E27FC236}">
                <a16:creationId xmlns:a16="http://schemas.microsoft.com/office/drawing/2014/main" id="{E8959686-E95D-C5A8-BAC8-7C5D434E806A}"/>
              </a:ext>
            </a:extLst>
          </p:cNvPr>
          <p:cNvSpPr/>
          <p:nvPr/>
        </p:nvSpPr>
        <p:spPr>
          <a:xfrm>
            <a:off x="682487" y="14274257"/>
            <a:ext cx="4578497" cy="400110"/>
          </a:xfrm>
          <a:prstGeom prst="rect">
            <a:avLst/>
          </a:prstGeom>
        </p:spPr>
        <p:txBody>
          <a:bodyPr wrap="none">
            <a:spAutoFit/>
          </a:bodyPr>
          <a:lstStyle/>
          <a:p>
            <a:pPr defTabSz="914400">
              <a:defRPr/>
            </a:pPr>
            <a:r>
              <a:rPr lang="fr-FR" sz="2000" dirty="0">
                <a:latin typeface="Century Gothic" panose="020B0502020202020204" pitchFamily="34" charset="0"/>
              </a:rPr>
              <a:t>Il ne fait pas l’activité pour Maman.</a:t>
            </a:r>
            <a:endParaRPr lang="en-GB" sz="2000" kern="0" dirty="0">
              <a:latin typeface="Century Gothic" panose="020B0502020202020204" pitchFamily="34" charset="0"/>
            </a:endParaRPr>
          </a:p>
        </p:txBody>
      </p:sp>
      <p:sp>
        <p:nvSpPr>
          <p:cNvPr id="48" name="Rectangle 47">
            <a:extLst>
              <a:ext uri="{FF2B5EF4-FFF2-40B4-BE49-F238E27FC236}">
                <a16:creationId xmlns:a16="http://schemas.microsoft.com/office/drawing/2014/main" id="{41CF724B-217D-16A9-F843-29CF72DD2E64}"/>
              </a:ext>
            </a:extLst>
          </p:cNvPr>
          <p:cNvSpPr/>
          <p:nvPr/>
        </p:nvSpPr>
        <p:spPr>
          <a:xfrm>
            <a:off x="682487" y="14732858"/>
            <a:ext cx="4342856" cy="400110"/>
          </a:xfrm>
          <a:prstGeom prst="rect">
            <a:avLst/>
          </a:prstGeom>
        </p:spPr>
        <p:txBody>
          <a:bodyPr wrap="none">
            <a:spAutoFit/>
          </a:bodyPr>
          <a:lstStyle/>
          <a:p>
            <a:pPr defTabSz="914400">
              <a:defRPr/>
            </a:pPr>
            <a:r>
              <a:rPr lang="fr-FR" sz="2000" dirty="0">
                <a:latin typeface="Century Gothic" panose="020B0502020202020204" pitchFamily="34" charset="0"/>
              </a:rPr>
              <a:t>Demain, elle fait l’activité en ville.</a:t>
            </a:r>
            <a:endParaRPr lang="en-GB" sz="2000" kern="0" dirty="0">
              <a:latin typeface="Century Gothic" panose="020B0502020202020204" pitchFamily="34" charset="0"/>
            </a:endParaRPr>
          </a:p>
        </p:txBody>
      </p:sp>
      <p:sp>
        <p:nvSpPr>
          <p:cNvPr id="49" name="Rectangle 48">
            <a:extLst>
              <a:ext uri="{FF2B5EF4-FFF2-40B4-BE49-F238E27FC236}">
                <a16:creationId xmlns:a16="http://schemas.microsoft.com/office/drawing/2014/main" id="{62EE804A-C8B4-6CDE-7FE9-1A1C04589EAF}"/>
              </a:ext>
            </a:extLst>
          </p:cNvPr>
          <p:cNvSpPr/>
          <p:nvPr/>
        </p:nvSpPr>
        <p:spPr>
          <a:xfrm>
            <a:off x="682487" y="13815656"/>
            <a:ext cx="3004349" cy="400110"/>
          </a:xfrm>
          <a:prstGeom prst="rect">
            <a:avLst/>
          </a:prstGeom>
        </p:spPr>
        <p:txBody>
          <a:bodyPr wrap="none">
            <a:spAutoFit/>
          </a:bodyPr>
          <a:lstStyle/>
          <a:p>
            <a:pPr defTabSz="914400">
              <a:defRPr/>
            </a:pPr>
            <a:r>
              <a:rPr lang="fr-FR" sz="2000" dirty="0">
                <a:latin typeface="Century Gothic" panose="020B0502020202020204" pitchFamily="34" charset="0"/>
              </a:rPr>
              <a:t>Elle ne fait pas la visite.</a:t>
            </a:r>
            <a:endParaRPr lang="en-GB" sz="2000" kern="0" dirty="0">
              <a:latin typeface="Century Gothic" panose="020B0502020202020204" pitchFamily="34" charset="0"/>
            </a:endParaRPr>
          </a:p>
        </p:txBody>
      </p:sp>
      <p:sp>
        <p:nvSpPr>
          <p:cNvPr id="50" name="Rectangle 49">
            <a:extLst>
              <a:ext uri="{FF2B5EF4-FFF2-40B4-BE49-F238E27FC236}">
                <a16:creationId xmlns:a16="http://schemas.microsoft.com/office/drawing/2014/main" id="{E01CF60B-452F-AE75-AF1D-08CC2B71EC0B}"/>
              </a:ext>
            </a:extLst>
          </p:cNvPr>
          <p:cNvSpPr/>
          <p:nvPr/>
        </p:nvSpPr>
        <p:spPr>
          <a:xfrm>
            <a:off x="682487" y="15191459"/>
            <a:ext cx="3223959" cy="400110"/>
          </a:xfrm>
          <a:prstGeom prst="rect">
            <a:avLst/>
          </a:prstGeom>
        </p:spPr>
        <p:txBody>
          <a:bodyPr wrap="none">
            <a:spAutoFit/>
          </a:bodyPr>
          <a:lstStyle/>
          <a:p>
            <a:pPr defTabSz="914400">
              <a:defRPr/>
            </a:pPr>
            <a:r>
              <a:rPr lang="fr-FR" sz="2000" dirty="0">
                <a:latin typeface="Century Gothic" panose="020B0502020202020204" pitchFamily="34" charset="0"/>
              </a:rPr>
              <a:t>Elle fait aussi la chanson.</a:t>
            </a:r>
          </a:p>
        </p:txBody>
      </p:sp>
      <p:sp>
        <p:nvSpPr>
          <p:cNvPr id="51" name="Rectangle 50">
            <a:extLst>
              <a:ext uri="{FF2B5EF4-FFF2-40B4-BE49-F238E27FC236}">
                <a16:creationId xmlns:a16="http://schemas.microsoft.com/office/drawing/2014/main" id="{80978272-F8C4-7284-32D9-255AB2E01B75}"/>
              </a:ext>
            </a:extLst>
          </p:cNvPr>
          <p:cNvSpPr/>
          <p:nvPr/>
        </p:nvSpPr>
        <p:spPr>
          <a:xfrm>
            <a:off x="682487" y="15650059"/>
            <a:ext cx="3826689" cy="400110"/>
          </a:xfrm>
          <a:prstGeom prst="rect">
            <a:avLst/>
          </a:prstGeom>
        </p:spPr>
        <p:txBody>
          <a:bodyPr wrap="none">
            <a:spAutoFit/>
          </a:bodyPr>
          <a:lstStyle/>
          <a:p>
            <a:pPr defTabSz="914400">
              <a:defRPr/>
            </a:pPr>
            <a:r>
              <a:rPr lang="fr-FR" sz="2000" dirty="0">
                <a:latin typeface="Century Gothic" panose="020B0502020202020204" pitchFamily="34" charset="0"/>
              </a:rPr>
              <a:t>Il ne fait pas la course à pied.</a:t>
            </a:r>
            <a:endParaRPr lang="en-GB" sz="2000" kern="0" dirty="0">
              <a:latin typeface="Century Gothic" panose="020B0502020202020204" pitchFamily="34" charset="0"/>
            </a:endParaRPr>
          </a:p>
        </p:txBody>
      </p:sp>
      <p:graphicFrame>
        <p:nvGraphicFramePr>
          <p:cNvPr id="52" name="Table 51">
            <a:extLst>
              <a:ext uri="{FF2B5EF4-FFF2-40B4-BE49-F238E27FC236}">
                <a16:creationId xmlns:a16="http://schemas.microsoft.com/office/drawing/2014/main" id="{90DFE1C9-2C8D-144A-F4AD-6FE3D8608FF5}"/>
              </a:ext>
            </a:extLst>
          </p:cNvPr>
          <p:cNvGraphicFramePr>
            <a:graphicFrameLocks noGrp="1"/>
          </p:cNvGraphicFramePr>
          <p:nvPr>
            <p:extLst>
              <p:ext uri="{D42A27DB-BD31-4B8C-83A1-F6EECF244321}">
                <p14:modId xmlns:p14="http://schemas.microsoft.com/office/powerpoint/2010/main" val="3031603359"/>
              </p:ext>
            </p:extLst>
          </p:nvPr>
        </p:nvGraphicFramePr>
        <p:xfrm>
          <a:off x="5984275" y="13155774"/>
          <a:ext cx="4898913" cy="2984590"/>
        </p:xfrm>
        <a:graphic>
          <a:graphicData uri="http://schemas.openxmlformats.org/drawingml/2006/table">
            <a:tbl>
              <a:tblPr firstRow="1" bandRow="1">
                <a:noFill/>
              </a:tblPr>
              <a:tblGrid>
                <a:gridCol w="3071910">
                  <a:extLst>
                    <a:ext uri="{9D8B030D-6E8A-4147-A177-3AD203B41FA5}">
                      <a16:colId xmlns:a16="http://schemas.microsoft.com/office/drawing/2014/main" val="2284395028"/>
                    </a:ext>
                  </a:extLst>
                </a:gridCol>
                <a:gridCol w="867715">
                  <a:extLst>
                    <a:ext uri="{9D8B030D-6E8A-4147-A177-3AD203B41FA5}">
                      <a16:colId xmlns:a16="http://schemas.microsoft.com/office/drawing/2014/main" val="1346386202"/>
                    </a:ext>
                  </a:extLst>
                </a:gridCol>
                <a:gridCol w="959288">
                  <a:extLst>
                    <a:ext uri="{9D8B030D-6E8A-4147-A177-3AD203B41FA5}">
                      <a16:colId xmlns:a16="http://schemas.microsoft.com/office/drawing/2014/main" val="143703168"/>
                    </a:ext>
                  </a:extLst>
                </a:gridCol>
              </a:tblGrid>
              <a:tr h="448003">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chemeClr val="tx1"/>
                          </a:solidFill>
                          <a:latin typeface="Century Gothic"/>
                          <a:ea typeface="Century Gothic"/>
                          <a:cs typeface="Century Gothic"/>
                          <a:sym typeface="Century Gothic"/>
                        </a:rPr>
                        <a:t>making the film</a:t>
                      </a:r>
                      <a:endParaRPr sz="2400" b="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7030A0"/>
                          </a:solidFill>
                          <a:latin typeface="Century Gothic"/>
                          <a:ea typeface="Century Gothic"/>
                          <a:cs typeface="Century Gothic"/>
                          <a:sym typeface="Century Gothic"/>
                        </a:rPr>
                        <a:t>?</a:t>
                      </a:r>
                      <a:endParaRPr sz="2400" b="1" u="none" strike="noStrike" cap="none" dirty="0">
                        <a:solidFill>
                          <a:srgbClr val="7030A0"/>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773359"/>
                  </a:ext>
                </a:extLst>
              </a:tr>
              <a:tr h="50547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making the song</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2694251"/>
                  </a:ext>
                </a:extLst>
              </a:tr>
              <a:tr h="50547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doing the race</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986391"/>
                  </a:ext>
                </a:extLst>
              </a:tr>
              <a:tr h="50547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doing the drawing</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7115183"/>
                  </a:ext>
                </a:extLst>
              </a:tr>
              <a:tr h="50547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going on the visit</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2694294"/>
                  </a:ext>
                </a:extLst>
              </a:tr>
              <a:tr h="505476">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chemeClr val="tx1"/>
                          </a:solidFill>
                          <a:latin typeface="Century Gothic"/>
                          <a:ea typeface="Century Gothic"/>
                          <a:cs typeface="Century Gothic"/>
                          <a:sym typeface="Century Gothic"/>
                        </a:rPr>
                        <a:t>doing the activity</a:t>
                      </a: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chemeClr val="tx1"/>
                        </a:solidFill>
                        <a:latin typeface="Century Gothic"/>
                        <a:ea typeface="Century Gothic"/>
                        <a:cs typeface="Century Gothic"/>
                        <a:sym typeface="Century Gothic"/>
                      </a:endParaRPr>
                    </a:p>
                  </a:txBody>
                  <a:tcPr marL="91450" marR="91450" marT="45725" marB="45725" anchor="ctr">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3789200"/>
                  </a:ext>
                </a:extLst>
              </a:tr>
            </a:tbl>
          </a:graphicData>
        </a:graphic>
      </p:graphicFrame>
      <p:sp>
        <p:nvSpPr>
          <p:cNvPr id="53" name="TextBox 52">
            <a:extLst>
              <a:ext uri="{FF2B5EF4-FFF2-40B4-BE49-F238E27FC236}">
                <a16:creationId xmlns:a16="http://schemas.microsoft.com/office/drawing/2014/main" id="{CE8BC4E1-C63A-0660-0F41-DC74EED1737E}"/>
              </a:ext>
            </a:extLst>
          </p:cNvPr>
          <p:cNvSpPr txBox="1"/>
          <p:nvPr/>
        </p:nvSpPr>
        <p:spPr>
          <a:xfrm>
            <a:off x="2385917" y="11844858"/>
            <a:ext cx="9964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Tick or cross the weekend activities. Write ? if the activity isn’t mentioned.</a:t>
            </a:r>
          </a:p>
        </p:txBody>
      </p:sp>
      <p:pic>
        <p:nvPicPr>
          <p:cNvPr id="54" name="Picture 53" descr="A picture containing text, toy, doll&#10;&#10;Description automatically generated">
            <a:extLst>
              <a:ext uri="{FF2B5EF4-FFF2-40B4-BE49-F238E27FC236}">
                <a16:creationId xmlns:a16="http://schemas.microsoft.com/office/drawing/2014/main" id="{BE64D99C-3B3D-5C54-9495-C2C48BFB00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75291" y="12316746"/>
            <a:ext cx="502912" cy="829421"/>
          </a:xfrm>
          <a:prstGeom prst="rect">
            <a:avLst/>
          </a:prstGeom>
        </p:spPr>
      </p:pic>
      <p:pic>
        <p:nvPicPr>
          <p:cNvPr id="55" name="Picture 54" descr="A person wearing a striped shirt&#10;&#10;Description automatically generated with medium confidence">
            <a:extLst>
              <a:ext uri="{FF2B5EF4-FFF2-40B4-BE49-F238E27FC236}">
                <a16:creationId xmlns:a16="http://schemas.microsoft.com/office/drawing/2014/main" id="{652E8C2C-8CCD-5006-4237-6508CCC491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23467" y="12421366"/>
            <a:ext cx="713820" cy="724801"/>
          </a:xfrm>
          <a:prstGeom prst="rect">
            <a:avLst/>
          </a:prstGeom>
        </p:spPr>
      </p:pic>
      <p:pic>
        <p:nvPicPr>
          <p:cNvPr id="56" name="Picture 55" descr="Shape, arrow&#10;&#10;Description automatically generated">
            <a:extLst>
              <a:ext uri="{FF2B5EF4-FFF2-40B4-BE49-F238E27FC236}">
                <a16:creationId xmlns:a16="http://schemas.microsoft.com/office/drawing/2014/main" id="{59FCD21B-9216-6394-A2BB-AAA3682CA4B4}"/>
              </a:ext>
            </a:extLst>
          </p:cNvPr>
          <p:cNvPicPr>
            <a:picLocks noChangeAspect="1"/>
          </p:cNvPicPr>
          <p:nvPr/>
        </p:nvPicPr>
        <p:blipFill>
          <a:blip r:embed="rId12"/>
          <a:stretch>
            <a:fillRect/>
          </a:stretch>
        </p:blipFill>
        <p:spPr>
          <a:xfrm>
            <a:off x="9272037" y="13166233"/>
            <a:ext cx="413163" cy="382821"/>
          </a:xfrm>
          <a:prstGeom prst="rect">
            <a:avLst/>
          </a:prstGeom>
        </p:spPr>
      </p:pic>
    </p:spTree>
    <p:extLst>
      <p:ext uri="{BB962C8B-B14F-4D97-AF65-F5344CB8AC3E}">
        <p14:creationId xmlns:p14="http://schemas.microsoft.com/office/powerpoint/2010/main" val="941492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717038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98781" y="25074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2</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712542" y="1547575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2931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12</a:t>
              </a:r>
            </a:p>
          </p:txBody>
        </p:sp>
      </p:grpSp>
      <p:pic>
        <p:nvPicPr>
          <p:cNvPr id="3" name="Picture 2">
            <a:extLst>
              <a:ext uri="{FF2B5EF4-FFF2-40B4-BE49-F238E27FC236}">
                <a16:creationId xmlns:a16="http://schemas.microsoft.com/office/drawing/2014/main" id="{CF3BABB7-45B6-723F-376A-9F14D1BB9F4B}"/>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957590" y="1057851"/>
            <a:ext cx="1234410" cy="1126549"/>
          </a:xfrm>
          <a:prstGeom prst="rect">
            <a:avLst/>
          </a:prstGeom>
        </p:spPr>
      </p:pic>
      <p:sp>
        <p:nvSpPr>
          <p:cNvPr id="5" name="TextBox 4">
            <a:extLst>
              <a:ext uri="{FF2B5EF4-FFF2-40B4-BE49-F238E27FC236}">
                <a16:creationId xmlns:a16="http://schemas.microsoft.com/office/drawing/2014/main" id="{08ED92BA-7719-66DC-8111-8B2B1D307395}"/>
              </a:ext>
            </a:extLst>
          </p:cNvPr>
          <p:cNvSpPr txBox="1"/>
          <p:nvPr/>
        </p:nvSpPr>
        <p:spPr>
          <a:xfrm>
            <a:off x="2366341" y="1122508"/>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3" name="Picture 12">
            <a:extLst>
              <a:ext uri="{FF2B5EF4-FFF2-40B4-BE49-F238E27FC236}">
                <a16:creationId xmlns:a16="http://schemas.microsoft.com/office/drawing/2014/main" id="{2BE5A959-9F74-D3DD-C12D-CDE4946A00F2}"/>
              </a:ext>
            </a:extLst>
          </p:cNvPr>
          <p:cNvPicPr>
            <a:picLocks noChangeAspect="1"/>
          </p:cNvPicPr>
          <p:nvPr/>
        </p:nvPicPr>
        <p:blipFill>
          <a:blip r:embed="rId6"/>
          <a:stretch>
            <a:fillRect/>
          </a:stretch>
        </p:blipFill>
        <p:spPr>
          <a:xfrm>
            <a:off x="317907" y="1014067"/>
            <a:ext cx="2048434" cy="847417"/>
          </a:xfrm>
          <a:prstGeom prst="rect">
            <a:avLst/>
          </a:prstGeom>
        </p:spPr>
      </p:pic>
      <p:grpSp>
        <p:nvGrpSpPr>
          <p:cNvPr id="17" name="Group 16">
            <a:extLst>
              <a:ext uri="{FF2B5EF4-FFF2-40B4-BE49-F238E27FC236}">
                <a16:creationId xmlns:a16="http://schemas.microsoft.com/office/drawing/2014/main" id="{90B624F0-F4C9-2F0A-79EB-53A23475B34F}"/>
              </a:ext>
            </a:extLst>
          </p:cNvPr>
          <p:cNvGrpSpPr/>
          <p:nvPr/>
        </p:nvGrpSpPr>
        <p:grpSpPr>
          <a:xfrm>
            <a:off x="336457" y="9031390"/>
            <a:ext cx="2161593" cy="852090"/>
            <a:chOff x="-3202503" y="7519765"/>
            <a:chExt cx="2161593" cy="852090"/>
          </a:xfrm>
        </p:grpSpPr>
        <p:sp>
          <p:nvSpPr>
            <p:cNvPr id="18" name="Title 1">
              <a:extLst>
                <a:ext uri="{FF2B5EF4-FFF2-40B4-BE49-F238E27FC236}">
                  <a16:creationId xmlns:a16="http://schemas.microsoft.com/office/drawing/2014/main" id="{D06C601C-1667-D37A-E38D-DE2293F31B7B}"/>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19" name="Picture 18" descr="A pink and white circle with a megaphone in the middle&#10;&#10;Description automatically generated with low confidence">
              <a:extLst>
                <a:ext uri="{FF2B5EF4-FFF2-40B4-BE49-F238E27FC236}">
                  <a16:creationId xmlns:a16="http://schemas.microsoft.com/office/drawing/2014/main" id="{F45451AA-9649-B85D-7732-FCAA27C0B7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24" name="TextBox 23">
            <a:extLst>
              <a:ext uri="{FF2B5EF4-FFF2-40B4-BE49-F238E27FC236}">
                <a16:creationId xmlns:a16="http://schemas.microsoft.com/office/drawing/2014/main" id="{658578F4-3C9B-F2BB-F4FB-44281EDC4833}"/>
              </a:ext>
            </a:extLst>
          </p:cNvPr>
          <p:cNvSpPr txBox="1"/>
          <p:nvPr/>
        </p:nvSpPr>
        <p:spPr>
          <a:xfrm>
            <a:off x="2542223" y="9228830"/>
            <a:ext cx="9312981" cy="461665"/>
          </a:xfrm>
          <a:prstGeom prst="rect">
            <a:avLst/>
          </a:prstGeom>
          <a:noFill/>
        </p:spPr>
        <p:txBody>
          <a:bodyPr wrap="square" rtlCol="0">
            <a:spAutoFit/>
          </a:bodyPr>
          <a:lstStyle/>
          <a:p>
            <a:r>
              <a:rPr lang="fr-FR" sz="24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Pierre-papier-ciseaux (Rock-paper-scissors)</a:t>
            </a:r>
            <a:endPar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endParaRPr>
          </a:p>
        </p:txBody>
      </p:sp>
      <p:sp>
        <p:nvSpPr>
          <p:cNvPr id="25" name="TextBox 24">
            <a:extLst>
              <a:ext uri="{FF2B5EF4-FFF2-40B4-BE49-F238E27FC236}">
                <a16:creationId xmlns:a16="http://schemas.microsoft.com/office/drawing/2014/main" id="{56FC979F-F14E-B851-3812-AA3EF5531405}"/>
              </a:ext>
            </a:extLst>
          </p:cNvPr>
          <p:cNvSpPr txBox="1"/>
          <p:nvPr/>
        </p:nvSpPr>
        <p:spPr>
          <a:xfrm>
            <a:off x="286487" y="9805764"/>
            <a:ext cx="9312981" cy="461665"/>
          </a:xfrm>
          <a:prstGeom prst="rect">
            <a:avLst/>
          </a:prstGeom>
          <a:noFill/>
        </p:spPr>
        <p:txBody>
          <a:bodyPr wrap="square" rtlCol="0">
            <a:spAutoFit/>
          </a:bodyPr>
          <a:lstStyle/>
          <a:p>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Choose 4 activities. Write 4 sentences: I do ... | I don’t ...</a:t>
            </a:r>
          </a:p>
        </p:txBody>
      </p:sp>
      <p:pic>
        <p:nvPicPr>
          <p:cNvPr id="26" name="Picture 25" descr="Graphical user interface, application, Teams&#10;&#10;Description automatically generated">
            <a:extLst>
              <a:ext uri="{FF2B5EF4-FFF2-40B4-BE49-F238E27FC236}">
                <a16:creationId xmlns:a16="http://schemas.microsoft.com/office/drawing/2014/main" id="{8B4B3873-52B9-23CA-3F58-2E4D4A0CD0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9244" y="9034105"/>
            <a:ext cx="2022914" cy="1393914"/>
          </a:xfrm>
          <a:prstGeom prst="rect">
            <a:avLst/>
          </a:prstGeom>
        </p:spPr>
      </p:pic>
      <p:graphicFrame>
        <p:nvGraphicFramePr>
          <p:cNvPr id="33" name="Table 4">
            <a:extLst>
              <a:ext uri="{FF2B5EF4-FFF2-40B4-BE49-F238E27FC236}">
                <a16:creationId xmlns:a16="http://schemas.microsoft.com/office/drawing/2014/main" id="{56E1B887-3C93-B9CF-1AFD-9A18583B0DC8}"/>
              </a:ext>
            </a:extLst>
          </p:cNvPr>
          <p:cNvGraphicFramePr>
            <a:graphicFrameLocks noGrp="1"/>
          </p:cNvGraphicFramePr>
          <p:nvPr>
            <p:extLst>
              <p:ext uri="{D42A27DB-BD31-4B8C-83A1-F6EECF244321}">
                <p14:modId xmlns:p14="http://schemas.microsoft.com/office/powerpoint/2010/main" val="608562819"/>
              </p:ext>
            </p:extLst>
          </p:nvPr>
        </p:nvGraphicFramePr>
        <p:xfrm>
          <a:off x="682487" y="1852534"/>
          <a:ext cx="10681115" cy="686220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57776">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swim, swimming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castle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5777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(the) Quebec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participate (in)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race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57776">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snow</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(the) ice, ice-cream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parade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03905524"/>
                  </a:ext>
                </a:extLst>
              </a:tr>
              <a:tr h="857776">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beach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mountain(s)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5777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I go, am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(the) island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countryside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57776">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go,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he goes, is going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she goes, is going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979372298"/>
                  </a:ext>
                </a:extLst>
              </a:tr>
              <a:tr h="857776">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0" dirty="0">
                          <a:solidFill>
                            <a:schemeClr val="tx1"/>
                          </a:solidFill>
                          <a:latin typeface="Century Gothic" panose="020B0502020202020204" pitchFamily="34" charset="0"/>
                        </a:rPr>
                        <a:t>he/she does, makes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57776">
                <a:tc vMerge="1">
                  <a:txBody>
                    <a:bodyPr/>
                    <a:lstStyle/>
                    <a:p>
                      <a:endParaRPr lang="en-GB"/>
                    </a:p>
                  </a:txBody>
                  <a:tcPr/>
                </a:tc>
                <a:tc>
                  <a:txBody>
                    <a:bodyPr/>
                    <a:lstStyle/>
                    <a:p>
                      <a:r>
                        <a:rPr lang="en-GB" sz="2400" b="0" dirty="0">
                          <a:solidFill>
                            <a:schemeClr val="tx1"/>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activity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34" name="Picture 33">
            <a:extLst>
              <a:ext uri="{FF2B5EF4-FFF2-40B4-BE49-F238E27FC236}">
                <a16:creationId xmlns:a16="http://schemas.microsoft.com/office/drawing/2014/main" id="{08BE06BB-EEBA-933F-506A-FCE0239CE5F1}"/>
              </a:ext>
            </a:extLst>
          </p:cNvPr>
          <p:cNvPicPr>
            <a:picLocks noChangeAspect="1"/>
          </p:cNvPicPr>
          <p:nvPr/>
        </p:nvPicPr>
        <p:blipFill>
          <a:blip r:embed="rId9"/>
          <a:stretch>
            <a:fillRect/>
          </a:stretch>
        </p:blipFill>
        <p:spPr>
          <a:xfrm>
            <a:off x="1007524" y="4954986"/>
            <a:ext cx="1186070" cy="1080360"/>
          </a:xfrm>
          <a:prstGeom prst="rect">
            <a:avLst/>
          </a:prstGeom>
        </p:spPr>
      </p:pic>
      <p:pic>
        <p:nvPicPr>
          <p:cNvPr id="35" name="Picture 34" descr="Icon&#10;&#10;Description automatically generated">
            <a:extLst>
              <a:ext uri="{FF2B5EF4-FFF2-40B4-BE49-F238E27FC236}">
                <a16:creationId xmlns:a16="http://schemas.microsoft.com/office/drawing/2014/main" id="{5E78FAE7-8564-D933-9E52-6B9CEE2200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293" y="2433939"/>
            <a:ext cx="1186070" cy="1186070"/>
          </a:xfrm>
          <a:prstGeom prst="rect">
            <a:avLst/>
          </a:prstGeom>
        </p:spPr>
      </p:pic>
      <p:pic>
        <p:nvPicPr>
          <p:cNvPr id="36" name="Picture 35">
            <a:extLst>
              <a:ext uri="{FF2B5EF4-FFF2-40B4-BE49-F238E27FC236}">
                <a16:creationId xmlns:a16="http://schemas.microsoft.com/office/drawing/2014/main" id="{B2035A5C-A75A-6542-3D70-E49D73DD3A40}"/>
              </a:ext>
            </a:extLst>
          </p:cNvPr>
          <p:cNvPicPr>
            <a:picLocks noChangeAspect="1"/>
          </p:cNvPicPr>
          <p:nvPr/>
        </p:nvPicPr>
        <p:blipFill>
          <a:blip r:embed="rId11"/>
          <a:stretch>
            <a:fillRect/>
          </a:stretch>
        </p:blipFill>
        <p:spPr>
          <a:xfrm>
            <a:off x="1110595" y="7104811"/>
            <a:ext cx="1162417" cy="1101237"/>
          </a:xfrm>
          <a:prstGeom prst="rect">
            <a:avLst/>
          </a:prstGeom>
        </p:spPr>
      </p:pic>
      <p:sp>
        <p:nvSpPr>
          <p:cNvPr id="37" name="TextBox 36">
            <a:extLst>
              <a:ext uri="{FF2B5EF4-FFF2-40B4-BE49-F238E27FC236}">
                <a16:creationId xmlns:a16="http://schemas.microsoft.com/office/drawing/2014/main" id="{38DF87E7-18EF-C19A-D14A-B49766E46B24}"/>
              </a:ext>
            </a:extLst>
          </p:cNvPr>
          <p:cNvSpPr txBox="1"/>
          <p:nvPr/>
        </p:nvSpPr>
        <p:spPr>
          <a:xfrm>
            <a:off x="1120541" y="3627786"/>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38" name="TextBox 37">
            <a:extLst>
              <a:ext uri="{FF2B5EF4-FFF2-40B4-BE49-F238E27FC236}">
                <a16:creationId xmlns:a16="http://schemas.microsoft.com/office/drawing/2014/main" id="{BD6FE0C5-F7A1-CE33-92B2-7AE0439E29B9}"/>
              </a:ext>
            </a:extLst>
          </p:cNvPr>
          <p:cNvSpPr txBox="1"/>
          <p:nvPr/>
        </p:nvSpPr>
        <p:spPr>
          <a:xfrm>
            <a:off x="1124470" y="6083027"/>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39" name="TextBox 38">
            <a:extLst>
              <a:ext uri="{FF2B5EF4-FFF2-40B4-BE49-F238E27FC236}">
                <a16:creationId xmlns:a16="http://schemas.microsoft.com/office/drawing/2014/main" id="{F5B9F1A4-1991-D123-0A93-7905105E8F65}"/>
              </a:ext>
            </a:extLst>
          </p:cNvPr>
          <p:cNvSpPr txBox="1"/>
          <p:nvPr/>
        </p:nvSpPr>
        <p:spPr>
          <a:xfrm>
            <a:off x="1187665" y="8224020"/>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sp>
        <p:nvSpPr>
          <p:cNvPr id="40" name="TextBox 39">
            <a:extLst>
              <a:ext uri="{FF2B5EF4-FFF2-40B4-BE49-F238E27FC236}">
                <a16:creationId xmlns:a16="http://schemas.microsoft.com/office/drawing/2014/main" id="{4822CFFA-FBE7-4E4A-E0EF-3D68F583DD99}"/>
              </a:ext>
            </a:extLst>
          </p:cNvPr>
          <p:cNvSpPr txBox="1"/>
          <p:nvPr/>
        </p:nvSpPr>
        <p:spPr>
          <a:xfrm>
            <a:off x="89212" y="11766773"/>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the cake</a:t>
            </a:r>
          </a:p>
        </p:txBody>
      </p:sp>
      <p:sp>
        <p:nvSpPr>
          <p:cNvPr id="41" name="TextBox 40">
            <a:extLst>
              <a:ext uri="{FF2B5EF4-FFF2-40B4-BE49-F238E27FC236}">
                <a16:creationId xmlns:a16="http://schemas.microsoft.com/office/drawing/2014/main" id="{074F8E48-E438-7E3D-D6E1-496CB7F2CA4F}"/>
              </a:ext>
            </a:extLst>
          </p:cNvPr>
          <p:cNvSpPr txBox="1"/>
          <p:nvPr/>
        </p:nvSpPr>
        <p:spPr>
          <a:xfrm>
            <a:off x="2899732" y="1174485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the test</a:t>
            </a:r>
          </a:p>
        </p:txBody>
      </p:sp>
      <p:sp>
        <p:nvSpPr>
          <p:cNvPr id="42" name="TextBox 41">
            <a:extLst>
              <a:ext uri="{FF2B5EF4-FFF2-40B4-BE49-F238E27FC236}">
                <a16:creationId xmlns:a16="http://schemas.microsoft.com/office/drawing/2014/main" id="{8FF8A018-D49E-084B-477F-420A5C29868D}"/>
              </a:ext>
            </a:extLst>
          </p:cNvPr>
          <p:cNvSpPr txBox="1"/>
          <p:nvPr/>
        </p:nvSpPr>
        <p:spPr>
          <a:xfrm>
            <a:off x="6059241" y="1175726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the drawing</a:t>
            </a:r>
          </a:p>
        </p:txBody>
      </p:sp>
      <p:sp>
        <p:nvSpPr>
          <p:cNvPr id="43" name="TextBox 42">
            <a:extLst>
              <a:ext uri="{FF2B5EF4-FFF2-40B4-BE49-F238E27FC236}">
                <a16:creationId xmlns:a16="http://schemas.microsoft.com/office/drawing/2014/main" id="{99A27419-52AF-A878-DC12-72FB22FE6ED6}"/>
              </a:ext>
            </a:extLst>
          </p:cNvPr>
          <p:cNvSpPr txBox="1"/>
          <p:nvPr/>
        </p:nvSpPr>
        <p:spPr>
          <a:xfrm>
            <a:off x="9257957" y="1177533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the activity</a:t>
            </a:r>
          </a:p>
        </p:txBody>
      </p:sp>
      <p:pic>
        <p:nvPicPr>
          <p:cNvPr id="44" name="Picture 43" descr="A picture containing text&#10;&#10;Description automatically generated">
            <a:extLst>
              <a:ext uri="{FF2B5EF4-FFF2-40B4-BE49-F238E27FC236}">
                <a16:creationId xmlns:a16="http://schemas.microsoft.com/office/drawing/2014/main" id="{C6A570E4-9451-4A44-7D20-449AD56E86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36430" y="10878312"/>
            <a:ext cx="2045940" cy="1022970"/>
          </a:xfrm>
          <a:prstGeom prst="rect">
            <a:avLst/>
          </a:prstGeom>
        </p:spPr>
      </p:pic>
      <p:pic>
        <p:nvPicPr>
          <p:cNvPr id="45" name="Picture 44" descr="A picture containing icon&#10;&#10;Description automatically generated">
            <a:extLst>
              <a:ext uri="{FF2B5EF4-FFF2-40B4-BE49-F238E27FC236}">
                <a16:creationId xmlns:a16="http://schemas.microsoft.com/office/drawing/2014/main" id="{1D1A8701-33AA-1D0B-D6FD-5A892EE0DD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7957" y="10967038"/>
            <a:ext cx="960022" cy="877520"/>
          </a:xfrm>
          <a:prstGeom prst="rect">
            <a:avLst/>
          </a:prstGeom>
        </p:spPr>
      </p:pic>
      <p:pic>
        <p:nvPicPr>
          <p:cNvPr id="46" name="Picture 45" descr="A picture containing toy&#10;&#10;Description automatically generated">
            <a:extLst>
              <a:ext uri="{FF2B5EF4-FFF2-40B4-BE49-F238E27FC236}">
                <a16:creationId xmlns:a16="http://schemas.microsoft.com/office/drawing/2014/main" id="{B76061AF-54F6-5618-83ED-11A687544A09}"/>
              </a:ext>
            </a:extLst>
          </p:cNvPr>
          <p:cNvPicPr>
            <a:picLocks noChangeAspect="1"/>
          </p:cNvPicPr>
          <p:nvPr/>
        </p:nvPicPr>
        <p:blipFill rotWithShape="1">
          <a:blip r:embed="rId14">
            <a:extLst>
              <a:ext uri="{28A0092B-C50C-407E-A947-70E740481C1C}">
                <a14:useLocalDpi xmlns:a14="http://schemas.microsoft.com/office/drawing/2010/main" val="0"/>
              </a:ext>
            </a:extLst>
          </a:blip>
          <a:srcRect r="59881"/>
          <a:stretch/>
        </p:blipFill>
        <p:spPr>
          <a:xfrm>
            <a:off x="10722814" y="10496259"/>
            <a:ext cx="583341" cy="1122324"/>
          </a:xfrm>
          <a:prstGeom prst="rect">
            <a:avLst/>
          </a:prstGeom>
        </p:spPr>
      </p:pic>
      <p:pic>
        <p:nvPicPr>
          <p:cNvPr id="47" name="Graphic 46" descr="Cave Drawing with solid fill">
            <a:extLst>
              <a:ext uri="{FF2B5EF4-FFF2-40B4-BE49-F238E27FC236}">
                <a16:creationId xmlns:a16="http://schemas.microsoft.com/office/drawing/2014/main" id="{C093478F-EE5B-5CF8-A76E-297FE14D7A0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38088" y="10711766"/>
            <a:ext cx="1132792" cy="1132792"/>
          </a:xfrm>
          <a:prstGeom prst="rect">
            <a:avLst/>
          </a:prstGeom>
        </p:spPr>
      </p:pic>
      <p:pic>
        <p:nvPicPr>
          <p:cNvPr id="48" name="Graphic 47" descr="Pencil with solid fill">
            <a:extLst>
              <a:ext uri="{FF2B5EF4-FFF2-40B4-BE49-F238E27FC236}">
                <a16:creationId xmlns:a16="http://schemas.microsoft.com/office/drawing/2014/main" id="{03A5A95D-A948-4196-AD0A-50E03E3679E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488760" y="10532164"/>
            <a:ext cx="914400" cy="914400"/>
          </a:xfrm>
          <a:prstGeom prst="rect">
            <a:avLst/>
          </a:prstGeom>
        </p:spPr>
      </p:pic>
      <p:pic>
        <p:nvPicPr>
          <p:cNvPr id="49" name="Graphic 48" descr="Video camera with solid fill">
            <a:extLst>
              <a:ext uri="{FF2B5EF4-FFF2-40B4-BE49-F238E27FC236}">
                <a16:creationId xmlns:a16="http://schemas.microsoft.com/office/drawing/2014/main" id="{E0F6CA6A-C67A-0B94-5A34-AB271E1C402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38088" y="12526053"/>
            <a:ext cx="1455370" cy="1455370"/>
          </a:xfrm>
          <a:prstGeom prst="rect">
            <a:avLst/>
          </a:prstGeom>
        </p:spPr>
      </p:pic>
      <p:pic>
        <p:nvPicPr>
          <p:cNvPr id="50" name="Graphic 49" descr="Microphone with solid fill">
            <a:extLst>
              <a:ext uri="{FF2B5EF4-FFF2-40B4-BE49-F238E27FC236}">
                <a16:creationId xmlns:a16="http://schemas.microsoft.com/office/drawing/2014/main" id="{CF9ABE5D-BC84-8E6B-21DF-881FD816F8C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053611" y="12982757"/>
            <a:ext cx="914400" cy="914400"/>
          </a:xfrm>
          <a:prstGeom prst="rect">
            <a:avLst/>
          </a:prstGeom>
        </p:spPr>
      </p:pic>
      <p:pic>
        <p:nvPicPr>
          <p:cNvPr id="51" name="Graphic 50" descr="Music notation with solid fill">
            <a:extLst>
              <a:ext uri="{FF2B5EF4-FFF2-40B4-BE49-F238E27FC236}">
                <a16:creationId xmlns:a16="http://schemas.microsoft.com/office/drawing/2014/main" id="{7EC08901-FCB3-835F-8F35-19148D9C754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772407" y="12828493"/>
            <a:ext cx="1152930" cy="1152930"/>
          </a:xfrm>
          <a:prstGeom prst="rect">
            <a:avLst/>
          </a:prstGeom>
        </p:spPr>
      </p:pic>
      <p:pic>
        <p:nvPicPr>
          <p:cNvPr id="52" name="Picture 51">
            <a:extLst>
              <a:ext uri="{FF2B5EF4-FFF2-40B4-BE49-F238E27FC236}">
                <a16:creationId xmlns:a16="http://schemas.microsoft.com/office/drawing/2014/main" id="{1AD33FA6-C8A6-F7F6-403A-9B99E0F58AC6}"/>
              </a:ext>
            </a:extLst>
          </p:cNvPr>
          <p:cNvPicPr>
            <a:picLocks noChangeAspect="1"/>
          </p:cNvPicPr>
          <p:nvPr/>
        </p:nvPicPr>
        <p:blipFill>
          <a:blip r:embed="rId25"/>
          <a:stretch>
            <a:fillRect/>
          </a:stretch>
        </p:blipFill>
        <p:spPr>
          <a:xfrm>
            <a:off x="450186" y="12948056"/>
            <a:ext cx="1851009" cy="1108548"/>
          </a:xfrm>
          <a:prstGeom prst="rect">
            <a:avLst/>
          </a:prstGeom>
        </p:spPr>
      </p:pic>
      <p:pic>
        <p:nvPicPr>
          <p:cNvPr id="53" name="Picture 52">
            <a:extLst>
              <a:ext uri="{FF2B5EF4-FFF2-40B4-BE49-F238E27FC236}">
                <a16:creationId xmlns:a16="http://schemas.microsoft.com/office/drawing/2014/main" id="{1F473479-A4BB-3CDE-6C07-65D7B2D70F6F}"/>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3697236" y="10789113"/>
            <a:ext cx="1150461" cy="945849"/>
          </a:xfrm>
          <a:prstGeom prst="rect">
            <a:avLst/>
          </a:prstGeom>
        </p:spPr>
      </p:pic>
      <p:pic>
        <p:nvPicPr>
          <p:cNvPr id="54" name="Picture 53">
            <a:extLst>
              <a:ext uri="{FF2B5EF4-FFF2-40B4-BE49-F238E27FC236}">
                <a16:creationId xmlns:a16="http://schemas.microsoft.com/office/drawing/2014/main" id="{A7AD4473-D514-9BBB-5A9B-6EBCE3EA3346}"/>
              </a:ext>
            </a:extLst>
          </p:cNvPr>
          <p:cNvPicPr>
            <a:picLocks noChangeAspect="1"/>
          </p:cNvPicPr>
          <p:nvPr/>
        </p:nvPicPr>
        <p:blipFill>
          <a:blip r:embed="rId27"/>
          <a:stretch>
            <a:fillRect/>
          </a:stretch>
        </p:blipFill>
        <p:spPr>
          <a:xfrm>
            <a:off x="484345" y="10580174"/>
            <a:ext cx="1485773" cy="1149928"/>
          </a:xfrm>
          <a:prstGeom prst="rect">
            <a:avLst/>
          </a:prstGeom>
        </p:spPr>
      </p:pic>
      <p:pic>
        <p:nvPicPr>
          <p:cNvPr id="55" name="Picture 54" descr="A picture containing text&#10;&#10;Description automatically generated">
            <a:extLst>
              <a:ext uri="{FF2B5EF4-FFF2-40B4-BE49-F238E27FC236}">
                <a16:creationId xmlns:a16="http://schemas.microsoft.com/office/drawing/2014/main" id="{73A5B211-AD7C-CA97-06BF-619725783C2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052325" y="12945611"/>
            <a:ext cx="814150" cy="1110993"/>
          </a:xfrm>
          <a:prstGeom prst="rect">
            <a:avLst/>
          </a:prstGeom>
        </p:spPr>
      </p:pic>
      <p:sp>
        <p:nvSpPr>
          <p:cNvPr id="56" name="TextBox 55">
            <a:extLst>
              <a:ext uri="{FF2B5EF4-FFF2-40B4-BE49-F238E27FC236}">
                <a16:creationId xmlns:a16="http://schemas.microsoft.com/office/drawing/2014/main" id="{89179DC5-BF70-6C4D-C739-43A3AC9B55AD}"/>
              </a:ext>
            </a:extLst>
          </p:cNvPr>
          <p:cNvSpPr txBox="1"/>
          <p:nvPr/>
        </p:nvSpPr>
        <p:spPr>
          <a:xfrm>
            <a:off x="90850" y="1408424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the race</a:t>
            </a:r>
          </a:p>
        </p:txBody>
      </p:sp>
      <p:sp>
        <p:nvSpPr>
          <p:cNvPr id="57" name="TextBox 56">
            <a:extLst>
              <a:ext uri="{FF2B5EF4-FFF2-40B4-BE49-F238E27FC236}">
                <a16:creationId xmlns:a16="http://schemas.microsoft.com/office/drawing/2014/main" id="{02313A36-4F01-588B-1891-2C2160133CAB}"/>
              </a:ext>
            </a:extLst>
          </p:cNvPr>
          <p:cNvSpPr txBox="1"/>
          <p:nvPr/>
        </p:nvSpPr>
        <p:spPr>
          <a:xfrm>
            <a:off x="2901370" y="1406232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the song</a:t>
            </a:r>
          </a:p>
        </p:txBody>
      </p:sp>
      <p:sp>
        <p:nvSpPr>
          <p:cNvPr id="58" name="TextBox 57">
            <a:extLst>
              <a:ext uri="{FF2B5EF4-FFF2-40B4-BE49-F238E27FC236}">
                <a16:creationId xmlns:a16="http://schemas.microsoft.com/office/drawing/2014/main" id="{473684EB-04C5-9995-0406-25014849CE1D}"/>
              </a:ext>
            </a:extLst>
          </p:cNvPr>
          <p:cNvSpPr txBox="1"/>
          <p:nvPr/>
        </p:nvSpPr>
        <p:spPr>
          <a:xfrm>
            <a:off x="6060879" y="14074739"/>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the film</a:t>
            </a:r>
          </a:p>
        </p:txBody>
      </p:sp>
      <p:sp>
        <p:nvSpPr>
          <p:cNvPr id="59" name="TextBox 58">
            <a:extLst>
              <a:ext uri="{FF2B5EF4-FFF2-40B4-BE49-F238E27FC236}">
                <a16:creationId xmlns:a16="http://schemas.microsoft.com/office/drawing/2014/main" id="{718266DE-F08D-6306-052D-6E0DB85FD66E}"/>
              </a:ext>
            </a:extLst>
          </p:cNvPr>
          <p:cNvSpPr txBox="1"/>
          <p:nvPr/>
        </p:nvSpPr>
        <p:spPr>
          <a:xfrm>
            <a:off x="9259595" y="14092803"/>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the visit</a:t>
            </a:r>
          </a:p>
        </p:txBody>
      </p:sp>
      <p:pic>
        <p:nvPicPr>
          <p:cNvPr id="60" name="Google Shape;111;p3">
            <a:extLst>
              <a:ext uri="{FF2B5EF4-FFF2-40B4-BE49-F238E27FC236}">
                <a16:creationId xmlns:a16="http://schemas.microsoft.com/office/drawing/2014/main" id="{2F448184-56FC-DD22-8A9E-A9E6A74E64A6}"/>
              </a:ext>
            </a:extLst>
          </p:cNvPr>
          <p:cNvPicPr/>
          <p:nvPr/>
        </p:nvPicPr>
        <p:blipFill>
          <a:blip r:embed="rId29"/>
          <a:stretch/>
        </p:blipFill>
        <p:spPr>
          <a:xfrm>
            <a:off x="394088" y="14872035"/>
            <a:ext cx="775440" cy="775440"/>
          </a:xfrm>
          <a:prstGeom prst="rect">
            <a:avLst/>
          </a:prstGeom>
          <a:ln>
            <a:noFill/>
          </a:ln>
        </p:spPr>
      </p:pic>
      <p:sp>
        <p:nvSpPr>
          <p:cNvPr id="61" name="TextBox 60">
            <a:extLst>
              <a:ext uri="{FF2B5EF4-FFF2-40B4-BE49-F238E27FC236}">
                <a16:creationId xmlns:a16="http://schemas.microsoft.com/office/drawing/2014/main" id="{BFADDF7A-57FF-0620-8EC4-05F05EB6C8FA}"/>
              </a:ext>
            </a:extLst>
          </p:cNvPr>
          <p:cNvSpPr txBox="1"/>
          <p:nvPr/>
        </p:nvSpPr>
        <p:spPr>
          <a:xfrm>
            <a:off x="1271712" y="14899118"/>
            <a:ext cx="9312981" cy="830997"/>
          </a:xfrm>
          <a:prstGeom prst="rect">
            <a:avLst/>
          </a:prstGeom>
          <a:noFill/>
        </p:spPr>
        <p:txBody>
          <a:bodyPr wrap="square" rtlCol="0">
            <a:spAutoFit/>
          </a:bodyPr>
          <a:lstStyle/>
          <a:p>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Say your sentences. If your partner has exactly the same, play rock-paper-scissors. The loser has to say a different sentence.</a:t>
            </a:r>
          </a:p>
        </p:txBody>
      </p:sp>
    </p:spTree>
    <p:extLst>
      <p:ext uri="{BB962C8B-B14F-4D97-AF65-F5344CB8AC3E}">
        <p14:creationId xmlns:p14="http://schemas.microsoft.com/office/powerpoint/2010/main" val="3980428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7B2B6-65A4-EB74-257A-F253A59559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625CD7-C1E2-52A6-4257-220E367429F1}"/>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7A388D9F-ECB6-F595-EBE9-96CA2BD6F3CF}"/>
              </a:ext>
            </a:extLst>
          </p:cNvPr>
          <p:cNvSpPr/>
          <p:nvPr/>
        </p:nvSpPr>
        <p:spPr>
          <a:xfrm>
            <a:off x="274879" y="149979"/>
            <a:ext cx="717038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993718D-D1E9-153D-BF54-99E480901544}"/>
              </a:ext>
            </a:extLst>
          </p:cNvPr>
          <p:cNvGrpSpPr/>
          <p:nvPr/>
        </p:nvGrpSpPr>
        <p:grpSpPr>
          <a:xfrm>
            <a:off x="6898781" y="250742"/>
            <a:ext cx="1012505" cy="748824"/>
            <a:chOff x="3814354" y="2201705"/>
            <a:chExt cx="616995" cy="456315"/>
          </a:xfrm>
        </p:grpSpPr>
        <p:sp>
          <p:nvSpPr>
            <p:cNvPr id="8" name="Rectangle: Rounded Corners 7">
              <a:extLst>
                <a:ext uri="{FF2B5EF4-FFF2-40B4-BE49-F238E27FC236}">
                  <a16:creationId xmlns:a16="http://schemas.microsoft.com/office/drawing/2014/main" id="{0677502D-9862-9CC9-7830-B30D4549B089}"/>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77568BF6-91DB-D633-6801-99B08C9AAF88}"/>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3</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73AEEC83-8999-AECB-A438-8FBE19F95BC6}"/>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41AA941E-7E69-71E1-223B-24AA4D885DBF}"/>
              </a:ext>
            </a:extLst>
          </p:cNvPr>
          <p:cNvGrpSpPr/>
          <p:nvPr/>
        </p:nvGrpSpPr>
        <p:grpSpPr>
          <a:xfrm>
            <a:off x="10712542" y="1547575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77E1F8E7-FDA5-6B2A-072D-1A721D180C15}"/>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870D00CA-D133-4B95-E723-F2ABF8999085}"/>
                </a:ext>
              </a:extLst>
            </p:cNvPr>
            <p:cNvSpPr txBox="1"/>
            <p:nvPr/>
          </p:nvSpPr>
          <p:spPr>
            <a:xfrm>
              <a:off x="11011479" y="15735057"/>
              <a:ext cx="55335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13</a:t>
              </a:r>
            </a:p>
          </p:txBody>
        </p:sp>
      </p:grpSp>
      <p:sp>
        <p:nvSpPr>
          <p:cNvPr id="3" name="Rectangle: Rounded Corners 2">
            <a:extLst>
              <a:ext uri="{FF2B5EF4-FFF2-40B4-BE49-F238E27FC236}">
                <a16:creationId xmlns:a16="http://schemas.microsoft.com/office/drawing/2014/main" id="{A1C871C9-8DE9-68C6-FF14-3213BC6E36CA}"/>
              </a:ext>
            </a:extLst>
          </p:cNvPr>
          <p:cNvSpPr/>
          <p:nvPr/>
        </p:nvSpPr>
        <p:spPr>
          <a:xfrm>
            <a:off x="361940" y="1173246"/>
            <a:ext cx="3665413"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31214A3-B7AF-A037-0F67-A500919FD9D9}"/>
              </a:ext>
            </a:extLst>
          </p:cNvPr>
          <p:cNvGrpSpPr/>
          <p:nvPr/>
        </p:nvGrpSpPr>
        <p:grpSpPr>
          <a:xfrm>
            <a:off x="499548" y="1233491"/>
            <a:ext cx="2957045" cy="672351"/>
            <a:chOff x="1639842" y="1416995"/>
            <a:chExt cx="1801949" cy="409714"/>
          </a:xfrm>
        </p:grpSpPr>
        <p:sp>
          <p:nvSpPr>
            <p:cNvPr id="6" name="Google Shape;112;p3">
              <a:extLst>
                <a:ext uri="{FF2B5EF4-FFF2-40B4-BE49-F238E27FC236}">
                  <a16:creationId xmlns:a16="http://schemas.microsoft.com/office/drawing/2014/main" id="{6B861878-6CFE-B2BB-F3AA-FCDF345535F7}"/>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7" name="Google Shape;111;p3" descr="Speech Icon, Voice, Talking, Audio, Speech">
              <a:extLst>
                <a:ext uri="{FF2B5EF4-FFF2-40B4-BE49-F238E27FC236}">
                  <a16:creationId xmlns:a16="http://schemas.microsoft.com/office/drawing/2014/main" id="{3DC06C22-AC13-E4EE-8254-0C24EFAD5213}"/>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9" name="TextBox 8">
              <a:extLst>
                <a:ext uri="{FF2B5EF4-FFF2-40B4-BE49-F238E27FC236}">
                  <a16:creationId xmlns:a16="http://schemas.microsoft.com/office/drawing/2014/main" id="{76FA1FAE-689B-B8DA-7F8B-31F3CF4D7569}"/>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12" name="Group 11">
            <a:extLst>
              <a:ext uri="{FF2B5EF4-FFF2-40B4-BE49-F238E27FC236}">
                <a16:creationId xmlns:a16="http://schemas.microsoft.com/office/drawing/2014/main" id="{69947777-0AE3-35B1-57C7-017A53F4DBF8}"/>
              </a:ext>
            </a:extLst>
          </p:cNvPr>
          <p:cNvGrpSpPr/>
          <p:nvPr/>
        </p:nvGrpSpPr>
        <p:grpSpPr>
          <a:xfrm>
            <a:off x="8967738" y="892965"/>
            <a:ext cx="2991081" cy="2757624"/>
            <a:chOff x="4876029" y="582476"/>
            <a:chExt cx="1822690" cy="1405601"/>
          </a:xfrm>
        </p:grpSpPr>
        <p:grpSp>
          <p:nvGrpSpPr>
            <p:cNvPr id="13" name="Group 12">
              <a:extLst>
                <a:ext uri="{FF2B5EF4-FFF2-40B4-BE49-F238E27FC236}">
                  <a16:creationId xmlns:a16="http://schemas.microsoft.com/office/drawing/2014/main" id="{F4F1B04A-7E43-D3AF-C69D-284DAD087D8A}"/>
                </a:ext>
              </a:extLst>
            </p:cNvPr>
            <p:cNvGrpSpPr/>
            <p:nvPr/>
          </p:nvGrpSpPr>
          <p:grpSpPr>
            <a:xfrm>
              <a:off x="4876029" y="582476"/>
              <a:ext cx="1822690" cy="1405601"/>
              <a:chOff x="4310576" y="875609"/>
              <a:chExt cx="2558030" cy="1902363"/>
            </a:xfrm>
          </p:grpSpPr>
          <p:sp>
            <p:nvSpPr>
              <p:cNvPr id="16" name="Rectangle 15">
                <a:extLst>
                  <a:ext uri="{FF2B5EF4-FFF2-40B4-BE49-F238E27FC236}">
                    <a16:creationId xmlns:a16="http://schemas.microsoft.com/office/drawing/2014/main" id="{AC6D892D-9C3D-EB77-D82B-A60205CC1935}"/>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51C3C257-5B82-68CE-E79E-F777BEF0D18B}"/>
                  </a:ext>
                </a:extLst>
              </p:cNvPr>
              <p:cNvSpPr/>
              <p:nvPr/>
            </p:nvSpPr>
            <p:spPr>
              <a:xfrm>
                <a:off x="4310576" y="875609"/>
                <a:ext cx="2558030" cy="444486"/>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14" name="Rectangle 13">
              <a:extLst>
                <a:ext uri="{FF2B5EF4-FFF2-40B4-BE49-F238E27FC236}">
                  <a16:creationId xmlns:a16="http://schemas.microsoft.com/office/drawing/2014/main" id="{043ADCEE-3DFB-59A5-D0B0-1DB0DC804F1D}"/>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8291EEF-C497-64E3-7D79-32B02EA50CD0}"/>
                </a:ext>
              </a:extLst>
            </p:cNvPr>
            <p:cNvSpPr txBox="1"/>
            <p:nvPr/>
          </p:nvSpPr>
          <p:spPr>
            <a:xfrm>
              <a:off x="5115488" y="1002801"/>
              <a:ext cx="1575350" cy="6102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969"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Saying what sports you do with ‘faire de’</a:t>
              </a:r>
              <a:endParaRPr kumimoji="0" lang="en-GB" sz="196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3C91DB6C-22CA-4413-1C42-CBC0FF55F4DE}"/>
              </a:ext>
            </a:extLst>
          </p:cNvPr>
          <p:cNvGrpSpPr/>
          <p:nvPr/>
        </p:nvGrpSpPr>
        <p:grpSpPr>
          <a:xfrm>
            <a:off x="287431" y="8654050"/>
            <a:ext cx="2268556" cy="862054"/>
            <a:chOff x="314909" y="12083263"/>
            <a:chExt cx="2268556" cy="862054"/>
          </a:xfrm>
        </p:grpSpPr>
        <p:sp>
          <p:nvSpPr>
            <p:cNvPr id="19" name="Title 1">
              <a:extLst>
                <a:ext uri="{FF2B5EF4-FFF2-40B4-BE49-F238E27FC236}">
                  <a16:creationId xmlns:a16="http://schemas.microsoft.com/office/drawing/2014/main" id="{56038430-FA92-D844-6A9F-CEC4335FAF7D}"/>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0" name="Picture 19" descr="A logo of a book&#10;&#10;Description automatically generated with low confidence">
              <a:extLst>
                <a:ext uri="{FF2B5EF4-FFF2-40B4-BE49-F238E27FC236}">
                  <a16:creationId xmlns:a16="http://schemas.microsoft.com/office/drawing/2014/main" id="{0F72D46C-9F08-6C4B-6D7D-A58728B0A8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21" name="Table 51">
            <a:extLst>
              <a:ext uri="{FF2B5EF4-FFF2-40B4-BE49-F238E27FC236}">
                <a16:creationId xmlns:a16="http://schemas.microsoft.com/office/drawing/2014/main" id="{EA16C834-A684-3B41-D083-6629E9BD55C3}"/>
              </a:ext>
            </a:extLst>
          </p:cNvPr>
          <p:cNvGraphicFramePr>
            <a:graphicFrameLocks noGrp="1"/>
          </p:cNvGraphicFramePr>
          <p:nvPr>
            <p:extLst>
              <p:ext uri="{D42A27DB-BD31-4B8C-83A1-F6EECF244321}">
                <p14:modId xmlns:p14="http://schemas.microsoft.com/office/powerpoint/2010/main" val="721113745"/>
              </p:ext>
            </p:extLst>
          </p:nvPr>
        </p:nvGraphicFramePr>
        <p:xfrm>
          <a:off x="474867" y="9541396"/>
          <a:ext cx="11242266" cy="1547448"/>
        </p:xfrm>
        <a:graphic>
          <a:graphicData uri="http://schemas.openxmlformats.org/drawingml/2006/table">
            <a:tbl>
              <a:tblPr firstRow="1" bandRow="1">
                <a:tableStyleId>{5940675A-B579-460E-94D1-54222C63F5DA}</a:tableStyleId>
              </a:tblPr>
              <a:tblGrid>
                <a:gridCol w="2074203">
                  <a:extLst>
                    <a:ext uri="{9D8B030D-6E8A-4147-A177-3AD203B41FA5}">
                      <a16:colId xmlns:a16="http://schemas.microsoft.com/office/drawing/2014/main" val="1010301301"/>
                    </a:ext>
                  </a:extLst>
                </a:gridCol>
                <a:gridCol w="2961583">
                  <a:extLst>
                    <a:ext uri="{9D8B030D-6E8A-4147-A177-3AD203B41FA5}">
                      <a16:colId xmlns:a16="http://schemas.microsoft.com/office/drawing/2014/main" val="3275482453"/>
                    </a:ext>
                  </a:extLst>
                </a:gridCol>
                <a:gridCol w="2500754">
                  <a:extLst>
                    <a:ext uri="{9D8B030D-6E8A-4147-A177-3AD203B41FA5}">
                      <a16:colId xmlns:a16="http://schemas.microsoft.com/office/drawing/2014/main" val="1042213141"/>
                    </a:ext>
                  </a:extLst>
                </a:gridCol>
                <a:gridCol w="3705726">
                  <a:extLst>
                    <a:ext uri="{9D8B030D-6E8A-4147-A177-3AD203B41FA5}">
                      <a16:colId xmlns:a16="http://schemas.microsoft.com/office/drawing/2014/main" val="325198712"/>
                    </a:ext>
                  </a:extLst>
                </a:gridCol>
              </a:tblGrid>
              <a:tr h="439896">
                <a:tc>
                  <a:txBody>
                    <a:bodyPr/>
                    <a:lstStyle/>
                    <a:p>
                      <a:r>
                        <a:rPr lang="en-GB" sz="2400" dirty="0" err="1">
                          <a:latin typeface="Century Gothic" panose="020B0502020202020204" pitchFamily="34" charset="0"/>
                        </a:rPr>
                        <a:t>tu</a:t>
                      </a:r>
                      <a:r>
                        <a:rPr lang="en-GB" sz="2400" dirty="0">
                          <a:latin typeface="Century Gothic" panose="020B0502020202020204" pitchFamily="34" charset="0"/>
                        </a:rPr>
                        <a:t> </a:t>
                      </a:r>
                      <a:r>
                        <a:rPr lang="en-GB" sz="2400" dirty="0" err="1">
                          <a:latin typeface="Century Gothic" panose="020B0502020202020204" pitchFamily="34" charset="0"/>
                        </a:rPr>
                        <a:t>fais</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la danse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26998450"/>
                  </a:ext>
                </a:extLst>
              </a:tr>
              <a:tr h="47779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la </a:t>
                      </a:r>
                      <a:r>
                        <a:rPr lang="en-GB" sz="2400" dirty="0" err="1">
                          <a:latin typeface="Century Gothic" panose="020B0502020202020204" pitchFamily="34" charset="0"/>
                        </a:rPr>
                        <a:t>guitare</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dirty="0" err="1">
                          <a:latin typeface="Century Gothic" panose="020B0502020202020204" pitchFamily="34" charset="0"/>
                        </a:rPr>
                        <a:t>l’instrument</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76287600"/>
                  </a:ext>
                </a:extLst>
              </a:tr>
              <a:tr h="477796">
                <a:tc>
                  <a:txBody>
                    <a:bodyPr/>
                    <a:lstStyle/>
                    <a:p>
                      <a:r>
                        <a:rPr lang="en-GB" sz="2400" dirty="0">
                          <a:latin typeface="Century Gothic" panose="020B0502020202020204" pitchFamily="34" charset="0"/>
                        </a:rPr>
                        <a:t>le piano</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gridSpan="2">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noFill/>
                      <a:prstDash val="dash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tc hMerge="1">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896110229"/>
                  </a:ext>
                </a:extLst>
              </a:tr>
            </a:tbl>
          </a:graphicData>
        </a:graphic>
      </p:graphicFrame>
      <p:sp>
        <p:nvSpPr>
          <p:cNvPr id="22" name="TextBox 21">
            <a:extLst>
              <a:ext uri="{FF2B5EF4-FFF2-40B4-BE49-F238E27FC236}">
                <a16:creationId xmlns:a16="http://schemas.microsoft.com/office/drawing/2014/main" id="{ECDE3C3A-6A37-CA0D-FB7F-31BCA9B49E94}"/>
              </a:ext>
            </a:extLst>
          </p:cNvPr>
          <p:cNvSpPr txBox="1"/>
          <p:nvPr/>
        </p:nvSpPr>
        <p:spPr>
          <a:xfrm>
            <a:off x="2564708" y="8811451"/>
            <a:ext cx="661591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3" name="Rectangle: Rounded Corners 22">
            <a:extLst>
              <a:ext uri="{FF2B5EF4-FFF2-40B4-BE49-F238E27FC236}">
                <a16:creationId xmlns:a16="http://schemas.microsoft.com/office/drawing/2014/main" id="{6C25C960-0756-AC25-A5A6-62781355A312}"/>
              </a:ext>
            </a:extLst>
          </p:cNvPr>
          <p:cNvSpPr/>
          <p:nvPr/>
        </p:nvSpPr>
        <p:spPr>
          <a:xfrm>
            <a:off x="221959" y="11256506"/>
            <a:ext cx="11723927" cy="4307148"/>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9C7A4AC8-31F4-3E23-0017-815EFD552C52}"/>
              </a:ext>
            </a:extLst>
          </p:cNvPr>
          <p:cNvSpPr txBox="1">
            <a:spLocks/>
          </p:cNvSpPr>
          <p:nvPr/>
        </p:nvSpPr>
        <p:spPr>
          <a:xfrm>
            <a:off x="9810192" y="11628499"/>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25" name="Google Shape;170;p8" descr="Jigsaw, Puzzle, Piece, Game, Concept, Solution">
            <a:extLst>
              <a:ext uri="{FF2B5EF4-FFF2-40B4-BE49-F238E27FC236}">
                <a16:creationId xmlns:a16="http://schemas.microsoft.com/office/drawing/2014/main" id="{BD17EA2C-E0A0-7EA5-3B92-7F697EDC4A6D}"/>
              </a:ext>
            </a:extLst>
          </p:cNvPr>
          <p:cNvPicPr preferRelativeResize="0"/>
          <p:nvPr/>
        </p:nvPicPr>
        <p:blipFill rotWithShape="1">
          <a:blip r:embed="rId7">
            <a:alphaModFix/>
          </a:blip>
          <a:srcRect/>
          <a:stretch/>
        </p:blipFill>
        <p:spPr>
          <a:xfrm>
            <a:off x="9527855" y="11469564"/>
            <a:ext cx="564673" cy="593358"/>
          </a:xfrm>
          <a:prstGeom prst="rect">
            <a:avLst/>
          </a:prstGeom>
          <a:noFill/>
          <a:ln>
            <a:noFill/>
          </a:ln>
        </p:spPr>
      </p:pic>
      <p:sp>
        <p:nvSpPr>
          <p:cNvPr id="26" name="CustomShape 3">
            <a:extLst>
              <a:ext uri="{FF2B5EF4-FFF2-40B4-BE49-F238E27FC236}">
                <a16:creationId xmlns:a16="http://schemas.microsoft.com/office/drawing/2014/main" id="{220B080E-DF5F-8177-06F2-03931717015F}"/>
              </a:ext>
            </a:extLst>
          </p:cNvPr>
          <p:cNvSpPr/>
          <p:nvPr/>
        </p:nvSpPr>
        <p:spPr>
          <a:xfrm>
            <a:off x="257622" y="11865490"/>
            <a:ext cx="9103074"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Use </a:t>
            </a:r>
            <a:r>
              <a:rPr lang="en-GB" sz="2400" b="1" strike="noStrike" spc="-1" dirty="0">
                <a:solidFill>
                  <a:schemeClr val="tx1">
                    <a:lumMod val="65000"/>
                    <a:lumOff val="35000"/>
                  </a:schemeClr>
                </a:solidFill>
                <a:latin typeface="Century Gothic" panose="020B0502020202020204" pitchFamily="34" charset="0"/>
                <a:ea typeface="Century Gothic"/>
              </a:rPr>
              <a:t>faire + le/la/les </a:t>
            </a:r>
            <a:r>
              <a:rPr lang="en-GB" sz="2400" strike="noStrike" spc="-1" dirty="0">
                <a:solidFill>
                  <a:schemeClr val="tx1">
                    <a:lumMod val="65000"/>
                    <a:lumOff val="35000"/>
                  </a:schemeClr>
                </a:solidFill>
                <a:latin typeface="Century Gothic" panose="020B0502020202020204" pitchFamily="34" charset="0"/>
                <a:ea typeface="Century Gothic"/>
              </a:rPr>
              <a:t>to say a specific activity you do/make:</a:t>
            </a:r>
            <a:endParaRPr lang="en-GB" sz="2400" b="0" strike="noStrike" spc="-1" dirty="0">
              <a:solidFill>
                <a:schemeClr val="tx1">
                  <a:lumMod val="65000"/>
                  <a:lumOff val="35000"/>
                </a:schemeClr>
              </a:solidFill>
              <a:latin typeface="Century Gothic" panose="020B0502020202020204" pitchFamily="34" charset="0"/>
            </a:endParaRPr>
          </a:p>
        </p:txBody>
      </p:sp>
      <p:sp>
        <p:nvSpPr>
          <p:cNvPr id="27" name="Title 1">
            <a:extLst>
              <a:ext uri="{FF2B5EF4-FFF2-40B4-BE49-F238E27FC236}">
                <a16:creationId xmlns:a16="http://schemas.microsoft.com/office/drawing/2014/main" id="{D32C6A9E-AC6A-A1B0-027F-8748BCA828A5}"/>
              </a:ext>
            </a:extLst>
          </p:cNvPr>
          <p:cNvSpPr txBox="1">
            <a:spLocks/>
          </p:cNvSpPr>
          <p:nvPr/>
        </p:nvSpPr>
        <p:spPr>
          <a:xfrm>
            <a:off x="287431" y="11337760"/>
            <a:ext cx="8156791" cy="593358"/>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3200" b="1" spc="-1" dirty="0">
                <a:solidFill>
                  <a:schemeClr val="tx1">
                    <a:lumMod val="65000"/>
                    <a:lumOff val="35000"/>
                  </a:schemeClr>
                </a:solidFill>
                <a:latin typeface="Century Gothic" panose="020B0502020202020204" pitchFamily="34" charset="0"/>
                <a:ea typeface="Century Gothic"/>
              </a:rPr>
              <a:t>faire </a:t>
            </a:r>
            <a:r>
              <a:rPr lang="en-GB" sz="2800" spc="-1" dirty="0">
                <a:solidFill>
                  <a:schemeClr val="tx1">
                    <a:lumMod val="65000"/>
                    <a:lumOff val="35000"/>
                  </a:schemeClr>
                </a:solidFill>
                <a:latin typeface="Century Gothic" panose="020B0502020202020204" pitchFamily="34" charset="0"/>
                <a:ea typeface="Century Gothic"/>
              </a:rPr>
              <a:t>(to do, make); </a:t>
            </a:r>
            <a:r>
              <a:rPr lang="en-GB" sz="2800" b="1" spc="-1" dirty="0">
                <a:solidFill>
                  <a:schemeClr val="tx1">
                    <a:lumMod val="65000"/>
                    <a:lumOff val="35000"/>
                  </a:schemeClr>
                </a:solidFill>
                <a:latin typeface="Century Gothic" panose="020B0502020202020204" pitchFamily="34" charset="0"/>
                <a:ea typeface="Century Gothic"/>
              </a:rPr>
              <a:t>faire de</a:t>
            </a:r>
            <a:endParaRPr lang="en-GB" sz="3200" dirty="0">
              <a:solidFill>
                <a:schemeClr val="tx1">
                  <a:lumMod val="65000"/>
                  <a:lumOff val="35000"/>
                </a:schemeClr>
              </a:solidFill>
            </a:endParaRPr>
          </a:p>
        </p:txBody>
      </p:sp>
      <p:sp>
        <p:nvSpPr>
          <p:cNvPr id="28" name="Rectangle: Rounded Corners 27">
            <a:extLst>
              <a:ext uri="{FF2B5EF4-FFF2-40B4-BE49-F238E27FC236}">
                <a16:creationId xmlns:a16="http://schemas.microsoft.com/office/drawing/2014/main" id="{0F34B5B4-43BF-93CE-448F-AD443EDA770D}"/>
              </a:ext>
            </a:extLst>
          </p:cNvPr>
          <p:cNvSpPr/>
          <p:nvPr/>
        </p:nvSpPr>
        <p:spPr>
          <a:xfrm>
            <a:off x="381634" y="12296791"/>
            <a:ext cx="2562942" cy="41416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9" name="TextBox 28">
            <a:extLst>
              <a:ext uri="{FF2B5EF4-FFF2-40B4-BE49-F238E27FC236}">
                <a16:creationId xmlns:a16="http://schemas.microsoft.com/office/drawing/2014/main" id="{33E45317-8EBA-EAB3-A6BA-F404BA341F0E}"/>
              </a:ext>
            </a:extLst>
          </p:cNvPr>
          <p:cNvSpPr txBox="1"/>
          <p:nvPr/>
        </p:nvSpPr>
        <p:spPr>
          <a:xfrm>
            <a:off x="334083" y="12271282"/>
            <a:ext cx="289490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fais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le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film</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31" name="Rectangle 30">
            <a:extLst>
              <a:ext uri="{FF2B5EF4-FFF2-40B4-BE49-F238E27FC236}">
                <a16:creationId xmlns:a16="http://schemas.microsoft.com/office/drawing/2014/main" id="{8E141A3B-7E82-E08F-5D56-79C72D26C123}"/>
              </a:ext>
            </a:extLst>
          </p:cNvPr>
          <p:cNvSpPr/>
          <p:nvPr/>
        </p:nvSpPr>
        <p:spPr>
          <a:xfrm>
            <a:off x="4547254" y="12290923"/>
            <a:ext cx="468716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make/am making </a:t>
            </a:r>
            <a:r>
              <a:rPr lang="en-GB" sz="2400" b="1" spc="-1" dirty="0">
                <a:solidFill>
                  <a:schemeClr val="tx1">
                    <a:lumMod val="65000"/>
                    <a:lumOff val="35000"/>
                  </a:schemeClr>
                </a:solidFill>
                <a:latin typeface="Century Gothic" panose="020B0502020202020204" pitchFamily="34" charset="0"/>
              </a:rPr>
              <a:t>the </a:t>
            </a:r>
            <a:r>
              <a:rPr lang="en-GB" sz="2400" spc="-1" dirty="0">
                <a:solidFill>
                  <a:schemeClr val="tx1">
                    <a:lumMod val="65000"/>
                    <a:lumOff val="35000"/>
                  </a:schemeClr>
                </a:solidFill>
                <a:latin typeface="Century Gothic" panose="020B0502020202020204" pitchFamily="34" charset="0"/>
              </a:rPr>
              <a:t>film.</a:t>
            </a:r>
            <a:endParaRPr lang="en-GB" sz="2400" dirty="0">
              <a:solidFill>
                <a:schemeClr val="tx1">
                  <a:lumMod val="65000"/>
                  <a:lumOff val="35000"/>
                </a:schemeClr>
              </a:solidFill>
            </a:endParaRPr>
          </a:p>
        </p:txBody>
      </p:sp>
      <p:sp>
        <p:nvSpPr>
          <p:cNvPr id="32" name="Google Shape;433;p6">
            <a:extLst>
              <a:ext uri="{FF2B5EF4-FFF2-40B4-BE49-F238E27FC236}">
                <a16:creationId xmlns:a16="http://schemas.microsoft.com/office/drawing/2014/main" id="{C3208574-92F5-69D8-A8E4-7A956D04EFF0}"/>
              </a:ext>
            </a:extLst>
          </p:cNvPr>
          <p:cNvSpPr txBox="1"/>
          <p:nvPr/>
        </p:nvSpPr>
        <p:spPr>
          <a:xfrm>
            <a:off x="3993987" y="12314568"/>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33" name="Rectangle 32">
            <a:extLst>
              <a:ext uri="{FF2B5EF4-FFF2-40B4-BE49-F238E27FC236}">
                <a16:creationId xmlns:a16="http://schemas.microsoft.com/office/drawing/2014/main" id="{A969099F-71BF-F3EC-F54C-180B77AD1B0C}"/>
              </a:ext>
            </a:extLst>
          </p:cNvPr>
          <p:cNvSpPr/>
          <p:nvPr/>
        </p:nvSpPr>
        <p:spPr>
          <a:xfrm>
            <a:off x="9146581" y="2813915"/>
            <a:ext cx="252552" cy="259031"/>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9B158D82-29F7-2756-F7D1-1BF4A09BF1F9}"/>
              </a:ext>
            </a:extLst>
          </p:cNvPr>
          <p:cNvSpPr txBox="1"/>
          <p:nvPr/>
        </p:nvSpPr>
        <p:spPr>
          <a:xfrm>
            <a:off x="9399132" y="2740333"/>
            <a:ext cx="2826242" cy="69839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969"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Playing instruments with ‘</a:t>
            </a:r>
            <a:r>
              <a:rPr kumimoji="0" lang="en-GB" sz="1969"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jouer</a:t>
            </a:r>
            <a:r>
              <a:rPr kumimoji="0" lang="en-GB" sz="1969"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de’</a:t>
            </a:r>
            <a:endParaRPr kumimoji="0" lang="en-GB" sz="196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79757C8D-8408-D46E-BE05-3F1E3073885E}"/>
              </a:ext>
            </a:extLst>
          </p:cNvPr>
          <p:cNvPicPr>
            <a:picLocks noChangeAspect="1"/>
          </p:cNvPicPr>
          <p:nvPr/>
        </p:nvPicPr>
        <p:blipFill>
          <a:blip r:embed="rId8"/>
          <a:stretch>
            <a:fillRect/>
          </a:stretch>
        </p:blipFill>
        <p:spPr>
          <a:xfrm>
            <a:off x="1209818" y="1976344"/>
            <a:ext cx="1971342" cy="2338368"/>
          </a:xfrm>
          <a:prstGeom prst="rect">
            <a:avLst/>
          </a:prstGeom>
        </p:spPr>
      </p:pic>
      <p:pic>
        <p:nvPicPr>
          <p:cNvPr id="37" name="Picture 36">
            <a:extLst>
              <a:ext uri="{FF2B5EF4-FFF2-40B4-BE49-F238E27FC236}">
                <a16:creationId xmlns:a16="http://schemas.microsoft.com/office/drawing/2014/main" id="{1E7AE3F1-057E-36F3-8BB1-7A7677DA0333}"/>
              </a:ext>
            </a:extLst>
          </p:cNvPr>
          <p:cNvPicPr>
            <a:picLocks noChangeAspect="1"/>
          </p:cNvPicPr>
          <p:nvPr/>
        </p:nvPicPr>
        <p:blipFill>
          <a:blip r:embed="rId9"/>
          <a:stretch>
            <a:fillRect/>
          </a:stretch>
        </p:blipFill>
        <p:spPr>
          <a:xfrm>
            <a:off x="135118" y="4647074"/>
            <a:ext cx="2359356" cy="847417"/>
          </a:xfrm>
          <a:prstGeom prst="rect">
            <a:avLst/>
          </a:prstGeom>
        </p:spPr>
      </p:pic>
      <p:sp>
        <p:nvSpPr>
          <p:cNvPr id="38" name="TextBox 37">
            <a:extLst>
              <a:ext uri="{FF2B5EF4-FFF2-40B4-BE49-F238E27FC236}">
                <a16:creationId xmlns:a16="http://schemas.microsoft.com/office/drawing/2014/main" id="{BAA082C2-094D-EA16-9230-10ED21360AA5}"/>
              </a:ext>
            </a:extLst>
          </p:cNvPr>
          <p:cNvSpPr txBox="1"/>
          <p:nvPr/>
        </p:nvSpPr>
        <p:spPr>
          <a:xfrm>
            <a:off x="2581458" y="4779184"/>
            <a:ext cx="947542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Écoute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C’est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tion</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ou</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çon</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Puis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prononce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les mots.</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39" name="Table 38">
            <a:extLst>
              <a:ext uri="{FF2B5EF4-FFF2-40B4-BE49-F238E27FC236}">
                <a16:creationId xmlns:a16="http://schemas.microsoft.com/office/drawing/2014/main" id="{5C834C82-5B76-1C6A-B644-B016A7C5856C}"/>
              </a:ext>
            </a:extLst>
          </p:cNvPr>
          <p:cNvGraphicFramePr>
            <a:graphicFrameLocks noGrp="1"/>
          </p:cNvGraphicFramePr>
          <p:nvPr>
            <p:extLst>
              <p:ext uri="{D42A27DB-BD31-4B8C-83A1-F6EECF244321}">
                <p14:modId xmlns:p14="http://schemas.microsoft.com/office/powerpoint/2010/main" val="2847783594"/>
              </p:ext>
            </p:extLst>
          </p:nvPr>
        </p:nvGraphicFramePr>
        <p:xfrm>
          <a:off x="287431" y="5969040"/>
          <a:ext cx="5618019" cy="2433530"/>
        </p:xfrm>
        <a:graphic>
          <a:graphicData uri="http://schemas.openxmlformats.org/drawingml/2006/table">
            <a:tbl>
              <a:tblPr firstRow="1" bandRow="1">
                <a:tableStyleId>{5940675A-B579-460E-94D1-54222C63F5DA}</a:tableStyleId>
              </a:tblPr>
              <a:tblGrid>
                <a:gridCol w="575301">
                  <a:extLst>
                    <a:ext uri="{9D8B030D-6E8A-4147-A177-3AD203B41FA5}">
                      <a16:colId xmlns:a16="http://schemas.microsoft.com/office/drawing/2014/main" val="1129062689"/>
                    </a:ext>
                  </a:extLst>
                </a:gridCol>
                <a:gridCol w="3543013">
                  <a:extLst>
                    <a:ext uri="{9D8B030D-6E8A-4147-A177-3AD203B41FA5}">
                      <a16:colId xmlns:a16="http://schemas.microsoft.com/office/drawing/2014/main" val="3687025431"/>
                    </a:ext>
                  </a:extLst>
                </a:gridCol>
                <a:gridCol w="727364">
                  <a:extLst>
                    <a:ext uri="{9D8B030D-6E8A-4147-A177-3AD203B41FA5}">
                      <a16:colId xmlns:a16="http://schemas.microsoft.com/office/drawing/2014/main" val="5083278"/>
                    </a:ext>
                  </a:extLst>
                </a:gridCol>
                <a:gridCol w="772341">
                  <a:extLst>
                    <a:ext uri="{9D8B030D-6E8A-4147-A177-3AD203B41FA5}">
                      <a16:colId xmlns:a16="http://schemas.microsoft.com/office/drawing/2014/main" val="3044289925"/>
                    </a:ext>
                  </a:extLst>
                </a:gridCol>
              </a:tblGrid>
              <a:tr h="595555">
                <a:tc>
                  <a:txBody>
                    <a:bodyPr/>
                    <a:lstStyle/>
                    <a:p>
                      <a:pPr algn="ctr"/>
                      <a:r>
                        <a:rPr lang="en-GB" sz="2600" dirty="0">
                          <a:latin typeface="Century Gothic" panose="020B0502020202020204" pitchFamily="34" charset="0"/>
                        </a:rPr>
                        <a:t>1</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l e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493169350"/>
                  </a:ext>
                </a:extLst>
              </a:tr>
              <a:tr h="646865">
                <a:tc>
                  <a:txBody>
                    <a:bodyPr/>
                    <a:lstStyle/>
                    <a:p>
                      <a:pPr algn="ctr"/>
                      <a:r>
                        <a:rPr lang="en-GB" sz="2600" dirty="0">
                          <a:latin typeface="Century Gothic" panose="020B0502020202020204" pitchFamily="34" charset="0"/>
                        </a:rPr>
                        <a:t>2</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a c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776028336"/>
                  </a:ext>
                </a:extLst>
              </a:tr>
              <a:tr h="595555">
                <a:tc>
                  <a:txBody>
                    <a:bodyPr/>
                    <a:lstStyle/>
                    <a:p>
                      <a:pPr algn="ctr"/>
                      <a:r>
                        <a:rPr lang="en-GB" sz="2600" dirty="0">
                          <a:latin typeface="Century Gothic" panose="020B0502020202020204" pitchFamily="34" charset="0"/>
                        </a:rPr>
                        <a:t>3</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f a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935862759"/>
                  </a:ext>
                </a:extLst>
              </a:tr>
              <a:tr h="595555">
                <a:tc>
                  <a:txBody>
                    <a:bodyPr/>
                    <a:lstStyle/>
                    <a:p>
                      <a:pPr algn="ctr"/>
                      <a:r>
                        <a:rPr lang="en-GB" sz="2600" dirty="0">
                          <a:latin typeface="Century Gothic" panose="020B0502020202020204" pitchFamily="34" charset="0"/>
                        </a:rPr>
                        <a:t>4</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m a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3644091737"/>
                  </a:ext>
                </a:extLst>
              </a:tr>
            </a:tbl>
          </a:graphicData>
        </a:graphic>
      </p:graphicFrame>
      <p:sp>
        <p:nvSpPr>
          <p:cNvPr id="40" name="Rectangle 39">
            <a:extLst>
              <a:ext uri="{FF2B5EF4-FFF2-40B4-BE49-F238E27FC236}">
                <a16:creationId xmlns:a16="http://schemas.microsoft.com/office/drawing/2014/main" id="{97C34C96-9458-1D9F-92DC-878009AA82A9}"/>
              </a:ext>
            </a:extLst>
          </p:cNvPr>
          <p:cNvSpPr/>
          <p:nvPr/>
        </p:nvSpPr>
        <p:spPr>
          <a:xfrm>
            <a:off x="1452426" y="6069203"/>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1" name="TextBox 40">
            <a:extLst>
              <a:ext uri="{FF2B5EF4-FFF2-40B4-BE49-F238E27FC236}">
                <a16:creationId xmlns:a16="http://schemas.microsoft.com/office/drawing/2014/main" id="{6C74D16E-D6A0-E647-9255-2D7368137185}"/>
              </a:ext>
            </a:extLst>
          </p:cNvPr>
          <p:cNvSpPr txBox="1"/>
          <p:nvPr/>
        </p:nvSpPr>
        <p:spPr>
          <a:xfrm>
            <a:off x="4193905" y="5479841"/>
            <a:ext cx="19020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lumMod val="95000"/>
                    <a:lumOff val="5000"/>
                  </a:schemeClr>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chemeClr val="tx1">
                    <a:lumMod val="95000"/>
                    <a:lumOff val="5000"/>
                  </a:schemeClr>
                </a:solidFill>
                <a:effectLst/>
                <a:uLnTx/>
                <a:uFillTx/>
                <a:latin typeface="Century Gothic"/>
                <a:ea typeface="Century Gothic"/>
                <a:cs typeface="Century Gothic"/>
                <a:sym typeface="Century Gothic"/>
              </a:rPr>
              <a:t>tion</a:t>
            </a:r>
            <a:r>
              <a:rPr kumimoji="0" lang="en-GB" sz="2400" b="1" i="0" u="none" strike="noStrike" kern="0" cap="none" spc="0" normalizeH="0" baseline="0" noProof="0" dirty="0">
                <a:ln>
                  <a:noFill/>
                </a:ln>
                <a:solidFill>
                  <a:schemeClr val="tx1">
                    <a:lumMod val="95000"/>
                    <a:lumOff val="5000"/>
                  </a:schemeClr>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chemeClr val="tx1">
                    <a:lumMod val="95000"/>
                    <a:lumOff val="5000"/>
                  </a:schemeClr>
                </a:solidFill>
                <a:effectLst/>
                <a:uLnTx/>
                <a:uFillTx/>
                <a:latin typeface="Century Gothic"/>
                <a:ea typeface="Century Gothic"/>
                <a:cs typeface="Century Gothic"/>
                <a:sym typeface="Century Gothic"/>
              </a:rPr>
              <a:t>çon</a:t>
            </a:r>
            <a:endParaRPr kumimoji="0" lang="en-GB" sz="2400" b="1" i="0" u="none" strike="noStrike" kern="1200" cap="none" spc="0" normalizeH="0" baseline="0" noProof="0" dirty="0">
              <a:ln>
                <a:noFill/>
              </a:ln>
              <a:solidFill>
                <a:schemeClr val="tx1">
                  <a:lumMod val="95000"/>
                  <a:lumOff val="5000"/>
                </a:schemeClr>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73CF72B0-3D32-312D-7722-6A775CE95060}"/>
              </a:ext>
            </a:extLst>
          </p:cNvPr>
          <p:cNvSpPr/>
          <p:nvPr/>
        </p:nvSpPr>
        <p:spPr>
          <a:xfrm>
            <a:off x="1607188" y="6697671"/>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3" name="Rectangle 42">
            <a:extLst>
              <a:ext uri="{FF2B5EF4-FFF2-40B4-BE49-F238E27FC236}">
                <a16:creationId xmlns:a16="http://schemas.microsoft.com/office/drawing/2014/main" id="{852DBE7B-44E4-CC40-9AB3-A79708ED7B21}"/>
              </a:ext>
            </a:extLst>
          </p:cNvPr>
          <p:cNvSpPr/>
          <p:nvPr/>
        </p:nvSpPr>
        <p:spPr>
          <a:xfrm>
            <a:off x="1493572" y="7304964"/>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4" name="Rectangle 43">
            <a:extLst>
              <a:ext uri="{FF2B5EF4-FFF2-40B4-BE49-F238E27FC236}">
                <a16:creationId xmlns:a16="http://schemas.microsoft.com/office/drawing/2014/main" id="{4EBCE36C-70EA-4764-59CE-AD8F7791D65A}"/>
              </a:ext>
            </a:extLst>
          </p:cNvPr>
          <p:cNvSpPr/>
          <p:nvPr/>
        </p:nvSpPr>
        <p:spPr>
          <a:xfrm>
            <a:off x="1731880" y="7907701"/>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graphicFrame>
        <p:nvGraphicFramePr>
          <p:cNvPr id="45" name="Table 44">
            <a:extLst>
              <a:ext uri="{FF2B5EF4-FFF2-40B4-BE49-F238E27FC236}">
                <a16:creationId xmlns:a16="http://schemas.microsoft.com/office/drawing/2014/main" id="{7D06F1DB-5CA7-9B1D-3E5B-754892957829}"/>
              </a:ext>
            </a:extLst>
          </p:cNvPr>
          <p:cNvGraphicFramePr>
            <a:graphicFrameLocks noGrp="1"/>
          </p:cNvGraphicFramePr>
          <p:nvPr>
            <p:extLst>
              <p:ext uri="{D42A27DB-BD31-4B8C-83A1-F6EECF244321}">
                <p14:modId xmlns:p14="http://schemas.microsoft.com/office/powerpoint/2010/main" val="148252062"/>
              </p:ext>
            </p:extLst>
          </p:nvPr>
        </p:nvGraphicFramePr>
        <p:xfrm>
          <a:off x="6095999" y="6014789"/>
          <a:ext cx="5618019" cy="2433530"/>
        </p:xfrm>
        <a:graphic>
          <a:graphicData uri="http://schemas.openxmlformats.org/drawingml/2006/table">
            <a:tbl>
              <a:tblPr firstRow="1" bandRow="1">
                <a:tableStyleId>{5940675A-B579-460E-94D1-54222C63F5DA}</a:tableStyleId>
              </a:tblPr>
              <a:tblGrid>
                <a:gridCol w="575301">
                  <a:extLst>
                    <a:ext uri="{9D8B030D-6E8A-4147-A177-3AD203B41FA5}">
                      <a16:colId xmlns:a16="http://schemas.microsoft.com/office/drawing/2014/main" val="1129062689"/>
                    </a:ext>
                  </a:extLst>
                </a:gridCol>
                <a:gridCol w="3543013">
                  <a:extLst>
                    <a:ext uri="{9D8B030D-6E8A-4147-A177-3AD203B41FA5}">
                      <a16:colId xmlns:a16="http://schemas.microsoft.com/office/drawing/2014/main" val="3687025431"/>
                    </a:ext>
                  </a:extLst>
                </a:gridCol>
                <a:gridCol w="727364">
                  <a:extLst>
                    <a:ext uri="{9D8B030D-6E8A-4147-A177-3AD203B41FA5}">
                      <a16:colId xmlns:a16="http://schemas.microsoft.com/office/drawing/2014/main" val="5083278"/>
                    </a:ext>
                  </a:extLst>
                </a:gridCol>
                <a:gridCol w="772341">
                  <a:extLst>
                    <a:ext uri="{9D8B030D-6E8A-4147-A177-3AD203B41FA5}">
                      <a16:colId xmlns:a16="http://schemas.microsoft.com/office/drawing/2014/main" val="3044289925"/>
                    </a:ext>
                  </a:extLst>
                </a:gridCol>
              </a:tblGrid>
              <a:tr h="595555">
                <a:tc>
                  <a:txBody>
                    <a:bodyPr/>
                    <a:lstStyle/>
                    <a:p>
                      <a:pPr algn="ctr"/>
                      <a:r>
                        <a:rPr lang="en-GB" sz="2600" dirty="0">
                          <a:latin typeface="Century Gothic" panose="020B0502020202020204" pitchFamily="34" charset="0"/>
                        </a:rPr>
                        <a:t>5</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s o l u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493169350"/>
                  </a:ext>
                </a:extLst>
              </a:tr>
              <a:tr h="646865">
                <a:tc>
                  <a:txBody>
                    <a:bodyPr/>
                    <a:lstStyle/>
                    <a:p>
                      <a:pPr algn="ctr"/>
                      <a:r>
                        <a:rPr lang="en-GB" sz="2600" dirty="0">
                          <a:latin typeface="Century Gothic" panose="020B0502020202020204" pitchFamily="34" charset="0"/>
                        </a:rPr>
                        <a:t>6</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m u s c u l a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776028336"/>
                  </a:ext>
                </a:extLst>
              </a:tr>
              <a:tr h="595555">
                <a:tc>
                  <a:txBody>
                    <a:bodyPr/>
                    <a:lstStyle/>
                    <a:p>
                      <a:pPr algn="ctr"/>
                      <a:r>
                        <a:rPr lang="en-GB" sz="2600" dirty="0">
                          <a:latin typeface="Century Gothic" panose="020B0502020202020204" pitchFamily="34" charset="0"/>
                        </a:rPr>
                        <a:t>7</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n a t a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935862759"/>
                  </a:ext>
                </a:extLst>
              </a:tr>
              <a:tr h="595555">
                <a:tc>
                  <a:txBody>
                    <a:bodyPr/>
                    <a:lstStyle/>
                    <a:p>
                      <a:pPr algn="ctr"/>
                      <a:r>
                        <a:rPr lang="en-GB" sz="2600" dirty="0">
                          <a:latin typeface="Century Gothic" panose="020B0502020202020204" pitchFamily="34" charset="0"/>
                        </a:rPr>
                        <a:t>8</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g a r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3644091737"/>
                  </a:ext>
                </a:extLst>
              </a:tr>
            </a:tbl>
          </a:graphicData>
        </a:graphic>
      </p:graphicFrame>
      <p:sp>
        <p:nvSpPr>
          <p:cNvPr id="46" name="TextBox 45">
            <a:extLst>
              <a:ext uri="{FF2B5EF4-FFF2-40B4-BE49-F238E27FC236}">
                <a16:creationId xmlns:a16="http://schemas.microsoft.com/office/drawing/2014/main" id="{D66F86AC-738F-719A-583D-D2DE6BF60862}"/>
              </a:ext>
            </a:extLst>
          </p:cNvPr>
          <p:cNvSpPr txBox="1"/>
          <p:nvPr/>
        </p:nvSpPr>
        <p:spPr>
          <a:xfrm>
            <a:off x="10002473" y="5525590"/>
            <a:ext cx="19020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lumMod val="95000"/>
                    <a:lumOff val="5000"/>
                  </a:schemeClr>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chemeClr val="tx1">
                    <a:lumMod val="95000"/>
                    <a:lumOff val="5000"/>
                  </a:schemeClr>
                </a:solidFill>
                <a:effectLst/>
                <a:uLnTx/>
                <a:uFillTx/>
                <a:latin typeface="Century Gothic"/>
                <a:ea typeface="Century Gothic"/>
                <a:cs typeface="Century Gothic"/>
                <a:sym typeface="Century Gothic"/>
              </a:rPr>
              <a:t>tion</a:t>
            </a:r>
            <a:r>
              <a:rPr kumimoji="0" lang="en-GB" sz="2400" b="1" i="0" u="none" strike="noStrike" kern="0" cap="none" spc="0" normalizeH="0" baseline="0" noProof="0" dirty="0">
                <a:ln>
                  <a:noFill/>
                </a:ln>
                <a:solidFill>
                  <a:schemeClr val="tx1">
                    <a:lumMod val="95000"/>
                    <a:lumOff val="5000"/>
                  </a:schemeClr>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chemeClr val="tx1">
                    <a:lumMod val="95000"/>
                    <a:lumOff val="5000"/>
                  </a:schemeClr>
                </a:solidFill>
                <a:effectLst/>
                <a:uLnTx/>
                <a:uFillTx/>
                <a:latin typeface="Century Gothic"/>
                <a:ea typeface="Century Gothic"/>
                <a:cs typeface="Century Gothic"/>
                <a:sym typeface="Century Gothic"/>
              </a:rPr>
              <a:t>çon</a:t>
            </a:r>
            <a:endParaRPr kumimoji="0" lang="en-GB" sz="2400" b="1" i="0" u="none" strike="noStrike" kern="1200" cap="none" spc="0" normalizeH="0" baseline="0" noProof="0" dirty="0">
              <a:ln>
                <a:noFill/>
              </a:ln>
              <a:solidFill>
                <a:schemeClr val="tx1">
                  <a:lumMod val="95000"/>
                  <a:lumOff val="5000"/>
                </a:schemeClr>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9ADC80B9-BAFF-FA89-8F1A-6A247D0CDC99}"/>
              </a:ext>
            </a:extLst>
          </p:cNvPr>
          <p:cNvSpPr/>
          <p:nvPr/>
        </p:nvSpPr>
        <p:spPr>
          <a:xfrm>
            <a:off x="7730092" y="6100379"/>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8" name="Rectangle 47">
            <a:extLst>
              <a:ext uri="{FF2B5EF4-FFF2-40B4-BE49-F238E27FC236}">
                <a16:creationId xmlns:a16="http://schemas.microsoft.com/office/drawing/2014/main" id="{EEB5B934-5FBE-7841-C912-60011BFA2DF5}"/>
              </a:ext>
            </a:extLst>
          </p:cNvPr>
          <p:cNvSpPr/>
          <p:nvPr/>
        </p:nvSpPr>
        <p:spPr>
          <a:xfrm>
            <a:off x="8811674" y="6750745"/>
            <a:ext cx="998518"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9" name="Rectangle 48">
            <a:extLst>
              <a:ext uri="{FF2B5EF4-FFF2-40B4-BE49-F238E27FC236}">
                <a16:creationId xmlns:a16="http://schemas.microsoft.com/office/drawing/2014/main" id="{DDDD23A5-9B7F-2969-8422-F82A06EB6852}"/>
              </a:ext>
            </a:extLst>
          </p:cNvPr>
          <p:cNvSpPr/>
          <p:nvPr/>
        </p:nvSpPr>
        <p:spPr>
          <a:xfrm>
            <a:off x="7931372" y="7379369"/>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50" name="Rectangle 49">
            <a:extLst>
              <a:ext uri="{FF2B5EF4-FFF2-40B4-BE49-F238E27FC236}">
                <a16:creationId xmlns:a16="http://schemas.microsoft.com/office/drawing/2014/main" id="{290B9DF9-6EE4-F765-7F5E-B14CC7DED468}"/>
              </a:ext>
            </a:extLst>
          </p:cNvPr>
          <p:cNvSpPr/>
          <p:nvPr/>
        </p:nvSpPr>
        <p:spPr>
          <a:xfrm>
            <a:off x="7680245" y="7938353"/>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pic>
        <p:nvPicPr>
          <p:cNvPr id="51" name="Picture 50">
            <a:extLst>
              <a:ext uri="{FF2B5EF4-FFF2-40B4-BE49-F238E27FC236}">
                <a16:creationId xmlns:a16="http://schemas.microsoft.com/office/drawing/2014/main" id="{D4E8B5F5-DD9F-359C-60AB-F389E104B874}"/>
              </a:ext>
            </a:extLst>
          </p:cNvPr>
          <p:cNvPicPr>
            <a:picLocks noChangeAspect="1"/>
          </p:cNvPicPr>
          <p:nvPr/>
        </p:nvPicPr>
        <p:blipFill>
          <a:blip r:embed="rId10"/>
          <a:stretch>
            <a:fillRect/>
          </a:stretch>
        </p:blipFill>
        <p:spPr>
          <a:xfrm>
            <a:off x="2886745" y="5941506"/>
            <a:ext cx="1002080" cy="2508939"/>
          </a:xfrm>
          <a:prstGeom prst="rect">
            <a:avLst/>
          </a:prstGeom>
        </p:spPr>
      </p:pic>
      <p:pic>
        <p:nvPicPr>
          <p:cNvPr id="52" name="Picture 51">
            <a:extLst>
              <a:ext uri="{FF2B5EF4-FFF2-40B4-BE49-F238E27FC236}">
                <a16:creationId xmlns:a16="http://schemas.microsoft.com/office/drawing/2014/main" id="{071F6D4C-D81D-81D8-5357-8C4E2EC9D343}"/>
              </a:ext>
            </a:extLst>
          </p:cNvPr>
          <p:cNvPicPr>
            <a:picLocks noChangeAspect="1"/>
          </p:cNvPicPr>
          <p:nvPr/>
        </p:nvPicPr>
        <p:blipFill>
          <a:blip r:embed="rId11"/>
          <a:stretch>
            <a:fillRect/>
          </a:stretch>
        </p:blipFill>
        <p:spPr>
          <a:xfrm>
            <a:off x="9161316" y="6038049"/>
            <a:ext cx="560351" cy="2439788"/>
          </a:xfrm>
          <a:prstGeom prst="rect">
            <a:avLst/>
          </a:prstGeom>
        </p:spPr>
      </p:pic>
      <p:sp>
        <p:nvSpPr>
          <p:cNvPr id="53" name="Rectangle: Rounded Corners 52">
            <a:extLst>
              <a:ext uri="{FF2B5EF4-FFF2-40B4-BE49-F238E27FC236}">
                <a16:creationId xmlns:a16="http://schemas.microsoft.com/office/drawing/2014/main" id="{AE308C92-C5C4-C68F-0AF4-1C696DA21462}"/>
              </a:ext>
            </a:extLst>
          </p:cNvPr>
          <p:cNvSpPr/>
          <p:nvPr/>
        </p:nvSpPr>
        <p:spPr>
          <a:xfrm>
            <a:off x="420197" y="13354610"/>
            <a:ext cx="3008043" cy="41416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4" name="TextBox 53">
            <a:extLst>
              <a:ext uri="{FF2B5EF4-FFF2-40B4-BE49-F238E27FC236}">
                <a16:creationId xmlns:a16="http://schemas.microsoft.com/office/drawing/2014/main" id="{6A95F189-4EE8-7B0E-93AF-2C178C580D35}"/>
              </a:ext>
            </a:extLst>
          </p:cNvPr>
          <p:cNvSpPr txBox="1"/>
          <p:nvPr/>
        </p:nvSpPr>
        <p:spPr>
          <a:xfrm>
            <a:off x="372646" y="13329101"/>
            <a:ext cx="33976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fais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du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vélo</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55" name="Rectangle 54">
            <a:extLst>
              <a:ext uri="{FF2B5EF4-FFF2-40B4-BE49-F238E27FC236}">
                <a16:creationId xmlns:a16="http://schemas.microsoft.com/office/drawing/2014/main" id="{6ABD18A7-EEBA-C5BA-C0F0-EC60E70F2119}"/>
              </a:ext>
            </a:extLst>
          </p:cNvPr>
          <p:cNvSpPr/>
          <p:nvPr/>
        </p:nvSpPr>
        <p:spPr>
          <a:xfrm>
            <a:off x="4499902" y="13370223"/>
            <a:ext cx="468716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do/am doing cycling.</a:t>
            </a:r>
            <a:endParaRPr lang="en-GB" sz="2400" dirty="0">
              <a:solidFill>
                <a:schemeClr val="tx1">
                  <a:lumMod val="65000"/>
                  <a:lumOff val="35000"/>
                </a:schemeClr>
              </a:solidFill>
            </a:endParaRPr>
          </a:p>
        </p:txBody>
      </p:sp>
      <p:sp>
        <p:nvSpPr>
          <p:cNvPr id="56" name="Google Shape;433;p6">
            <a:extLst>
              <a:ext uri="{FF2B5EF4-FFF2-40B4-BE49-F238E27FC236}">
                <a16:creationId xmlns:a16="http://schemas.microsoft.com/office/drawing/2014/main" id="{1A53A9D7-CDA8-324B-258E-2CF0930A9697}"/>
              </a:ext>
            </a:extLst>
          </p:cNvPr>
          <p:cNvSpPr txBox="1"/>
          <p:nvPr/>
        </p:nvSpPr>
        <p:spPr>
          <a:xfrm>
            <a:off x="4032551" y="13372387"/>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7" name="Rectangle: Rounded Corners 56">
            <a:extLst>
              <a:ext uri="{FF2B5EF4-FFF2-40B4-BE49-F238E27FC236}">
                <a16:creationId xmlns:a16="http://schemas.microsoft.com/office/drawing/2014/main" id="{DB61A0DF-2450-76B2-FC5F-C296B6C42226}"/>
              </a:ext>
            </a:extLst>
          </p:cNvPr>
          <p:cNvSpPr/>
          <p:nvPr/>
        </p:nvSpPr>
        <p:spPr>
          <a:xfrm>
            <a:off x="406345" y="13867228"/>
            <a:ext cx="3008043" cy="41416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8" name="TextBox 57">
            <a:extLst>
              <a:ext uri="{FF2B5EF4-FFF2-40B4-BE49-F238E27FC236}">
                <a16:creationId xmlns:a16="http://schemas.microsoft.com/office/drawing/2014/main" id="{77F3C6F1-C180-A36B-726F-0BDAFF348671}"/>
              </a:ext>
            </a:extLst>
          </p:cNvPr>
          <p:cNvSpPr txBox="1"/>
          <p:nvPr/>
        </p:nvSpPr>
        <p:spPr>
          <a:xfrm>
            <a:off x="358794" y="13841719"/>
            <a:ext cx="33976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Il fait </a:t>
            </a:r>
            <a:r>
              <a:rPr lang="en-GB" sz="2400" b="1" kern="0" dirty="0">
                <a:solidFill>
                  <a:schemeClr val="bg2">
                    <a:lumMod val="25000"/>
                  </a:schemeClr>
                </a:solidFill>
                <a:latin typeface="Century Gothic" panose="020F0302020204030204"/>
              </a:rPr>
              <a:t>de la </a:t>
            </a:r>
            <a:r>
              <a:rPr lang="en-GB" sz="2400" kern="0" dirty="0">
                <a:solidFill>
                  <a:schemeClr val="bg2">
                    <a:lumMod val="25000"/>
                  </a:schemeClr>
                </a:solidFill>
                <a:latin typeface="Century Gothic" panose="020F0302020204030204"/>
              </a:rPr>
              <a:t>danse.</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59" name="Rectangle 58">
            <a:extLst>
              <a:ext uri="{FF2B5EF4-FFF2-40B4-BE49-F238E27FC236}">
                <a16:creationId xmlns:a16="http://schemas.microsoft.com/office/drawing/2014/main" id="{9F280899-A2D0-C882-B5A8-D0360579CBF7}"/>
              </a:ext>
            </a:extLst>
          </p:cNvPr>
          <p:cNvSpPr/>
          <p:nvPr/>
        </p:nvSpPr>
        <p:spPr>
          <a:xfrm>
            <a:off x="4486050" y="13910551"/>
            <a:ext cx="468716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He does/is doing dance.</a:t>
            </a:r>
            <a:endParaRPr lang="en-GB" sz="2400" dirty="0">
              <a:solidFill>
                <a:schemeClr val="tx1">
                  <a:lumMod val="65000"/>
                  <a:lumOff val="35000"/>
                </a:schemeClr>
              </a:solidFill>
            </a:endParaRPr>
          </a:p>
        </p:txBody>
      </p:sp>
      <p:sp>
        <p:nvSpPr>
          <p:cNvPr id="60" name="Google Shape;433;p6">
            <a:extLst>
              <a:ext uri="{FF2B5EF4-FFF2-40B4-BE49-F238E27FC236}">
                <a16:creationId xmlns:a16="http://schemas.microsoft.com/office/drawing/2014/main" id="{DCC3E00E-B0F9-B67D-BECE-870DA740B5FB}"/>
              </a:ext>
            </a:extLst>
          </p:cNvPr>
          <p:cNvSpPr txBox="1"/>
          <p:nvPr/>
        </p:nvSpPr>
        <p:spPr>
          <a:xfrm>
            <a:off x="4018699" y="1388500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1" name="Rectangle: Rounded Corners 60">
            <a:extLst>
              <a:ext uri="{FF2B5EF4-FFF2-40B4-BE49-F238E27FC236}">
                <a16:creationId xmlns:a16="http://schemas.microsoft.com/office/drawing/2014/main" id="{8344534E-5A52-5C23-404C-2BBC57097C7E}"/>
              </a:ext>
            </a:extLst>
          </p:cNvPr>
          <p:cNvSpPr/>
          <p:nvPr/>
        </p:nvSpPr>
        <p:spPr>
          <a:xfrm>
            <a:off x="406345" y="14407558"/>
            <a:ext cx="3008043" cy="41416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2" name="TextBox 61">
            <a:extLst>
              <a:ext uri="{FF2B5EF4-FFF2-40B4-BE49-F238E27FC236}">
                <a16:creationId xmlns:a16="http://schemas.microsoft.com/office/drawing/2014/main" id="{BAC691E0-BEC1-3CE8-4CC2-147A4B60C486}"/>
              </a:ext>
            </a:extLst>
          </p:cNvPr>
          <p:cNvSpPr txBox="1"/>
          <p:nvPr/>
        </p:nvSpPr>
        <p:spPr>
          <a:xfrm>
            <a:off x="358794" y="14382049"/>
            <a:ext cx="33976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Tu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fais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du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sport ?</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63" name="Rectangle 62">
            <a:extLst>
              <a:ext uri="{FF2B5EF4-FFF2-40B4-BE49-F238E27FC236}">
                <a16:creationId xmlns:a16="http://schemas.microsoft.com/office/drawing/2014/main" id="{34FBE109-4782-328B-77D9-7527135C5D24}"/>
              </a:ext>
            </a:extLst>
          </p:cNvPr>
          <p:cNvSpPr/>
          <p:nvPr/>
        </p:nvSpPr>
        <p:spPr>
          <a:xfrm>
            <a:off x="4486050" y="14450881"/>
            <a:ext cx="468716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Do you do sport?</a:t>
            </a:r>
            <a:endParaRPr lang="en-GB" sz="2400" dirty="0">
              <a:solidFill>
                <a:schemeClr val="tx1">
                  <a:lumMod val="65000"/>
                  <a:lumOff val="35000"/>
                </a:schemeClr>
              </a:solidFill>
            </a:endParaRPr>
          </a:p>
        </p:txBody>
      </p:sp>
      <p:sp>
        <p:nvSpPr>
          <p:cNvPr id="64" name="Google Shape;433;p6">
            <a:extLst>
              <a:ext uri="{FF2B5EF4-FFF2-40B4-BE49-F238E27FC236}">
                <a16:creationId xmlns:a16="http://schemas.microsoft.com/office/drawing/2014/main" id="{092B3D71-EE13-10A4-5FD8-782D26E3D765}"/>
              </a:ext>
            </a:extLst>
          </p:cNvPr>
          <p:cNvSpPr txBox="1"/>
          <p:nvPr/>
        </p:nvSpPr>
        <p:spPr>
          <a:xfrm>
            <a:off x="4018699" y="1442533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pic>
        <p:nvPicPr>
          <p:cNvPr id="65" name="Graphic 64" descr="Guitar with solid fill">
            <a:extLst>
              <a:ext uri="{FF2B5EF4-FFF2-40B4-BE49-F238E27FC236}">
                <a16:creationId xmlns:a16="http://schemas.microsoft.com/office/drawing/2014/main" id="{794B85CD-FC44-31C9-B8D6-5D82908FA78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00454" y="3444389"/>
            <a:ext cx="914400" cy="914400"/>
          </a:xfrm>
          <a:prstGeom prst="rect">
            <a:avLst/>
          </a:prstGeom>
        </p:spPr>
      </p:pic>
      <p:pic>
        <p:nvPicPr>
          <p:cNvPr id="66" name="Graphic 65" descr="Piano with solid fill">
            <a:extLst>
              <a:ext uri="{FF2B5EF4-FFF2-40B4-BE49-F238E27FC236}">
                <a16:creationId xmlns:a16="http://schemas.microsoft.com/office/drawing/2014/main" id="{DC263F53-F191-BF5B-2006-51A86A978D9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07257" y="3449682"/>
            <a:ext cx="914400" cy="914400"/>
          </a:xfrm>
          <a:prstGeom prst="rect">
            <a:avLst/>
          </a:prstGeom>
        </p:spPr>
      </p:pic>
      <p:grpSp>
        <p:nvGrpSpPr>
          <p:cNvPr id="67" name="Group 66">
            <a:extLst>
              <a:ext uri="{FF2B5EF4-FFF2-40B4-BE49-F238E27FC236}">
                <a16:creationId xmlns:a16="http://schemas.microsoft.com/office/drawing/2014/main" id="{FD292E64-25E0-9338-A52B-0286E9732586}"/>
              </a:ext>
            </a:extLst>
          </p:cNvPr>
          <p:cNvGrpSpPr/>
          <p:nvPr/>
        </p:nvGrpSpPr>
        <p:grpSpPr>
          <a:xfrm>
            <a:off x="6539118" y="3534135"/>
            <a:ext cx="2018224" cy="1056815"/>
            <a:chOff x="2434064" y="1534805"/>
            <a:chExt cx="2018224" cy="1056815"/>
          </a:xfrm>
          <a:solidFill>
            <a:schemeClr val="tx2"/>
          </a:solidFill>
        </p:grpSpPr>
        <p:pic>
          <p:nvPicPr>
            <p:cNvPr id="68" name="Graphic 67" descr="Harp with solid fill">
              <a:extLst>
                <a:ext uri="{FF2B5EF4-FFF2-40B4-BE49-F238E27FC236}">
                  <a16:creationId xmlns:a16="http://schemas.microsoft.com/office/drawing/2014/main" id="{23DD1792-69B7-A895-60B5-022DDB1419A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80688" y="1677220"/>
              <a:ext cx="914400" cy="914400"/>
            </a:xfrm>
            <a:prstGeom prst="rect">
              <a:avLst/>
            </a:prstGeom>
          </p:spPr>
        </p:pic>
        <p:pic>
          <p:nvPicPr>
            <p:cNvPr id="69" name="Graphic 68" descr="Saxophone with solid fill">
              <a:extLst>
                <a:ext uri="{FF2B5EF4-FFF2-40B4-BE49-F238E27FC236}">
                  <a16:creationId xmlns:a16="http://schemas.microsoft.com/office/drawing/2014/main" id="{39F007DC-BC78-35BB-7851-CF7F97EFBFD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434064" y="1631641"/>
              <a:ext cx="914400" cy="914400"/>
            </a:xfrm>
            <a:prstGeom prst="rect">
              <a:avLst/>
            </a:prstGeom>
          </p:spPr>
        </p:pic>
        <p:pic>
          <p:nvPicPr>
            <p:cNvPr id="70" name="Graphic 69" descr="Clarinet with solid fill">
              <a:extLst>
                <a:ext uri="{FF2B5EF4-FFF2-40B4-BE49-F238E27FC236}">
                  <a16:creationId xmlns:a16="http://schemas.microsoft.com/office/drawing/2014/main" id="{9AEBA993-DCD9-BBE8-6531-14C0BD10118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0528664">
              <a:off x="3537888" y="1534805"/>
              <a:ext cx="914400" cy="914400"/>
            </a:xfrm>
            <a:prstGeom prst="rect">
              <a:avLst/>
            </a:prstGeom>
          </p:spPr>
        </p:pic>
      </p:grpSp>
      <p:pic>
        <p:nvPicPr>
          <p:cNvPr id="71" name="Graphic 70" descr="Trumpet with solid fill">
            <a:extLst>
              <a:ext uri="{FF2B5EF4-FFF2-40B4-BE49-F238E27FC236}">
                <a16:creationId xmlns:a16="http://schemas.microsoft.com/office/drawing/2014/main" id="{1391D481-54C6-EEC1-F732-B3B0B4CA9E3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077389" y="3006964"/>
            <a:ext cx="914400" cy="914400"/>
          </a:xfrm>
          <a:prstGeom prst="rect">
            <a:avLst/>
          </a:prstGeom>
        </p:spPr>
      </p:pic>
      <p:pic>
        <p:nvPicPr>
          <p:cNvPr id="72" name="Graphic 71" descr="Dance with solid fill">
            <a:extLst>
              <a:ext uri="{FF2B5EF4-FFF2-40B4-BE49-F238E27FC236}">
                <a16:creationId xmlns:a16="http://schemas.microsoft.com/office/drawing/2014/main" id="{89EF15D1-A136-CB56-6CCE-A1C5A12F1F6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441451" y="1184551"/>
            <a:ext cx="1100394" cy="1100394"/>
          </a:xfrm>
          <a:prstGeom prst="rect">
            <a:avLst/>
          </a:prstGeom>
        </p:spPr>
      </p:pic>
      <p:pic>
        <p:nvPicPr>
          <p:cNvPr id="73" name="Graphic 72" descr="Yoga with solid fill">
            <a:extLst>
              <a:ext uri="{FF2B5EF4-FFF2-40B4-BE49-F238E27FC236}">
                <a16:creationId xmlns:a16="http://schemas.microsoft.com/office/drawing/2014/main" id="{946161E3-7125-7E10-7253-710356C53B5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762673" y="1382883"/>
            <a:ext cx="914400" cy="914400"/>
          </a:xfrm>
          <a:prstGeom prst="rect">
            <a:avLst/>
          </a:prstGeom>
        </p:spPr>
      </p:pic>
      <p:pic>
        <p:nvPicPr>
          <p:cNvPr id="74" name="Graphic 73" descr="Body builder with solid fill">
            <a:extLst>
              <a:ext uri="{FF2B5EF4-FFF2-40B4-BE49-F238E27FC236}">
                <a16:creationId xmlns:a16="http://schemas.microsoft.com/office/drawing/2014/main" id="{497C297A-073D-F2A7-90B1-A54910A8D9D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980529" y="2124091"/>
            <a:ext cx="914400" cy="914400"/>
          </a:xfrm>
          <a:prstGeom prst="rect">
            <a:avLst/>
          </a:prstGeom>
        </p:spPr>
      </p:pic>
      <p:pic>
        <p:nvPicPr>
          <p:cNvPr id="75" name="Graphic 74" descr="Run with solid fill">
            <a:extLst>
              <a:ext uri="{FF2B5EF4-FFF2-40B4-BE49-F238E27FC236}">
                <a16:creationId xmlns:a16="http://schemas.microsoft.com/office/drawing/2014/main" id="{F154A3D7-79B6-A92D-E3F2-1B3202277A5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841872" y="1224801"/>
            <a:ext cx="914400" cy="914400"/>
          </a:xfrm>
          <a:prstGeom prst="rect">
            <a:avLst/>
          </a:prstGeom>
        </p:spPr>
      </p:pic>
      <p:pic>
        <p:nvPicPr>
          <p:cNvPr id="76" name="Graphic 75" descr="Walk with solid fill">
            <a:extLst>
              <a:ext uri="{FF2B5EF4-FFF2-40B4-BE49-F238E27FC236}">
                <a16:creationId xmlns:a16="http://schemas.microsoft.com/office/drawing/2014/main" id="{736A76C0-F1E5-E300-A0A9-023C04AB4B36}"/>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004418" y="2108980"/>
            <a:ext cx="914400" cy="914400"/>
          </a:xfrm>
          <a:prstGeom prst="rect">
            <a:avLst/>
          </a:prstGeom>
        </p:spPr>
      </p:pic>
      <p:pic>
        <p:nvPicPr>
          <p:cNvPr id="77" name="Graphic 76" descr="Cycling with solid fill">
            <a:extLst>
              <a:ext uri="{FF2B5EF4-FFF2-40B4-BE49-F238E27FC236}">
                <a16:creationId xmlns:a16="http://schemas.microsoft.com/office/drawing/2014/main" id="{38416978-9473-E1D4-9B5A-E7F9A487C0C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200054" y="2075417"/>
            <a:ext cx="947963" cy="947963"/>
          </a:xfrm>
          <a:prstGeom prst="rect">
            <a:avLst/>
          </a:prstGeom>
        </p:spPr>
      </p:pic>
      <p:pic>
        <p:nvPicPr>
          <p:cNvPr id="78" name="Graphic 77" descr="Body builder with solid fill">
            <a:extLst>
              <a:ext uri="{FF2B5EF4-FFF2-40B4-BE49-F238E27FC236}">
                <a16:creationId xmlns:a16="http://schemas.microsoft.com/office/drawing/2014/main" id="{B89B79B0-1AF2-7CF1-F367-7933696727E9}"/>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791672" y="6772473"/>
            <a:ext cx="418138" cy="418138"/>
          </a:xfrm>
          <a:prstGeom prst="rect">
            <a:avLst/>
          </a:prstGeom>
        </p:spPr>
      </p:pic>
      <p:sp>
        <p:nvSpPr>
          <p:cNvPr id="79" name="CustomShape 3">
            <a:extLst>
              <a:ext uri="{FF2B5EF4-FFF2-40B4-BE49-F238E27FC236}">
                <a16:creationId xmlns:a16="http://schemas.microsoft.com/office/drawing/2014/main" id="{09DFB010-9031-CC73-AA5A-B794AE7521AF}"/>
              </a:ext>
            </a:extLst>
          </p:cNvPr>
          <p:cNvSpPr/>
          <p:nvPr/>
        </p:nvSpPr>
        <p:spPr>
          <a:xfrm>
            <a:off x="274879" y="12805571"/>
            <a:ext cx="9103074"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Use </a:t>
            </a:r>
            <a:r>
              <a:rPr lang="en-GB" sz="2400" b="1" strike="noStrike" spc="-1" dirty="0">
                <a:solidFill>
                  <a:schemeClr val="tx1">
                    <a:lumMod val="65000"/>
                    <a:lumOff val="35000"/>
                  </a:schemeClr>
                </a:solidFill>
                <a:latin typeface="Century Gothic" panose="020B0502020202020204" pitchFamily="34" charset="0"/>
                <a:ea typeface="Century Gothic"/>
              </a:rPr>
              <a:t>faire + de + le/la/le </a:t>
            </a:r>
            <a:r>
              <a:rPr lang="en-GB" sz="2400" strike="noStrike" spc="-1" dirty="0">
                <a:solidFill>
                  <a:schemeClr val="tx1">
                    <a:lumMod val="65000"/>
                    <a:lumOff val="35000"/>
                  </a:schemeClr>
                </a:solidFill>
                <a:latin typeface="Century Gothic" panose="020B0502020202020204" pitchFamily="34" charset="0"/>
                <a:ea typeface="Century Gothic"/>
              </a:rPr>
              <a:t>to say a sport you do:</a:t>
            </a:r>
            <a:endParaRPr lang="en-GB" sz="2400" b="0" strike="noStrike" spc="-1" dirty="0">
              <a:solidFill>
                <a:schemeClr val="tx1">
                  <a:lumMod val="65000"/>
                  <a:lumOff val="35000"/>
                </a:schemeClr>
              </a:solidFill>
              <a:latin typeface="Century Gothic" panose="020B0502020202020204" pitchFamily="34" charset="0"/>
            </a:endParaRPr>
          </a:p>
        </p:txBody>
      </p:sp>
      <p:sp>
        <p:nvSpPr>
          <p:cNvPr id="80" name="Speech Bubble: Rectangle with Corners Rounded 79">
            <a:extLst>
              <a:ext uri="{FF2B5EF4-FFF2-40B4-BE49-F238E27FC236}">
                <a16:creationId xmlns:a16="http://schemas.microsoft.com/office/drawing/2014/main" id="{5F455906-96D7-6FF5-8F42-22124672442C}"/>
              </a:ext>
            </a:extLst>
          </p:cNvPr>
          <p:cNvSpPr/>
          <p:nvPr/>
        </p:nvSpPr>
        <p:spPr>
          <a:xfrm>
            <a:off x="513205" y="14907250"/>
            <a:ext cx="10244488" cy="470447"/>
          </a:xfrm>
          <a:prstGeom prst="wedgeRoundRectCallout">
            <a:avLst>
              <a:gd name="adj1" fmla="val -11894"/>
              <a:gd name="adj2" fmla="val -8829"/>
              <a:gd name="adj3" fmla="val 16667"/>
            </a:avLst>
          </a:prstGeom>
          <a:solidFill>
            <a:srgbClr val="D9F6F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tx1"/>
                </a:solidFill>
                <a:effectLst/>
                <a:uLnTx/>
                <a:uFillTx/>
                <a:latin typeface="Century Gothic" panose="020F0302020204030204"/>
              </a:rPr>
              <a:t>Remember: </a:t>
            </a:r>
            <a:r>
              <a:rPr kumimoji="0" lang="en-GB" sz="2400" b="1" i="0" u="sng" strike="noStrike" kern="1200" cap="none" spc="0" normalizeH="0" baseline="0" noProof="0" dirty="0">
                <a:ln>
                  <a:noFill/>
                </a:ln>
                <a:solidFill>
                  <a:schemeClr val="tx1"/>
                </a:solidFill>
                <a:effectLst/>
                <a:uLnTx/>
                <a:uFillTx/>
                <a:latin typeface="Century Gothic" panose="020F0302020204030204"/>
              </a:rPr>
              <a:t>you do/make</a:t>
            </a:r>
            <a:r>
              <a:rPr kumimoji="0" lang="en-GB" sz="2400" b="1" i="0" u="none" strike="noStrike" kern="1200" cap="none" spc="0" normalizeH="0" baseline="0" noProof="0" dirty="0">
                <a:ln>
                  <a:noFill/>
                </a:ln>
                <a:solidFill>
                  <a:schemeClr val="tx1"/>
                </a:solidFill>
                <a:effectLst/>
                <a:uLnTx/>
                <a:uFillTx/>
                <a:latin typeface="Century Gothic" panose="020F0302020204030204"/>
              </a:rPr>
              <a:t> </a:t>
            </a:r>
            <a:r>
              <a:rPr kumimoji="0" lang="en-GB" sz="2400" b="0" i="0" u="none" strike="noStrike" kern="1200" cap="none" spc="0" normalizeH="0" baseline="0" noProof="0" dirty="0">
                <a:ln>
                  <a:noFill/>
                </a:ln>
                <a:solidFill>
                  <a:schemeClr val="tx1"/>
                </a:solidFill>
                <a:effectLst/>
                <a:uLnTx/>
                <a:uFillTx/>
                <a:latin typeface="Century Gothic" panose="020F0302020204030204"/>
              </a:rPr>
              <a:t>is the same form as I do/make</a:t>
            </a:r>
            <a:r>
              <a:rPr kumimoji="0" lang="en-GB" sz="2400" b="0" i="0" u="none" strike="noStrike" kern="1200" cap="none" spc="0" normalizeH="0" noProof="0" dirty="0">
                <a:ln>
                  <a:noFill/>
                </a:ln>
                <a:solidFill>
                  <a:schemeClr val="tx1"/>
                </a:solidFill>
                <a:effectLst/>
                <a:uLnTx/>
                <a:uFillTx/>
                <a:latin typeface="Century Gothic" panose="020F0302020204030204"/>
              </a:rPr>
              <a:t> </a:t>
            </a:r>
            <a:r>
              <a:rPr kumimoji="0" lang="en-GB" sz="2400" b="0" i="0" u="none" strike="noStrike" kern="1200" cap="none" spc="0" normalizeH="0" noProof="0" dirty="0">
                <a:ln>
                  <a:noFill/>
                </a:ln>
                <a:solidFill>
                  <a:schemeClr val="tx1"/>
                </a:solidFill>
                <a:effectLst/>
                <a:uLnTx/>
                <a:uFillTx/>
                <a:latin typeface="Century Gothic" panose="020F0302020204030204"/>
                <a:sym typeface="Wingdings" panose="05000000000000000000" pitchFamily="2" charset="2"/>
              </a:rPr>
              <a:t> </a:t>
            </a:r>
            <a:r>
              <a:rPr kumimoji="0" lang="en-GB" sz="2400" b="1" i="0" u="sng" strike="noStrike" kern="1200" cap="none" spc="0" normalizeH="0" noProof="0" dirty="0" err="1">
                <a:ln>
                  <a:noFill/>
                </a:ln>
                <a:solidFill>
                  <a:schemeClr val="tx1"/>
                </a:solidFill>
                <a:effectLst/>
                <a:uLnTx/>
                <a:uFillTx/>
                <a:latin typeface="Century Gothic" panose="020F0302020204030204"/>
                <a:sym typeface="Wingdings" panose="05000000000000000000" pitchFamily="2" charset="2"/>
              </a:rPr>
              <a:t>fais</a:t>
            </a:r>
            <a:r>
              <a:rPr kumimoji="0" lang="en-GB" sz="2400" b="0" i="0" u="none" strike="noStrike" kern="1200" cap="none" spc="0" normalizeH="0" noProof="0" dirty="0">
                <a:ln>
                  <a:noFill/>
                </a:ln>
                <a:solidFill>
                  <a:schemeClr val="tx1"/>
                </a:solidFill>
                <a:effectLst/>
                <a:uLnTx/>
                <a:uFillTx/>
                <a:latin typeface="Century Gothic" panose="020F0302020204030204"/>
                <a:sym typeface="Wingdings" panose="05000000000000000000" pitchFamily="2" charset="2"/>
              </a:rPr>
              <a:t>.</a:t>
            </a:r>
            <a:endParaRPr kumimoji="0" lang="en-GB" sz="2400" b="1" i="0" u="none" strike="noStrike" kern="1200" cap="none" spc="0" normalizeH="0" baseline="0" noProof="0" dirty="0">
              <a:ln>
                <a:noFill/>
              </a:ln>
              <a:solidFill>
                <a:schemeClr val="tx1"/>
              </a:solidFill>
              <a:effectLst/>
              <a:uLnTx/>
              <a:uFillTx/>
              <a:latin typeface="Century Gothic" panose="020F0302020204030204"/>
            </a:endParaRPr>
          </a:p>
        </p:txBody>
      </p:sp>
      <p:sp>
        <p:nvSpPr>
          <p:cNvPr id="81" name="Speech Bubble: Rectangle with Corners Rounded 80">
            <a:extLst>
              <a:ext uri="{FF2B5EF4-FFF2-40B4-BE49-F238E27FC236}">
                <a16:creationId xmlns:a16="http://schemas.microsoft.com/office/drawing/2014/main" id="{17A2FE6D-A609-86DC-D9C2-CA3368BEDAF1}"/>
              </a:ext>
            </a:extLst>
          </p:cNvPr>
          <p:cNvSpPr/>
          <p:nvPr/>
        </p:nvSpPr>
        <p:spPr>
          <a:xfrm>
            <a:off x="7991789" y="12836060"/>
            <a:ext cx="3827565" cy="770175"/>
          </a:xfrm>
          <a:prstGeom prst="wedgeRoundRectCallout">
            <a:avLst>
              <a:gd name="adj1" fmla="val -74833"/>
              <a:gd name="adj2" fmla="val 24078"/>
              <a:gd name="adj3" fmla="val 16667"/>
            </a:avLst>
          </a:prstGeom>
          <a:solidFill>
            <a:srgbClr val="D9F6F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tx1"/>
                </a:solidFill>
                <a:effectLst/>
                <a:uLnTx/>
                <a:uFillTx/>
                <a:latin typeface="Century Gothic" panose="020F0302020204030204"/>
              </a:rPr>
              <a:t>We don’t use anything here in English.</a:t>
            </a:r>
            <a:endParaRPr kumimoji="0" lang="en-GB" sz="2400" b="1"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1346368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30210"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32923" y="237596"/>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3</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02" name="Rectangle: Rounded Corners 101">
            <a:extLst>
              <a:ext uri="{FF2B5EF4-FFF2-40B4-BE49-F238E27FC236}">
                <a16:creationId xmlns:a16="http://schemas.microsoft.com/office/drawing/2014/main" id="{8BF513AB-393B-4AE7-BFFE-147A8FC94ECD}"/>
              </a:ext>
            </a:extLst>
          </p:cNvPr>
          <p:cNvSpPr/>
          <p:nvPr/>
        </p:nvSpPr>
        <p:spPr>
          <a:xfrm>
            <a:off x="204796" y="1118517"/>
            <a:ext cx="11723927" cy="3385234"/>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Title 1">
            <a:extLst>
              <a:ext uri="{FF2B5EF4-FFF2-40B4-BE49-F238E27FC236}">
                <a16:creationId xmlns:a16="http://schemas.microsoft.com/office/drawing/2014/main" id="{168B10F7-50CC-4198-B7AC-020119DE6AB7}"/>
              </a:ext>
            </a:extLst>
          </p:cNvPr>
          <p:cNvSpPr txBox="1">
            <a:spLocks/>
          </p:cNvSpPr>
          <p:nvPr/>
        </p:nvSpPr>
        <p:spPr>
          <a:xfrm>
            <a:off x="9793029" y="1349985"/>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04" name="Google Shape;170;p8" descr="Jigsaw, Puzzle, Piece, Game, Concept, Solution">
            <a:extLst>
              <a:ext uri="{FF2B5EF4-FFF2-40B4-BE49-F238E27FC236}">
                <a16:creationId xmlns:a16="http://schemas.microsoft.com/office/drawing/2014/main" id="{1382F3F5-FDE1-47C2-9D73-9B1D11975574}"/>
              </a:ext>
            </a:extLst>
          </p:cNvPr>
          <p:cNvPicPr preferRelativeResize="0"/>
          <p:nvPr/>
        </p:nvPicPr>
        <p:blipFill rotWithShape="1">
          <a:blip r:embed="rId3">
            <a:alphaModFix/>
          </a:blip>
          <a:srcRect/>
          <a:stretch/>
        </p:blipFill>
        <p:spPr>
          <a:xfrm>
            <a:off x="9510692" y="1191050"/>
            <a:ext cx="564673" cy="593358"/>
          </a:xfrm>
          <a:prstGeom prst="rect">
            <a:avLst/>
          </a:prstGeom>
          <a:noFill/>
          <a:ln>
            <a:noFill/>
          </a:ln>
        </p:spPr>
      </p:pic>
      <p:sp>
        <p:nvSpPr>
          <p:cNvPr id="105" name="CustomShape 3">
            <a:extLst>
              <a:ext uri="{FF2B5EF4-FFF2-40B4-BE49-F238E27FC236}">
                <a16:creationId xmlns:a16="http://schemas.microsoft.com/office/drawing/2014/main" id="{D824A5B0-F996-4D06-854D-D1F171CA6067}"/>
              </a:ext>
            </a:extLst>
          </p:cNvPr>
          <p:cNvSpPr/>
          <p:nvPr/>
        </p:nvSpPr>
        <p:spPr>
          <a:xfrm>
            <a:off x="374185" y="1677501"/>
            <a:ext cx="8757822"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Use </a:t>
            </a:r>
            <a:r>
              <a:rPr lang="en-GB" sz="2400" b="1" strike="noStrike" spc="-1" dirty="0" err="1">
                <a:solidFill>
                  <a:schemeClr val="tx1">
                    <a:lumMod val="65000"/>
                    <a:lumOff val="35000"/>
                  </a:schemeClr>
                </a:solidFill>
                <a:latin typeface="Century Gothic" panose="020B0502020202020204" pitchFamily="34" charset="0"/>
                <a:ea typeface="Century Gothic"/>
              </a:rPr>
              <a:t>jouer</a:t>
            </a:r>
            <a:r>
              <a:rPr lang="en-GB" sz="2400" b="1" strike="noStrike" spc="-1" dirty="0">
                <a:solidFill>
                  <a:schemeClr val="tx1">
                    <a:lumMod val="65000"/>
                    <a:lumOff val="35000"/>
                  </a:schemeClr>
                </a:solidFill>
                <a:latin typeface="Century Gothic" panose="020B0502020202020204" pitchFamily="34" charset="0"/>
                <a:ea typeface="Century Gothic"/>
              </a:rPr>
              <a:t> + de </a:t>
            </a:r>
            <a:r>
              <a:rPr lang="en-GB" sz="2400" strike="noStrike" spc="-1" dirty="0">
                <a:solidFill>
                  <a:schemeClr val="tx1">
                    <a:lumMod val="65000"/>
                    <a:lumOff val="35000"/>
                  </a:schemeClr>
                </a:solidFill>
                <a:latin typeface="Century Gothic" panose="020B0502020202020204" pitchFamily="34" charset="0"/>
                <a:ea typeface="Century Gothic"/>
              </a:rPr>
              <a:t>to say what instrument you play:</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109" name="Title 1">
            <a:extLst>
              <a:ext uri="{FF2B5EF4-FFF2-40B4-BE49-F238E27FC236}">
                <a16:creationId xmlns:a16="http://schemas.microsoft.com/office/drawing/2014/main" id="{D9EFB5AA-0255-4D97-BC09-16018C71BF1A}"/>
              </a:ext>
            </a:extLst>
          </p:cNvPr>
          <p:cNvSpPr txBox="1">
            <a:spLocks/>
          </p:cNvSpPr>
          <p:nvPr/>
        </p:nvSpPr>
        <p:spPr>
          <a:xfrm>
            <a:off x="396379" y="1170097"/>
            <a:ext cx="5894693" cy="593358"/>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3200" b="1" spc="-1" dirty="0" err="1">
                <a:solidFill>
                  <a:schemeClr val="tx1">
                    <a:lumMod val="65000"/>
                    <a:lumOff val="35000"/>
                  </a:schemeClr>
                </a:solidFill>
                <a:latin typeface="Century Gothic" panose="020B0502020202020204" pitchFamily="34" charset="0"/>
                <a:ea typeface="Century Gothic"/>
              </a:rPr>
              <a:t>Jouer</a:t>
            </a:r>
            <a:r>
              <a:rPr lang="en-GB" sz="3200" b="1" spc="-1" dirty="0">
                <a:solidFill>
                  <a:schemeClr val="tx1">
                    <a:lumMod val="65000"/>
                    <a:lumOff val="35000"/>
                  </a:schemeClr>
                </a:solidFill>
                <a:latin typeface="Century Gothic" panose="020B0502020202020204" pitchFamily="34" charset="0"/>
                <a:ea typeface="Century Gothic"/>
              </a:rPr>
              <a:t> </a:t>
            </a:r>
            <a:r>
              <a:rPr lang="en-GB" sz="3200" spc="-1" dirty="0">
                <a:solidFill>
                  <a:schemeClr val="tx1">
                    <a:lumMod val="65000"/>
                    <a:lumOff val="35000"/>
                  </a:schemeClr>
                </a:solidFill>
                <a:latin typeface="Century Gothic" panose="020B0502020202020204" pitchFamily="34" charset="0"/>
                <a:ea typeface="Century Gothic"/>
              </a:rPr>
              <a:t>(to play) and </a:t>
            </a:r>
            <a:r>
              <a:rPr lang="en-GB" sz="3200" b="1" spc="-1" dirty="0" err="1">
                <a:solidFill>
                  <a:schemeClr val="tx1">
                    <a:lumMod val="65000"/>
                    <a:lumOff val="35000"/>
                  </a:schemeClr>
                </a:solidFill>
                <a:latin typeface="Century Gothic" panose="020B0502020202020204" pitchFamily="34" charset="0"/>
                <a:ea typeface="Century Gothic"/>
              </a:rPr>
              <a:t>jouer</a:t>
            </a:r>
            <a:r>
              <a:rPr lang="en-GB" sz="3200" b="1" spc="-1" dirty="0">
                <a:solidFill>
                  <a:schemeClr val="tx1">
                    <a:lumMod val="65000"/>
                    <a:lumOff val="35000"/>
                  </a:schemeClr>
                </a:solidFill>
                <a:latin typeface="Century Gothic" panose="020B0502020202020204" pitchFamily="34" charset="0"/>
                <a:ea typeface="Century Gothic"/>
              </a:rPr>
              <a:t> de</a:t>
            </a:r>
            <a:endParaRPr lang="en-GB" sz="3200" dirty="0">
              <a:solidFill>
                <a:schemeClr val="tx1">
                  <a:lumMod val="65000"/>
                  <a:lumOff val="35000"/>
                </a:schemeClr>
              </a:solidFill>
            </a:endParaRPr>
          </a:p>
        </p:txBody>
      </p:sp>
      <p:sp>
        <p:nvSpPr>
          <p:cNvPr id="110" name="Rectangle: Rounded Corners 109">
            <a:extLst>
              <a:ext uri="{FF2B5EF4-FFF2-40B4-BE49-F238E27FC236}">
                <a16:creationId xmlns:a16="http://schemas.microsoft.com/office/drawing/2014/main" id="{3EDBA349-1680-4FA6-8E98-66470F7A4E4A}"/>
              </a:ext>
            </a:extLst>
          </p:cNvPr>
          <p:cNvSpPr/>
          <p:nvPr/>
        </p:nvSpPr>
        <p:spPr>
          <a:xfrm>
            <a:off x="673392" y="2725236"/>
            <a:ext cx="3832998" cy="39144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3" name="TextBox 112">
            <a:extLst>
              <a:ext uri="{FF2B5EF4-FFF2-40B4-BE49-F238E27FC236}">
                <a16:creationId xmlns:a16="http://schemas.microsoft.com/office/drawing/2014/main" id="{B8BEF0CE-8DA6-4F17-AF59-66501E224014}"/>
              </a:ext>
            </a:extLst>
          </p:cNvPr>
          <p:cNvSpPr txBox="1"/>
          <p:nvPr/>
        </p:nvSpPr>
        <p:spPr>
          <a:xfrm>
            <a:off x="655820" y="2690183"/>
            <a:ext cx="432242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Elle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joue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de la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guitare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136" name="Google Shape;433;p6">
            <a:extLst>
              <a:ext uri="{FF2B5EF4-FFF2-40B4-BE49-F238E27FC236}">
                <a16:creationId xmlns:a16="http://schemas.microsoft.com/office/drawing/2014/main" id="{021CEEDF-B9D4-4589-94E3-15AE15FCB773}"/>
              </a:ext>
            </a:extLst>
          </p:cNvPr>
          <p:cNvSpPr txBox="1"/>
          <p:nvPr/>
        </p:nvSpPr>
        <p:spPr>
          <a:xfrm>
            <a:off x="4542334" y="2715318"/>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64" name="Rectangle 163">
            <a:extLst>
              <a:ext uri="{FF2B5EF4-FFF2-40B4-BE49-F238E27FC236}">
                <a16:creationId xmlns:a16="http://schemas.microsoft.com/office/drawing/2014/main" id="{B6BF023A-4DF4-4622-A37F-52512DA48E82}"/>
              </a:ext>
            </a:extLst>
          </p:cNvPr>
          <p:cNvSpPr/>
          <p:nvPr/>
        </p:nvSpPr>
        <p:spPr>
          <a:xfrm>
            <a:off x="7428438" y="3394385"/>
            <a:ext cx="468716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Do you play an instrument?</a:t>
            </a:r>
            <a:endParaRPr lang="en-GB" sz="2400" dirty="0">
              <a:solidFill>
                <a:schemeClr val="tx1">
                  <a:lumMod val="65000"/>
                  <a:lumOff val="35000"/>
                </a:schemeClr>
              </a:solidFill>
            </a:endParaRPr>
          </a:p>
        </p:txBody>
      </p:sp>
      <p:sp>
        <p:nvSpPr>
          <p:cNvPr id="171" name="Speech Bubble: Rectangle with Corners Rounded 170">
            <a:extLst>
              <a:ext uri="{FF2B5EF4-FFF2-40B4-BE49-F238E27FC236}">
                <a16:creationId xmlns:a16="http://schemas.microsoft.com/office/drawing/2014/main" id="{30AF9C7A-D43F-4A07-9AFB-656688163E74}"/>
              </a:ext>
            </a:extLst>
          </p:cNvPr>
          <p:cNvSpPr/>
          <p:nvPr/>
        </p:nvSpPr>
        <p:spPr>
          <a:xfrm>
            <a:off x="8104483" y="1985170"/>
            <a:ext cx="2800188" cy="647702"/>
          </a:xfrm>
          <a:prstGeom prst="wedgeRoundRectCallout">
            <a:avLst>
              <a:gd name="adj1" fmla="val -58811"/>
              <a:gd name="adj2" fmla="val -19723"/>
              <a:gd name="adj3" fmla="val 16667"/>
            </a:avLst>
          </a:prstGeom>
          <a:solidFill>
            <a:srgbClr val="D9F6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dirty="0">
                <a:solidFill>
                  <a:schemeClr val="tx1">
                    <a:lumMod val="85000"/>
                    <a:lumOff val="15000"/>
                  </a:schemeClr>
                </a:solidFill>
                <a:latin typeface="Century Gothic" panose="020B0502020202020204" pitchFamily="34" charset="0"/>
              </a:rPr>
              <a:t>⚠ </a:t>
            </a:r>
            <a:r>
              <a:rPr lang="en-GB" sz="2000" dirty="0">
                <a:solidFill>
                  <a:schemeClr val="tx1"/>
                </a:solidFill>
                <a:latin typeface="Century Gothic" panose="020B0502020202020204" pitchFamily="34" charset="0"/>
              </a:rPr>
              <a:t>We just use ‘the’ in English.</a:t>
            </a:r>
            <a:endParaRPr lang="en-GB" u="sng" dirty="0">
              <a:solidFill>
                <a:schemeClr val="tx1"/>
              </a:solidFill>
              <a:latin typeface="Century Gothic" panose="020B0502020202020204" pitchFamily="34" charset="0"/>
            </a:endParaRPr>
          </a:p>
        </p:txBody>
      </p:sp>
      <p:sp>
        <p:nvSpPr>
          <p:cNvPr id="191" name="TextBox 190">
            <a:extLst>
              <a:ext uri="{FF2B5EF4-FFF2-40B4-BE49-F238E27FC236}">
                <a16:creationId xmlns:a16="http://schemas.microsoft.com/office/drawing/2014/main" id="{F4C406D5-8B46-49A2-8184-8744509CCB5F}"/>
              </a:ext>
            </a:extLst>
          </p:cNvPr>
          <p:cNvSpPr txBox="1"/>
          <p:nvPr/>
        </p:nvSpPr>
        <p:spPr>
          <a:xfrm>
            <a:off x="2439616" y="4699344"/>
            <a:ext cx="780382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rPr>
              <a:t>Sanaya fait les devoirs de français.</a:t>
            </a:r>
          </a:p>
        </p:txBody>
      </p:sp>
      <p:grpSp>
        <p:nvGrpSpPr>
          <p:cNvPr id="193" name="Group 192">
            <a:extLst>
              <a:ext uri="{FF2B5EF4-FFF2-40B4-BE49-F238E27FC236}">
                <a16:creationId xmlns:a16="http://schemas.microsoft.com/office/drawing/2014/main" id="{3079EB13-22CE-4D80-B339-19087FE7C0CB}"/>
              </a:ext>
            </a:extLst>
          </p:cNvPr>
          <p:cNvGrpSpPr/>
          <p:nvPr/>
        </p:nvGrpSpPr>
        <p:grpSpPr>
          <a:xfrm>
            <a:off x="204796" y="4725367"/>
            <a:ext cx="2268556" cy="862054"/>
            <a:chOff x="314909" y="12083263"/>
            <a:chExt cx="2268556" cy="862054"/>
          </a:xfrm>
        </p:grpSpPr>
        <p:sp>
          <p:nvSpPr>
            <p:cNvPr id="194" name="Title 1">
              <a:extLst>
                <a:ext uri="{FF2B5EF4-FFF2-40B4-BE49-F238E27FC236}">
                  <a16:creationId xmlns:a16="http://schemas.microsoft.com/office/drawing/2014/main" id="{54FC2546-B465-4D89-9B1F-82911E5D0D56}"/>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96" name="Picture 195" descr="A logo of a book&#10;&#10;Description automatically generated with low confidence">
              <a:extLst>
                <a:ext uri="{FF2B5EF4-FFF2-40B4-BE49-F238E27FC236}">
                  <a16:creationId xmlns:a16="http://schemas.microsoft.com/office/drawing/2014/main" id="{C84935D6-BC02-4F13-8DF4-AFD0535BF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214" name="Table 213">
            <a:extLst>
              <a:ext uri="{FF2B5EF4-FFF2-40B4-BE49-F238E27FC236}">
                <a16:creationId xmlns:a16="http://schemas.microsoft.com/office/drawing/2014/main" id="{EE10E190-A9BF-47FD-A1A0-494E9FB2AEF7}"/>
              </a:ext>
            </a:extLst>
          </p:cNvPr>
          <p:cNvGraphicFramePr>
            <a:graphicFrameLocks noGrp="1"/>
          </p:cNvGraphicFramePr>
          <p:nvPr>
            <p:extLst>
              <p:ext uri="{D42A27DB-BD31-4B8C-83A1-F6EECF244321}">
                <p14:modId xmlns:p14="http://schemas.microsoft.com/office/powerpoint/2010/main" val="3076131326"/>
              </p:ext>
            </p:extLst>
          </p:nvPr>
        </p:nvGraphicFramePr>
        <p:xfrm>
          <a:off x="303497" y="10690345"/>
          <a:ext cx="7607020" cy="5182408"/>
        </p:xfrm>
        <a:graphic>
          <a:graphicData uri="http://schemas.openxmlformats.org/drawingml/2006/table">
            <a:tbl>
              <a:tblPr firstRow="1" bandRow="1"/>
              <a:tblGrid>
                <a:gridCol w="674202">
                  <a:extLst>
                    <a:ext uri="{9D8B030D-6E8A-4147-A177-3AD203B41FA5}">
                      <a16:colId xmlns:a16="http://schemas.microsoft.com/office/drawing/2014/main" val="3792262735"/>
                    </a:ext>
                  </a:extLst>
                </a:gridCol>
                <a:gridCol w="3466409">
                  <a:extLst>
                    <a:ext uri="{9D8B030D-6E8A-4147-A177-3AD203B41FA5}">
                      <a16:colId xmlns:a16="http://schemas.microsoft.com/office/drawing/2014/main" val="1029161091"/>
                    </a:ext>
                  </a:extLst>
                </a:gridCol>
                <a:gridCol w="3466409">
                  <a:extLst>
                    <a:ext uri="{9D8B030D-6E8A-4147-A177-3AD203B41FA5}">
                      <a16:colId xmlns:a16="http://schemas.microsoft.com/office/drawing/2014/main" val="562458124"/>
                    </a:ext>
                  </a:extLst>
                </a:gridCol>
              </a:tblGrid>
              <a:tr h="740344">
                <a:tc>
                  <a:txBody>
                    <a:bodyPr/>
                    <a:lstStyle/>
                    <a:p>
                      <a:pPr algn="ctr"/>
                      <a:endParaRPr lang="en-GB" sz="2400" b="1" dirty="0">
                        <a:solidFill>
                          <a:schemeClr val="tx1"/>
                        </a:solidFill>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b="1" dirty="0">
                          <a:solidFill>
                            <a:schemeClr val="tx1"/>
                          </a:solidFill>
                          <a:latin typeface="Century Gothic" panose="020B0502020202020204" pitchFamily="34" charset="0"/>
                        </a:rPr>
                        <a:t>A</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200" b="1" dirty="0">
                          <a:solidFill>
                            <a:schemeClr val="tx1"/>
                          </a:solidFill>
                          <a:latin typeface="Century Gothic" panose="020B0502020202020204" pitchFamily="34" charset="0"/>
                        </a:rPr>
                        <a:t>B</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0734837"/>
                  </a:ext>
                </a:extLst>
              </a:tr>
              <a:tr h="74034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dirty="0" err="1">
                          <a:solidFill>
                            <a:schemeClr val="tx1"/>
                          </a:solidFill>
                          <a:latin typeface="Century Gothic" panose="020B0502020202020204" pitchFamily="34" charset="0"/>
                        </a:rPr>
                        <a:t>guitare</a:t>
                      </a:r>
                      <a:r>
                        <a:rPr lang="en-GB" sz="2400" dirty="0">
                          <a:solidFill>
                            <a:schemeClr val="tx1"/>
                          </a:solidFill>
                          <a:latin typeface="Century Gothic" panose="020B0502020202020204" pitchFamily="34" charset="0"/>
                        </a:rPr>
                        <a:t> (f)</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dirty="0">
                          <a:solidFill>
                            <a:schemeClr val="tx1"/>
                          </a:solidFill>
                          <a:latin typeface="Century Gothic" panose="020B0502020202020204" pitchFamily="34" charset="0"/>
                        </a:rPr>
                        <a:t>saxophone (m)</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9895948"/>
                  </a:ext>
                </a:extLst>
              </a:tr>
              <a:tr h="74034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R="0" algn="ctr" rtl="0">
                        <a:lnSpc>
                          <a:spcPct val="100000"/>
                        </a:lnSpc>
                        <a:spcBef>
                          <a:spcPts val="0"/>
                        </a:spcBef>
                        <a:spcAft>
                          <a:spcPts val="0"/>
                        </a:spcAft>
                        <a:buClr>
                          <a:srgbClr val="000000"/>
                        </a:buClr>
                        <a:buFont typeface="Arial"/>
                      </a:pPr>
                      <a:r>
                        <a:rPr lang="en-GB" sz="2400" b="0" i="0" u="none" strike="noStrike" cap="none" dirty="0" err="1">
                          <a:solidFill>
                            <a:schemeClr val="tx1"/>
                          </a:solidFill>
                          <a:latin typeface="Century Gothic" panose="020B0502020202020204" pitchFamily="34" charset="0"/>
                          <a:ea typeface="+mn-ea"/>
                          <a:cs typeface="+mn-cs"/>
                          <a:sym typeface="Arial"/>
                        </a:rPr>
                        <a:t>trompette</a:t>
                      </a:r>
                      <a:r>
                        <a:rPr lang="en-GB" sz="2400" b="0" i="0" u="none" strike="noStrike" cap="none" dirty="0">
                          <a:solidFill>
                            <a:schemeClr val="tx1"/>
                          </a:solidFill>
                          <a:latin typeface="Century Gothic" panose="020B0502020202020204" pitchFamily="34" charset="0"/>
                          <a:ea typeface="+mn-ea"/>
                          <a:cs typeface="+mn-cs"/>
                          <a:sym typeface="Arial"/>
                        </a:rPr>
                        <a:t> (f)</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algn="ctr" rtl="0">
                        <a:lnSpc>
                          <a:spcPct val="100000"/>
                        </a:lnSpc>
                        <a:spcBef>
                          <a:spcPts val="0"/>
                        </a:spcBef>
                        <a:spcAft>
                          <a:spcPts val="0"/>
                        </a:spcAft>
                        <a:buClr>
                          <a:srgbClr val="000000"/>
                        </a:buClr>
                        <a:buFont typeface="Arial"/>
                      </a:pPr>
                      <a:r>
                        <a:rPr lang="en-GB" sz="2400" b="0" i="0" u="none" strike="noStrike" cap="none" dirty="0">
                          <a:solidFill>
                            <a:schemeClr val="tx1"/>
                          </a:solidFill>
                          <a:latin typeface="Century Gothic" panose="020B0502020202020204" pitchFamily="34" charset="0"/>
                          <a:ea typeface="+mn-ea"/>
                          <a:cs typeface="+mn-cs"/>
                          <a:sym typeface="Arial"/>
                        </a:rPr>
                        <a:t>piano (m)</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082307"/>
                  </a:ext>
                </a:extLst>
              </a:tr>
              <a:tr h="74034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1" dirty="0">
                          <a:solidFill>
                            <a:schemeClr val="tx1"/>
                          </a:solidFill>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marR="0" algn="ctr" rtl="0">
                        <a:lnSpc>
                          <a:spcPct val="100000"/>
                        </a:lnSpc>
                        <a:spcBef>
                          <a:spcPts val="0"/>
                        </a:spcBef>
                        <a:spcAft>
                          <a:spcPts val="0"/>
                        </a:spcAft>
                        <a:buClr>
                          <a:srgbClr val="000000"/>
                        </a:buClr>
                        <a:buFont typeface="Arial"/>
                      </a:pPr>
                      <a:r>
                        <a:rPr lang="en-GB" sz="2400" b="0" i="0" u="none" strike="noStrike" cap="none" dirty="0">
                          <a:solidFill>
                            <a:schemeClr val="tx1"/>
                          </a:solidFill>
                          <a:latin typeface="Century Gothic" panose="020B0502020202020204" pitchFamily="34" charset="0"/>
                          <a:ea typeface="+mn-ea"/>
                          <a:cs typeface="+mn-cs"/>
                          <a:sym typeface="Arial"/>
                        </a:rPr>
                        <a:t>sport (m)</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algn="ctr" rtl="0">
                        <a:lnSpc>
                          <a:spcPct val="100000"/>
                        </a:lnSpc>
                        <a:spcBef>
                          <a:spcPts val="0"/>
                        </a:spcBef>
                        <a:spcAft>
                          <a:spcPts val="0"/>
                        </a:spcAft>
                        <a:buClr>
                          <a:srgbClr val="000000"/>
                        </a:buClr>
                        <a:buFont typeface="Arial"/>
                      </a:pPr>
                      <a:r>
                        <a:rPr lang="en-GB" sz="2400" b="0" i="0" u="none" strike="noStrike" cap="none" dirty="0">
                          <a:solidFill>
                            <a:schemeClr val="tx1"/>
                          </a:solidFill>
                          <a:latin typeface="Century Gothic" panose="020B0502020202020204" pitchFamily="34" charset="0"/>
                          <a:ea typeface="+mn-ea"/>
                          <a:cs typeface="+mn-cs"/>
                          <a:sym typeface="Arial"/>
                        </a:rPr>
                        <a:t>course à pied (f)</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6152152"/>
                  </a:ext>
                </a:extLst>
              </a:tr>
              <a:tr h="740344">
                <a:tc>
                  <a:txBody>
                    <a:bodyPr/>
                    <a:lstStyle/>
                    <a:p>
                      <a:pPr algn="ctr"/>
                      <a:r>
                        <a:rPr lang="en-GB" sz="2400" b="1" dirty="0">
                          <a:solidFill>
                            <a:schemeClr val="tx1"/>
                          </a:solidFill>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en-GB" sz="2400" b="0" i="0" u="none" strike="noStrike" cap="none" dirty="0">
                          <a:solidFill>
                            <a:schemeClr val="tx1"/>
                          </a:solidFill>
                          <a:latin typeface="Century Gothic" panose="020B0502020202020204" pitchFamily="34" charset="0"/>
                          <a:ea typeface="+mn-ea"/>
                          <a:cs typeface="+mn-cs"/>
                          <a:sym typeface="Arial"/>
                        </a:rPr>
                        <a:t>jogging (m)</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algn="ctr" rtl="0">
                        <a:lnSpc>
                          <a:spcPct val="100000"/>
                        </a:lnSpc>
                        <a:spcBef>
                          <a:spcPts val="0"/>
                        </a:spcBef>
                        <a:spcAft>
                          <a:spcPts val="0"/>
                        </a:spcAft>
                        <a:buClr>
                          <a:srgbClr val="000000"/>
                        </a:buClr>
                        <a:buFont typeface="Arial"/>
                      </a:pPr>
                      <a:r>
                        <a:rPr lang="en-GB" sz="2400" b="0" i="0" u="none" strike="noStrike" cap="none" dirty="0">
                          <a:solidFill>
                            <a:schemeClr val="tx1"/>
                          </a:solidFill>
                          <a:latin typeface="Century Gothic" panose="020B0502020202020204" pitchFamily="34" charset="0"/>
                          <a:ea typeface="+mn-ea"/>
                          <a:cs typeface="+mn-cs"/>
                          <a:sym typeface="Arial"/>
                        </a:rPr>
                        <a:t>danse (f)</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020044"/>
                  </a:ext>
                </a:extLst>
              </a:tr>
              <a:tr h="740344">
                <a:tc>
                  <a:txBody>
                    <a:bodyPr/>
                    <a:lstStyle/>
                    <a:p>
                      <a:pPr algn="ctr"/>
                      <a:r>
                        <a:rPr lang="en-GB" sz="2400" b="1" dirty="0">
                          <a:solidFill>
                            <a:schemeClr val="tx1"/>
                          </a:solidFill>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en-GB" sz="2400" b="0" i="0" u="none" strike="noStrike" cap="none" dirty="0" err="1">
                          <a:solidFill>
                            <a:schemeClr val="tx1"/>
                          </a:solidFill>
                          <a:latin typeface="Century Gothic" panose="020B0502020202020204" pitchFamily="34" charset="0"/>
                          <a:ea typeface="+mn-ea"/>
                          <a:cs typeface="+mn-cs"/>
                          <a:sym typeface="Arial"/>
                        </a:rPr>
                        <a:t>flûte</a:t>
                      </a:r>
                      <a:r>
                        <a:rPr lang="en-GB" sz="2400" b="0" i="0" u="none" strike="noStrike" cap="none" dirty="0">
                          <a:solidFill>
                            <a:schemeClr val="tx1"/>
                          </a:solidFill>
                          <a:latin typeface="Century Gothic" panose="020B0502020202020204" pitchFamily="34" charset="0"/>
                          <a:ea typeface="+mn-ea"/>
                          <a:cs typeface="+mn-cs"/>
                          <a:sym typeface="Arial"/>
                        </a:rPr>
                        <a:t> à </a:t>
                      </a:r>
                      <a:r>
                        <a:rPr lang="en-GB" sz="2400" b="0" i="0" u="none" strike="noStrike" cap="none" dirty="0" err="1">
                          <a:solidFill>
                            <a:schemeClr val="tx1"/>
                          </a:solidFill>
                          <a:latin typeface="Century Gothic" panose="020B0502020202020204" pitchFamily="34" charset="0"/>
                          <a:ea typeface="+mn-ea"/>
                          <a:cs typeface="+mn-cs"/>
                          <a:sym typeface="Arial"/>
                        </a:rPr>
                        <a:t>bec</a:t>
                      </a:r>
                      <a:r>
                        <a:rPr lang="en-GB" sz="2400" b="0" i="0" u="none" strike="noStrike" cap="none" dirty="0">
                          <a:solidFill>
                            <a:schemeClr val="tx1"/>
                          </a:solidFill>
                          <a:latin typeface="Century Gothic" panose="020B0502020202020204" pitchFamily="34" charset="0"/>
                          <a:ea typeface="+mn-ea"/>
                          <a:cs typeface="+mn-cs"/>
                          <a:sym typeface="Arial"/>
                        </a:rPr>
                        <a:t> (f)</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algn="ctr" rtl="0">
                        <a:lnSpc>
                          <a:spcPct val="100000"/>
                        </a:lnSpc>
                        <a:spcBef>
                          <a:spcPts val="0"/>
                        </a:spcBef>
                        <a:spcAft>
                          <a:spcPts val="0"/>
                        </a:spcAft>
                        <a:buClr>
                          <a:srgbClr val="000000"/>
                        </a:buClr>
                        <a:buFont typeface="Arial"/>
                      </a:pPr>
                      <a:r>
                        <a:rPr lang="en-GB" sz="2400" b="0" i="0" u="none" strike="noStrike" cap="none" dirty="0">
                          <a:solidFill>
                            <a:schemeClr val="tx1"/>
                          </a:solidFill>
                          <a:latin typeface="Century Gothic" panose="020B0502020202020204" pitchFamily="34" charset="0"/>
                          <a:ea typeface="+mn-ea"/>
                          <a:cs typeface="+mn-cs"/>
                          <a:sym typeface="Arial"/>
                        </a:rPr>
                        <a:t>piano (m)</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472571"/>
                  </a:ext>
                </a:extLst>
              </a:tr>
              <a:tr h="740344">
                <a:tc>
                  <a:txBody>
                    <a:bodyPr/>
                    <a:lstStyle/>
                    <a:p>
                      <a:pPr algn="ctr"/>
                      <a:r>
                        <a:rPr lang="en-GB" sz="2400" b="1" dirty="0">
                          <a:solidFill>
                            <a:schemeClr val="tx1"/>
                          </a:solidFill>
                          <a:latin typeface="Century Gothic" panose="020B0502020202020204" pitchFamily="34" charset="0"/>
                        </a:rPr>
                        <a:t>6</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en-GB" sz="2400" b="0" i="0" u="none" strike="noStrike" cap="none" dirty="0" err="1">
                          <a:solidFill>
                            <a:schemeClr val="tx1"/>
                          </a:solidFill>
                          <a:latin typeface="Century Gothic" panose="020B0502020202020204" pitchFamily="34" charset="0"/>
                          <a:ea typeface="+mn-ea"/>
                          <a:cs typeface="+mn-cs"/>
                          <a:sym typeface="Arial"/>
                        </a:rPr>
                        <a:t>vélo</a:t>
                      </a:r>
                      <a:r>
                        <a:rPr lang="en-GB" sz="2400" b="0" i="0" u="none" strike="noStrike" cap="none" dirty="0">
                          <a:solidFill>
                            <a:schemeClr val="tx1"/>
                          </a:solidFill>
                          <a:latin typeface="Century Gothic" panose="020B0502020202020204" pitchFamily="34" charset="0"/>
                          <a:ea typeface="+mn-ea"/>
                          <a:cs typeface="+mn-cs"/>
                          <a:sym typeface="Arial"/>
                        </a:rPr>
                        <a:t> (m)</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R="0" algn="ctr" rtl="0">
                        <a:lnSpc>
                          <a:spcPct val="100000"/>
                        </a:lnSpc>
                        <a:spcBef>
                          <a:spcPts val="0"/>
                        </a:spcBef>
                        <a:spcAft>
                          <a:spcPts val="0"/>
                        </a:spcAft>
                        <a:buClr>
                          <a:srgbClr val="000000"/>
                        </a:buClr>
                        <a:buFont typeface="Arial"/>
                      </a:pPr>
                      <a:r>
                        <a:rPr lang="en-GB" sz="2400" b="0" i="0" u="none" strike="noStrike" cap="none" dirty="0" err="1">
                          <a:solidFill>
                            <a:schemeClr val="tx1"/>
                          </a:solidFill>
                          <a:latin typeface="Century Gothic" panose="020B0502020202020204" pitchFamily="34" charset="0"/>
                          <a:ea typeface="+mn-ea"/>
                          <a:cs typeface="+mn-cs"/>
                          <a:sym typeface="Arial"/>
                        </a:rPr>
                        <a:t>boxe</a:t>
                      </a:r>
                      <a:r>
                        <a:rPr lang="en-GB" sz="2400" b="0" i="0" u="none" strike="noStrike" cap="none" dirty="0">
                          <a:solidFill>
                            <a:schemeClr val="tx1"/>
                          </a:solidFill>
                          <a:latin typeface="Century Gothic" panose="020B0502020202020204" pitchFamily="34" charset="0"/>
                          <a:ea typeface="+mn-ea"/>
                          <a:cs typeface="+mn-cs"/>
                          <a:sym typeface="Arial"/>
                        </a:rPr>
                        <a:t> (f)</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7707663"/>
                  </a:ext>
                </a:extLst>
              </a:tr>
            </a:tbl>
          </a:graphicData>
        </a:graphic>
      </p:graphicFrame>
      <p:pic>
        <p:nvPicPr>
          <p:cNvPr id="233" name="Picture 232">
            <a:extLst>
              <a:ext uri="{FF2B5EF4-FFF2-40B4-BE49-F238E27FC236}">
                <a16:creationId xmlns:a16="http://schemas.microsoft.com/office/drawing/2014/main" id="{D859E8B4-5E92-4A3C-863D-8DBBA745484F}"/>
              </a:ext>
            </a:extLst>
          </p:cNvPr>
          <p:cNvPicPr>
            <a:picLocks noChangeAspect="1"/>
          </p:cNvPicPr>
          <p:nvPr/>
        </p:nvPicPr>
        <p:blipFill>
          <a:blip r:embed="rId5"/>
          <a:stretch>
            <a:fillRect/>
          </a:stretch>
        </p:blipFill>
        <p:spPr>
          <a:xfrm>
            <a:off x="95706" y="9836831"/>
            <a:ext cx="2377646" cy="853514"/>
          </a:xfrm>
          <a:prstGeom prst="rect">
            <a:avLst/>
          </a:prstGeom>
        </p:spPr>
      </p:pic>
      <p:sp>
        <p:nvSpPr>
          <p:cNvPr id="234" name="TextBox 233">
            <a:extLst>
              <a:ext uri="{FF2B5EF4-FFF2-40B4-BE49-F238E27FC236}">
                <a16:creationId xmlns:a16="http://schemas.microsoft.com/office/drawing/2014/main" id="{EB4DB0FA-2361-4427-8133-5E3AC03C365D}"/>
              </a:ext>
            </a:extLst>
          </p:cNvPr>
          <p:cNvSpPr txBox="1"/>
          <p:nvPr/>
        </p:nvSpPr>
        <p:spPr>
          <a:xfrm>
            <a:off x="2369657" y="10014841"/>
            <a:ext cx="9822343" cy="461665"/>
          </a:xfrm>
          <a:prstGeom prst="rect">
            <a:avLst/>
          </a:prstGeom>
          <a:noFill/>
        </p:spPr>
        <p:txBody>
          <a:bodyPr wrap="square">
            <a:spAutoFit/>
          </a:bodyPr>
          <a:lstStyle/>
          <a:p>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Est-</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ce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du sport ? Est-</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ce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joues</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d’un instrument ?</a:t>
            </a:r>
            <a:endParaRPr lang="en-GB" sz="2400" dirty="0"/>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688208" y="15501474"/>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83814"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14</a:t>
              </a:r>
            </a:p>
          </p:txBody>
        </p:sp>
      </p:grpSp>
      <p:sp>
        <p:nvSpPr>
          <p:cNvPr id="3" name="Rectangle: Rounded Corners 2">
            <a:extLst>
              <a:ext uri="{FF2B5EF4-FFF2-40B4-BE49-F238E27FC236}">
                <a16:creationId xmlns:a16="http://schemas.microsoft.com/office/drawing/2014/main" id="{42666BC7-EC05-2770-5863-3232BB4010A3}"/>
              </a:ext>
            </a:extLst>
          </p:cNvPr>
          <p:cNvSpPr/>
          <p:nvPr/>
        </p:nvSpPr>
        <p:spPr>
          <a:xfrm>
            <a:off x="661200" y="2146116"/>
            <a:ext cx="3832998" cy="39144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TextBox 5">
            <a:extLst>
              <a:ext uri="{FF2B5EF4-FFF2-40B4-BE49-F238E27FC236}">
                <a16:creationId xmlns:a16="http://schemas.microsoft.com/office/drawing/2014/main" id="{09FB6C4B-73EA-55FC-3A34-0BFC6D2A1541}"/>
              </a:ext>
            </a:extLst>
          </p:cNvPr>
          <p:cNvSpPr txBox="1"/>
          <p:nvPr/>
        </p:nvSpPr>
        <p:spPr>
          <a:xfrm>
            <a:off x="643628" y="2111063"/>
            <a:ext cx="432242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joue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du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piano.</a:t>
            </a:r>
          </a:p>
        </p:txBody>
      </p:sp>
      <p:sp>
        <p:nvSpPr>
          <p:cNvPr id="12" name="Google Shape;433;p6">
            <a:extLst>
              <a:ext uri="{FF2B5EF4-FFF2-40B4-BE49-F238E27FC236}">
                <a16:creationId xmlns:a16="http://schemas.microsoft.com/office/drawing/2014/main" id="{E4E11A21-AAC5-52F3-F95E-E149F63777FF}"/>
              </a:ext>
            </a:extLst>
          </p:cNvPr>
          <p:cNvSpPr txBox="1"/>
          <p:nvPr/>
        </p:nvSpPr>
        <p:spPr>
          <a:xfrm>
            <a:off x="4542334" y="211713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3" name="TextBox 12">
            <a:extLst>
              <a:ext uri="{FF2B5EF4-FFF2-40B4-BE49-F238E27FC236}">
                <a16:creationId xmlns:a16="http://schemas.microsoft.com/office/drawing/2014/main" id="{3085B2AE-FC36-3B6F-EBF9-A5935F36D68B}"/>
              </a:ext>
            </a:extLst>
          </p:cNvPr>
          <p:cNvSpPr txBox="1"/>
          <p:nvPr/>
        </p:nvSpPr>
        <p:spPr>
          <a:xfrm>
            <a:off x="5113469" y="2077534"/>
            <a:ext cx="43553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I play the piano.</a:t>
            </a:r>
          </a:p>
        </p:txBody>
      </p:sp>
      <p:sp>
        <p:nvSpPr>
          <p:cNvPr id="14" name="TextBox 13">
            <a:extLst>
              <a:ext uri="{FF2B5EF4-FFF2-40B4-BE49-F238E27FC236}">
                <a16:creationId xmlns:a16="http://schemas.microsoft.com/office/drawing/2014/main" id="{C47DC70D-9D24-CC91-BD34-A1393224F3A2}"/>
              </a:ext>
            </a:extLst>
          </p:cNvPr>
          <p:cNvSpPr txBox="1"/>
          <p:nvPr/>
        </p:nvSpPr>
        <p:spPr>
          <a:xfrm>
            <a:off x="5113469" y="2668272"/>
            <a:ext cx="43553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She plays the guitar.</a:t>
            </a:r>
          </a:p>
        </p:txBody>
      </p:sp>
      <p:sp>
        <p:nvSpPr>
          <p:cNvPr id="15" name="Rectangle: Rounded Corners 14">
            <a:extLst>
              <a:ext uri="{FF2B5EF4-FFF2-40B4-BE49-F238E27FC236}">
                <a16:creationId xmlns:a16="http://schemas.microsoft.com/office/drawing/2014/main" id="{3D809F84-8360-F6E2-CC44-88A5D5E2C4BF}"/>
              </a:ext>
            </a:extLst>
          </p:cNvPr>
          <p:cNvSpPr/>
          <p:nvPr/>
        </p:nvSpPr>
        <p:spPr>
          <a:xfrm>
            <a:off x="624624" y="3407987"/>
            <a:ext cx="5666448" cy="46893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TextBox 15">
            <a:extLst>
              <a:ext uri="{FF2B5EF4-FFF2-40B4-BE49-F238E27FC236}">
                <a16:creationId xmlns:a16="http://schemas.microsoft.com/office/drawing/2014/main" id="{5F2E0D51-4565-ABC9-8765-D727EF8D4AAA}"/>
              </a:ext>
            </a:extLst>
          </p:cNvPr>
          <p:cNvSpPr txBox="1"/>
          <p:nvPr/>
        </p:nvSpPr>
        <p:spPr>
          <a:xfrm>
            <a:off x="697844" y="3409158"/>
            <a:ext cx="611823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Est-</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ce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que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tu</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joues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d</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’un instrument ?</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7" name="Google Shape;433;p6">
            <a:extLst>
              <a:ext uri="{FF2B5EF4-FFF2-40B4-BE49-F238E27FC236}">
                <a16:creationId xmlns:a16="http://schemas.microsoft.com/office/drawing/2014/main" id="{10C5A92B-164E-78B0-3F16-287A008F1C6D}"/>
              </a:ext>
            </a:extLst>
          </p:cNvPr>
          <p:cNvSpPr txBox="1"/>
          <p:nvPr/>
        </p:nvSpPr>
        <p:spPr>
          <a:xfrm>
            <a:off x="6816142" y="339807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8" name="Speech Bubble: Rectangle with Corners Rounded 17">
            <a:extLst>
              <a:ext uri="{FF2B5EF4-FFF2-40B4-BE49-F238E27FC236}">
                <a16:creationId xmlns:a16="http://schemas.microsoft.com/office/drawing/2014/main" id="{7A440D91-AB3F-85BD-BAE9-E1D9D86FF987}"/>
              </a:ext>
            </a:extLst>
          </p:cNvPr>
          <p:cNvSpPr/>
          <p:nvPr/>
        </p:nvSpPr>
        <p:spPr>
          <a:xfrm>
            <a:off x="1066850" y="4020648"/>
            <a:ext cx="8726179" cy="367674"/>
          </a:xfrm>
          <a:prstGeom prst="wedgeRoundRectCallout">
            <a:avLst>
              <a:gd name="adj1" fmla="val -19411"/>
              <a:gd name="adj2" fmla="val -104280"/>
              <a:gd name="adj3" fmla="val 16667"/>
            </a:avLst>
          </a:prstGeom>
          <a:solidFill>
            <a:srgbClr val="D9F6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dirty="0">
                <a:solidFill>
                  <a:schemeClr val="tx1">
                    <a:lumMod val="85000"/>
                    <a:lumOff val="15000"/>
                  </a:schemeClr>
                </a:solidFill>
                <a:latin typeface="Century Gothic" panose="020B0502020202020204" pitchFamily="34" charset="0"/>
              </a:rPr>
              <a:t>⚠ </a:t>
            </a:r>
            <a:r>
              <a:rPr lang="en-GB" sz="2000" dirty="0">
                <a:solidFill>
                  <a:schemeClr val="tx1"/>
                </a:solidFill>
                <a:latin typeface="Century Gothic" panose="020B0502020202020204" pitchFamily="34" charset="0"/>
              </a:rPr>
              <a:t>To talk about playing instruments in French, always use </a:t>
            </a:r>
            <a:r>
              <a:rPr lang="en-GB" sz="2000" b="1" dirty="0" err="1">
                <a:solidFill>
                  <a:schemeClr val="tx1"/>
                </a:solidFill>
                <a:latin typeface="Century Gothic" panose="020B0502020202020204" pitchFamily="34" charset="0"/>
              </a:rPr>
              <a:t>jouer</a:t>
            </a:r>
            <a:r>
              <a:rPr lang="en-GB" sz="2000" b="1" dirty="0">
                <a:solidFill>
                  <a:schemeClr val="tx1"/>
                </a:solidFill>
                <a:latin typeface="Century Gothic" panose="020B0502020202020204" pitchFamily="34" charset="0"/>
              </a:rPr>
              <a:t> de</a:t>
            </a:r>
            <a:r>
              <a:rPr lang="en-GB" sz="2000" dirty="0">
                <a:solidFill>
                  <a:schemeClr val="tx1"/>
                </a:solidFill>
                <a:latin typeface="Century Gothic" panose="020B0502020202020204" pitchFamily="34" charset="0"/>
              </a:rPr>
              <a:t>.</a:t>
            </a:r>
            <a:endParaRPr lang="en-GB" u="sng" dirty="0">
              <a:solidFill>
                <a:schemeClr val="tx1"/>
              </a:solidFill>
              <a:latin typeface="Century Gothic" panose="020B0502020202020204" pitchFamily="34" charset="0"/>
            </a:endParaRPr>
          </a:p>
        </p:txBody>
      </p:sp>
      <p:sp>
        <p:nvSpPr>
          <p:cNvPr id="19" name="TextBox 18">
            <a:extLst>
              <a:ext uri="{FF2B5EF4-FFF2-40B4-BE49-F238E27FC236}">
                <a16:creationId xmlns:a16="http://schemas.microsoft.com/office/drawing/2014/main" id="{EF1C9769-C8A8-0D1F-34B9-9A36DC8DA522}"/>
              </a:ext>
            </a:extLst>
          </p:cNvPr>
          <p:cNvSpPr txBox="1"/>
          <p:nvPr/>
        </p:nvSpPr>
        <p:spPr>
          <a:xfrm>
            <a:off x="2439616" y="5051854"/>
            <a:ext cx="780382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rPr>
              <a:t>Circle the correct verb. Write the activity in English.</a:t>
            </a:r>
          </a:p>
        </p:txBody>
      </p:sp>
      <p:pic>
        <p:nvPicPr>
          <p:cNvPr id="20" name="Picture 19">
            <a:extLst>
              <a:ext uri="{FF2B5EF4-FFF2-40B4-BE49-F238E27FC236}">
                <a16:creationId xmlns:a16="http://schemas.microsoft.com/office/drawing/2014/main" id="{BACECB33-985B-7947-9541-2BB7414186AB}"/>
              </a:ext>
            </a:extLst>
          </p:cNvPr>
          <p:cNvPicPr>
            <a:picLocks noChangeAspect="1"/>
          </p:cNvPicPr>
          <p:nvPr/>
        </p:nvPicPr>
        <p:blipFill>
          <a:blip r:embed="rId8"/>
          <a:stretch>
            <a:fillRect/>
          </a:stretch>
        </p:blipFill>
        <p:spPr>
          <a:xfrm>
            <a:off x="-304500" y="5045444"/>
            <a:ext cx="7120580" cy="4649320"/>
          </a:xfrm>
          <a:prstGeom prst="rect">
            <a:avLst/>
          </a:prstGeom>
        </p:spPr>
      </p:pic>
      <p:pic>
        <p:nvPicPr>
          <p:cNvPr id="21" name="Picture 20">
            <a:extLst>
              <a:ext uri="{FF2B5EF4-FFF2-40B4-BE49-F238E27FC236}">
                <a16:creationId xmlns:a16="http://schemas.microsoft.com/office/drawing/2014/main" id="{866D6341-B737-14FF-F937-DB00E7FA8459}"/>
              </a:ext>
            </a:extLst>
          </p:cNvPr>
          <p:cNvPicPr>
            <a:picLocks noChangeAspect="1"/>
          </p:cNvPicPr>
          <p:nvPr/>
        </p:nvPicPr>
        <p:blipFill>
          <a:blip r:embed="rId9"/>
          <a:stretch>
            <a:fillRect/>
          </a:stretch>
        </p:blipFill>
        <p:spPr>
          <a:xfrm>
            <a:off x="10143582" y="6387776"/>
            <a:ext cx="1908213" cy="3212870"/>
          </a:xfrm>
          <a:prstGeom prst="rect">
            <a:avLst/>
          </a:prstGeom>
        </p:spPr>
      </p:pic>
      <p:sp>
        <p:nvSpPr>
          <p:cNvPr id="22" name="TextBox 21">
            <a:extLst>
              <a:ext uri="{FF2B5EF4-FFF2-40B4-BE49-F238E27FC236}">
                <a16:creationId xmlns:a16="http://schemas.microsoft.com/office/drawing/2014/main" id="{FFC01EF7-3E76-8A16-7497-E8161D26292A}"/>
              </a:ext>
            </a:extLst>
          </p:cNvPr>
          <p:cNvSpPr txBox="1"/>
          <p:nvPr/>
        </p:nvSpPr>
        <p:spPr>
          <a:xfrm>
            <a:off x="619940" y="6256215"/>
            <a:ext cx="383440" cy="369332"/>
          </a:xfrm>
          <a:prstGeom prst="rect">
            <a:avLst/>
          </a:prstGeom>
          <a:noFill/>
        </p:spPr>
        <p:txBody>
          <a:bodyPr wrap="square" rtlCol="0">
            <a:spAutoFit/>
          </a:bodyPr>
          <a:lstStyle/>
          <a:p>
            <a:pPr algn="ctr"/>
            <a:r>
              <a:rPr lang="en-GB" b="1" dirty="0">
                <a:solidFill>
                  <a:srgbClr val="7030A0"/>
                </a:solidFill>
                <a:latin typeface="Century Gothic" panose="020B0502020202020204" pitchFamily="34" charset="0"/>
              </a:rPr>
              <a:t>1</a:t>
            </a:r>
          </a:p>
        </p:txBody>
      </p:sp>
      <p:sp>
        <p:nvSpPr>
          <p:cNvPr id="23" name="TextBox 22">
            <a:extLst>
              <a:ext uri="{FF2B5EF4-FFF2-40B4-BE49-F238E27FC236}">
                <a16:creationId xmlns:a16="http://schemas.microsoft.com/office/drawing/2014/main" id="{E5CD225C-833E-78A7-9364-F75AEBA038F0}"/>
              </a:ext>
            </a:extLst>
          </p:cNvPr>
          <p:cNvSpPr txBox="1"/>
          <p:nvPr/>
        </p:nvSpPr>
        <p:spPr>
          <a:xfrm>
            <a:off x="643628" y="6827939"/>
            <a:ext cx="383440" cy="369332"/>
          </a:xfrm>
          <a:prstGeom prst="rect">
            <a:avLst/>
          </a:prstGeom>
          <a:noFill/>
        </p:spPr>
        <p:txBody>
          <a:bodyPr wrap="square" rtlCol="0">
            <a:spAutoFit/>
          </a:bodyPr>
          <a:lstStyle/>
          <a:p>
            <a:pPr algn="ctr"/>
            <a:r>
              <a:rPr lang="en-GB" b="1" dirty="0">
                <a:solidFill>
                  <a:srgbClr val="7030A0"/>
                </a:solidFill>
                <a:latin typeface="Century Gothic" panose="020B0502020202020204" pitchFamily="34" charset="0"/>
              </a:rPr>
              <a:t>2</a:t>
            </a:r>
          </a:p>
        </p:txBody>
      </p:sp>
      <p:sp>
        <p:nvSpPr>
          <p:cNvPr id="24" name="TextBox 23">
            <a:extLst>
              <a:ext uri="{FF2B5EF4-FFF2-40B4-BE49-F238E27FC236}">
                <a16:creationId xmlns:a16="http://schemas.microsoft.com/office/drawing/2014/main" id="{18ACAF40-5D81-9736-C072-1F139708A6D0}"/>
              </a:ext>
            </a:extLst>
          </p:cNvPr>
          <p:cNvSpPr txBox="1"/>
          <p:nvPr/>
        </p:nvSpPr>
        <p:spPr>
          <a:xfrm>
            <a:off x="643628" y="7429379"/>
            <a:ext cx="383440" cy="369332"/>
          </a:xfrm>
          <a:prstGeom prst="rect">
            <a:avLst/>
          </a:prstGeom>
          <a:noFill/>
        </p:spPr>
        <p:txBody>
          <a:bodyPr wrap="square" rtlCol="0">
            <a:spAutoFit/>
          </a:bodyPr>
          <a:lstStyle/>
          <a:p>
            <a:pPr algn="ctr"/>
            <a:r>
              <a:rPr lang="en-GB" b="1" dirty="0">
                <a:solidFill>
                  <a:srgbClr val="7030A0"/>
                </a:solidFill>
                <a:latin typeface="Century Gothic" panose="020B0502020202020204" pitchFamily="34" charset="0"/>
              </a:rPr>
              <a:t>3</a:t>
            </a:r>
          </a:p>
        </p:txBody>
      </p:sp>
      <p:sp>
        <p:nvSpPr>
          <p:cNvPr id="25" name="TextBox 24">
            <a:extLst>
              <a:ext uri="{FF2B5EF4-FFF2-40B4-BE49-F238E27FC236}">
                <a16:creationId xmlns:a16="http://schemas.microsoft.com/office/drawing/2014/main" id="{E03039E8-8E64-9DC8-98FA-E165E16CA430}"/>
              </a:ext>
            </a:extLst>
          </p:cNvPr>
          <p:cNvSpPr txBox="1"/>
          <p:nvPr/>
        </p:nvSpPr>
        <p:spPr>
          <a:xfrm>
            <a:off x="655820" y="8013862"/>
            <a:ext cx="383440" cy="369332"/>
          </a:xfrm>
          <a:prstGeom prst="rect">
            <a:avLst/>
          </a:prstGeom>
          <a:noFill/>
        </p:spPr>
        <p:txBody>
          <a:bodyPr wrap="square" rtlCol="0">
            <a:spAutoFit/>
          </a:bodyPr>
          <a:lstStyle/>
          <a:p>
            <a:pPr algn="ctr"/>
            <a:r>
              <a:rPr lang="en-GB" b="1" dirty="0">
                <a:solidFill>
                  <a:srgbClr val="7030A0"/>
                </a:solidFill>
                <a:latin typeface="Century Gothic" panose="020B0502020202020204" pitchFamily="34" charset="0"/>
              </a:rPr>
              <a:t>4</a:t>
            </a:r>
          </a:p>
        </p:txBody>
      </p:sp>
      <p:sp>
        <p:nvSpPr>
          <p:cNvPr id="26" name="TextBox 25">
            <a:extLst>
              <a:ext uri="{FF2B5EF4-FFF2-40B4-BE49-F238E27FC236}">
                <a16:creationId xmlns:a16="http://schemas.microsoft.com/office/drawing/2014/main" id="{8C0ACB4B-CE0C-F705-048B-DB54DD39B430}"/>
              </a:ext>
            </a:extLst>
          </p:cNvPr>
          <p:cNvSpPr txBox="1"/>
          <p:nvPr/>
        </p:nvSpPr>
        <p:spPr>
          <a:xfrm>
            <a:off x="682488" y="8582235"/>
            <a:ext cx="383440" cy="369332"/>
          </a:xfrm>
          <a:prstGeom prst="rect">
            <a:avLst/>
          </a:prstGeom>
          <a:noFill/>
        </p:spPr>
        <p:txBody>
          <a:bodyPr wrap="square" rtlCol="0">
            <a:spAutoFit/>
          </a:bodyPr>
          <a:lstStyle/>
          <a:p>
            <a:pPr algn="ctr"/>
            <a:r>
              <a:rPr lang="en-GB" b="1" dirty="0">
                <a:solidFill>
                  <a:srgbClr val="7030A0"/>
                </a:solidFill>
                <a:latin typeface="Century Gothic" panose="020B0502020202020204" pitchFamily="34" charset="0"/>
              </a:rPr>
              <a:t>5</a:t>
            </a:r>
          </a:p>
        </p:txBody>
      </p:sp>
      <p:sp>
        <p:nvSpPr>
          <p:cNvPr id="27" name="TextBox 26">
            <a:extLst>
              <a:ext uri="{FF2B5EF4-FFF2-40B4-BE49-F238E27FC236}">
                <a16:creationId xmlns:a16="http://schemas.microsoft.com/office/drawing/2014/main" id="{093EF07C-7E3D-2FAB-183C-C0DF13FBE15E}"/>
              </a:ext>
            </a:extLst>
          </p:cNvPr>
          <p:cNvSpPr txBox="1"/>
          <p:nvPr/>
        </p:nvSpPr>
        <p:spPr>
          <a:xfrm>
            <a:off x="692556" y="9187752"/>
            <a:ext cx="383440" cy="369332"/>
          </a:xfrm>
          <a:prstGeom prst="rect">
            <a:avLst/>
          </a:prstGeom>
          <a:noFill/>
        </p:spPr>
        <p:txBody>
          <a:bodyPr wrap="square" rtlCol="0">
            <a:spAutoFit/>
          </a:bodyPr>
          <a:lstStyle/>
          <a:p>
            <a:pPr algn="ctr"/>
            <a:r>
              <a:rPr lang="en-GB" b="1" dirty="0">
                <a:solidFill>
                  <a:srgbClr val="7030A0"/>
                </a:solidFill>
                <a:latin typeface="Century Gothic" panose="020B0502020202020204" pitchFamily="34" charset="0"/>
              </a:rPr>
              <a:t>6</a:t>
            </a:r>
          </a:p>
        </p:txBody>
      </p:sp>
      <p:sp>
        <p:nvSpPr>
          <p:cNvPr id="28" name="TextBox 27">
            <a:extLst>
              <a:ext uri="{FF2B5EF4-FFF2-40B4-BE49-F238E27FC236}">
                <a16:creationId xmlns:a16="http://schemas.microsoft.com/office/drawing/2014/main" id="{43E84AB1-2745-C7F3-6DFF-1D1DF2EB04A3}"/>
              </a:ext>
            </a:extLst>
          </p:cNvPr>
          <p:cNvSpPr txBox="1"/>
          <p:nvPr/>
        </p:nvSpPr>
        <p:spPr>
          <a:xfrm>
            <a:off x="6151795" y="6081910"/>
            <a:ext cx="345411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1. You do/go cycling.</a:t>
            </a:r>
          </a:p>
        </p:txBody>
      </p:sp>
      <p:sp>
        <p:nvSpPr>
          <p:cNvPr id="29" name="Rectangle: Rounded Corners 28">
            <a:extLst>
              <a:ext uri="{FF2B5EF4-FFF2-40B4-BE49-F238E27FC236}">
                <a16:creationId xmlns:a16="http://schemas.microsoft.com/office/drawing/2014/main" id="{29B0AABC-8516-1D77-5B1A-314CFE5AA319}"/>
              </a:ext>
            </a:extLst>
          </p:cNvPr>
          <p:cNvSpPr/>
          <p:nvPr/>
        </p:nvSpPr>
        <p:spPr>
          <a:xfrm>
            <a:off x="2473352" y="6237361"/>
            <a:ext cx="543225" cy="336939"/>
          </a:xfrm>
          <a:prstGeom prst="round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1" name="Table 30">
            <a:extLst>
              <a:ext uri="{FF2B5EF4-FFF2-40B4-BE49-F238E27FC236}">
                <a16:creationId xmlns:a16="http://schemas.microsoft.com/office/drawing/2014/main" id="{EBC26F2F-923B-7D3A-9EAE-3515651A70EA}"/>
              </a:ext>
            </a:extLst>
          </p:cNvPr>
          <p:cNvGraphicFramePr>
            <a:graphicFrameLocks noGrp="1"/>
          </p:cNvGraphicFramePr>
          <p:nvPr>
            <p:extLst>
              <p:ext uri="{D42A27DB-BD31-4B8C-83A1-F6EECF244321}">
                <p14:modId xmlns:p14="http://schemas.microsoft.com/office/powerpoint/2010/main" val="3488961849"/>
              </p:ext>
            </p:extLst>
          </p:nvPr>
        </p:nvGraphicFramePr>
        <p:xfrm>
          <a:off x="6200121" y="6014523"/>
          <a:ext cx="3868928" cy="3339276"/>
        </p:xfrm>
        <a:graphic>
          <a:graphicData uri="http://schemas.openxmlformats.org/drawingml/2006/table">
            <a:tbl>
              <a:tblPr firstRow="1" bandRow="1">
                <a:tableStyleId>{5940675A-B579-460E-94D1-54222C63F5DA}</a:tableStyleId>
              </a:tblPr>
              <a:tblGrid>
                <a:gridCol w="3868928">
                  <a:extLst>
                    <a:ext uri="{9D8B030D-6E8A-4147-A177-3AD203B41FA5}">
                      <a16:colId xmlns:a16="http://schemas.microsoft.com/office/drawing/2014/main" val="4198674129"/>
                    </a:ext>
                  </a:extLst>
                </a:gridCol>
              </a:tblGrid>
              <a:tr h="556546">
                <a:tc>
                  <a:txBody>
                    <a:bodyPr/>
                    <a:lstStyle/>
                    <a:p>
                      <a:endParaRPr lang="en-GB"/>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31309691"/>
                  </a:ext>
                </a:extLst>
              </a:tr>
              <a:tr h="556546">
                <a:tc>
                  <a:txBody>
                    <a:bodyPr/>
                    <a:lstStyle/>
                    <a:p>
                      <a:endParaRPr lang="en-GB"/>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615008257"/>
                  </a:ext>
                </a:extLst>
              </a:tr>
              <a:tr h="556546">
                <a:tc>
                  <a:txBody>
                    <a:bodyPr/>
                    <a:lstStyle/>
                    <a:p>
                      <a:endParaRPr lang="en-GB"/>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0433850"/>
                  </a:ext>
                </a:extLst>
              </a:tr>
              <a:tr h="556546">
                <a:tc>
                  <a:txBody>
                    <a:bodyPr/>
                    <a:lstStyle/>
                    <a:p>
                      <a:endParaRPr lang="en-GB"/>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08206873"/>
                  </a:ext>
                </a:extLst>
              </a:tr>
              <a:tr h="556546">
                <a:tc>
                  <a:txBody>
                    <a:bodyPr/>
                    <a:lstStyle/>
                    <a:p>
                      <a:endParaRPr lang="en-GB"/>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73586112"/>
                  </a:ext>
                </a:extLst>
              </a:tr>
              <a:tr h="556546">
                <a:tc>
                  <a:txBody>
                    <a:bodyPr/>
                    <a:lstStyle/>
                    <a:p>
                      <a:endParaRPr lang="en-GB" dirty="0"/>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83672509"/>
                  </a:ext>
                </a:extLst>
              </a:tr>
            </a:tbl>
          </a:graphicData>
        </a:graphic>
      </p:graphicFrame>
      <p:sp>
        <p:nvSpPr>
          <p:cNvPr id="32" name="TextBox 31">
            <a:extLst>
              <a:ext uri="{FF2B5EF4-FFF2-40B4-BE49-F238E27FC236}">
                <a16:creationId xmlns:a16="http://schemas.microsoft.com/office/drawing/2014/main" id="{06645FC6-386F-3D08-05F7-93A0CA1DFCB5}"/>
              </a:ext>
            </a:extLst>
          </p:cNvPr>
          <p:cNvSpPr txBox="1"/>
          <p:nvPr/>
        </p:nvSpPr>
        <p:spPr>
          <a:xfrm>
            <a:off x="8118308" y="10853889"/>
            <a:ext cx="3933487" cy="830997"/>
          </a:xfrm>
          <a:prstGeom prst="rect">
            <a:avLst/>
          </a:prstGeom>
          <a:noFill/>
        </p:spPr>
        <p:txBody>
          <a:bodyPr wrap="square">
            <a:spAutoFit/>
          </a:bodyPr>
          <a:lstStyle/>
          <a:p>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C’est quelle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activité</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 </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B ?</a:t>
            </a:r>
            <a:endParaRPr lang="en-GB" sz="2400" dirty="0"/>
          </a:p>
        </p:txBody>
      </p:sp>
      <p:sp>
        <p:nvSpPr>
          <p:cNvPr id="33" name="Speech Bubble: Rectangle with Corners Rounded 32">
            <a:extLst>
              <a:ext uri="{FF2B5EF4-FFF2-40B4-BE49-F238E27FC236}">
                <a16:creationId xmlns:a16="http://schemas.microsoft.com/office/drawing/2014/main" id="{B0F463CF-6E3C-D15E-E92E-587CABEF0C52}"/>
              </a:ext>
            </a:extLst>
          </p:cNvPr>
          <p:cNvSpPr/>
          <p:nvPr/>
        </p:nvSpPr>
        <p:spPr>
          <a:xfrm>
            <a:off x="8320003" y="11874534"/>
            <a:ext cx="3530096" cy="3426388"/>
          </a:xfrm>
          <a:prstGeom prst="wedgeRoundRectCallout">
            <a:avLst>
              <a:gd name="adj1" fmla="val -68230"/>
              <a:gd name="adj2" fmla="val -48230"/>
              <a:gd name="adj3" fmla="val 16667"/>
            </a:avLst>
          </a:prstGeom>
          <a:solidFill>
            <a:srgbClr val="D9F6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dirty="0">
                <a:solidFill>
                  <a:schemeClr val="tx1">
                    <a:lumMod val="85000"/>
                    <a:lumOff val="15000"/>
                  </a:schemeClr>
                </a:solidFill>
                <a:latin typeface="Century Gothic" panose="020B0502020202020204" pitchFamily="34" charset="0"/>
              </a:rPr>
              <a:t>⚠ </a:t>
            </a:r>
            <a:r>
              <a:rPr lang="en-GB" sz="2000" dirty="0">
                <a:solidFill>
                  <a:schemeClr val="tx1"/>
                </a:solidFill>
                <a:latin typeface="Century Gothic" panose="020B0502020202020204" pitchFamily="34" charset="0"/>
              </a:rPr>
              <a:t>You need to listen out for </a:t>
            </a:r>
            <a:r>
              <a:rPr lang="en-GB" sz="2000" b="1" dirty="0">
                <a:solidFill>
                  <a:schemeClr val="tx1"/>
                </a:solidFill>
                <a:latin typeface="Century Gothic" panose="020B0502020202020204" pitchFamily="34" charset="0"/>
              </a:rPr>
              <a:t>du </a:t>
            </a:r>
            <a:r>
              <a:rPr lang="en-GB" sz="2000" dirty="0">
                <a:solidFill>
                  <a:schemeClr val="tx1"/>
                </a:solidFill>
                <a:latin typeface="Century Gothic" panose="020B0502020202020204" pitchFamily="34" charset="0"/>
              </a:rPr>
              <a:t>or </a:t>
            </a:r>
            <a:r>
              <a:rPr lang="en-GB" sz="2000" b="1" dirty="0">
                <a:solidFill>
                  <a:schemeClr val="tx1"/>
                </a:solidFill>
                <a:latin typeface="Century Gothic" panose="020B0502020202020204" pitchFamily="34" charset="0"/>
              </a:rPr>
              <a:t>de la</a:t>
            </a:r>
            <a:r>
              <a:rPr lang="en-GB" sz="2000" dirty="0">
                <a:solidFill>
                  <a:schemeClr val="tx1"/>
                </a:solidFill>
                <a:latin typeface="Century Gothic" panose="020B0502020202020204" pitchFamily="34" charset="0"/>
              </a:rPr>
              <a:t>. If you near </a:t>
            </a:r>
            <a:r>
              <a:rPr lang="en-GB" sz="2000" b="1" dirty="0">
                <a:solidFill>
                  <a:schemeClr val="tx1"/>
                </a:solidFill>
                <a:latin typeface="Century Gothic" panose="020B0502020202020204" pitchFamily="34" charset="0"/>
              </a:rPr>
              <a:t>du</a:t>
            </a:r>
            <a:r>
              <a:rPr lang="en-GB" sz="2000" dirty="0">
                <a:solidFill>
                  <a:schemeClr val="tx1"/>
                </a:solidFill>
                <a:latin typeface="Century Gothic" panose="020B0502020202020204" pitchFamily="34" charset="0"/>
              </a:rPr>
              <a:t>, you know to choose the masculine noun. </a:t>
            </a:r>
            <a:r>
              <a:rPr lang="en-GB" sz="2000" b="1" dirty="0">
                <a:solidFill>
                  <a:schemeClr val="tx1"/>
                </a:solidFill>
                <a:latin typeface="Century Gothic" panose="020B0502020202020204" pitchFamily="34" charset="0"/>
              </a:rPr>
              <a:t>De la </a:t>
            </a:r>
            <a:r>
              <a:rPr lang="en-GB" sz="2000" dirty="0">
                <a:solidFill>
                  <a:schemeClr val="tx1"/>
                </a:solidFill>
                <a:latin typeface="Century Gothic" panose="020B0502020202020204" pitchFamily="34" charset="0"/>
              </a:rPr>
              <a:t>tells you it’s the feminine noun. Number 1: Je </a:t>
            </a:r>
            <a:r>
              <a:rPr lang="en-GB" sz="2000" dirty="0" err="1">
                <a:solidFill>
                  <a:schemeClr val="tx1"/>
                </a:solidFill>
                <a:latin typeface="Century Gothic" panose="020B0502020202020204" pitchFamily="34" charset="0"/>
              </a:rPr>
              <a:t>joue</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de la </a:t>
            </a:r>
            <a:r>
              <a:rPr lang="en-GB" sz="2000" dirty="0">
                <a:solidFill>
                  <a:schemeClr val="tx1"/>
                </a:solidFill>
                <a:latin typeface="Century Gothic" panose="020B0502020202020204" pitchFamily="34" charset="0"/>
              </a:rPr>
              <a:t>[beep].</a:t>
            </a:r>
            <a:endParaRPr lang="en-GB" u="sng" dirty="0">
              <a:solidFill>
                <a:schemeClr val="tx1"/>
              </a:solidFill>
              <a:latin typeface="Century Gothic" panose="020B0502020202020204" pitchFamily="34" charset="0"/>
            </a:endParaRPr>
          </a:p>
        </p:txBody>
      </p:sp>
      <p:pic>
        <p:nvPicPr>
          <p:cNvPr id="34" name="Picture 33">
            <a:extLst>
              <a:ext uri="{FF2B5EF4-FFF2-40B4-BE49-F238E27FC236}">
                <a16:creationId xmlns:a16="http://schemas.microsoft.com/office/drawing/2014/main" id="{36042093-4C48-4C7C-363C-9BB046027E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7206" y="11518549"/>
            <a:ext cx="409801" cy="426875"/>
          </a:xfrm>
          <a:prstGeom prst="rect">
            <a:avLst/>
          </a:prstGeom>
        </p:spPr>
      </p:pic>
    </p:spTree>
    <p:extLst>
      <p:ext uri="{BB962C8B-B14F-4D97-AF65-F5344CB8AC3E}">
        <p14:creationId xmlns:p14="http://schemas.microsoft.com/office/powerpoint/2010/main" val="680738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D094A-C5D7-9E85-D3FC-BB011AA0A43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0FB7555-DF90-136D-3CBB-BB6FCCA5EBE3}"/>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0974413" y="10669040"/>
            <a:ext cx="1234410" cy="1126549"/>
          </a:xfrm>
          <a:prstGeom prst="rect">
            <a:avLst/>
          </a:prstGeom>
        </p:spPr>
      </p:pic>
      <p:sp>
        <p:nvSpPr>
          <p:cNvPr id="6" name="TextBox 5">
            <a:extLst>
              <a:ext uri="{FF2B5EF4-FFF2-40B4-BE49-F238E27FC236}">
                <a16:creationId xmlns:a16="http://schemas.microsoft.com/office/drawing/2014/main" id="{7AE471DD-153A-3892-F9C4-4DC84D6C7847}"/>
              </a:ext>
            </a:extLst>
          </p:cNvPr>
          <p:cNvSpPr txBox="1"/>
          <p:nvPr/>
        </p:nvSpPr>
        <p:spPr>
          <a:xfrm>
            <a:off x="2488916" y="10517655"/>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7" name="Table 4">
            <a:extLst>
              <a:ext uri="{FF2B5EF4-FFF2-40B4-BE49-F238E27FC236}">
                <a16:creationId xmlns:a16="http://schemas.microsoft.com/office/drawing/2014/main" id="{8EF2AE16-880F-E66C-4305-B83E818E2E87}"/>
              </a:ext>
            </a:extLst>
          </p:cNvPr>
          <p:cNvGraphicFramePr>
            <a:graphicFrameLocks noGrp="1"/>
          </p:cNvGraphicFramePr>
          <p:nvPr>
            <p:extLst>
              <p:ext uri="{D42A27DB-BD31-4B8C-83A1-F6EECF244321}">
                <p14:modId xmlns:p14="http://schemas.microsoft.com/office/powerpoint/2010/main" val="1537815945"/>
              </p:ext>
            </p:extLst>
          </p:nvPr>
        </p:nvGraphicFramePr>
        <p:xfrm>
          <a:off x="755442" y="11103986"/>
          <a:ext cx="10681115" cy="4844364"/>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07394">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aller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vélo</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maison</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0739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vas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à</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07394">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les gens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quitter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créer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0739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marcher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monter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puis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07394">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fais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danse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faire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07394">
                <a:tc vMerge="1">
                  <a:txBody>
                    <a:bodyPr/>
                    <a:lstStyle/>
                    <a:p>
                      <a:endParaRPr lang="en-GB"/>
                    </a:p>
                  </a:txBody>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guitare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l’instrument</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piano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9" name="Picture 8">
            <a:extLst>
              <a:ext uri="{FF2B5EF4-FFF2-40B4-BE49-F238E27FC236}">
                <a16:creationId xmlns:a16="http://schemas.microsoft.com/office/drawing/2014/main" id="{7C957EDE-91FE-05E7-1D56-9DBA3C6B2FE2}"/>
              </a:ext>
            </a:extLst>
          </p:cNvPr>
          <p:cNvPicPr>
            <a:picLocks noChangeAspect="1"/>
          </p:cNvPicPr>
          <p:nvPr/>
        </p:nvPicPr>
        <p:blipFill>
          <a:blip r:embed="rId4"/>
          <a:stretch>
            <a:fillRect/>
          </a:stretch>
        </p:blipFill>
        <p:spPr>
          <a:xfrm>
            <a:off x="1147207" y="12796728"/>
            <a:ext cx="1186070" cy="1080360"/>
          </a:xfrm>
          <a:prstGeom prst="rect">
            <a:avLst/>
          </a:prstGeom>
        </p:spPr>
      </p:pic>
      <p:pic>
        <p:nvPicPr>
          <p:cNvPr id="12" name="Picture 11" descr="Icon&#10;&#10;Description automatically generated">
            <a:extLst>
              <a:ext uri="{FF2B5EF4-FFF2-40B4-BE49-F238E27FC236}">
                <a16:creationId xmlns:a16="http://schemas.microsoft.com/office/drawing/2014/main" id="{57725A6C-6412-4F89-69F5-656D82EDE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943" y="11234697"/>
            <a:ext cx="1186070" cy="1186070"/>
          </a:xfrm>
          <a:prstGeom prst="rect">
            <a:avLst/>
          </a:prstGeom>
        </p:spPr>
      </p:pic>
      <p:pic>
        <p:nvPicPr>
          <p:cNvPr id="13" name="Picture 12">
            <a:extLst>
              <a:ext uri="{FF2B5EF4-FFF2-40B4-BE49-F238E27FC236}">
                <a16:creationId xmlns:a16="http://schemas.microsoft.com/office/drawing/2014/main" id="{F146686B-F93E-D16D-A5C0-731D63BD7AE8}"/>
              </a:ext>
            </a:extLst>
          </p:cNvPr>
          <p:cNvPicPr>
            <a:picLocks noChangeAspect="1"/>
          </p:cNvPicPr>
          <p:nvPr/>
        </p:nvPicPr>
        <p:blipFill>
          <a:blip r:embed="rId6"/>
          <a:stretch>
            <a:fillRect/>
          </a:stretch>
        </p:blipFill>
        <p:spPr>
          <a:xfrm>
            <a:off x="1147208" y="14351520"/>
            <a:ext cx="1085348" cy="1028224"/>
          </a:xfrm>
          <a:prstGeom prst="rect">
            <a:avLst/>
          </a:prstGeom>
        </p:spPr>
      </p:pic>
      <p:sp>
        <p:nvSpPr>
          <p:cNvPr id="14" name="TextBox 13">
            <a:extLst>
              <a:ext uri="{FF2B5EF4-FFF2-40B4-BE49-F238E27FC236}">
                <a16:creationId xmlns:a16="http://schemas.microsoft.com/office/drawing/2014/main" id="{018492E2-1F57-2C1B-E21E-77014FF0777B}"/>
              </a:ext>
            </a:extLst>
          </p:cNvPr>
          <p:cNvSpPr txBox="1"/>
          <p:nvPr/>
        </p:nvSpPr>
        <p:spPr>
          <a:xfrm>
            <a:off x="1271389" y="12281766"/>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5" name="TextBox 14">
            <a:extLst>
              <a:ext uri="{FF2B5EF4-FFF2-40B4-BE49-F238E27FC236}">
                <a16:creationId xmlns:a16="http://schemas.microsoft.com/office/drawing/2014/main" id="{FC3BB6CD-97F8-88AD-3497-9EF8206CFD88}"/>
              </a:ext>
            </a:extLst>
          </p:cNvPr>
          <p:cNvSpPr txBox="1"/>
          <p:nvPr/>
        </p:nvSpPr>
        <p:spPr>
          <a:xfrm>
            <a:off x="1247930" y="13803078"/>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6" name="TextBox 15">
            <a:extLst>
              <a:ext uri="{FF2B5EF4-FFF2-40B4-BE49-F238E27FC236}">
                <a16:creationId xmlns:a16="http://schemas.microsoft.com/office/drawing/2014/main" id="{C28D13B0-A454-1FD3-C306-93BF8F025B5D}"/>
              </a:ext>
            </a:extLst>
          </p:cNvPr>
          <p:cNvSpPr txBox="1"/>
          <p:nvPr/>
        </p:nvSpPr>
        <p:spPr>
          <a:xfrm>
            <a:off x="1322260" y="15414494"/>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17" name="Group 16">
            <a:extLst>
              <a:ext uri="{FF2B5EF4-FFF2-40B4-BE49-F238E27FC236}">
                <a16:creationId xmlns:a16="http://schemas.microsoft.com/office/drawing/2014/main" id="{7F0BACB5-A9AF-0A97-3847-3E1C57FB25A7}"/>
              </a:ext>
            </a:extLst>
          </p:cNvPr>
          <p:cNvGrpSpPr/>
          <p:nvPr/>
        </p:nvGrpSpPr>
        <p:grpSpPr>
          <a:xfrm>
            <a:off x="207889" y="10517655"/>
            <a:ext cx="2268556" cy="862054"/>
            <a:chOff x="314909" y="12083263"/>
            <a:chExt cx="2268556" cy="862054"/>
          </a:xfrm>
        </p:grpSpPr>
        <p:sp>
          <p:nvSpPr>
            <p:cNvPr id="18" name="Title 1">
              <a:extLst>
                <a:ext uri="{FF2B5EF4-FFF2-40B4-BE49-F238E27FC236}">
                  <a16:creationId xmlns:a16="http://schemas.microsoft.com/office/drawing/2014/main" id="{C6A5ED20-2E63-A5BB-0725-32755AE33BD6}"/>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9" name="Picture 18" descr="A logo of a book&#10;&#10;Description automatically generated with low confidence">
              <a:extLst>
                <a:ext uri="{FF2B5EF4-FFF2-40B4-BE49-F238E27FC236}">
                  <a16:creationId xmlns:a16="http://schemas.microsoft.com/office/drawing/2014/main" id="{D863A67F-9F17-7B8E-08EA-D40B7032E7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2" name="Title 1">
            <a:extLst>
              <a:ext uri="{FF2B5EF4-FFF2-40B4-BE49-F238E27FC236}">
                <a16:creationId xmlns:a16="http://schemas.microsoft.com/office/drawing/2014/main" id="{B044E414-E59A-3B8F-80EE-4789832A09E2}"/>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63019FA8-B16B-7FD6-A718-94CC962A733A}"/>
              </a:ext>
            </a:extLst>
          </p:cNvPr>
          <p:cNvSpPr/>
          <p:nvPr/>
        </p:nvSpPr>
        <p:spPr>
          <a:xfrm>
            <a:off x="274878" y="149979"/>
            <a:ext cx="7030210"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756E7643-4725-F1F8-C26F-A5DA545F9A82}"/>
              </a:ext>
            </a:extLst>
          </p:cNvPr>
          <p:cNvGrpSpPr/>
          <p:nvPr/>
        </p:nvGrpSpPr>
        <p:grpSpPr>
          <a:xfrm>
            <a:off x="6932923" y="237596"/>
            <a:ext cx="1012505" cy="748824"/>
            <a:chOff x="3814354" y="2201705"/>
            <a:chExt cx="616995" cy="456315"/>
          </a:xfrm>
        </p:grpSpPr>
        <p:sp>
          <p:nvSpPr>
            <p:cNvPr id="8" name="Rectangle: Rounded Corners 7">
              <a:extLst>
                <a:ext uri="{FF2B5EF4-FFF2-40B4-BE49-F238E27FC236}">
                  <a16:creationId xmlns:a16="http://schemas.microsoft.com/office/drawing/2014/main" id="{C3D88687-7505-D657-D4B8-CBCC57B8CF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67C55FD1-A935-0BC8-8E67-D4C7C4CC64B5}"/>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3</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A243B90F-E637-3CC5-C3CF-C3AF236ED0B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7FCCD43E-FB5E-E575-F9C0-EB749DC99D37}"/>
              </a:ext>
            </a:extLst>
          </p:cNvPr>
          <p:cNvSpPr txBox="1"/>
          <p:nvPr/>
        </p:nvSpPr>
        <p:spPr>
          <a:xfrm>
            <a:off x="11023445" y="15602826"/>
            <a:ext cx="340158" cy="496418"/>
          </a:xfrm>
          <a:prstGeom prst="rect">
            <a:avLst/>
          </a:prstGeom>
          <a:noFill/>
          <a:ln>
            <a:noFill/>
          </a:ln>
        </p:spPr>
        <p:txBody>
          <a:bodyPr wrap="none" rtlCol="0">
            <a:spAutoFit/>
          </a:bodyPr>
          <a:lstStyle/>
          <a:p>
            <a:r>
              <a:rPr lang="en-GB" sz="2626" dirty="0">
                <a:solidFill>
                  <a:srgbClr val="0070C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5177B789-F092-2C11-BDD2-BA9DE0B7C62C}"/>
              </a:ext>
            </a:extLst>
          </p:cNvPr>
          <p:cNvGrpSpPr/>
          <p:nvPr/>
        </p:nvGrpSpPr>
        <p:grpSpPr>
          <a:xfrm>
            <a:off x="10816129" y="15435165"/>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C828CFB5-FAD6-49AD-D101-2CCDABC1E157}"/>
                </a:ext>
              </a:extLst>
            </p:cNvPr>
            <p:cNvPicPr>
              <a:picLocks noChangeAspect="1" noChangeArrowheads="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91C0ADED-8F44-ACC0-BF83-EFF11D2BA1E1}"/>
                </a:ext>
              </a:extLst>
            </p:cNvPr>
            <p:cNvSpPr txBox="1"/>
            <p:nvPr/>
          </p:nvSpPr>
          <p:spPr>
            <a:xfrm>
              <a:off x="11011479" y="15735057"/>
              <a:ext cx="53893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15</a:t>
              </a:r>
            </a:p>
          </p:txBody>
        </p:sp>
      </p:grpSp>
      <p:grpSp>
        <p:nvGrpSpPr>
          <p:cNvPr id="20" name="Group 19">
            <a:extLst>
              <a:ext uri="{FF2B5EF4-FFF2-40B4-BE49-F238E27FC236}">
                <a16:creationId xmlns:a16="http://schemas.microsoft.com/office/drawing/2014/main" id="{74363576-98C9-DCB7-782A-743B4539904C}"/>
              </a:ext>
            </a:extLst>
          </p:cNvPr>
          <p:cNvGrpSpPr/>
          <p:nvPr/>
        </p:nvGrpSpPr>
        <p:grpSpPr>
          <a:xfrm>
            <a:off x="258093" y="6000218"/>
            <a:ext cx="2161593" cy="852090"/>
            <a:chOff x="-3202503" y="7519765"/>
            <a:chExt cx="2161593" cy="852090"/>
          </a:xfrm>
        </p:grpSpPr>
        <p:sp>
          <p:nvSpPr>
            <p:cNvPr id="21" name="Title 1">
              <a:extLst>
                <a:ext uri="{FF2B5EF4-FFF2-40B4-BE49-F238E27FC236}">
                  <a16:creationId xmlns:a16="http://schemas.microsoft.com/office/drawing/2014/main" id="{26AF807C-C16E-4E70-3AC8-42D42B5C53A9}"/>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2" name="Picture 21" descr="A pink and white circle with a megaphone in the middle&#10;&#10;Description automatically generated with low confidence">
              <a:extLst>
                <a:ext uri="{FF2B5EF4-FFF2-40B4-BE49-F238E27FC236}">
                  <a16:creationId xmlns:a16="http://schemas.microsoft.com/office/drawing/2014/main" id="{CEAA4A90-6BDD-DF76-7697-ED361851D7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23" name="TextBox 22">
            <a:extLst>
              <a:ext uri="{FF2B5EF4-FFF2-40B4-BE49-F238E27FC236}">
                <a16:creationId xmlns:a16="http://schemas.microsoft.com/office/drawing/2014/main" id="{4045A0C7-E702-C797-5C14-BBCF98C1359C}"/>
              </a:ext>
            </a:extLst>
          </p:cNvPr>
          <p:cNvSpPr txBox="1"/>
          <p:nvPr/>
        </p:nvSpPr>
        <p:spPr>
          <a:xfrm>
            <a:off x="2427183" y="6134597"/>
            <a:ext cx="972662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t>
            </a:r>
            <a:r>
              <a:rPr lang="en-GB" sz="2626" b="1" dirty="0">
                <a:solidFill>
                  <a:prstClr val="black">
                    <a:lumMod val="75000"/>
                    <a:lumOff val="25000"/>
                  </a:prstClr>
                </a:solidFill>
                <a:latin typeface="Century Gothic" panose="020B0502020202020204" pitchFamily="34" charset="0"/>
                <a:cs typeface="Calibri" panose="020F0502020204030204" pitchFamily="34" charset="0"/>
                <a:sym typeface="Century Gothic"/>
              </a:rPr>
              <a:t>A</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B – on the next page.)</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41" name="TextBox 40">
            <a:extLst>
              <a:ext uri="{FF2B5EF4-FFF2-40B4-BE49-F238E27FC236}">
                <a16:creationId xmlns:a16="http://schemas.microsoft.com/office/drawing/2014/main" id="{9A2EA599-BEE3-A530-7A2F-5B167D0759F8}"/>
              </a:ext>
            </a:extLst>
          </p:cNvPr>
          <p:cNvSpPr txBox="1"/>
          <p:nvPr/>
        </p:nvSpPr>
        <p:spPr>
          <a:xfrm>
            <a:off x="6180718" y="6869530"/>
            <a:ext cx="5863771" cy="400110"/>
          </a:xfrm>
          <a:prstGeom prst="rect">
            <a:avLst/>
          </a:prstGeom>
          <a:noFill/>
        </p:spPr>
        <p:txBody>
          <a:bodyPr wrap="square" rtlCol="0">
            <a:spAutoFit/>
          </a:bodyPr>
          <a:lstStyle/>
          <a:p>
            <a:pPr>
              <a:defRPr/>
            </a:pPr>
            <a:r>
              <a:rPr kumimoji="0" lang="en-GB" sz="20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Listen and write the six activities.</a:t>
            </a:r>
            <a:endParaRPr kumimoji="0" lang="en-GB" sz="20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42" name="Table 3">
            <a:extLst>
              <a:ext uri="{FF2B5EF4-FFF2-40B4-BE49-F238E27FC236}">
                <a16:creationId xmlns:a16="http://schemas.microsoft.com/office/drawing/2014/main" id="{553B7691-36C2-E0C1-7441-4D13D600BD85}"/>
              </a:ext>
            </a:extLst>
          </p:cNvPr>
          <p:cNvGraphicFramePr>
            <a:graphicFrameLocks noGrp="1"/>
          </p:cNvGraphicFramePr>
          <p:nvPr>
            <p:extLst>
              <p:ext uri="{D42A27DB-BD31-4B8C-83A1-F6EECF244321}">
                <p14:modId xmlns:p14="http://schemas.microsoft.com/office/powerpoint/2010/main" val="4021675518"/>
              </p:ext>
            </p:extLst>
          </p:nvPr>
        </p:nvGraphicFramePr>
        <p:xfrm>
          <a:off x="6208705" y="7366687"/>
          <a:ext cx="5863771" cy="274320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401358">
                <a:tc>
                  <a:txBody>
                    <a:bodyPr/>
                    <a:lstStyle/>
                    <a:p>
                      <a:r>
                        <a:rPr lang="en-GB" sz="2400" dirty="0">
                          <a:solidFill>
                            <a:schemeClr val="tx1"/>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401358">
                <a:tc>
                  <a:txBody>
                    <a:bodyPr/>
                    <a:lstStyle/>
                    <a:p>
                      <a:r>
                        <a:rPr lang="en-GB" sz="2400" dirty="0">
                          <a:solidFill>
                            <a:schemeClr val="tx1"/>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401358">
                <a:tc>
                  <a:txBody>
                    <a:bodyPr/>
                    <a:lstStyle/>
                    <a:p>
                      <a:r>
                        <a:rPr lang="en-GB" sz="2400" dirty="0">
                          <a:solidFill>
                            <a:schemeClr val="tx1"/>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401358">
                <a:tc>
                  <a:txBody>
                    <a:bodyPr/>
                    <a:lstStyle/>
                    <a:p>
                      <a:r>
                        <a:rPr lang="en-GB" sz="2400" dirty="0">
                          <a:solidFill>
                            <a:schemeClr val="tx1"/>
                          </a:solidFill>
                          <a:latin typeface="Century Gothic" panose="020B0502020202020204" pitchFamily="34" charset="0"/>
                        </a:rPr>
                        <a:t>I am…</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401358">
                <a:tc>
                  <a:txBody>
                    <a:bodyPr/>
                    <a:lstStyle/>
                    <a:p>
                      <a:r>
                        <a:rPr lang="en-GB" sz="2400" dirty="0">
                          <a:solidFill>
                            <a:schemeClr val="tx1"/>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401358">
                <a:tc>
                  <a:txBody>
                    <a:bodyPr/>
                    <a:lstStyle/>
                    <a:p>
                      <a:r>
                        <a:rPr lang="en-GB" sz="2400" dirty="0">
                          <a:solidFill>
                            <a:schemeClr val="tx1"/>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graphicFrame>
        <p:nvGraphicFramePr>
          <p:cNvPr id="44" name="Table 3">
            <a:extLst>
              <a:ext uri="{FF2B5EF4-FFF2-40B4-BE49-F238E27FC236}">
                <a16:creationId xmlns:a16="http://schemas.microsoft.com/office/drawing/2014/main" id="{91B76BB9-6A17-0E1B-85DA-C9B69F2E7827}"/>
              </a:ext>
            </a:extLst>
          </p:cNvPr>
          <p:cNvGraphicFramePr>
            <a:graphicFrameLocks noGrp="1"/>
          </p:cNvGraphicFramePr>
          <p:nvPr>
            <p:extLst>
              <p:ext uri="{D42A27DB-BD31-4B8C-83A1-F6EECF244321}">
                <p14:modId xmlns:p14="http://schemas.microsoft.com/office/powerpoint/2010/main" val="444850257"/>
              </p:ext>
            </p:extLst>
          </p:nvPr>
        </p:nvGraphicFramePr>
        <p:xfrm>
          <a:off x="235876" y="7350191"/>
          <a:ext cx="5863771" cy="274320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401358">
                <a:tc>
                  <a:txBody>
                    <a:bodyPr/>
                    <a:lstStyle/>
                    <a:p>
                      <a:r>
                        <a:rPr lang="en-GB" sz="2400" dirty="0">
                          <a:solidFill>
                            <a:schemeClr val="tx1"/>
                          </a:solidFill>
                          <a:latin typeface="Century Gothic" panose="020B0502020202020204" pitchFamily="34" charset="0"/>
                        </a:rPr>
                        <a:t>Tu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401358">
                <a:tc>
                  <a:txBody>
                    <a:bodyPr/>
                    <a:lstStyle/>
                    <a:p>
                      <a:r>
                        <a:rPr lang="en-GB" sz="2400" dirty="0">
                          <a:solidFill>
                            <a:schemeClr val="tx1"/>
                          </a:solidFill>
                          <a:latin typeface="Century Gothic" panose="020B0502020202020204" pitchFamily="34" charset="0"/>
                        </a:rPr>
                        <a:t>Tu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401358">
                <a:tc>
                  <a:txBody>
                    <a:bodyPr/>
                    <a:lstStyle/>
                    <a:p>
                      <a:r>
                        <a:rPr lang="en-GB" sz="2400" dirty="0">
                          <a:solidFill>
                            <a:schemeClr val="tx1"/>
                          </a:solidFill>
                          <a:latin typeface="Century Gothic" panose="020B0502020202020204" pitchFamily="34" charset="0"/>
                        </a:rPr>
                        <a:t>Tu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401358">
                <a:tc>
                  <a:txBody>
                    <a:bodyPr/>
                    <a:lstStyle/>
                    <a:p>
                      <a:r>
                        <a:rPr lang="en-GB" sz="2400" dirty="0">
                          <a:solidFill>
                            <a:schemeClr val="tx1"/>
                          </a:solidFill>
                          <a:latin typeface="Century Gothic" panose="020B0502020202020204" pitchFamily="34" charset="0"/>
                        </a:rPr>
                        <a:t>Je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401358">
                <a:tc>
                  <a:txBody>
                    <a:bodyPr/>
                    <a:lstStyle/>
                    <a:p>
                      <a:r>
                        <a:rPr lang="en-GB" sz="2400" dirty="0">
                          <a:solidFill>
                            <a:schemeClr val="tx1"/>
                          </a:solidFill>
                          <a:latin typeface="Century Gothic" panose="020B0502020202020204" pitchFamily="34" charset="0"/>
                        </a:rPr>
                        <a:t>Je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401358">
                <a:tc>
                  <a:txBody>
                    <a:bodyPr/>
                    <a:lstStyle/>
                    <a:p>
                      <a:r>
                        <a:rPr lang="en-GB" sz="2400" dirty="0">
                          <a:solidFill>
                            <a:schemeClr val="tx1"/>
                          </a:solidFill>
                          <a:latin typeface="Century Gothic" panose="020B0502020202020204" pitchFamily="34" charset="0"/>
                        </a:rPr>
                        <a:t>Je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45" name="TextBox 44">
            <a:extLst>
              <a:ext uri="{FF2B5EF4-FFF2-40B4-BE49-F238E27FC236}">
                <a16:creationId xmlns:a16="http://schemas.microsoft.com/office/drawing/2014/main" id="{5900C69D-7C14-F0C9-9C36-6C6DAB916BB3}"/>
              </a:ext>
            </a:extLst>
          </p:cNvPr>
          <p:cNvSpPr txBox="1"/>
          <p:nvPr/>
        </p:nvSpPr>
        <p:spPr>
          <a:xfrm>
            <a:off x="207889" y="6690809"/>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Say: ‘You are</a:t>
            </a:r>
            <a:r>
              <a:rPr lang="en-GB" sz="2000" dirty="0">
                <a:latin typeface="Century Gothic" panose="020B0502020202020204" pitchFamily="34" charset="0"/>
              </a:rPr>
              <a:t> </a:t>
            </a: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doing or playing …’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and ‘</a:t>
            </a:r>
            <a:r>
              <a:rPr lang="en-GB" sz="2000" dirty="0">
                <a:latin typeface="Century Gothic" panose="020B0502020202020204" pitchFamily="34" charset="0"/>
              </a:rPr>
              <a:t>I am </a:t>
            </a: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doing or playing’… 3 activities.</a:t>
            </a:r>
          </a:p>
        </p:txBody>
      </p:sp>
      <p:pic>
        <p:nvPicPr>
          <p:cNvPr id="48" name="Picture 47">
            <a:extLst>
              <a:ext uri="{FF2B5EF4-FFF2-40B4-BE49-F238E27FC236}">
                <a16:creationId xmlns:a16="http://schemas.microsoft.com/office/drawing/2014/main" id="{18334B5E-F6D4-D7B2-CEFF-71AF5E561AB3}"/>
              </a:ext>
            </a:extLst>
          </p:cNvPr>
          <p:cNvPicPr>
            <a:picLocks noChangeAspect="1"/>
          </p:cNvPicPr>
          <p:nvPr/>
        </p:nvPicPr>
        <p:blipFill>
          <a:blip r:embed="rId11"/>
          <a:stretch>
            <a:fillRect/>
          </a:stretch>
        </p:blipFill>
        <p:spPr>
          <a:xfrm>
            <a:off x="3789983" y="2684044"/>
            <a:ext cx="8343173" cy="3285746"/>
          </a:xfrm>
          <a:prstGeom prst="rect">
            <a:avLst/>
          </a:prstGeom>
        </p:spPr>
      </p:pic>
      <p:sp>
        <p:nvSpPr>
          <p:cNvPr id="49" name="Speech Bubble: Rectangle with Corners Rounded 48">
            <a:extLst>
              <a:ext uri="{FF2B5EF4-FFF2-40B4-BE49-F238E27FC236}">
                <a16:creationId xmlns:a16="http://schemas.microsoft.com/office/drawing/2014/main" id="{EF97608C-C57C-6FD7-523A-4F11E236879F}"/>
              </a:ext>
            </a:extLst>
          </p:cNvPr>
          <p:cNvSpPr/>
          <p:nvPr/>
        </p:nvSpPr>
        <p:spPr>
          <a:xfrm>
            <a:off x="235876" y="3439901"/>
            <a:ext cx="3378152" cy="2252459"/>
          </a:xfrm>
          <a:prstGeom prst="wedgeRoundRectCallout">
            <a:avLst>
              <a:gd name="adj1" fmla="val -18433"/>
              <a:gd name="adj2" fmla="val 56242"/>
              <a:gd name="adj3" fmla="val 16667"/>
            </a:avLst>
          </a:prstGeom>
          <a:solidFill>
            <a:srgbClr val="D9F6F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rPr>
              <a:t>Answer</a:t>
            </a:r>
            <a:r>
              <a:rPr kumimoji="0" lang="en-GB" sz="2400" b="0" i="0" u="none" strike="noStrike" kern="1200" cap="none" spc="0" normalizeH="0" noProof="0" dirty="0">
                <a:ln>
                  <a:noFill/>
                </a:ln>
                <a:solidFill>
                  <a:schemeClr val="tx1"/>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rPr>
              <a:t>Est-</a:t>
            </a:r>
            <a:r>
              <a:rPr kumimoji="0" lang="en-GB" sz="2400" b="1" i="0" u="none" strike="noStrike" kern="1200" cap="none" spc="0" normalizeH="0" baseline="0" noProof="0" dirty="0" err="1">
                <a:ln>
                  <a:noFill/>
                </a:ln>
                <a:solidFill>
                  <a:schemeClr val="tx1"/>
                </a:solidFill>
                <a:effectLst/>
                <a:uLnTx/>
                <a:uFillTx/>
                <a:latin typeface="Century Gothic" panose="020B0502020202020204" pitchFamily="34" charset="0"/>
              </a:rPr>
              <a:t>ce</a:t>
            </a:r>
            <a:r>
              <a:rPr kumimoji="0" lang="en-GB" sz="2400" b="1" i="0" u="none" strike="noStrike" kern="1200" cap="none" spc="0" normalizeH="0" noProof="0" dirty="0">
                <a:ln>
                  <a:noFill/>
                </a:ln>
                <a:solidFill>
                  <a:schemeClr val="tx1"/>
                </a:solidFill>
                <a:effectLst/>
                <a:uLnTx/>
                <a:uFillTx/>
                <a:latin typeface="Century Gothic" panose="020B0502020202020204" pitchFamily="34" charset="0"/>
              </a:rPr>
              <a:t> que</a:t>
            </a:r>
            <a:r>
              <a:rPr kumimoji="0" lang="en-GB" sz="2400" b="0" i="0" u="none" strike="noStrike" kern="1200" cap="none" spc="0" normalizeH="0" noProof="0" dirty="0">
                <a:ln>
                  <a:noFill/>
                </a:ln>
                <a:solidFill>
                  <a:schemeClr val="tx1"/>
                </a:solidFill>
                <a:effectLst/>
                <a:uLnTx/>
                <a:uFillTx/>
                <a:latin typeface="Century Gothic" panose="020B0502020202020204" pitchFamily="34" charset="0"/>
              </a:rPr>
              <a:t> questions with </a:t>
            </a:r>
            <a:r>
              <a:rPr kumimoji="0" lang="en-GB" sz="2400" b="0" i="0" u="none" strike="noStrike" kern="1200" cap="none" spc="0" normalizeH="0" noProof="0" dirty="0" err="1">
                <a:ln>
                  <a:noFill/>
                </a:ln>
                <a:solidFill>
                  <a:schemeClr val="tx1"/>
                </a:solidFill>
                <a:effectLst/>
                <a:uLnTx/>
                <a:uFillTx/>
                <a:latin typeface="Century Gothic" panose="020B0502020202020204" pitchFamily="34" charset="0"/>
              </a:rPr>
              <a:t>oui</a:t>
            </a:r>
            <a:r>
              <a:rPr kumimoji="0" lang="en-GB" sz="2400" b="0" i="0" u="none" strike="noStrike" kern="1200" cap="none" spc="0" normalizeH="0" noProof="0" dirty="0">
                <a:ln>
                  <a:noFill/>
                </a:ln>
                <a:solidFill>
                  <a:schemeClr val="tx1"/>
                </a:solidFill>
                <a:effectLst/>
                <a:uLnTx/>
                <a:uFillTx/>
                <a:latin typeface="Century Gothic" panose="020B0502020202020204" pitchFamily="34" charset="0"/>
              </a:rPr>
              <a:t> or non! </a:t>
            </a:r>
            <a:r>
              <a:rPr kumimoji="0" lang="en-GB" sz="2400" b="1" i="0" u="none" strike="noStrike" kern="1200" cap="none" spc="0" normalizeH="0" noProof="0" dirty="0" err="1">
                <a:ln>
                  <a:noFill/>
                </a:ln>
                <a:solidFill>
                  <a:schemeClr val="tx1"/>
                </a:solidFill>
                <a:effectLst/>
                <a:uLnTx/>
                <a:uFillTx/>
                <a:latin typeface="Century Gothic" panose="020B0502020202020204" pitchFamily="34" charset="0"/>
              </a:rPr>
              <a:t>Qu’est-ce</a:t>
            </a:r>
            <a:r>
              <a:rPr kumimoji="0" lang="en-GB" sz="2400" b="1" i="0" u="none" strike="noStrike" kern="1200" cap="none" spc="0" normalizeH="0" noProof="0" dirty="0">
                <a:ln>
                  <a:noFill/>
                </a:ln>
                <a:solidFill>
                  <a:schemeClr val="tx1"/>
                </a:solidFill>
                <a:effectLst/>
                <a:uLnTx/>
                <a:uFillTx/>
                <a:latin typeface="Century Gothic" panose="020B0502020202020204" pitchFamily="34" charset="0"/>
              </a:rPr>
              <a:t> que </a:t>
            </a:r>
            <a:r>
              <a:rPr kumimoji="0" lang="en-GB" sz="2400" i="0" u="none" strike="noStrike" kern="1200" cap="none" spc="0" normalizeH="0" noProof="0" dirty="0">
                <a:ln>
                  <a:noFill/>
                </a:ln>
                <a:solidFill>
                  <a:schemeClr val="tx1"/>
                </a:solidFill>
                <a:effectLst/>
                <a:uLnTx/>
                <a:uFillTx/>
                <a:latin typeface="Century Gothic" panose="020B0502020202020204" pitchFamily="34" charset="0"/>
              </a:rPr>
              <a:t>questions are answered with extra information.</a:t>
            </a:r>
            <a:r>
              <a:rPr kumimoji="0" lang="en-GB" sz="2400" b="0" i="0" u="none" strike="noStrike" kern="1200" cap="none" spc="0" normalizeH="0" noProof="0" dirty="0">
                <a:ln>
                  <a:noFill/>
                </a:ln>
                <a:solidFill>
                  <a:schemeClr val="tx1"/>
                </a:solidFill>
                <a:effectLst/>
                <a:uLnTx/>
                <a:uFillTx/>
                <a:latin typeface="Century Gothic" panose="020B0502020202020204" pitchFamily="34" charset="0"/>
              </a:rPr>
              <a:t> </a:t>
            </a:r>
            <a:endParaRPr kumimoji="0" lang="en-GB" sz="2000" b="0" i="0" u="sng" strike="noStrike" kern="1200" cap="none" spc="0" normalizeH="0" baseline="0" noProof="0" dirty="0">
              <a:ln>
                <a:noFill/>
              </a:ln>
              <a:solidFill>
                <a:schemeClr val="tx1"/>
              </a:solidFill>
              <a:effectLst/>
              <a:uLnTx/>
              <a:uFillTx/>
              <a:latin typeface="Century Gothic" panose="020B0502020202020204" pitchFamily="34" charset="0"/>
            </a:endParaRPr>
          </a:p>
        </p:txBody>
      </p:sp>
      <p:pic>
        <p:nvPicPr>
          <p:cNvPr id="50" name="Picture 49">
            <a:extLst>
              <a:ext uri="{FF2B5EF4-FFF2-40B4-BE49-F238E27FC236}">
                <a16:creationId xmlns:a16="http://schemas.microsoft.com/office/drawing/2014/main" id="{188C1395-3570-8B78-AD8A-B0846E0D77EF}"/>
              </a:ext>
            </a:extLst>
          </p:cNvPr>
          <p:cNvPicPr>
            <a:picLocks noChangeAspect="1"/>
          </p:cNvPicPr>
          <p:nvPr/>
        </p:nvPicPr>
        <p:blipFill>
          <a:blip r:embed="rId12"/>
          <a:stretch>
            <a:fillRect/>
          </a:stretch>
        </p:blipFill>
        <p:spPr>
          <a:xfrm>
            <a:off x="133437" y="959320"/>
            <a:ext cx="2377646" cy="853514"/>
          </a:xfrm>
          <a:prstGeom prst="rect">
            <a:avLst/>
          </a:prstGeom>
        </p:spPr>
      </p:pic>
      <p:sp>
        <p:nvSpPr>
          <p:cNvPr id="51" name="TextBox 50">
            <a:extLst>
              <a:ext uri="{FF2B5EF4-FFF2-40B4-BE49-F238E27FC236}">
                <a16:creationId xmlns:a16="http://schemas.microsoft.com/office/drawing/2014/main" id="{4445E59E-AABF-51B1-32AD-FF5B5CC48AD3}"/>
              </a:ext>
            </a:extLst>
          </p:cNvPr>
          <p:cNvSpPr txBox="1"/>
          <p:nvPr/>
        </p:nvSpPr>
        <p:spPr>
          <a:xfrm>
            <a:off x="2407388" y="1137330"/>
            <a:ext cx="9822343" cy="461665"/>
          </a:xfrm>
          <a:prstGeom prst="rect">
            <a:avLst/>
          </a:prstGeom>
          <a:noFill/>
        </p:spPr>
        <p:txBody>
          <a:bodyPr wrap="square">
            <a:spAutoFit/>
          </a:bodyPr>
          <a:lstStyle/>
          <a:p>
            <a:r>
              <a:rPr lang="en-GB" sz="2400" dirty="0">
                <a:latin typeface="Century Gothic" panose="020B0502020202020204" pitchFamily="34" charset="0"/>
              </a:rPr>
              <a:t>Quelle </a:t>
            </a:r>
            <a:r>
              <a:rPr lang="en-GB" sz="2400" dirty="0" err="1">
                <a:latin typeface="Century Gothic" panose="020B0502020202020204" pitchFamily="34" charset="0"/>
              </a:rPr>
              <a:t>est</a:t>
            </a:r>
            <a:r>
              <a:rPr lang="en-GB" sz="2400" dirty="0">
                <a:latin typeface="Century Gothic" panose="020B0502020202020204" pitchFamily="34" charset="0"/>
              </a:rPr>
              <a:t> la </a:t>
            </a:r>
            <a:r>
              <a:rPr lang="en-GB" sz="2400" dirty="0" err="1">
                <a:latin typeface="Century Gothic" panose="020B0502020202020204" pitchFamily="34" charset="0"/>
              </a:rPr>
              <a:t>réponse</a:t>
            </a:r>
            <a:r>
              <a:rPr lang="en-GB" sz="2400" dirty="0">
                <a:latin typeface="Century Gothic" panose="020B0502020202020204" pitchFamily="34" charset="0"/>
              </a:rPr>
              <a:t> </a:t>
            </a:r>
            <a:r>
              <a:rPr lang="en-GB" sz="2400" dirty="0" err="1">
                <a:latin typeface="Century Gothic" panose="020B0502020202020204" pitchFamily="34" charset="0"/>
              </a:rPr>
              <a:t>correcte</a:t>
            </a:r>
            <a:r>
              <a:rPr lang="en-GB" sz="2400" dirty="0">
                <a:latin typeface="Century Gothic" panose="020B0502020202020204" pitchFamily="34" charset="0"/>
              </a:rPr>
              <a:t> ?</a:t>
            </a:r>
            <a:endParaRPr lang="en-GB" sz="2400" dirty="0"/>
          </a:p>
        </p:txBody>
      </p:sp>
      <p:pic>
        <p:nvPicPr>
          <p:cNvPr id="52" name="Picture 51">
            <a:extLst>
              <a:ext uri="{FF2B5EF4-FFF2-40B4-BE49-F238E27FC236}">
                <a16:creationId xmlns:a16="http://schemas.microsoft.com/office/drawing/2014/main" id="{25930302-D331-8717-7914-12916D54A88C}"/>
              </a:ext>
            </a:extLst>
          </p:cNvPr>
          <p:cNvPicPr>
            <a:picLocks noChangeAspect="1"/>
          </p:cNvPicPr>
          <p:nvPr/>
        </p:nvPicPr>
        <p:blipFill>
          <a:blip r:embed="rId13"/>
          <a:stretch>
            <a:fillRect/>
          </a:stretch>
        </p:blipFill>
        <p:spPr>
          <a:xfrm>
            <a:off x="377694" y="1665326"/>
            <a:ext cx="5950212" cy="1487553"/>
          </a:xfrm>
          <a:prstGeom prst="rect">
            <a:avLst/>
          </a:prstGeom>
        </p:spPr>
      </p:pic>
      <p:pic>
        <p:nvPicPr>
          <p:cNvPr id="53" name="Picture 52">
            <a:extLst>
              <a:ext uri="{FF2B5EF4-FFF2-40B4-BE49-F238E27FC236}">
                <a16:creationId xmlns:a16="http://schemas.microsoft.com/office/drawing/2014/main" id="{8158C0FE-21A3-D2CC-A097-5DF2B346C562}"/>
              </a:ext>
            </a:extLst>
          </p:cNvPr>
          <p:cNvPicPr>
            <a:picLocks noChangeAspect="1"/>
          </p:cNvPicPr>
          <p:nvPr/>
        </p:nvPicPr>
        <p:blipFill>
          <a:blip r:embed="rId14"/>
          <a:stretch>
            <a:fillRect/>
          </a:stretch>
        </p:blipFill>
        <p:spPr>
          <a:xfrm>
            <a:off x="5134463" y="7345116"/>
            <a:ext cx="848833" cy="2764771"/>
          </a:xfrm>
          <a:prstGeom prst="rect">
            <a:avLst/>
          </a:prstGeom>
        </p:spPr>
      </p:pic>
    </p:spTree>
    <p:extLst>
      <p:ext uri="{BB962C8B-B14F-4D97-AF65-F5344CB8AC3E}">
        <p14:creationId xmlns:p14="http://schemas.microsoft.com/office/powerpoint/2010/main" val="1765798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4DB9E-3152-243F-8608-81D6F445A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238B2-BDB2-BB50-3E60-13155CBB3AF2}"/>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8277E764-5AB2-ED4F-0FEE-8D71F693A1F2}"/>
              </a:ext>
            </a:extLst>
          </p:cNvPr>
          <p:cNvSpPr/>
          <p:nvPr/>
        </p:nvSpPr>
        <p:spPr>
          <a:xfrm>
            <a:off x="274878" y="149979"/>
            <a:ext cx="7030210"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9ECB754D-31C2-B55B-4AF4-28EE425A8419}"/>
              </a:ext>
            </a:extLst>
          </p:cNvPr>
          <p:cNvGrpSpPr/>
          <p:nvPr/>
        </p:nvGrpSpPr>
        <p:grpSpPr>
          <a:xfrm>
            <a:off x="6932923" y="237596"/>
            <a:ext cx="1012505" cy="748824"/>
            <a:chOff x="3814354" y="2201705"/>
            <a:chExt cx="616995" cy="456315"/>
          </a:xfrm>
        </p:grpSpPr>
        <p:sp>
          <p:nvSpPr>
            <p:cNvPr id="8" name="Rectangle: Rounded Corners 7">
              <a:extLst>
                <a:ext uri="{FF2B5EF4-FFF2-40B4-BE49-F238E27FC236}">
                  <a16:creationId xmlns:a16="http://schemas.microsoft.com/office/drawing/2014/main" id="{330959EB-E9F6-F108-6106-3B815D9FB7D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7995010-E455-F422-0C1A-FCAEC323E0D6}"/>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3</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C33B9886-59A2-9CA3-AE1D-8C6450F95C6A}"/>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4F65DE16-0141-E293-E1F3-180DF1E2CA2B}"/>
              </a:ext>
            </a:extLst>
          </p:cNvPr>
          <p:cNvSpPr txBox="1"/>
          <p:nvPr/>
        </p:nvSpPr>
        <p:spPr>
          <a:xfrm>
            <a:off x="11023445" y="15602826"/>
            <a:ext cx="340158" cy="496418"/>
          </a:xfrm>
          <a:prstGeom prst="rect">
            <a:avLst/>
          </a:prstGeom>
          <a:noFill/>
          <a:ln>
            <a:noFill/>
          </a:ln>
        </p:spPr>
        <p:txBody>
          <a:bodyPr wrap="none" rtlCol="0">
            <a:spAutoFit/>
          </a:bodyPr>
          <a:lstStyle/>
          <a:p>
            <a:r>
              <a:rPr lang="en-GB" sz="2626" dirty="0">
                <a:solidFill>
                  <a:srgbClr val="0070C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88A435D6-06D0-0236-3D04-74FF96860DD7}"/>
              </a:ext>
            </a:extLst>
          </p:cNvPr>
          <p:cNvGrpSpPr/>
          <p:nvPr/>
        </p:nvGrpSpPr>
        <p:grpSpPr>
          <a:xfrm>
            <a:off x="10816129" y="15435165"/>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D444C0CB-A69D-EBDA-CB75-6BB781B623A3}"/>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DFA4F033-1E6A-6D11-A963-17621E7EB5CB}"/>
                </a:ext>
              </a:extLst>
            </p:cNvPr>
            <p:cNvSpPr txBox="1"/>
            <p:nvPr/>
          </p:nvSpPr>
          <p:spPr>
            <a:xfrm>
              <a:off x="11011479" y="15735057"/>
              <a:ext cx="54534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16</a:t>
              </a:r>
            </a:p>
          </p:txBody>
        </p:sp>
      </p:grpSp>
      <p:pic>
        <p:nvPicPr>
          <p:cNvPr id="5" name="Picture 4">
            <a:extLst>
              <a:ext uri="{FF2B5EF4-FFF2-40B4-BE49-F238E27FC236}">
                <a16:creationId xmlns:a16="http://schemas.microsoft.com/office/drawing/2014/main" id="{1B4E033C-1CFC-D3A4-F588-B253EC593239}"/>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767211" y="5418259"/>
            <a:ext cx="1234410" cy="1126549"/>
          </a:xfrm>
          <a:prstGeom prst="rect">
            <a:avLst/>
          </a:prstGeom>
        </p:spPr>
      </p:pic>
      <p:pic>
        <p:nvPicPr>
          <p:cNvPr id="6" name="Picture 5">
            <a:extLst>
              <a:ext uri="{FF2B5EF4-FFF2-40B4-BE49-F238E27FC236}">
                <a16:creationId xmlns:a16="http://schemas.microsoft.com/office/drawing/2014/main" id="{725D23C3-1BBC-2BF9-2D85-6B30A1A451D3}"/>
              </a:ext>
            </a:extLst>
          </p:cNvPr>
          <p:cNvPicPr>
            <a:picLocks noChangeAspect="1"/>
          </p:cNvPicPr>
          <p:nvPr/>
        </p:nvPicPr>
        <p:blipFill>
          <a:blip r:embed="rId6"/>
          <a:stretch>
            <a:fillRect/>
          </a:stretch>
        </p:blipFill>
        <p:spPr>
          <a:xfrm>
            <a:off x="206277" y="5062588"/>
            <a:ext cx="2048434" cy="847417"/>
          </a:xfrm>
          <a:prstGeom prst="rect">
            <a:avLst/>
          </a:prstGeom>
        </p:spPr>
      </p:pic>
      <p:sp>
        <p:nvSpPr>
          <p:cNvPr id="7" name="TextBox 6">
            <a:extLst>
              <a:ext uri="{FF2B5EF4-FFF2-40B4-BE49-F238E27FC236}">
                <a16:creationId xmlns:a16="http://schemas.microsoft.com/office/drawing/2014/main" id="{02E4870A-9768-1CA4-EF3F-67E69FF90C03}"/>
              </a:ext>
            </a:extLst>
          </p:cNvPr>
          <p:cNvSpPr txBox="1"/>
          <p:nvPr/>
        </p:nvSpPr>
        <p:spPr>
          <a:xfrm>
            <a:off x="2254711" y="5171029"/>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9" name="Table 4">
            <a:extLst>
              <a:ext uri="{FF2B5EF4-FFF2-40B4-BE49-F238E27FC236}">
                <a16:creationId xmlns:a16="http://schemas.microsoft.com/office/drawing/2014/main" id="{F81DBFB6-7AE5-368C-5F87-37E7A0CE8BB5}"/>
              </a:ext>
            </a:extLst>
          </p:cNvPr>
          <p:cNvGraphicFramePr>
            <a:graphicFrameLocks noGrp="1"/>
          </p:cNvGraphicFramePr>
          <p:nvPr>
            <p:extLst>
              <p:ext uri="{D42A27DB-BD31-4B8C-83A1-F6EECF244321}">
                <p14:modId xmlns:p14="http://schemas.microsoft.com/office/powerpoint/2010/main" val="3582897329"/>
              </p:ext>
            </p:extLst>
          </p:nvPr>
        </p:nvGraphicFramePr>
        <p:xfrm>
          <a:off x="630110" y="5858271"/>
          <a:ext cx="10681115" cy="493792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you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house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at, in, to, 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you go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bicycle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1800" b="0" dirty="0">
                          <a:solidFill>
                            <a:schemeClr val="tx1"/>
                          </a:solidFill>
                          <a:latin typeface="Century Gothic" panose="020B0502020202020204" pitchFamily="34" charset="0"/>
                        </a:rPr>
                        <a:t>to ride, climb up/on/into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to create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to walk, walking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0" dirty="0">
                          <a:solidFill>
                            <a:schemeClr val="tx1"/>
                          </a:solidFill>
                          <a:latin typeface="Century Gothic" panose="020B0502020202020204" pitchFamily="34" charset="0"/>
                        </a:rPr>
                        <a:t>to leave somewhere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guitar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instrument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piano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22988">
                <a:tc vMerge="1">
                  <a:txBody>
                    <a:bodyPr/>
                    <a:lstStyle/>
                    <a:p>
                      <a:endParaRPr lang="en-GB"/>
                    </a:p>
                  </a:txBody>
                  <a:tcPr/>
                </a:tc>
                <a:tc>
                  <a:txBody>
                    <a:bodyPr/>
                    <a:lstStyle/>
                    <a:p>
                      <a:r>
                        <a:rPr lang="en-GB" sz="2400" b="0" dirty="0">
                          <a:solidFill>
                            <a:schemeClr val="tx1"/>
                          </a:solidFill>
                          <a:latin typeface="Century Gothic" panose="020B0502020202020204" pitchFamily="34" charset="0"/>
                        </a:rPr>
                        <a:t>to do, to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you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dance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12" name="Picture 11">
            <a:extLst>
              <a:ext uri="{FF2B5EF4-FFF2-40B4-BE49-F238E27FC236}">
                <a16:creationId xmlns:a16="http://schemas.microsoft.com/office/drawing/2014/main" id="{7C0296EC-5EE7-341E-0AC7-A6D62FDB90EB}"/>
              </a:ext>
            </a:extLst>
          </p:cNvPr>
          <p:cNvPicPr>
            <a:picLocks noChangeAspect="1"/>
          </p:cNvPicPr>
          <p:nvPr/>
        </p:nvPicPr>
        <p:blipFill>
          <a:blip r:embed="rId7"/>
          <a:stretch>
            <a:fillRect/>
          </a:stretch>
        </p:blipFill>
        <p:spPr>
          <a:xfrm>
            <a:off x="1021875" y="7717269"/>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EE00F2E7-BD23-2560-6FCE-AABA936838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611" y="5988982"/>
            <a:ext cx="1186070" cy="1186070"/>
          </a:xfrm>
          <a:prstGeom prst="rect">
            <a:avLst/>
          </a:prstGeom>
        </p:spPr>
      </p:pic>
      <p:pic>
        <p:nvPicPr>
          <p:cNvPr id="14" name="Picture 13">
            <a:extLst>
              <a:ext uri="{FF2B5EF4-FFF2-40B4-BE49-F238E27FC236}">
                <a16:creationId xmlns:a16="http://schemas.microsoft.com/office/drawing/2014/main" id="{84A8084D-52DE-40CF-2718-FC5E569EB102}"/>
              </a:ext>
            </a:extLst>
          </p:cNvPr>
          <p:cNvPicPr>
            <a:picLocks noChangeAspect="1"/>
          </p:cNvPicPr>
          <p:nvPr/>
        </p:nvPicPr>
        <p:blipFill>
          <a:blip r:embed="rId9"/>
          <a:stretch>
            <a:fillRect/>
          </a:stretch>
        </p:blipFill>
        <p:spPr>
          <a:xfrm>
            <a:off x="1021875" y="9282176"/>
            <a:ext cx="1162417" cy="1101237"/>
          </a:xfrm>
          <a:prstGeom prst="rect">
            <a:avLst/>
          </a:prstGeom>
        </p:spPr>
      </p:pic>
      <p:sp>
        <p:nvSpPr>
          <p:cNvPr id="15" name="TextBox 14">
            <a:extLst>
              <a:ext uri="{FF2B5EF4-FFF2-40B4-BE49-F238E27FC236}">
                <a16:creationId xmlns:a16="http://schemas.microsoft.com/office/drawing/2014/main" id="{09C6F3B1-3B46-0E04-46B6-A9EEE6F8D9E0}"/>
              </a:ext>
            </a:extLst>
          </p:cNvPr>
          <p:cNvSpPr txBox="1"/>
          <p:nvPr/>
        </p:nvSpPr>
        <p:spPr>
          <a:xfrm>
            <a:off x="1146057" y="7160743"/>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6" name="TextBox 15">
            <a:extLst>
              <a:ext uri="{FF2B5EF4-FFF2-40B4-BE49-F238E27FC236}">
                <a16:creationId xmlns:a16="http://schemas.microsoft.com/office/drawing/2014/main" id="{8DD119D1-A2C7-6694-4048-4FE46F8D346F}"/>
              </a:ext>
            </a:extLst>
          </p:cNvPr>
          <p:cNvSpPr txBox="1"/>
          <p:nvPr/>
        </p:nvSpPr>
        <p:spPr>
          <a:xfrm>
            <a:off x="1122598" y="8827529"/>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7" name="TextBox 16">
            <a:extLst>
              <a:ext uri="{FF2B5EF4-FFF2-40B4-BE49-F238E27FC236}">
                <a16:creationId xmlns:a16="http://schemas.microsoft.com/office/drawing/2014/main" id="{2F5C0B04-03DA-0570-ADEE-F2E62996C174}"/>
              </a:ext>
            </a:extLst>
          </p:cNvPr>
          <p:cNvSpPr txBox="1"/>
          <p:nvPr/>
        </p:nvSpPr>
        <p:spPr>
          <a:xfrm>
            <a:off x="1196928" y="10293471"/>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sp>
        <p:nvSpPr>
          <p:cNvPr id="18" name="Title 1">
            <a:extLst>
              <a:ext uri="{FF2B5EF4-FFF2-40B4-BE49-F238E27FC236}">
                <a16:creationId xmlns:a16="http://schemas.microsoft.com/office/drawing/2014/main" id="{C51DC91D-76EC-205F-B7BB-A68981B8293F}"/>
              </a:ext>
            </a:extLst>
          </p:cNvPr>
          <p:cNvSpPr txBox="1">
            <a:spLocks/>
          </p:cNvSpPr>
          <p:nvPr/>
        </p:nvSpPr>
        <p:spPr>
          <a:xfrm>
            <a:off x="682488" y="441055"/>
            <a:ext cx="5873198" cy="386386"/>
          </a:xfrm>
          <a:prstGeom prst="rect">
            <a:avLst/>
          </a:prstGeom>
        </p:spPr>
        <p:txBody>
          <a:bodyPr vert="horz" lIns="91440" tIns="45720" rIns="91440" bIns="45720" rtlCol="0" anchor="ctr">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626" b="1">
                <a:solidFill>
                  <a:schemeClr val="bg1"/>
                </a:solidFill>
                <a:latin typeface="Century Gothic" panose="020B0502020202020204" pitchFamily="34" charset="0"/>
              </a:rPr>
              <a:t>Term 1 week 2</a:t>
            </a:r>
            <a:endParaRPr lang="en-GB" sz="2626" b="1" dirty="0">
              <a:solidFill>
                <a:schemeClr val="bg1"/>
              </a:solidFill>
              <a:latin typeface="Century Gothic" panose="020B0502020202020204" pitchFamily="34" charset="0"/>
            </a:endParaRPr>
          </a:p>
        </p:txBody>
      </p:sp>
      <p:grpSp>
        <p:nvGrpSpPr>
          <p:cNvPr id="19" name="Group 18">
            <a:extLst>
              <a:ext uri="{FF2B5EF4-FFF2-40B4-BE49-F238E27FC236}">
                <a16:creationId xmlns:a16="http://schemas.microsoft.com/office/drawing/2014/main" id="{E408D898-E309-203E-437A-44057A3C31F6}"/>
              </a:ext>
            </a:extLst>
          </p:cNvPr>
          <p:cNvGrpSpPr/>
          <p:nvPr/>
        </p:nvGrpSpPr>
        <p:grpSpPr>
          <a:xfrm>
            <a:off x="234749" y="960580"/>
            <a:ext cx="2161593" cy="852090"/>
            <a:chOff x="-3202503" y="7519765"/>
            <a:chExt cx="2161593" cy="852090"/>
          </a:xfrm>
        </p:grpSpPr>
        <p:sp>
          <p:nvSpPr>
            <p:cNvPr id="20" name="Title 1">
              <a:extLst>
                <a:ext uri="{FF2B5EF4-FFF2-40B4-BE49-F238E27FC236}">
                  <a16:creationId xmlns:a16="http://schemas.microsoft.com/office/drawing/2014/main" id="{08F5046C-61DF-3395-582A-4B76EF447B92}"/>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1" name="Picture 20" descr="A pink and white circle with a megaphone in the middle&#10;&#10;Description automatically generated with low confidence">
              <a:extLst>
                <a:ext uri="{FF2B5EF4-FFF2-40B4-BE49-F238E27FC236}">
                  <a16:creationId xmlns:a16="http://schemas.microsoft.com/office/drawing/2014/main" id="{B1B7216E-4468-9A27-4F91-A05905948F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22" name="TextBox 21">
            <a:extLst>
              <a:ext uri="{FF2B5EF4-FFF2-40B4-BE49-F238E27FC236}">
                <a16:creationId xmlns:a16="http://schemas.microsoft.com/office/drawing/2014/main" id="{19496FF9-6E45-83B1-6178-7F1AED5D07C5}"/>
              </a:ext>
            </a:extLst>
          </p:cNvPr>
          <p:cNvSpPr txBox="1"/>
          <p:nvPr/>
        </p:nvSpPr>
        <p:spPr>
          <a:xfrm>
            <a:off x="418139" y="1711496"/>
            <a:ext cx="5863771" cy="400110"/>
          </a:xfrm>
          <a:prstGeom prst="rect">
            <a:avLst/>
          </a:prstGeom>
          <a:noFill/>
        </p:spPr>
        <p:txBody>
          <a:bodyPr wrap="square" rtlCol="0">
            <a:spAutoFit/>
          </a:bodyPr>
          <a:lstStyle/>
          <a:p>
            <a:pPr>
              <a:defRPr/>
            </a:pPr>
            <a:r>
              <a:rPr kumimoji="0" lang="en-GB" sz="20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Listen and write the six activities.</a:t>
            </a:r>
            <a:endParaRPr kumimoji="0" lang="en-GB" sz="20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40" name="Picture 39">
            <a:extLst>
              <a:ext uri="{FF2B5EF4-FFF2-40B4-BE49-F238E27FC236}">
                <a16:creationId xmlns:a16="http://schemas.microsoft.com/office/drawing/2014/main" id="{A021E0A5-359B-76A4-2B6C-C7C44DAC587A}"/>
              </a:ext>
            </a:extLst>
          </p:cNvPr>
          <p:cNvPicPr>
            <a:picLocks noChangeAspect="1"/>
          </p:cNvPicPr>
          <p:nvPr/>
        </p:nvPicPr>
        <p:blipFill>
          <a:blip r:embed="rId6"/>
          <a:stretch>
            <a:fillRect/>
          </a:stretch>
        </p:blipFill>
        <p:spPr>
          <a:xfrm>
            <a:off x="182970" y="10827124"/>
            <a:ext cx="2048434" cy="847417"/>
          </a:xfrm>
          <a:prstGeom prst="rect">
            <a:avLst/>
          </a:prstGeom>
        </p:spPr>
      </p:pic>
      <p:sp>
        <p:nvSpPr>
          <p:cNvPr id="41" name="TextBox 40">
            <a:extLst>
              <a:ext uri="{FF2B5EF4-FFF2-40B4-BE49-F238E27FC236}">
                <a16:creationId xmlns:a16="http://schemas.microsoft.com/office/drawing/2014/main" id="{1D72C180-3369-E327-8E7D-D8FB9AC03B0B}"/>
              </a:ext>
            </a:extLst>
          </p:cNvPr>
          <p:cNvSpPr txBox="1"/>
          <p:nvPr/>
        </p:nvSpPr>
        <p:spPr>
          <a:xfrm>
            <a:off x="2231404" y="10935565"/>
            <a:ext cx="8739066" cy="900503"/>
          </a:xfrm>
          <a:prstGeom prst="rect">
            <a:avLst/>
          </a:prstGeom>
          <a:noFill/>
        </p:spPr>
        <p:txBody>
          <a:bodyPr wrap="square" rtlCol="0">
            <a:spAutoFit/>
          </a:bodyPr>
          <a:lstStyle/>
          <a:p>
            <a:pPr>
              <a:defRPr/>
            </a:pPr>
            <a:r>
              <a:rPr lang="en-GB" sz="2626" b="1" dirty="0">
                <a:solidFill>
                  <a:prstClr val="black">
                    <a:lumMod val="75000"/>
                    <a:lumOff val="25000"/>
                  </a:prstClr>
                </a:solidFill>
                <a:latin typeface="Century Gothic" panose="020B0502020202020204" pitchFamily="34" charset="0"/>
                <a:cs typeface="Calibri" panose="020F0502020204030204" pitchFamily="34" charset="0"/>
                <a:sym typeface="Century Gothic"/>
              </a:rPr>
              <a:t>Tu es Clémentine et </a:t>
            </a:r>
            <a:r>
              <a:rPr lang="en-GB" sz="2626" b="1"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tu</a:t>
            </a:r>
            <a:r>
              <a:rPr lang="en-GB" sz="2626" b="1" dirty="0">
                <a:solidFill>
                  <a:prstClr val="black">
                    <a:lumMod val="75000"/>
                    <a:lumOff val="25000"/>
                  </a:prstClr>
                </a:solidFill>
                <a:latin typeface="Century Gothic" panose="020B0502020202020204" pitchFamily="34" charset="0"/>
                <a:cs typeface="Calibri" panose="020F0502020204030204" pitchFamily="34" charset="0"/>
                <a:sym typeface="Century Gothic"/>
              </a:rPr>
              <a:t> organises ta </a:t>
            </a:r>
            <a:r>
              <a:rPr lang="en-GB" sz="2626" b="1"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semaine</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a:t>
            </a:r>
            <a:b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b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Write 1, 3  and 4 with ‘je’ and 2 and 5 with ‘</a:t>
            </a:r>
            <a:r>
              <a:rPr lang="en-GB" sz="2626"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tu</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a:t>
            </a:r>
            <a:endPar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42" name="Picture 41">
            <a:extLst>
              <a:ext uri="{FF2B5EF4-FFF2-40B4-BE49-F238E27FC236}">
                <a16:creationId xmlns:a16="http://schemas.microsoft.com/office/drawing/2014/main" id="{54CE59D3-B178-EA9A-48DC-7124C191304A}"/>
              </a:ext>
            </a:extLst>
          </p:cNvPr>
          <p:cNvPicPr>
            <a:picLocks noChangeAspect="1"/>
          </p:cNvPicPr>
          <p:nvPr/>
        </p:nvPicPr>
        <p:blipFill>
          <a:blip r:embed="rId11"/>
          <a:stretch>
            <a:fillRect/>
          </a:stretch>
        </p:blipFill>
        <p:spPr>
          <a:xfrm>
            <a:off x="630110" y="11827585"/>
            <a:ext cx="10132430" cy="1536325"/>
          </a:xfrm>
          <a:prstGeom prst="rect">
            <a:avLst/>
          </a:prstGeom>
        </p:spPr>
      </p:pic>
      <p:graphicFrame>
        <p:nvGraphicFramePr>
          <p:cNvPr id="43" name="Table 9">
            <a:extLst>
              <a:ext uri="{FF2B5EF4-FFF2-40B4-BE49-F238E27FC236}">
                <a16:creationId xmlns:a16="http://schemas.microsoft.com/office/drawing/2014/main" id="{C821B94F-3607-0751-E4E4-4A77F88A8B0D}"/>
              </a:ext>
            </a:extLst>
          </p:cNvPr>
          <p:cNvGraphicFramePr>
            <a:graphicFrameLocks noGrp="1"/>
          </p:cNvGraphicFramePr>
          <p:nvPr>
            <p:extLst>
              <p:ext uri="{D42A27DB-BD31-4B8C-83A1-F6EECF244321}">
                <p14:modId xmlns:p14="http://schemas.microsoft.com/office/powerpoint/2010/main" val="3825655369"/>
              </p:ext>
            </p:extLst>
          </p:nvPr>
        </p:nvGraphicFramePr>
        <p:xfrm>
          <a:off x="630110" y="13479400"/>
          <a:ext cx="9918147" cy="2607025"/>
        </p:xfrm>
        <a:graphic>
          <a:graphicData uri="http://schemas.openxmlformats.org/drawingml/2006/table">
            <a:tbl>
              <a:tblPr firstRow="1" bandRow="1">
                <a:tableStyleId>{5940675A-B579-460E-94D1-54222C63F5DA}</a:tableStyleId>
              </a:tblPr>
              <a:tblGrid>
                <a:gridCol w="858859">
                  <a:extLst>
                    <a:ext uri="{9D8B030D-6E8A-4147-A177-3AD203B41FA5}">
                      <a16:colId xmlns:a16="http://schemas.microsoft.com/office/drawing/2014/main" val="2614569837"/>
                    </a:ext>
                  </a:extLst>
                </a:gridCol>
                <a:gridCol w="9059288">
                  <a:extLst>
                    <a:ext uri="{9D8B030D-6E8A-4147-A177-3AD203B41FA5}">
                      <a16:colId xmlns:a16="http://schemas.microsoft.com/office/drawing/2014/main" val="2695975179"/>
                    </a:ext>
                  </a:extLst>
                </a:gridCol>
              </a:tblGrid>
              <a:tr h="521405">
                <a:tc>
                  <a:txBody>
                    <a:bodyPr/>
                    <a:lstStyle/>
                    <a:p>
                      <a:pPr algn="ctr"/>
                      <a:r>
                        <a:rPr lang="en-GB" b="1" dirty="0">
                          <a:latin typeface="Century Gothic" panose="020B0502020202020204" pitchFamily="34" charset="0"/>
                        </a:rPr>
                        <a:t>1</a:t>
                      </a: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solidFill>
                      <a:srgbClr val="D9F6F7"/>
                    </a:solidFill>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522100"/>
                  </a:ext>
                </a:extLst>
              </a:tr>
              <a:tr h="521405">
                <a:tc>
                  <a:txBody>
                    <a:bodyPr/>
                    <a:lstStyle/>
                    <a:p>
                      <a:pPr algn="ctr"/>
                      <a:r>
                        <a:rPr lang="en-GB" b="1" dirty="0">
                          <a:latin typeface="Century Gothic" panose="020B0502020202020204" pitchFamily="34" charset="0"/>
                        </a:rPr>
                        <a:t>2</a:t>
                      </a: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solidFill>
                      <a:srgbClr val="D9F6F7"/>
                    </a:solidFill>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4095026"/>
                  </a:ext>
                </a:extLst>
              </a:tr>
              <a:tr h="521405">
                <a:tc>
                  <a:txBody>
                    <a:bodyPr/>
                    <a:lstStyle/>
                    <a:p>
                      <a:pPr algn="ctr"/>
                      <a:r>
                        <a:rPr lang="en-GB" b="1" dirty="0">
                          <a:latin typeface="Century Gothic" panose="020B0502020202020204" pitchFamily="34" charset="0"/>
                        </a:rPr>
                        <a:t>3</a:t>
                      </a: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solidFill>
                      <a:srgbClr val="D9F6F7"/>
                    </a:solidFill>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963155"/>
                  </a:ext>
                </a:extLst>
              </a:tr>
              <a:tr h="521405">
                <a:tc>
                  <a:txBody>
                    <a:bodyPr/>
                    <a:lstStyle/>
                    <a:p>
                      <a:pPr algn="ctr"/>
                      <a:r>
                        <a:rPr lang="en-GB" b="1" dirty="0">
                          <a:latin typeface="Century Gothic" panose="020B0502020202020204" pitchFamily="34" charset="0"/>
                        </a:rPr>
                        <a:t>4</a:t>
                      </a: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solidFill>
                      <a:srgbClr val="D9F6F7"/>
                    </a:solidFill>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4559805"/>
                  </a:ext>
                </a:extLst>
              </a:tr>
              <a:tr h="521405">
                <a:tc>
                  <a:txBody>
                    <a:bodyPr/>
                    <a:lstStyle/>
                    <a:p>
                      <a:pPr algn="ctr"/>
                      <a:r>
                        <a:rPr lang="en-GB" b="1" dirty="0">
                          <a:latin typeface="Century Gothic" panose="020B0502020202020204" pitchFamily="34" charset="0"/>
                        </a:rPr>
                        <a:t>5</a:t>
                      </a: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solidFill>
                      <a:srgbClr val="D9F6F7"/>
                    </a:solidFill>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3226285"/>
                  </a:ext>
                </a:extLst>
              </a:tr>
            </a:tbl>
          </a:graphicData>
        </a:graphic>
      </p:graphicFrame>
      <p:graphicFrame>
        <p:nvGraphicFramePr>
          <p:cNvPr id="44" name="Table 3">
            <a:extLst>
              <a:ext uri="{FF2B5EF4-FFF2-40B4-BE49-F238E27FC236}">
                <a16:creationId xmlns:a16="http://schemas.microsoft.com/office/drawing/2014/main" id="{B18AC7C3-74C8-0E0D-AAE3-07C56610F391}"/>
              </a:ext>
            </a:extLst>
          </p:cNvPr>
          <p:cNvGraphicFramePr>
            <a:graphicFrameLocks noGrp="1"/>
          </p:cNvGraphicFramePr>
          <p:nvPr>
            <p:extLst>
              <p:ext uri="{D42A27DB-BD31-4B8C-83A1-F6EECF244321}">
                <p14:modId xmlns:p14="http://schemas.microsoft.com/office/powerpoint/2010/main" val="2162605268"/>
              </p:ext>
            </p:extLst>
          </p:nvPr>
        </p:nvGraphicFramePr>
        <p:xfrm>
          <a:off x="418139" y="2215429"/>
          <a:ext cx="5863771" cy="274320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401358">
                <a:tc>
                  <a:txBody>
                    <a:bodyPr/>
                    <a:lstStyle/>
                    <a:p>
                      <a:r>
                        <a:rPr lang="en-GB" sz="2400" dirty="0">
                          <a:solidFill>
                            <a:schemeClr val="tx1"/>
                          </a:solidFill>
                          <a:latin typeface="Century Gothic" panose="020B0502020202020204" pitchFamily="34" charset="0"/>
                        </a:rPr>
                        <a:t>You are…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401358">
                <a:tc>
                  <a:txBody>
                    <a:bodyPr/>
                    <a:lstStyle/>
                    <a:p>
                      <a:r>
                        <a:rPr lang="en-GB" sz="2400" dirty="0">
                          <a:solidFill>
                            <a:schemeClr val="tx1"/>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401358">
                <a:tc>
                  <a:txBody>
                    <a:bodyPr/>
                    <a:lstStyle/>
                    <a:p>
                      <a:r>
                        <a:rPr lang="en-GB" sz="2400" dirty="0">
                          <a:solidFill>
                            <a:schemeClr val="tx1"/>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401358">
                <a:tc>
                  <a:txBody>
                    <a:bodyPr/>
                    <a:lstStyle/>
                    <a:p>
                      <a:r>
                        <a:rPr lang="en-GB" sz="2400" dirty="0">
                          <a:solidFill>
                            <a:schemeClr val="tx1"/>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401358">
                <a:tc>
                  <a:txBody>
                    <a:bodyPr/>
                    <a:lstStyle/>
                    <a:p>
                      <a:r>
                        <a:rPr lang="en-GB" sz="2400" dirty="0">
                          <a:solidFill>
                            <a:schemeClr val="tx1"/>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401358">
                <a:tc>
                  <a:txBody>
                    <a:bodyPr/>
                    <a:lstStyle/>
                    <a:p>
                      <a:r>
                        <a:rPr lang="en-GB" sz="2400" dirty="0">
                          <a:solidFill>
                            <a:schemeClr val="tx1"/>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45" name="TextBox 44">
            <a:extLst>
              <a:ext uri="{FF2B5EF4-FFF2-40B4-BE49-F238E27FC236}">
                <a16:creationId xmlns:a16="http://schemas.microsoft.com/office/drawing/2014/main" id="{107ACD3C-2BB3-9005-2338-2B8838D83090}"/>
              </a:ext>
            </a:extLst>
          </p:cNvPr>
          <p:cNvSpPr txBox="1"/>
          <p:nvPr/>
        </p:nvSpPr>
        <p:spPr>
          <a:xfrm>
            <a:off x="2304141" y="1110646"/>
            <a:ext cx="972662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a:t>
            </a:r>
            <a:r>
              <a:rPr kumimoji="0" lang="en-GB"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A</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 on the previous page.)</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47" name="TextBox 46">
            <a:extLst>
              <a:ext uri="{FF2B5EF4-FFF2-40B4-BE49-F238E27FC236}">
                <a16:creationId xmlns:a16="http://schemas.microsoft.com/office/drawing/2014/main" id="{2D0B8A15-6847-124F-25DA-7D668556C5AF}"/>
              </a:ext>
            </a:extLst>
          </p:cNvPr>
          <p:cNvSpPr txBox="1"/>
          <p:nvPr/>
        </p:nvSpPr>
        <p:spPr>
          <a:xfrm>
            <a:off x="6307206" y="1504978"/>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Say: ‘You are doing/making …’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and ‘I am doing/making’… 3 activities.</a:t>
            </a:r>
          </a:p>
        </p:txBody>
      </p:sp>
      <p:graphicFrame>
        <p:nvGraphicFramePr>
          <p:cNvPr id="48" name="Table 3">
            <a:extLst>
              <a:ext uri="{FF2B5EF4-FFF2-40B4-BE49-F238E27FC236}">
                <a16:creationId xmlns:a16="http://schemas.microsoft.com/office/drawing/2014/main" id="{26E991D4-8CF7-D7DB-9870-BE4E3D82F77C}"/>
              </a:ext>
            </a:extLst>
          </p:cNvPr>
          <p:cNvGraphicFramePr>
            <a:graphicFrameLocks noGrp="1"/>
          </p:cNvGraphicFramePr>
          <p:nvPr>
            <p:extLst>
              <p:ext uri="{D42A27DB-BD31-4B8C-83A1-F6EECF244321}">
                <p14:modId xmlns:p14="http://schemas.microsoft.com/office/powerpoint/2010/main" val="1487913131"/>
              </p:ext>
            </p:extLst>
          </p:nvPr>
        </p:nvGraphicFramePr>
        <p:xfrm>
          <a:off x="6361734" y="2215429"/>
          <a:ext cx="5610526" cy="2743200"/>
        </p:xfrm>
        <a:graphic>
          <a:graphicData uri="http://schemas.openxmlformats.org/drawingml/2006/table">
            <a:tbl>
              <a:tblPr firstRow="1" bandRow="1">
                <a:tableStyleId>{5940675A-B579-460E-94D1-54222C63F5DA}</a:tableStyleId>
              </a:tblPr>
              <a:tblGrid>
                <a:gridCol w="5610526">
                  <a:extLst>
                    <a:ext uri="{9D8B030D-6E8A-4147-A177-3AD203B41FA5}">
                      <a16:colId xmlns:a16="http://schemas.microsoft.com/office/drawing/2014/main" val="2677920829"/>
                    </a:ext>
                  </a:extLst>
                </a:gridCol>
              </a:tblGrid>
              <a:tr h="401358">
                <a:tc>
                  <a:txBody>
                    <a:bodyPr/>
                    <a:lstStyle/>
                    <a:p>
                      <a:r>
                        <a:rPr lang="en-GB" sz="2400" dirty="0">
                          <a:solidFill>
                            <a:schemeClr val="tx1"/>
                          </a:solidFill>
                          <a:latin typeface="Century Gothic" panose="020B0502020202020204" pitchFamily="34" charset="0"/>
                        </a:rPr>
                        <a:t>Tu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401358">
                <a:tc>
                  <a:txBody>
                    <a:bodyPr/>
                    <a:lstStyle/>
                    <a:p>
                      <a:r>
                        <a:rPr lang="en-GB" sz="2400" dirty="0">
                          <a:solidFill>
                            <a:schemeClr val="tx1"/>
                          </a:solidFill>
                          <a:latin typeface="Century Gothic" panose="020B0502020202020204" pitchFamily="34" charset="0"/>
                        </a:rPr>
                        <a:t>Tu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401358">
                <a:tc>
                  <a:txBody>
                    <a:bodyPr/>
                    <a:lstStyle/>
                    <a:p>
                      <a:r>
                        <a:rPr lang="en-GB" sz="2400" dirty="0">
                          <a:solidFill>
                            <a:schemeClr val="tx1"/>
                          </a:solidFill>
                          <a:latin typeface="Century Gothic" panose="020B0502020202020204" pitchFamily="34" charset="0"/>
                        </a:rPr>
                        <a:t>Tu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401358">
                <a:tc>
                  <a:txBody>
                    <a:bodyPr/>
                    <a:lstStyle/>
                    <a:p>
                      <a:r>
                        <a:rPr lang="en-GB" sz="2400" dirty="0">
                          <a:solidFill>
                            <a:schemeClr val="tx1"/>
                          </a:solidFill>
                          <a:latin typeface="Century Gothic" panose="020B0502020202020204" pitchFamily="34" charset="0"/>
                        </a:rPr>
                        <a:t>Je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401358">
                <a:tc>
                  <a:txBody>
                    <a:bodyPr/>
                    <a:lstStyle/>
                    <a:p>
                      <a:r>
                        <a:rPr lang="en-GB" sz="2400" dirty="0">
                          <a:solidFill>
                            <a:schemeClr val="tx1"/>
                          </a:solidFill>
                          <a:latin typeface="Century Gothic" panose="020B0502020202020204" pitchFamily="34" charset="0"/>
                        </a:rPr>
                        <a:t>Je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401358">
                <a:tc>
                  <a:txBody>
                    <a:bodyPr/>
                    <a:lstStyle/>
                    <a:p>
                      <a:r>
                        <a:rPr lang="en-GB" sz="2400" dirty="0">
                          <a:solidFill>
                            <a:schemeClr val="tx1"/>
                          </a:solidFill>
                          <a:latin typeface="Century Gothic" panose="020B0502020202020204" pitchFamily="34" charset="0"/>
                        </a:rPr>
                        <a:t>Je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49" name="Picture 48">
            <a:extLst>
              <a:ext uri="{FF2B5EF4-FFF2-40B4-BE49-F238E27FC236}">
                <a16:creationId xmlns:a16="http://schemas.microsoft.com/office/drawing/2014/main" id="{74C20E0A-49E4-039F-2B2E-D80552580BFE}"/>
              </a:ext>
            </a:extLst>
          </p:cNvPr>
          <p:cNvPicPr>
            <a:picLocks noChangeAspect="1"/>
          </p:cNvPicPr>
          <p:nvPr/>
        </p:nvPicPr>
        <p:blipFill>
          <a:blip r:embed="rId12"/>
          <a:stretch>
            <a:fillRect/>
          </a:stretch>
        </p:blipFill>
        <p:spPr>
          <a:xfrm>
            <a:off x="10915366" y="2195379"/>
            <a:ext cx="876290" cy="2803414"/>
          </a:xfrm>
          <a:prstGeom prst="rect">
            <a:avLst/>
          </a:prstGeom>
        </p:spPr>
      </p:pic>
    </p:spTree>
    <p:extLst>
      <p:ext uri="{BB962C8B-B14F-4D97-AF65-F5344CB8AC3E}">
        <p14:creationId xmlns:p14="http://schemas.microsoft.com/office/powerpoint/2010/main" val="242533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725755" y="17221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4</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A3616A62-2611-44EE-87BF-A18EE06E1A10}"/>
              </a:ext>
            </a:extLst>
          </p:cNvPr>
          <p:cNvSpPr txBox="1"/>
          <p:nvPr/>
        </p:nvSpPr>
        <p:spPr>
          <a:xfrm>
            <a:off x="11012822" y="15592888"/>
            <a:ext cx="3401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805506" y="15425227"/>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3893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17</a:t>
              </a:r>
            </a:p>
          </p:txBody>
        </p:sp>
      </p:grpSp>
      <p:sp>
        <p:nvSpPr>
          <p:cNvPr id="3" name="Rectangle: Rounded Corners 2">
            <a:extLst>
              <a:ext uri="{FF2B5EF4-FFF2-40B4-BE49-F238E27FC236}">
                <a16:creationId xmlns:a16="http://schemas.microsoft.com/office/drawing/2014/main" id="{C907AFA0-340D-3E8E-1F33-63FEEF1A9F28}"/>
              </a:ext>
            </a:extLst>
          </p:cNvPr>
          <p:cNvSpPr/>
          <p:nvPr/>
        </p:nvSpPr>
        <p:spPr>
          <a:xfrm>
            <a:off x="361940" y="1173246"/>
            <a:ext cx="3417860"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306612C-5B59-8518-33BC-40E7A2DBF3FE}"/>
              </a:ext>
            </a:extLst>
          </p:cNvPr>
          <p:cNvGrpSpPr/>
          <p:nvPr/>
        </p:nvGrpSpPr>
        <p:grpSpPr>
          <a:xfrm>
            <a:off x="499548" y="1233491"/>
            <a:ext cx="2957045" cy="672351"/>
            <a:chOff x="1639842" y="1416995"/>
            <a:chExt cx="1801949" cy="409714"/>
          </a:xfrm>
        </p:grpSpPr>
        <p:sp>
          <p:nvSpPr>
            <p:cNvPr id="6" name="Google Shape;112;p3">
              <a:extLst>
                <a:ext uri="{FF2B5EF4-FFF2-40B4-BE49-F238E27FC236}">
                  <a16:creationId xmlns:a16="http://schemas.microsoft.com/office/drawing/2014/main" id="{41BE3EE8-17F2-7550-A99F-013DB9AFDC7F}"/>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7" name="Google Shape;111;p3" descr="Speech Icon, Voice, Talking, Audio, Speech">
              <a:extLst>
                <a:ext uri="{FF2B5EF4-FFF2-40B4-BE49-F238E27FC236}">
                  <a16:creationId xmlns:a16="http://schemas.microsoft.com/office/drawing/2014/main" id="{484D2059-F17C-CB11-C4AB-4C0CBB5D6A4A}"/>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9" name="TextBox 8">
              <a:extLst>
                <a:ext uri="{FF2B5EF4-FFF2-40B4-BE49-F238E27FC236}">
                  <a16:creationId xmlns:a16="http://schemas.microsoft.com/office/drawing/2014/main" id="{45A97B7F-C89C-0D52-EA93-9A494B31BE3E}"/>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12" name="Group 11">
            <a:extLst>
              <a:ext uri="{FF2B5EF4-FFF2-40B4-BE49-F238E27FC236}">
                <a16:creationId xmlns:a16="http://schemas.microsoft.com/office/drawing/2014/main" id="{8485DE03-79C0-6D8C-883F-51EDC055D088}"/>
              </a:ext>
            </a:extLst>
          </p:cNvPr>
          <p:cNvGrpSpPr/>
          <p:nvPr/>
        </p:nvGrpSpPr>
        <p:grpSpPr>
          <a:xfrm>
            <a:off x="8967738" y="797715"/>
            <a:ext cx="2991081" cy="3194675"/>
            <a:chOff x="4876029" y="582476"/>
            <a:chExt cx="1822690" cy="2203654"/>
          </a:xfrm>
        </p:grpSpPr>
        <p:grpSp>
          <p:nvGrpSpPr>
            <p:cNvPr id="13" name="Group 12">
              <a:extLst>
                <a:ext uri="{FF2B5EF4-FFF2-40B4-BE49-F238E27FC236}">
                  <a16:creationId xmlns:a16="http://schemas.microsoft.com/office/drawing/2014/main" id="{29D83B91-2EE2-5D01-9DC9-2CD109633749}"/>
                </a:ext>
              </a:extLst>
            </p:cNvPr>
            <p:cNvGrpSpPr/>
            <p:nvPr/>
          </p:nvGrpSpPr>
          <p:grpSpPr>
            <a:xfrm>
              <a:off x="4876029" y="582476"/>
              <a:ext cx="1822690" cy="1818724"/>
              <a:chOff x="4310576" y="875609"/>
              <a:chExt cx="2558030" cy="2461489"/>
            </a:xfrm>
          </p:grpSpPr>
          <p:sp>
            <p:nvSpPr>
              <p:cNvPr id="17" name="Rectangle 16">
                <a:extLst>
                  <a:ext uri="{FF2B5EF4-FFF2-40B4-BE49-F238E27FC236}">
                    <a16:creationId xmlns:a16="http://schemas.microsoft.com/office/drawing/2014/main" id="{AA0DD786-ABF0-264E-8034-1CF4077918EC}"/>
                  </a:ext>
                </a:extLst>
              </p:cNvPr>
              <p:cNvSpPr/>
              <p:nvPr/>
            </p:nvSpPr>
            <p:spPr>
              <a:xfrm>
                <a:off x="4318195" y="953424"/>
                <a:ext cx="2539805" cy="238367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E25A0F4A-8292-3C73-E9C7-FAB3CE9865DB}"/>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14" name="Rectangle 13">
              <a:extLst>
                <a:ext uri="{FF2B5EF4-FFF2-40B4-BE49-F238E27FC236}">
                  <a16:creationId xmlns:a16="http://schemas.microsoft.com/office/drawing/2014/main" id="{9AF26EE1-C1D2-BD0F-31E7-6915BFC839C8}"/>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A890D4B-D5DA-3278-07DA-2EA81F428B4E}"/>
                </a:ext>
              </a:extLst>
            </p:cNvPr>
            <p:cNvSpPr txBox="1"/>
            <p:nvPr/>
          </p:nvSpPr>
          <p:spPr>
            <a:xfrm>
              <a:off x="5115487" y="1002801"/>
              <a:ext cx="1581103" cy="1783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Using </a:t>
              </a:r>
              <a:r>
                <a:rPr kumimoji="0" lang="en-GB"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il fait </a:t>
              </a:r>
              <a:r>
                <a:rPr kumimoji="0" lang="en-GB"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 talk about the weather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Learning the names of France’s seven neighbouring countries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dirty="0">
                <a:solidFill>
                  <a:prstClr val="black"/>
                </a:solidFill>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248CF504-7F02-29C4-2BF6-2F0F0956B2E9}"/>
              </a:ext>
            </a:extLst>
          </p:cNvPr>
          <p:cNvPicPr>
            <a:picLocks noChangeAspect="1"/>
          </p:cNvPicPr>
          <p:nvPr/>
        </p:nvPicPr>
        <p:blipFill>
          <a:blip r:embed="rId6"/>
          <a:stretch>
            <a:fillRect/>
          </a:stretch>
        </p:blipFill>
        <p:spPr>
          <a:xfrm>
            <a:off x="1222214" y="1938300"/>
            <a:ext cx="1604727" cy="2293548"/>
          </a:xfrm>
          <a:prstGeom prst="rect">
            <a:avLst/>
          </a:prstGeom>
        </p:spPr>
      </p:pic>
      <p:pic>
        <p:nvPicPr>
          <p:cNvPr id="35" name="Picture 34">
            <a:extLst>
              <a:ext uri="{FF2B5EF4-FFF2-40B4-BE49-F238E27FC236}">
                <a16:creationId xmlns:a16="http://schemas.microsoft.com/office/drawing/2014/main" id="{A27D4932-DB75-456F-E138-0EC3D8DDE5B9}"/>
              </a:ext>
            </a:extLst>
          </p:cNvPr>
          <p:cNvPicPr>
            <a:picLocks noChangeAspect="1"/>
          </p:cNvPicPr>
          <p:nvPr/>
        </p:nvPicPr>
        <p:blipFill>
          <a:blip r:embed="rId7"/>
          <a:stretch>
            <a:fillRect/>
          </a:stretch>
        </p:blipFill>
        <p:spPr>
          <a:xfrm>
            <a:off x="4153900" y="1532665"/>
            <a:ext cx="2277839" cy="2407769"/>
          </a:xfrm>
          <a:prstGeom prst="rect">
            <a:avLst/>
          </a:prstGeom>
        </p:spPr>
      </p:pic>
      <p:sp>
        <p:nvSpPr>
          <p:cNvPr id="36" name="TextBox 35">
            <a:extLst>
              <a:ext uri="{FF2B5EF4-FFF2-40B4-BE49-F238E27FC236}">
                <a16:creationId xmlns:a16="http://schemas.microsoft.com/office/drawing/2014/main" id="{E649412E-9136-0A4F-2C11-56F81A1DA7CE}"/>
              </a:ext>
            </a:extLst>
          </p:cNvPr>
          <p:cNvSpPr txBox="1"/>
          <p:nvPr/>
        </p:nvSpPr>
        <p:spPr>
          <a:xfrm>
            <a:off x="2494431" y="4647227"/>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Écoute. C’est [ien] ou [ion] ? Puis, prononce les mots.</a:t>
            </a:r>
          </a:p>
        </p:txBody>
      </p:sp>
      <p:pic>
        <p:nvPicPr>
          <p:cNvPr id="37" name="Picture 36">
            <a:extLst>
              <a:ext uri="{FF2B5EF4-FFF2-40B4-BE49-F238E27FC236}">
                <a16:creationId xmlns:a16="http://schemas.microsoft.com/office/drawing/2014/main" id="{36CF1532-3562-11CB-3D26-7CFF11E9E993}"/>
              </a:ext>
            </a:extLst>
          </p:cNvPr>
          <p:cNvPicPr>
            <a:picLocks noChangeAspect="1"/>
          </p:cNvPicPr>
          <p:nvPr/>
        </p:nvPicPr>
        <p:blipFill>
          <a:blip r:embed="rId8"/>
          <a:stretch>
            <a:fillRect/>
          </a:stretch>
        </p:blipFill>
        <p:spPr>
          <a:xfrm>
            <a:off x="116785" y="4466974"/>
            <a:ext cx="2377646" cy="853514"/>
          </a:xfrm>
          <a:prstGeom prst="rect">
            <a:avLst/>
          </a:prstGeom>
        </p:spPr>
      </p:pic>
      <p:graphicFrame>
        <p:nvGraphicFramePr>
          <p:cNvPr id="38" name="Table 51">
            <a:extLst>
              <a:ext uri="{FF2B5EF4-FFF2-40B4-BE49-F238E27FC236}">
                <a16:creationId xmlns:a16="http://schemas.microsoft.com/office/drawing/2014/main" id="{6E37570A-7C33-5EA5-406B-808A68F03A1E}"/>
              </a:ext>
            </a:extLst>
          </p:cNvPr>
          <p:cNvGraphicFramePr>
            <a:graphicFrameLocks noGrp="1"/>
          </p:cNvGraphicFramePr>
          <p:nvPr>
            <p:extLst>
              <p:ext uri="{D42A27DB-BD31-4B8C-83A1-F6EECF244321}">
                <p14:modId xmlns:p14="http://schemas.microsoft.com/office/powerpoint/2010/main" val="1352154184"/>
              </p:ext>
            </p:extLst>
          </p:nvPr>
        </p:nvGraphicFramePr>
        <p:xfrm>
          <a:off x="361940" y="8993924"/>
          <a:ext cx="11242266" cy="2579080"/>
        </p:xfrm>
        <a:graphic>
          <a:graphicData uri="http://schemas.openxmlformats.org/drawingml/2006/table">
            <a:tbl>
              <a:tblPr firstRow="1" bandRow="1">
                <a:tableStyleId>{5940675A-B579-460E-94D1-54222C63F5DA}</a:tableStyleId>
              </a:tblPr>
              <a:tblGrid>
                <a:gridCol w="2083548">
                  <a:extLst>
                    <a:ext uri="{9D8B030D-6E8A-4147-A177-3AD203B41FA5}">
                      <a16:colId xmlns:a16="http://schemas.microsoft.com/office/drawing/2014/main" val="1010301301"/>
                    </a:ext>
                  </a:extLst>
                </a:gridCol>
                <a:gridCol w="1765005">
                  <a:extLst>
                    <a:ext uri="{9D8B030D-6E8A-4147-A177-3AD203B41FA5}">
                      <a16:colId xmlns:a16="http://schemas.microsoft.com/office/drawing/2014/main" val="3275482453"/>
                    </a:ext>
                  </a:extLst>
                </a:gridCol>
                <a:gridCol w="3687987">
                  <a:extLst>
                    <a:ext uri="{9D8B030D-6E8A-4147-A177-3AD203B41FA5}">
                      <a16:colId xmlns:a16="http://schemas.microsoft.com/office/drawing/2014/main" val="1042213141"/>
                    </a:ext>
                  </a:extLst>
                </a:gridCol>
                <a:gridCol w="3705726">
                  <a:extLst>
                    <a:ext uri="{9D8B030D-6E8A-4147-A177-3AD203B41FA5}">
                      <a16:colId xmlns:a16="http://schemas.microsoft.com/office/drawing/2014/main" val="325198712"/>
                    </a:ext>
                  </a:extLst>
                </a:gridCol>
              </a:tblGrid>
              <a:tr h="439896">
                <a:tc>
                  <a:txBody>
                    <a:bodyPr/>
                    <a:lstStyle/>
                    <a:p>
                      <a:r>
                        <a:rPr lang="en-GB" sz="2400" dirty="0">
                          <a:latin typeface="Century Gothic" panose="020B0502020202020204" pitchFamily="34" charset="0"/>
                        </a:rPr>
                        <a:t>il fait</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dirty="0">
                          <a:latin typeface="Century Gothic" panose="020B0502020202020204" pitchFamily="34" charset="0"/>
                        </a:rPr>
                        <a:t>Belgique</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26998450"/>
                  </a:ext>
                </a:extLst>
              </a:tr>
              <a:tr h="47779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err="1">
                          <a:latin typeface="Century Gothic" panose="020B0502020202020204" pitchFamily="34" charset="0"/>
                        </a:rPr>
                        <a:t>Espagne</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Grande-Bretagne</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76287600"/>
                  </a:ext>
                </a:extLst>
              </a:tr>
              <a:tr h="47779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France</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dirty="0">
                          <a:latin typeface="Century Gothic" panose="020B0502020202020204" pitchFamily="34" charset="0"/>
                        </a:rPr>
                        <a:t>Luxembourg</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5380620"/>
                  </a:ext>
                </a:extLst>
              </a:tr>
              <a:tr h="47779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Italie</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dirty="0">
                          <a:latin typeface="Century Gothic" panose="020B0502020202020204" pitchFamily="34" charset="0"/>
                        </a:rPr>
                        <a:t>Suisse</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15204161"/>
                  </a:ext>
                </a:extLst>
              </a:tr>
              <a:tr h="47779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le soleil (m)</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400" dirty="0">
                          <a:latin typeface="Century Gothic" panose="020B0502020202020204" pitchFamily="34" charset="0"/>
                        </a:rPr>
                        <a:t>le vent (m)</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02812358"/>
                  </a:ext>
                </a:extLst>
              </a:tr>
            </a:tbl>
          </a:graphicData>
        </a:graphic>
      </p:graphicFrame>
      <p:sp>
        <p:nvSpPr>
          <p:cNvPr id="39" name="TextBox 38">
            <a:extLst>
              <a:ext uri="{FF2B5EF4-FFF2-40B4-BE49-F238E27FC236}">
                <a16:creationId xmlns:a16="http://schemas.microsoft.com/office/drawing/2014/main" id="{1C8C905C-0732-616E-027B-FAEA1E1B8D4B}"/>
              </a:ext>
            </a:extLst>
          </p:cNvPr>
          <p:cNvSpPr txBox="1"/>
          <p:nvPr/>
        </p:nvSpPr>
        <p:spPr>
          <a:xfrm>
            <a:off x="2351824" y="8503730"/>
            <a:ext cx="661591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40" name="Group 39">
            <a:extLst>
              <a:ext uri="{FF2B5EF4-FFF2-40B4-BE49-F238E27FC236}">
                <a16:creationId xmlns:a16="http://schemas.microsoft.com/office/drawing/2014/main" id="{98768C4B-93DD-CB3D-AB62-184869296760}"/>
              </a:ext>
            </a:extLst>
          </p:cNvPr>
          <p:cNvGrpSpPr/>
          <p:nvPr/>
        </p:nvGrpSpPr>
        <p:grpSpPr>
          <a:xfrm>
            <a:off x="94976" y="8357246"/>
            <a:ext cx="2268556" cy="862054"/>
            <a:chOff x="314909" y="12083263"/>
            <a:chExt cx="2268556" cy="862054"/>
          </a:xfrm>
        </p:grpSpPr>
        <p:sp>
          <p:nvSpPr>
            <p:cNvPr id="41" name="Title 1">
              <a:extLst>
                <a:ext uri="{FF2B5EF4-FFF2-40B4-BE49-F238E27FC236}">
                  <a16:creationId xmlns:a16="http://schemas.microsoft.com/office/drawing/2014/main" id="{49B57A4C-AEA5-998C-00FA-1E8C8E7B5E80}"/>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42" name="Picture 41" descr="A logo of a book&#10;&#10;Description automatically generated with low confidence">
              <a:extLst>
                <a:ext uri="{FF2B5EF4-FFF2-40B4-BE49-F238E27FC236}">
                  <a16:creationId xmlns:a16="http://schemas.microsoft.com/office/drawing/2014/main" id="{41A72FC5-0DD8-91EE-320C-220777C982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43" name="Table 42">
            <a:extLst>
              <a:ext uri="{FF2B5EF4-FFF2-40B4-BE49-F238E27FC236}">
                <a16:creationId xmlns:a16="http://schemas.microsoft.com/office/drawing/2014/main" id="{F1701B6B-FFF8-0F42-78BB-D72EC82C8A7F}"/>
              </a:ext>
            </a:extLst>
          </p:cNvPr>
          <p:cNvGraphicFramePr>
            <a:graphicFrameLocks noGrp="1"/>
          </p:cNvGraphicFramePr>
          <p:nvPr>
            <p:extLst>
              <p:ext uri="{D42A27DB-BD31-4B8C-83A1-F6EECF244321}">
                <p14:modId xmlns:p14="http://schemas.microsoft.com/office/powerpoint/2010/main" val="716380885"/>
              </p:ext>
            </p:extLst>
          </p:nvPr>
        </p:nvGraphicFramePr>
        <p:xfrm>
          <a:off x="287431" y="5449495"/>
          <a:ext cx="5618019" cy="2433530"/>
        </p:xfrm>
        <a:graphic>
          <a:graphicData uri="http://schemas.openxmlformats.org/drawingml/2006/table">
            <a:tbl>
              <a:tblPr firstRow="1" bandRow="1">
                <a:tableStyleId>{5940675A-B579-460E-94D1-54222C63F5DA}</a:tableStyleId>
              </a:tblPr>
              <a:tblGrid>
                <a:gridCol w="575301">
                  <a:extLst>
                    <a:ext uri="{9D8B030D-6E8A-4147-A177-3AD203B41FA5}">
                      <a16:colId xmlns:a16="http://schemas.microsoft.com/office/drawing/2014/main" val="1129062689"/>
                    </a:ext>
                  </a:extLst>
                </a:gridCol>
                <a:gridCol w="3543013">
                  <a:extLst>
                    <a:ext uri="{9D8B030D-6E8A-4147-A177-3AD203B41FA5}">
                      <a16:colId xmlns:a16="http://schemas.microsoft.com/office/drawing/2014/main" val="3687025431"/>
                    </a:ext>
                  </a:extLst>
                </a:gridCol>
                <a:gridCol w="727364">
                  <a:extLst>
                    <a:ext uri="{9D8B030D-6E8A-4147-A177-3AD203B41FA5}">
                      <a16:colId xmlns:a16="http://schemas.microsoft.com/office/drawing/2014/main" val="5083278"/>
                    </a:ext>
                  </a:extLst>
                </a:gridCol>
                <a:gridCol w="772341">
                  <a:extLst>
                    <a:ext uri="{9D8B030D-6E8A-4147-A177-3AD203B41FA5}">
                      <a16:colId xmlns:a16="http://schemas.microsoft.com/office/drawing/2014/main" val="3044289925"/>
                    </a:ext>
                  </a:extLst>
                </a:gridCol>
              </a:tblGrid>
              <a:tr h="595555">
                <a:tc>
                  <a:txBody>
                    <a:bodyPr/>
                    <a:lstStyle/>
                    <a:p>
                      <a:pPr algn="ctr"/>
                      <a:r>
                        <a:rPr lang="en-GB" sz="2600" dirty="0">
                          <a:latin typeface="Century Gothic" panose="020B0502020202020204" pitchFamily="34" charset="0"/>
                        </a:rPr>
                        <a:t>1</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0" dirty="0">
                          <a:solidFill>
                            <a:schemeClr val="tx1"/>
                          </a:solidFill>
                          <a:latin typeface="Century Gothic" panose="020B0502020202020204" pitchFamily="34" charset="0"/>
                        </a:rPr>
                        <a:t>c h a m p i o n</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493169350"/>
                  </a:ext>
                </a:extLst>
              </a:tr>
              <a:tr h="646865">
                <a:tc>
                  <a:txBody>
                    <a:bodyPr/>
                    <a:lstStyle/>
                    <a:p>
                      <a:pPr algn="ctr"/>
                      <a:r>
                        <a:rPr lang="en-GB" sz="2600" dirty="0">
                          <a:latin typeface="Century Gothic" panose="020B0502020202020204" pitchFamily="34" charset="0"/>
                        </a:rPr>
                        <a:t>2</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800" b="0" dirty="0">
                          <a:solidFill>
                            <a:schemeClr val="tx1"/>
                          </a:solidFill>
                          <a:latin typeface="Century Gothic" panose="020B0502020202020204" pitchFamily="34" charset="0"/>
                        </a:rPr>
                        <a:t>e s p i o n</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776028336"/>
                  </a:ext>
                </a:extLst>
              </a:tr>
              <a:tr h="595555">
                <a:tc>
                  <a:txBody>
                    <a:bodyPr/>
                    <a:lstStyle/>
                    <a:p>
                      <a:pPr algn="ctr"/>
                      <a:r>
                        <a:rPr lang="en-GB" sz="2600" dirty="0">
                          <a:latin typeface="Century Gothic" panose="020B0502020202020204" pitchFamily="34" charset="0"/>
                        </a:rPr>
                        <a:t>3</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800" b="0" dirty="0" err="1">
                          <a:solidFill>
                            <a:schemeClr val="tx1"/>
                          </a:solidFill>
                          <a:latin typeface="Century Gothic" panose="020B0502020202020204" pitchFamily="34" charset="0"/>
                        </a:rPr>
                        <a:t>i</a:t>
                      </a:r>
                      <a:r>
                        <a:rPr lang="en-GB" sz="2800" b="0" dirty="0">
                          <a:solidFill>
                            <a:schemeClr val="tx1"/>
                          </a:solidFill>
                          <a:latin typeface="Century Gothic" panose="020B0502020202020204" pitchFamily="34" charset="0"/>
                        </a:rPr>
                        <a:t> t a l </a:t>
                      </a:r>
                      <a:r>
                        <a:rPr lang="en-GB" sz="2800" b="0" dirty="0" err="1">
                          <a:solidFill>
                            <a:schemeClr val="tx1"/>
                          </a:solidFill>
                          <a:latin typeface="Century Gothic" panose="020B0502020202020204" pitchFamily="34" charset="0"/>
                        </a:rPr>
                        <a:t>i</a:t>
                      </a:r>
                      <a:r>
                        <a:rPr lang="en-GB" sz="2800" b="0" dirty="0">
                          <a:solidFill>
                            <a:schemeClr val="tx1"/>
                          </a:solidFill>
                          <a:latin typeface="Century Gothic" panose="020B0502020202020204" pitchFamily="34" charset="0"/>
                        </a:rPr>
                        <a:t> e n</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935862759"/>
                  </a:ext>
                </a:extLst>
              </a:tr>
              <a:tr h="595555">
                <a:tc>
                  <a:txBody>
                    <a:bodyPr/>
                    <a:lstStyle/>
                    <a:p>
                      <a:pPr algn="ctr"/>
                      <a:r>
                        <a:rPr lang="en-GB" sz="2600" dirty="0">
                          <a:latin typeface="Century Gothic" panose="020B0502020202020204" pitchFamily="34" charset="0"/>
                        </a:rPr>
                        <a:t>4</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800" b="0" dirty="0">
                          <a:solidFill>
                            <a:schemeClr val="tx1"/>
                          </a:solidFill>
                          <a:latin typeface="Century Gothic" panose="020B0502020202020204" pitchFamily="34" charset="0"/>
                        </a:rPr>
                        <a:t>p a r </a:t>
                      </a:r>
                      <a:r>
                        <a:rPr lang="en-GB" sz="2800" b="0" dirty="0" err="1">
                          <a:solidFill>
                            <a:schemeClr val="tx1"/>
                          </a:solidFill>
                          <a:latin typeface="Century Gothic" panose="020B0502020202020204" pitchFamily="34" charset="0"/>
                        </a:rPr>
                        <a:t>i</a:t>
                      </a:r>
                      <a:r>
                        <a:rPr lang="en-GB" sz="2800" b="0" dirty="0">
                          <a:solidFill>
                            <a:schemeClr val="tx1"/>
                          </a:solidFill>
                          <a:latin typeface="Century Gothic" panose="020B0502020202020204" pitchFamily="34" charset="0"/>
                        </a:rPr>
                        <a:t> s </a:t>
                      </a:r>
                      <a:r>
                        <a:rPr lang="en-GB" sz="2800" b="0" dirty="0" err="1">
                          <a:solidFill>
                            <a:schemeClr val="tx1"/>
                          </a:solidFill>
                          <a:latin typeface="Century Gothic" panose="020B0502020202020204" pitchFamily="34" charset="0"/>
                        </a:rPr>
                        <a:t>i</a:t>
                      </a:r>
                      <a:r>
                        <a:rPr lang="en-GB" sz="2800" b="0" dirty="0">
                          <a:solidFill>
                            <a:schemeClr val="tx1"/>
                          </a:solidFill>
                          <a:latin typeface="Century Gothic" panose="020B0502020202020204" pitchFamily="34" charset="0"/>
                        </a:rPr>
                        <a:t> e n</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3644091737"/>
                  </a:ext>
                </a:extLst>
              </a:tr>
            </a:tbl>
          </a:graphicData>
        </a:graphic>
      </p:graphicFrame>
      <p:sp>
        <p:nvSpPr>
          <p:cNvPr id="44" name="Rectangle 43">
            <a:extLst>
              <a:ext uri="{FF2B5EF4-FFF2-40B4-BE49-F238E27FC236}">
                <a16:creationId xmlns:a16="http://schemas.microsoft.com/office/drawing/2014/main" id="{5D4E12F5-8644-B64D-362D-05468352063B}"/>
              </a:ext>
            </a:extLst>
          </p:cNvPr>
          <p:cNvSpPr/>
          <p:nvPr/>
        </p:nvSpPr>
        <p:spPr>
          <a:xfrm>
            <a:off x="2624420" y="5540617"/>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5" name="TextBox 44">
            <a:extLst>
              <a:ext uri="{FF2B5EF4-FFF2-40B4-BE49-F238E27FC236}">
                <a16:creationId xmlns:a16="http://schemas.microsoft.com/office/drawing/2014/main" id="{1E1FB397-DA51-A560-5ADF-0200D6AF0F63}"/>
              </a:ext>
            </a:extLst>
          </p:cNvPr>
          <p:cNvSpPr txBox="1"/>
          <p:nvPr/>
        </p:nvSpPr>
        <p:spPr>
          <a:xfrm>
            <a:off x="4193905" y="4960296"/>
            <a:ext cx="19020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lumMod val="95000"/>
                    <a:lumOff val="5000"/>
                  </a:schemeClr>
                </a:solidFill>
                <a:effectLst/>
                <a:uLnTx/>
                <a:uFillTx/>
                <a:latin typeface="Century Gothic"/>
                <a:ea typeface="Century Gothic"/>
                <a:cs typeface="Century Gothic"/>
                <a:sym typeface="Century Gothic"/>
              </a:rPr>
              <a:t>-</a:t>
            </a:r>
            <a:r>
              <a:rPr lang="en-GB" sz="2400" b="1" kern="0" dirty="0" err="1">
                <a:solidFill>
                  <a:schemeClr val="tx1">
                    <a:lumMod val="95000"/>
                    <a:lumOff val="5000"/>
                  </a:schemeClr>
                </a:solidFill>
                <a:latin typeface="Century Gothic"/>
                <a:ea typeface="Century Gothic"/>
                <a:cs typeface="Century Gothic"/>
                <a:sym typeface="Century Gothic"/>
              </a:rPr>
              <a:t>ien</a:t>
            </a:r>
            <a:r>
              <a:rPr kumimoji="0" lang="en-GB" sz="2400" b="1" i="0" u="none" strike="noStrike" kern="0" cap="none" spc="0" normalizeH="0" baseline="0" noProof="0" dirty="0">
                <a:ln>
                  <a:noFill/>
                </a:ln>
                <a:solidFill>
                  <a:schemeClr val="tx1">
                    <a:lumMod val="95000"/>
                    <a:lumOff val="5000"/>
                  </a:schemeClr>
                </a:solidFill>
                <a:effectLst/>
                <a:uLnTx/>
                <a:uFillTx/>
                <a:latin typeface="Century Gothic"/>
                <a:ea typeface="Century Gothic"/>
                <a:cs typeface="Century Gothic"/>
                <a:sym typeface="Century Gothic"/>
              </a:rPr>
              <a:t>  </a:t>
            </a:r>
            <a:r>
              <a:rPr lang="en-GB" sz="2400" b="1" kern="0" dirty="0">
                <a:solidFill>
                  <a:schemeClr val="tx1">
                    <a:lumMod val="95000"/>
                    <a:lumOff val="5000"/>
                  </a:schemeClr>
                </a:solidFill>
                <a:latin typeface="Century Gothic"/>
                <a:ea typeface="Century Gothic"/>
                <a:cs typeface="Century Gothic"/>
                <a:sym typeface="Century Gothic"/>
              </a:rPr>
              <a:t> </a:t>
            </a:r>
            <a:r>
              <a:rPr kumimoji="0" lang="en-GB" sz="2400" b="1" i="0" u="none" strike="noStrike" kern="0" cap="none" spc="0" normalizeH="0" baseline="0" noProof="0" dirty="0">
                <a:ln>
                  <a:noFill/>
                </a:ln>
                <a:solidFill>
                  <a:schemeClr val="tx1">
                    <a:lumMod val="95000"/>
                    <a:lumOff val="5000"/>
                  </a:schemeClr>
                </a:solidFill>
                <a:effectLst/>
                <a:uLnTx/>
                <a:uFillTx/>
                <a:latin typeface="Century Gothic"/>
                <a:ea typeface="Century Gothic"/>
                <a:cs typeface="Century Gothic"/>
                <a:sym typeface="Century Gothic"/>
              </a:rPr>
              <a:t>-ion</a:t>
            </a:r>
            <a:endParaRPr kumimoji="0" lang="en-GB" sz="2400" b="1" i="0" u="none" strike="noStrike" kern="1200" cap="none" spc="0" normalizeH="0" baseline="0" noProof="0" dirty="0">
              <a:ln>
                <a:noFill/>
              </a:ln>
              <a:solidFill>
                <a:schemeClr val="tx1">
                  <a:lumMod val="95000"/>
                  <a:lumOff val="5000"/>
                </a:schemeClr>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BC7BC4B2-CA1D-E81C-2188-3FA6FE36AB3D}"/>
              </a:ext>
            </a:extLst>
          </p:cNvPr>
          <p:cNvSpPr/>
          <p:nvPr/>
        </p:nvSpPr>
        <p:spPr>
          <a:xfrm>
            <a:off x="1854819" y="6157280"/>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7" name="Rectangle 46">
            <a:extLst>
              <a:ext uri="{FF2B5EF4-FFF2-40B4-BE49-F238E27FC236}">
                <a16:creationId xmlns:a16="http://schemas.microsoft.com/office/drawing/2014/main" id="{2BE33D30-8D63-C20A-56C2-7FBD10C641FB}"/>
              </a:ext>
            </a:extLst>
          </p:cNvPr>
          <p:cNvSpPr/>
          <p:nvPr/>
        </p:nvSpPr>
        <p:spPr>
          <a:xfrm>
            <a:off x="1867648" y="6785419"/>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48" name="Rectangle 47">
            <a:extLst>
              <a:ext uri="{FF2B5EF4-FFF2-40B4-BE49-F238E27FC236}">
                <a16:creationId xmlns:a16="http://schemas.microsoft.com/office/drawing/2014/main" id="{5667903A-D413-5005-D362-E7C1E8C80918}"/>
              </a:ext>
            </a:extLst>
          </p:cNvPr>
          <p:cNvSpPr/>
          <p:nvPr/>
        </p:nvSpPr>
        <p:spPr>
          <a:xfrm>
            <a:off x="2186907" y="7365894"/>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graphicFrame>
        <p:nvGraphicFramePr>
          <p:cNvPr id="49" name="Table 48">
            <a:extLst>
              <a:ext uri="{FF2B5EF4-FFF2-40B4-BE49-F238E27FC236}">
                <a16:creationId xmlns:a16="http://schemas.microsoft.com/office/drawing/2014/main" id="{82F3CB91-4977-9D84-C222-6610EA405EBA}"/>
              </a:ext>
            </a:extLst>
          </p:cNvPr>
          <p:cNvGraphicFramePr>
            <a:graphicFrameLocks noGrp="1"/>
          </p:cNvGraphicFramePr>
          <p:nvPr>
            <p:extLst>
              <p:ext uri="{D42A27DB-BD31-4B8C-83A1-F6EECF244321}">
                <p14:modId xmlns:p14="http://schemas.microsoft.com/office/powerpoint/2010/main" val="2867500694"/>
              </p:ext>
            </p:extLst>
          </p:nvPr>
        </p:nvGraphicFramePr>
        <p:xfrm>
          <a:off x="6095999" y="5495244"/>
          <a:ext cx="5618019" cy="2433530"/>
        </p:xfrm>
        <a:graphic>
          <a:graphicData uri="http://schemas.openxmlformats.org/drawingml/2006/table">
            <a:tbl>
              <a:tblPr firstRow="1" bandRow="1">
                <a:tableStyleId>{5940675A-B579-460E-94D1-54222C63F5DA}</a:tableStyleId>
              </a:tblPr>
              <a:tblGrid>
                <a:gridCol w="575301">
                  <a:extLst>
                    <a:ext uri="{9D8B030D-6E8A-4147-A177-3AD203B41FA5}">
                      <a16:colId xmlns:a16="http://schemas.microsoft.com/office/drawing/2014/main" val="1129062689"/>
                    </a:ext>
                  </a:extLst>
                </a:gridCol>
                <a:gridCol w="3543013">
                  <a:extLst>
                    <a:ext uri="{9D8B030D-6E8A-4147-A177-3AD203B41FA5}">
                      <a16:colId xmlns:a16="http://schemas.microsoft.com/office/drawing/2014/main" val="3687025431"/>
                    </a:ext>
                  </a:extLst>
                </a:gridCol>
                <a:gridCol w="727364">
                  <a:extLst>
                    <a:ext uri="{9D8B030D-6E8A-4147-A177-3AD203B41FA5}">
                      <a16:colId xmlns:a16="http://schemas.microsoft.com/office/drawing/2014/main" val="5083278"/>
                    </a:ext>
                  </a:extLst>
                </a:gridCol>
                <a:gridCol w="772341">
                  <a:extLst>
                    <a:ext uri="{9D8B030D-6E8A-4147-A177-3AD203B41FA5}">
                      <a16:colId xmlns:a16="http://schemas.microsoft.com/office/drawing/2014/main" val="3044289925"/>
                    </a:ext>
                  </a:extLst>
                </a:gridCol>
              </a:tblGrid>
              <a:tr h="595555">
                <a:tc>
                  <a:txBody>
                    <a:bodyPr/>
                    <a:lstStyle/>
                    <a:p>
                      <a:pPr algn="ctr"/>
                      <a:r>
                        <a:rPr lang="en-GB" sz="2600" dirty="0">
                          <a:latin typeface="Century Gothic" panose="020B0502020202020204" pitchFamily="34" charset="0"/>
                        </a:rPr>
                        <a:t>5</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b i l </a:t>
                      </a:r>
                      <a:r>
                        <a:rPr lang="en-GB" sz="2600" dirty="0" err="1">
                          <a:latin typeface="Century Gothic" panose="020B0502020202020204" pitchFamily="34" charset="0"/>
                        </a:rPr>
                        <a:t>l</a:t>
                      </a:r>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493169350"/>
                  </a:ext>
                </a:extLst>
              </a:tr>
              <a:tr h="646865">
                <a:tc>
                  <a:txBody>
                    <a:bodyPr/>
                    <a:lstStyle/>
                    <a:p>
                      <a:pPr algn="ctr"/>
                      <a:r>
                        <a:rPr lang="en-GB" sz="2600" dirty="0">
                          <a:latin typeface="Century Gothic" panose="020B0502020202020204" pitchFamily="34" charset="0"/>
                        </a:rPr>
                        <a:t>6</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800" b="0" dirty="0">
                          <a:solidFill>
                            <a:schemeClr val="tx1"/>
                          </a:solidFill>
                          <a:latin typeface="Century Gothic" panose="020B0502020202020204" pitchFamily="34" charset="0"/>
                        </a:rPr>
                        <a:t>h a ï t i e n</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776028336"/>
                  </a:ext>
                </a:extLst>
              </a:tr>
              <a:tr h="595555">
                <a:tc>
                  <a:txBody>
                    <a:bodyPr/>
                    <a:lstStyle/>
                    <a:p>
                      <a:pPr algn="ctr"/>
                      <a:r>
                        <a:rPr lang="en-GB" sz="2600" dirty="0">
                          <a:latin typeface="Century Gothic" panose="020B0502020202020204" pitchFamily="34" charset="0"/>
                        </a:rPr>
                        <a:t>7</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800" b="0" dirty="0">
                          <a:solidFill>
                            <a:schemeClr val="tx1"/>
                          </a:solidFill>
                          <a:latin typeface="Century Gothic" panose="020B0502020202020204" pitchFamily="34" charset="0"/>
                        </a:rPr>
                        <a:t>r é g i o n</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935862759"/>
                  </a:ext>
                </a:extLst>
              </a:tr>
              <a:tr h="595555">
                <a:tc>
                  <a:txBody>
                    <a:bodyPr/>
                    <a:lstStyle/>
                    <a:p>
                      <a:pPr algn="ctr"/>
                      <a:r>
                        <a:rPr lang="en-GB" sz="2600" dirty="0">
                          <a:latin typeface="Century Gothic" panose="020B0502020202020204" pitchFamily="34" charset="0"/>
                        </a:rPr>
                        <a:t>8</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800" b="0" dirty="0">
                          <a:solidFill>
                            <a:schemeClr val="tx1"/>
                          </a:solidFill>
                          <a:latin typeface="Century Gothic" panose="020B0502020202020204" pitchFamily="34" charset="0"/>
                        </a:rPr>
                        <a:t>c a n a d </a:t>
                      </a:r>
                      <a:r>
                        <a:rPr lang="en-GB" sz="2800" b="0" dirty="0" err="1">
                          <a:solidFill>
                            <a:schemeClr val="tx1"/>
                          </a:solidFill>
                          <a:latin typeface="Century Gothic" panose="020B0502020202020204" pitchFamily="34" charset="0"/>
                        </a:rPr>
                        <a:t>i</a:t>
                      </a:r>
                      <a:r>
                        <a:rPr lang="en-GB" sz="2800" b="0" dirty="0">
                          <a:solidFill>
                            <a:schemeClr val="tx1"/>
                          </a:solidFill>
                          <a:latin typeface="Century Gothic" panose="020B0502020202020204" pitchFamily="34" charset="0"/>
                        </a:rPr>
                        <a:t> e n</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3644091737"/>
                  </a:ext>
                </a:extLst>
              </a:tr>
            </a:tbl>
          </a:graphicData>
        </a:graphic>
      </p:graphicFrame>
      <p:sp>
        <p:nvSpPr>
          <p:cNvPr id="50" name="Rectangle 49">
            <a:extLst>
              <a:ext uri="{FF2B5EF4-FFF2-40B4-BE49-F238E27FC236}">
                <a16:creationId xmlns:a16="http://schemas.microsoft.com/office/drawing/2014/main" id="{A50E5764-4AF2-9B14-22AE-0FBD603C529B}"/>
              </a:ext>
            </a:extLst>
          </p:cNvPr>
          <p:cNvSpPr/>
          <p:nvPr/>
        </p:nvSpPr>
        <p:spPr>
          <a:xfrm>
            <a:off x="7613385" y="5600454"/>
            <a:ext cx="840895"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51" name="Rectangle 50">
            <a:extLst>
              <a:ext uri="{FF2B5EF4-FFF2-40B4-BE49-F238E27FC236}">
                <a16:creationId xmlns:a16="http://schemas.microsoft.com/office/drawing/2014/main" id="{59CF7A78-E4A0-F7EB-7E09-64660F653758}"/>
              </a:ext>
            </a:extLst>
          </p:cNvPr>
          <p:cNvSpPr/>
          <p:nvPr/>
        </p:nvSpPr>
        <p:spPr>
          <a:xfrm>
            <a:off x="7827363" y="6208848"/>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52" name="Rectangle 51">
            <a:extLst>
              <a:ext uri="{FF2B5EF4-FFF2-40B4-BE49-F238E27FC236}">
                <a16:creationId xmlns:a16="http://schemas.microsoft.com/office/drawing/2014/main" id="{7C03EC11-5B7E-0396-1830-9867A9AA1175}"/>
              </a:ext>
            </a:extLst>
          </p:cNvPr>
          <p:cNvSpPr/>
          <p:nvPr/>
        </p:nvSpPr>
        <p:spPr>
          <a:xfrm>
            <a:off x="7633470" y="6835516"/>
            <a:ext cx="1174916" cy="409905"/>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53" name="Rectangle 52">
            <a:extLst>
              <a:ext uri="{FF2B5EF4-FFF2-40B4-BE49-F238E27FC236}">
                <a16:creationId xmlns:a16="http://schemas.microsoft.com/office/drawing/2014/main" id="{85CCF8CD-0FD5-577F-71F6-67E768651EA0}"/>
              </a:ext>
            </a:extLst>
          </p:cNvPr>
          <p:cNvSpPr/>
          <p:nvPr/>
        </p:nvSpPr>
        <p:spPr>
          <a:xfrm>
            <a:off x="8366047" y="7418808"/>
            <a:ext cx="994649" cy="426533"/>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6"/>
            <a:endParaRPr lang="en-GB" sz="2955">
              <a:solidFill>
                <a:prstClr val="white"/>
              </a:solidFill>
              <a:latin typeface="Calibri" panose="020F0502020204030204"/>
            </a:endParaRPr>
          </a:p>
        </p:txBody>
      </p:sp>
      <p:sp>
        <p:nvSpPr>
          <p:cNvPr id="55" name="TextBox 54">
            <a:extLst>
              <a:ext uri="{FF2B5EF4-FFF2-40B4-BE49-F238E27FC236}">
                <a16:creationId xmlns:a16="http://schemas.microsoft.com/office/drawing/2014/main" id="{2C10D92F-8680-5CEF-E4C0-95BAFDE5006F}"/>
              </a:ext>
            </a:extLst>
          </p:cNvPr>
          <p:cNvSpPr txBox="1"/>
          <p:nvPr/>
        </p:nvSpPr>
        <p:spPr>
          <a:xfrm>
            <a:off x="10112065" y="5048361"/>
            <a:ext cx="19020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lumMod val="95000"/>
                    <a:lumOff val="5000"/>
                  </a:schemeClr>
                </a:solidFill>
                <a:effectLst/>
                <a:uLnTx/>
                <a:uFillTx/>
                <a:latin typeface="Century Gothic"/>
                <a:ea typeface="Century Gothic"/>
                <a:cs typeface="Century Gothic"/>
                <a:sym typeface="Century Gothic"/>
              </a:rPr>
              <a:t>-</a:t>
            </a:r>
            <a:r>
              <a:rPr lang="en-GB" sz="2400" b="1" kern="0" dirty="0" err="1">
                <a:solidFill>
                  <a:schemeClr val="tx1">
                    <a:lumMod val="95000"/>
                    <a:lumOff val="5000"/>
                  </a:schemeClr>
                </a:solidFill>
                <a:latin typeface="Century Gothic"/>
                <a:ea typeface="Century Gothic"/>
                <a:cs typeface="Century Gothic"/>
                <a:sym typeface="Century Gothic"/>
              </a:rPr>
              <a:t>ien</a:t>
            </a:r>
            <a:r>
              <a:rPr kumimoji="0" lang="en-GB" sz="2400" b="1" i="0" u="none" strike="noStrike" kern="0" cap="none" spc="0" normalizeH="0" baseline="0" noProof="0" dirty="0">
                <a:ln>
                  <a:noFill/>
                </a:ln>
                <a:solidFill>
                  <a:schemeClr val="tx1">
                    <a:lumMod val="95000"/>
                    <a:lumOff val="5000"/>
                  </a:schemeClr>
                </a:solidFill>
                <a:effectLst/>
                <a:uLnTx/>
                <a:uFillTx/>
                <a:latin typeface="Century Gothic"/>
                <a:ea typeface="Century Gothic"/>
                <a:cs typeface="Century Gothic"/>
                <a:sym typeface="Century Gothic"/>
              </a:rPr>
              <a:t>  </a:t>
            </a:r>
            <a:r>
              <a:rPr lang="en-GB" sz="2400" b="1" kern="0" dirty="0">
                <a:solidFill>
                  <a:schemeClr val="tx1">
                    <a:lumMod val="95000"/>
                    <a:lumOff val="5000"/>
                  </a:schemeClr>
                </a:solidFill>
                <a:latin typeface="Century Gothic"/>
                <a:ea typeface="Century Gothic"/>
                <a:cs typeface="Century Gothic"/>
                <a:sym typeface="Century Gothic"/>
              </a:rPr>
              <a:t> </a:t>
            </a:r>
            <a:r>
              <a:rPr kumimoji="0" lang="en-GB" sz="2400" b="1" i="0" u="none" strike="noStrike" kern="0" cap="none" spc="0" normalizeH="0" baseline="0" noProof="0" dirty="0">
                <a:ln>
                  <a:noFill/>
                </a:ln>
                <a:solidFill>
                  <a:schemeClr val="tx1">
                    <a:lumMod val="95000"/>
                    <a:lumOff val="5000"/>
                  </a:schemeClr>
                </a:solidFill>
                <a:effectLst/>
                <a:uLnTx/>
                <a:uFillTx/>
                <a:latin typeface="Century Gothic"/>
                <a:ea typeface="Century Gothic"/>
                <a:cs typeface="Century Gothic"/>
                <a:sym typeface="Century Gothic"/>
              </a:rPr>
              <a:t>-ion</a:t>
            </a:r>
            <a:endParaRPr kumimoji="0" lang="en-GB" sz="2400" b="1" i="0" u="none" strike="noStrike" kern="1200" cap="none" spc="0" normalizeH="0" baseline="0" noProof="0" dirty="0">
              <a:ln>
                <a:noFill/>
              </a:ln>
              <a:solidFill>
                <a:schemeClr val="tx1">
                  <a:lumMod val="95000"/>
                  <a:lumOff val="5000"/>
                </a:schemeClr>
              </a:solidFill>
              <a:effectLst/>
              <a:uLnTx/>
              <a:uFillTx/>
              <a:latin typeface="Arial"/>
              <a:ea typeface="+mn-ea"/>
              <a:cs typeface="+mn-cs"/>
            </a:endParaRPr>
          </a:p>
        </p:txBody>
      </p:sp>
      <p:pic>
        <p:nvPicPr>
          <p:cNvPr id="63" name="Picture 62" descr="Icon&#10;&#10;Description automatically generated">
            <a:extLst>
              <a:ext uri="{FF2B5EF4-FFF2-40B4-BE49-F238E27FC236}">
                <a16:creationId xmlns:a16="http://schemas.microsoft.com/office/drawing/2014/main" id="{BAA7FD58-B2ED-DE1A-F4DE-D65C3000D39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3373" y="7367200"/>
            <a:ext cx="603883" cy="603883"/>
          </a:xfrm>
          <a:prstGeom prst="rect">
            <a:avLst/>
          </a:prstGeom>
        </p:spPr>
      </p:pic>
      <p:pic>
        <p:nvPicPr>
          <p:cNvPr id="64" name="Picture 63">
            <a:extLst>
              <a:ext uri="{FF2B5EF4-FFF2-40B4-BE49-F238E27FC236}">
                <a16:creationId xmlns:a16="http://schemas.microsoft.com/office/drawing/2014/main" id="{DD7C9CAE-3EE9-6F5F-273F-86B51E80080E}"/>
              </a:ext>
            </a:extLst>
          </p:cNvPr>
          <p:cNvPicPr>
            <a:picLocks noChangeAspect="1"/>
          </p:cNvPicPr>
          <p:nvPr/>
        </p:nvPicPr>
        <p:blipFill>
          <a:blip r:embed="rId11">
            <a:clrChange>
              <a:clrFrom>
                <a:srgbClr val="FBFBFB"/>
              </a:clrFrom>
              <a:clrTo>
                <a:srgbClr val="FBFBFB">
                  <a:alpha val="0"/>
                </a:srgbClr>
              </a:clrTo>
            </a:clrChange>
          </a:blip>
          <a:stretch>
            <a:fillRect/>
          </a:stretch>
        </p:blipFill>
        <p:spPr>
          <a:xfrm>
            <a:off x="9304063" y="5623016"/>
            <a:ext cx="822196" cy="490883"/>
          </a:xfrm>
          <a:prstGeom prst="rect">
            <a:avLst/>
          </a:prstGeom>
        </p:spPr>
      </p:pic>
      <p:pic>
        <p:nvPicPr>
          <p:cNvPr id="65" name="Picture 64" descr="A picture containing shape&#10;&#10;Description automatically generated">
            <a:extLst>
              <a:ext uri="{FF2B5EF4-FFF2-40B4-BE49-F238E27FC236}">
                <a16:creationId xmlns:a16="http://schemas.microsoft.com/office/drawing/2014/main" id="{E7257D01-8B51-63F4-07B9-6E9CBE6D14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6798" y="6256058"/>
            <a:ext cx="603883" cy="402432"/>
          </a:xfrm>
          <a:prstGeom prst="rect">
            <a:avLst/>
          </a:prstGeom>
        </p:spPr>
      </p:pic>
      <p:pic>
        <p:nvPicPr>
          <p:cNvPr id="66" name="Picture 65">
            <a:extLst>
              <a:ext uri="{FF2B5EF4-FFF2-40B4-BE49-F238E27FC236}">
                <a16:creationId xmlns:a16="http://schemas.microsoft.com/office/drawing/2014/main" id="{24E9D4EC-3B5C-1D8B-C086-CB6C146A109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466304" y="6722902"/>
            <a:ext cx="949725" cy="738123"/>
          </a:xfrm>
          <a:prstGeom prst="rect">
            <a:avLst/>
          </a:prstGeom>
        </p:spPr>
      </p:pic>
      <p:pic>
        <p:nvPicPr>
          <p:cNvPr id="67" name="Picture 66" descr="Icon&#10;&#10;Description automatically generated with medium confidence">
            <a:extLst>
              <a:ext uri="{FF2B5EF4-FFF2-40B4-BE49-F238E27FC236}">
                <a16:creationId xmlns:a16="http://schemas.microsoft.com/office/drawing/2014/main" id="{8C1CF4ED-4C02-739A-B583-F9D45186865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93569" y="6692749"/>
            <a:ext cx="605627" cy="605627"/>
          </a:xfrm>
          <a:prstGeom prst="rect">
            <a:avLst/>
          </a:prstGeom>
        </p:spPr>
      </p:pic>
      <p:pic>
        <p:nvPicPr>
          <p:cNvPr id="68" name="Picture 67" descr="Shape&#10;&#10;Description automatically generated with low confidence">
            <a:extLst>
              <a:ext uri="{FF2B5EF4-FFF2-40B4-BE49-F238E27FC236}">
                <a16:creationId xmlns:a16="http://schemas.microsoft.com/office/drawing/2014/main" id="{7CD5E861-1763-1BCD-800B-AE5E92AE85A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9237" y="7143204"/>
            <a:ext cx="350404" cy="700808"/>
          </a:xfrm>
          <a:prstGeom prst="rect">
            <a:avLst/>
          </a:prstGeom>
        </p:spPr>
      </p:pic>
      <p:pic>
        <p:nvPicPr>
          <p:cNvPr id="69" name="Picture 68">
            <a:extLst>
              <a:ext uri="{FF2B5EF4-FFF2-40B4-BE49-F238E27FC236}">
                <a16:creationId xmlns:a16="http://schemas.microsoft.com/office/drawing/2014/main" id="{706B2287-7534-E76F-9CE2-A95066F0CF76}"/>
              </a:ext>
            </a:extLst>
          </p:cNvPr>
          <p:cNvPicPr>
            <a:picLocks noChangeAspect="1"/>
          </p:cNvPicPr>
          <p:nvPr/>
        </p:nvPicPr>
        <p:blipFill>
          <a:blip r:embed="rId16">
            <a:clrChange>
              <a:clrFrom>
                <a:srgbClr val="FFFFFF"/>
              </a:clrFrom>
              <a:clrTo>
                <a:srgbClr val="FFFFFF">
                  <a:alpha val="0"/>
                </a:srgbClr>
              </a:clrTo>
            </a:clrChange>
            <a:duotone>
              <a:srgbClr val="B74919">
                <a:shade val="45000"/>
                <a:satMod val="135000"/>
              </a:srgbClr>
              <a:prstClr val="white"/>
            </a:duotone>
          </a:blip>
          <a:stretch>
            <a:fillRect/>
          </a:stretch>
        </p:blipFill>
        <p:spPr>
          <a:xfrm>
            <a:off x="4358653" y="5358844"/>
            <a:ext cx="786300" cy="786300"/>
          </a:xfrm>
          <a:prstGeom prst="rect">
            <a:avLst/>
          </a:prstGeom>
        </p:spPr>
      </p:pic>
      <p:pic>
        <p:nvPicPr>
          <p:cNvPr id="70" name="Picture 69">
            <a:extLst>
              <a:ext uri="{FF2B5EF4-FFF2-40B4-BE49-F238E27FC236}">
                <a16:creationId xmlns:a16="http://schemas.microsoft.com/office/drawing/2014/main" id="{F1D3C93A-B323-0E8B-46FE-747B3D00C159}"/>
              </a:ext>
            </a:extLst>
          </p:cNvPr>
          <p:cNvPicPr>
            <a:picLocks noChangeAspect="1"/>
          </p:cNvPicPr>
          <p:nvPr/>
        </p:nvPicPr>
        <p:blipFill>
          <a:blip r:embed="rId17">
            <a:clrChange>
              <a:clrFrom>
                <a:srgbClr val="FFFFFF"/>
              </a:clrFrom>
              <a:clrTo>
                <a:srgbClr val="FFFFFF">
                  <a:alpha val="0"/>
                </a:srgbClr>
              </a:clrTo>
            </a:clrChange>
            <a:duotone>
              <a:srgbClr val="1D9A78">
                <a:shade val="45000"/>
                <a:satMod val="135000"/>
              </a:srgbClr>
              <a:prstClr val="white"/>
            </a:duotone>
          </a:blip>
          <a:stretch>
            <a:fillRect/>
          </a:stretch>
        </p:blipFill>
        <p:spPr>
          <a:xfrm>
            <a:off x="4392034" y="6058769"/>
            <a:ext cx="640080" cy="640080"/>
          </a:xfrm>
          <a:prstGeom prst="rect">
            <a:avLst/>
          </a:prstGeom>
        </p:spPr>
      </p:pic>
      <p:sp>
        <p:nvSpPr>
          <p:cNvPr id="71" name="Rectangle: Rounded Corners 70">
            <a:extLst>
              <a:ext uri="{FF2B5EF4-FFF2-40B4-BE49-F238E27FC236}">
                <a16:creationId xmlns:a16="http://schemas.microsoft.com/office/drawing/2014/main" id="{6CFAEDEF-1F09-1762-FC87-FBB0FA49AE09}"/>
              </a:ext>
            </a:extLst>
          </p:cNvPr>
          <p:cNvSpPr/>
          <p:nvPr/>
        </p:nvSpPr>
        <p:spPr>
          <a:xfrm>
            <a:off x="221959" y="11977800"/>
            <a:ext cx="11723927" cy="351654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Title 1">
            <a:extLst>
              <a:ext uri="{FF2B5EF4-FFF2-40B4-BE49-F238E27FC236}">
                <a16:creationId xmlns:a16="http://schemas.microsoft.com/office/drawing/2014/main" id="{EDECD9D9-1875-CB83-F2FC-E2ACD0372D43}"/>
              </a:ext>
            </a:extLst>
          </p:cNvPr>
          <p:cNvSpPr txBox="1">
            <a:spLocks/>
          </p:cNvSpPr>
          <p:nvPr/>
        </p:nvSpPr>
        <p:spPr>
          <a:xfrm>
            <a:off x="9810192" y="12209269"/>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73" name="Google Shape;170;p8" descr="Jigsaw, Puzzle, Piece, Game, Concept, Solution">
            <a:extLst>
              <a:ext uri="{FF2B5EF4-FFF2-40B4-BE49-F238E27FC236}">
                <a16:creationId xmlns:a16="http://schemas.microsoft.com/office/drawing/2014/main" id="{92DBA9B4-0599-1984-878D-A4670A4DC1C6}"/>
              </a:ext>
            </a:extLst>
          </p:cNvPr>
          <p:cNvPicPr preferRelativeResize="0"/>
          <p:nvPr/>
        </p:nvPicPr>
        <p:blipFill rotWithShape="1">
          <a:blip r:embed="rId18">
            <a:alphaModFix/>
          </a:blip>
          <a:srcRect/>
          <a:stretch/>
        </p:blipFill>
        <p:spPr>
          <a:xfrm>
            <a:off x="9527855" y="12050334"/>
            <a:ext cx="564673" cy="593358"/>
          </a:xfrm>
          <a:prstGeom prst="rect">
            <a:avLst/>
          </a:prstGeom>
          <a:noFill/>
          <a:ln>
            <a:noFill/>
          </a:ln>
        </p:spPr>
      </p:pic>
      <p:sp>
        <p:nvSpPr>
          <p:cNvPr id="74" name="CustomShape 3">
            <a:extLst>
              <a:ext uri="{FF2B5EF4-FFF2-40B4-BE49-F238E27FC236}">
                <a16:creationId xmlns:a16="http://schemas.microsoft.com/office/drawing/2014/main" id="{BE4B83BA-273B-825E-2569-7E27266DB2F4}"/>
              </a:ext>
            </a:extLst>
          </p:cNvPr>
          <p:cNvSpPr/>
          <p:nvPr/>
        </p:nvSpPr>
        <p:spPr>
          <a:xfrm>
            <a:off x="391348" y="12536785"/>
            <a:ext cx="8757822"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You know to use </a:t>
            </a:r>
            <a:r>
              <a:rPr lang="en-GB" sz="2400" b="1" strike="noStrike" spc="-1" dirty="0">
                <a:solidFill>
                  <a:schemeClr val="tx1">
                    <a:lumMod val="65000"/>
                    <a:lumOff val="35000"/>
                  </a:schemeClr>
                </a:solidFill>
                <a:latin typeface="Century Gothic" panose="020B0502020202020204" pitchFamily="34" charset="0"/>
                <a:ea typeface="Century Gothic"/>
              </a:rPr>
              <a:t>il fait </a:t>
            </a:r>
            <a:r>
              <a:rPr lang="en-GB" sz="2400" strike="noStrike" spc="-1" dirty="0">
                <a:solidFill>
                  <a:schemeClr val="tx1">
                    <a:lumMod val="65000"/>
                    <a:lumOff val="35000"/>
                  </a:schemeClr>
                </a:solidFill>
                <a:latin typeface="Century Gothic" panose="020B0502020202020204" pitchFamily="34" charset="0"/>
                <a:ea typeface="Century Gothic"/>
              </a:rPr>
              <a:t>to mean ‘he </a:t>
            </a:r>
            <a:r>
              <a:rPr lang="en-GB" sz="2400" spc="-1" dirty="0">
                <a:solidFill>
                  <a:schemeClr val="tx1">
                    <a:lumMod val="65000"/>
                    <a:lumOff val="35000"/>
                  </a:schemeClr>
                </a:solidFill>
                <a:latin typeface="Century Gothic" panose="020B0502020202020204" pitchFamily="34" charset="0"/>
                <a:ea typeface="Century Gothic"/>
              </a:rPr>
              <a:t>does/is doing’.</a:t>
            </a: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75" name="Title 1">
            <a:extLst>
              <a:ext uri="{FF2B5EF4-FFF2-40B4-BE49-F238E27FC236}">
                <a16:creationId xmlns:a16="http://schemas.microsoft.com/office/drawing/2014/main" id="{E8D2286E-0290-4918-E250-4EFA3B6B8120}"/>
              </a:ext>
            </a:extLst>
          </p:cNvPr>
          <p:cNvSpPr txBox="1">
            <a:spLocks/>
          </p:cNvSpPr>
          <p:nvPr/>
        </p:nvSpPr>
        <p:spPr>
          <a:xfrm>
            <a:off x="413542" y="12029381"/>
            <a:ext cx="8156791" cy="593358"/>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3200" b="1" spc="-1" dirty="0">
                <a:solidFill>
                  <a:schemeClr val="tx1">
                    <a:lumMod val="65000"/>
                    <a:lumOff val="35000"/>
                  </a:schemeClr>
                </a:solidFill>
                <a:latin typeface="Century Gothic" panose="020B0502020202020204" pitchFamily="34" charset="0"/>
                <a:ea typeface="Century Gothic"/>
              </a:rPr>
              <a:t>f</a:t>
            </a:r>
            <a:r>
              <a:rPr lang="en-GB" sz="3200" b="1" spc="-1">
                <a:solidFill>
                  <a:schemeClr val="tx1">
                    <a:lumMod val="65000"/>
                    <a:lumOff val="35000"/>
                  </a:schemeClr>
                </a:solidFill>
                <a:latin typeface="Century Gothic" panose="020B0502020202020204" pitchFamily="34" charset="0"/>
                <a:ea typeface="Century Gothic"/>
              </a:rPr>
              <a:t>aire </a:t>
            </a:r>
            <a:r>
              <a:rPr lang="en-GB" sz="2800" spc="-1" dirty="0">
                <a:solidFill>
                  <a:schemeClr val="tx1">
                    <a:lumMod val="65000"/>
                    <a:lumOff val="35000"/>
                  </a:schemeClr>
                </a:solidFill>
                <a:latin typeface="Century Gothic" panose="020B0502020202020204" pitchFamily="34" charset="0"/>
                <a:ea typeface="Century Gothic"/>
              </a:rPr>
              <a:t>(for weather)</a:t>
            </a:r>
            <a:endParaRPr lang="en-GB" sz="3200" dirty="0">
              <a:solidFill>
                <a:schemeClr val="tx1">
                  <a:lumMod val="65000"/>
                  <a:lumOff val="35000"/>
                </a:schemeClr>
              </a:solidFill>
            </a:endParaRPr>
          </a:p>
        </p:txBody>
      </p:sp>
      <p:sp>
        <p:nvSpPr>
          <p:cNvPr id="76" name="Rectangle: Rounded Corners 75">
            <a:extLst>
              <a:ext uri="{FF2B5EF4-FFF2-40B4-BE49-F238E27FC236}">
                <a16:creationId xmlns:a16="http://schemas.microsoft.com/office/drawing/2014/main" id="{3E96835A-5966-3C9B-AFA4-1A6E84627DB5}"/>
              </a:ext>
            </a:extLst>
          </p:cNvPr>
          <p:cNvSpPr/>
          <p:nvPr/>
        </p:nvSpPr>
        <p:spPr>
          <a:xfrm>
            <a:off x="690555" y="13445972"/>
            <a:ext cx="2562942" cy="41416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7" name="TextBox 76">
            <a:extLst>
              <a:ext uri="{FF2B5EF4-FFF2-40B4-BE49-F238E27FC236}">
                <a16:creationId xmlns:a16="http://schemas.microsoft.com/office/drawing/2014/main" id="{BA207821-6A06-B9D8-6578-2E9427791270}"/>
              </a:ext>
            </a:extLst>
          </p:cNvPr>
          <p:cNvSpPr txBox="1"/>
          <p:nvPr/>
        </p:nvSpPr>
        <p:spPr>
          <a:xfrm>
            <a:off x="643004" y="13420463"/>
            <a:ext cx="289490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Il</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fait</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chaud</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78" name="CustomShape 3">
            <a:extLst>
              <a:ext uri="{FF2B5EF4-FFF2-40B4-BE49-F238E27FC236}">
                <a16:creationId xmlns:a16="http://schemas.microsoft.com/office/drawing/2014/main" id="{0E64424E-FDE5-E318-AE5F-94AD92FFFD7E}"/>
              </a:ext>
            </a:extLst>
          </p:cNvPr>
          <p:cNvSpPr/>
          <p:nvPr/>
        </p:nvSpPr>
        <p:spPr>
          <a:xfrm>
            <a:off x="405435" y="13003529"/>
            <a:ext cx="8757822"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Also use </a:t>
            </a:r>
            <a:r>
              <a:rPr lang="en-GB" sz="2400" b="1" strike="noStrike" spc="-1" dirty="0">
                <a:solidFill>
                  <a:schemeClr val="tx1">
                    <a:lumMod val="65000"/>
                    <a:lumOff val="35000"/>
                  </a:schemeClr>
                </a:solidFill>
                <a:latin typeface="Century Gothic" panose="020B0502020202020204" pitchFamily="34" charset="0"/>
                <a:ea typeface="Century Gothic"/>
              </a:rPr>
              <a:t>il fait </a:t>
            </a:r>
            <a:r>
              <a:rPr lang="en-GB" sz="2400" strike="noStrike" spc="-1" dirty="0">
                <a:solidFill>
                  <a:schemeClr val="tx1">
                    <a:lumMod val="65000"/>
                    <a:lumOff val="35000"/>
                  </a:schemeClr>
                </a:solidFill>
                <a:latin typeface="Century Gothic" panose="020B0502020202020204" pitchFamily="34" charset="0"/>
                <a:ea typeface="Century Gothic"/>
              </a:rPr>
              <a:t>to mean ‘it is’ with weather:</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79" name="Rectangle 78">
            <a:extLst>
              <a:ext uri="{FF2B5EF4-FFF2-40B4-BE49-F238E27FC236}">
                <a16:creationId xmlns:a16="http://schemas.microsoft.com/office/drawing/2014/main" id="{1AD60A14-6A44-06C7-F536-1829AF396FF4}"/>
              </a:ext>
            </a:extLst>
          </p:cNvPr>
          <p:cNvSpPr/>
          <p:nvPr/>
        </p:nvSpPr>
        <p:spPr>
          <a:xfrm>
            <a:off x="4770259" y="13461585"/>
            <a:ext cx="4687166"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It is </a:t>
            </a:r>
            <a:r>
              <a:rPr lang="en-GB" sz="2400" spc="-1" dirty="0">
                <a:solidFill>
                  <a:schemeClr val="tx1">
                    <a:lumMod val="65000"/>
                    <a:lumOff val="35000"/>
                  </a:schemeClr>
                </a:solidFill>
                <a:latin typeface="Century Gothic" panose="020B0502020202020204" pitchFamily="34" charset="0"/>
              </a:rPr>
              <a:t>hot.</a:t>
            </a:r>
            <a:endParaRPr lang="en-GB" sz="2400" dirty="0">
              <a:solidFill>
                <a:schemeClr val="tx1">
                  <a:lumMod val="65000"/>
                  <a:lumOff val="35000"/>
                </a:schemeClr>
              </a:solidFill>
            </a:endParaRPr>
          </a:p>
        </p:txBody>
      </p:sp>
      <p:sp>
        <p:nvSpPr>
          <p:cNvPr id="80" name="Google Shape;433;p6">
            <a:extLst>
              <a:ext uri="{FF2B5EF4-FFF2-40B4-BE49-F238E27FC236}">
                <a16:creationId xmlns:a16="http://schemas.microsoft.com/office/drawing/2014/main" id="{BF9A3D99-922A-DBCE-FC6B-F41131CDCC5F}"/>
              </a:ext>
            </a:extLst>
          </p:cNvPr>
          <p:cNvSpPr txBox="1"/>
          <p:nvPr/>
        </p:nvSpPr>
        <p:spPr>
          <a:xfrm>
            <a:off x="4302908" y="1346374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1" name="Rectangle: Rounded Corners 80">
            <a:extLst>
              <a:ext uri="{FF2B5EF4-FFF2-40B4-BE49-F238E27FC236}">
                <a16:creationId xmlns:a16="http://schemas.microsoft.com/office/drawing/2014/main" id="{DB74D0F3-1827-662C-3316-FF5229D98394}"/>
              </a:ext>
            </a:extLst>
          </p:cNvPr>
          <p:cNvSpPr/>
          <p:nvPr/>
        </p:nvSpPr>
        <p:spPr>
          <a:xfrm>
            <a:off x="704405" y="13972451"/>
            <a:ext cx="2562942" cy="41416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2" name="TextBox 81">
            <a:extLst>
              <a:ext uri="{FF2B5EF4-FFF2-40B4-BE49-F238E27FC236}">
                <a16:creationId xmlns:a16="http://schemas.microsoft.com/office/drawing/2014/main" id="{4017ED68-D1DA-AA79-1CF3-0FE575CCDF20}"/>
              </a:ext>
            </a:extLst>
          </p:cNvPr>
          <p:cNvSpPr txBox="1"/>
          <p:nvPr/>
        </p:nvSpPr>
        <p:spPr>
          <a:xfrm>
            <a:off x="656854" y="13946942"/>
            <a:ext cx="289490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Il</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fait</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froid</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83" name="Rectangle 82">
            <a:extLst>
              <a:ext uri="{FF2B5EF4-FFF2-40B4-BE49-F238E27FC236}">
                <a16:creationId xmlns:a16="http://schemas.microsoft.com/office/drawing/2014/main" id="{07FF5557-8865-36B9-33F1-F2DA0EC77C01}"/>
              </a:ext>
            </a:extLst>
          </p:cNvPr>
          <p:cNvSpPr/>
          <p:nvPr/>
        </p:nvSpPr>
        <p:spPr>
          <a:xfrm>
            <a:off x="4784109" y="13988064"/>
            <a:ext cx="4687166"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It is </a:t>
            </a:r>
            <a:r>
              <a:rPr lang="en-GB" sz="2400" spc="-1" dirty="0">
                <a:solidFill>
                  <a:schemeClr val="tx1">
                    <a:lumMod val="65000"/>
                    <a:lumOff val="35000"/>
                  </a:schemeClr>
                </a:solidFill>
                <a:latin typeface="Century Gothic" panose="020B0502020202020204" pitchFamily="34" charset="0"/>
              </a:rPr>
              <a:t>cold.</a:t>
            </a:r>
            <a:endParaRPr lang="en-GB" sz="2400" dirty="0">
              <a:solidFill>
                <a:schemeClr val="tx1">
                  <a:lumMod val="65000"/>
                  <a:lumOff val="35000"/>
                </a:schemeClr>
              </a:solidFill>
            </a:endParaRPr>
          </a:p>
        </p:txBody>
      </p:sp>
      <p:sp>
        <p:nvSpPr>
          <p:cNvPr id="84" name="Google Shape;433;p6">
            <a:extLst>
              <a:ext uri="{FF2B5EF4-FFF2-40B4-BE49-F238E27FC236}">
                <a16:creationId xmlns:a16="http://schemas.microsoft.com/office/drawing/2014/main" id="{3E6710B4-65C1-3554-8AC5-6C25BED1F061}"/>
              </a:ext>
            </a:extLst>
          </p:cNvPr>
          <p:cNvSpPr txBox="1"/>
          <p:nvPr/>
        </p:nvSpPr>
        <p:spPr>
          <a:xfrm>
            <a:off x="4316758" y="13990228"/>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5" name="Rectangle: Rounded Corners 84">
            <a:extLst>
              <a:ext uri="{FF2B5EF4-FFF2-40B4-BE49-F238E27FC236}">
                <a16:creationId xmlns:a16="http://schemas.microsoft.com/office/drawing/2014/main" id="{DBD5602F-922D-2108-3089-96159FC2816C}"/>
              </a:ext>
            </a:extLst>
          </p:cNvPr>
          <p:cNvSpPr/>
          <p:nvPr/>
        </p:nvSpPr>
        <p:spPr>
          <a:xfrm>
            <a:off x="690553" y="14485069"/>
            <a:ext cx="2562942" cy="41416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6" name="TextBox 85">
            <a:extLst>
              <a:ext uri="{FF2B5EF4-FFF2-40B4-BE49-F238E27FC236}">
                <a16:creationId xmlns:a16="http://schemas.microsoft.com/office/drawing/2014/main" id="{C70EB286-91A2-C79A-AD7B-4A61EE7E367A}"/>
              </a:ext>
            </a:extLst>
          </p:cNvPr>
          <p:cNvSpPr txBox="1"/>
          <p:nvPr/>
        </p:nvSpPr>
        <p:spPr>
          <a:xfrm>
            <a:off x="643002" y="14459560"/>
            <a:ext cx="289490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Il</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fait</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u="sng" kern="0" dirty="0">
                <a:solidFill>
                  <a:schemeClr val="bg2">
                    <a:lumMod val="25000"/>
                  </a:schemeClr>
                </a:solidFill>
                <a:latin typeface="Century Gothic" panose="020F0302020204030204"/>
              </a:rPr>
              <a:t>du</a:t>
            </a:r>
            <a:r>
              <a:rPr lang="en-GB" sz="2400" kern="0" dirty="0">
                <a:solidFill>
                  <a:schemeClr val="bg2">
                    <a:lumMod val="25000"/>
                  </a:schemeClr>
                </a:solidFill>
                <a:latin typeface="Century Gothic" panose="020F0302020204030204"/>
              </a:rPr>
              <a:t> soleil.</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87" name="Rectangle 86">
            <a:extLst>
              <a:ext uri="{FF2B5EF4-FFF2-40B4-BE49-F238E27FC236}">
                <a16:creationId xmlns:a16="http://schemas.microsoft.com/office/drawing/2014/main" id="{EA3EB820-0F2F-5BB7-79DB-3AAE023896EB}"/>
              </a:ext>
            </a:extLst>
          </p:cNvPr>
          <p:cNvSpPr/>
          <p:nvPr/>
        </p:nvSpPr>
        <p:spPr>
          <a:xfrm>
            <a:off x="4770257" y="14528392"/>
            <a:ext cx="4687166"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It is </a:t>
            </a:r>
            <a:r>
              <a:rPr lang="en-GB" sz="2400" spc="-1" dirty="0">
                <a:solidFill>
                  <a:schemeClr val="tx1">
                    <a:lumMod val="65000"/>
                    <a:lumOff val="35000"/>
                  </a:schemeClr>
                </a:solidFill>
                <a:latin typeface="Century Gothic" panose="020B0502020202020204" pitchFamily="34" charset="0"/>
              </a:rPr>
              <a:t>sunny.</a:t>
            </a:r>
            <a:endParaRPr lang="en-GB" sz="2400" dirty="0">
              <a:solidFill>
                <a:schemeClr val="tx1">
                  <a:lumMod val="65000"/>
                  <a:lumOff val="35000"/>
                </a:schemeClr>
              </a:solidFill>
            </a:endParaRPr>
          </a:p>
        </p:txBody>
      </p:sp>
      <p:sp>
        <p:nvSpPr>
          <p:cNvPr id="88" name="Google Shape;433;p6">
            <a:extLst>
              <a:ext uri="{FF2B5EF4-FFF2-40B4-BE49-F238E27FC236}">
                <a16:creationId xmlns:a16="http://schemas.microsoft.com/office/drawing/2014/main" id="{2610B063-5F4C-2BE8-7013-51219E4BAA6D}"/>
              </a:ext>
            </a:extLst>
          </p:cNvPr>
          <p:cNvSpPr txBox="1"/>
          <p:nvPr/>
        </p:nvSpPr>
        <p:spPr>
          <a:xfrm>
            <a:off x="4302906" y="1450284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9" name="Rectangle: Rounded Corners 88">
            <a:extLst>
              <a:ext uri="{FF2B5EF4-FFF2-40B4-BE49-F238E27FC236}">
                <a16:creationId xmlns:a16="http://schemas.microsoft.com/office/drawing/2014/main" id="{FD386D92-6BE4-1105-0E5C-93BFBDFFA728}"/>
              </a:ext>
            </a:extLst>
          </p:cNvPr>
          <p:cNvSpPr/>
          <p:nvPr/>
        </p:nvSpPr>
        <p:spPr>
          <a:xfrm>
            <a:off x="690553" y="15025399"/>
            <a:ext cx="2562942" cy="41416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4" name="TextBox 93">
            <a:extLst>
              <a:ext uri="{FF2B5EF4-FFF2-40B4-BE49-F238E27FC236}">
                <a16:creationId xmlns:a16="http://schemas.microsoft.com/office/drawing/2014/main" id="{8A7EB481-FAC8-D028-7FB1-B7BE24D93A52}"/>
              </a:ext>
            </a:extLst>
          </p:cNvPr>
          <p:cNvSpPr txBox="1"/>
          <p:nvPr/>
        </p:nvSpPr>
        <p:spPr>
          <a:xfrm>
            <a:off x="643002" y="14999890"/>
            <a:ext cx="289490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Il</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fait</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sng" strike="noStrike" kern="0" cap="none" spc="0" normalizeH="0" baseline="0" noProof="0" dirty="0">
                <a:ln>
                  <a:noFill/>
                </a:ln>
                <a:solidFill>
                  <a:schemeClr val="bg2">
                    <a:lumMod val="25000"/>
                  </a:schemeClr>
                </a:solidFill>
                <a:effectLst/>
                <a:uLnTx/>
                <a:uFillTx/>
                <a:latin typeface="Century Gothic" panose="020F0302020204030204"/>
              </a:rPr>
              <a:t>du</a:t>
            </a:r>
            <a:r>
              <a:rPr kumimoji="0" lang="en-GB" sz="2400" b="0" i="0" strike="noStrike" kern="0" cap="none" spc="0" normalizeH="0" baseline="0" noProof="0" dirty="0">
                <a:ln>
                  <a:noFill/>
                </a:ln>
                <a:solidFill>
                  <a:schemeClr val="bg2">
                    <a:lumMod val="25000"/>
                  </a:schemeClr>
                </a:solidFill>
                <a:effectLst/>
                <a:uLnTx/>
                <a:uFillTx/>
                <a:latin typeface="Century Gothic" panose="020F0302020204030204"/>
              </a:rPr>
              <a:t> vent.</a:t>
            </a:r>
            <a:endParaRPr kumimoji="0" lang="en-GB" sz="2400" b="0" i="0" u="sng"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95" name="Rectangle 94">
            <a:extLst>
              <a:ext uri="{FF2B5EF4-FFF2-40B4-BE49-F238E27FC236}">
                <a16:creationId xmlns:a16="http://schemas.microsoft.com/office/drawing/2014/main" id="{CF4C2376-EC79-922C-2A4B-9CB9268CBD56}"/>
              </a:ext>
            </a:extLst>
          </p:cNvPr>
          <p:cNvSpPr/>
          <p:nvPr/>
        </p:nvSpPr>
        <p:spPr>
          <a:xfrm>
            <a:off x="4770257" y="15068722"/>
            <a:ext cx="4687166"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It is </a:t>
            </a:r>
            <a:r>
              <a:rPr lang="en-GB" sz="2400" spc="-1" dirty="0">
                <a:solidFill>
                  <a:schemeClr val="tx1">
                    <a:lumMod val="65000"/>
                    <a:lumOff val="35000"/>
                  </a:schemeClr>
                </a:solidFill>
                <a:latin typeface="Century Gothic" panose="020B0502020202020204" pitchFamily="34" charset="0"/>
              </a:rPr>
              <a:t>windy.</a:t>
            </a:r>
            <a:endParaRPr lang="en-GB" sz="2400" dirty="0">
              <a:solidFill>
                <a:schemeClr val="tx1">
                  <a:lumMod val="65000"/>
                  <a:lumOff val="35000"/>
                </a:schemeClr>
              </a:solidFill>
            </a:endParaRPr>
          </a:p>
        </p:txBody>
      </p:sp>
      <p:sp>
        <p:nvSpPr>
          <p:cNvPr id="96" name="Google Shape;433;p6">
            <a:extLst>
              <a:ext uri="{FF2B5EF4-FFF2-40B4-BE49-F238E27FC236}">
                <a16:creationId xmlns:a16="http://schemas.microsoft.com/office/drawing/2014/main" id="{3487D8E9-CC76-5DA2-7B25-9DCD801DECA2}"/>
              </a:ext>
            </a:extLst>
          </p:cNvPr>
          <p:cNvSpPr txBox="1"/>
          <p:nvPr/>
        </p:nvSpPr>
        <p:spPr>
          <a:xfrm>
            <a:off x="4302906" y="1504317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97" name="Speech Bubble: Rectangle with Corners Rounded 96">
            <a:extLst>
              <a:ext uri="{FF2B5EF4-FFF2-40B4-BE49-F238E27FC236}">
                <a16:creationId xmlns:a16="http://schemas.microsoft.com/office/drawing/2014/main" id="{CF9E87CB-4BA5-4D68-EEA9-3DE6CD7CC3E0}"/>
              </a:ext>
            </a:extLst>
          </p:cNvPr>
          <p:cNvSpPr/>
          <p:nvPr/>
        </p:nvSpPr>
        <p:spPr>
          <a:xfrm>
            <a:off x="6580533" y="13434564"/>
            <a:ext cx="5307773" cy="1690799"/>
          </a:xfrm>
          <a:prstGeom prst="wedgeRoundRectCallout">
            <a:avLst>
              <a:gd name="adj1" fmla="val -33442"/>
              <a:gd name="adj2" fmla="val 65305"/>
              <a:gd name="adj3" fmla="val 16667"/>
            </a:avLst>
          </a:prstGeom>
          <a:solidFill>
            <a:srgbClr val="D9F6F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tx1"/>
                </a:solidFill>
                <a:effectLst/>
                <a:uLnTx/>
                <a:uFillTx/>
                <a:latin typeface="Century Gothic" panose="020F0302020204030204"/>
              </a:rPr>
              <a:t>Note that we use </a:t>
            </a:r>
            <a:r>
              <a:rPr kumimoji="0" lang="en-GB" sz="2400" b="1" i="0" u="none" strike="noStrike" kern="1200" cap="none" spc="0" normalizeH="0" baseline="0" noProof="0" dirty="0">
                <a:ln>
                  <a:noFill/>
                </a:ln>
                <a:solidFill>
                  <a:schemeClr val="tx1"/>
                </a:solidFill>
                <a:effectLst/>
                <a:uLnTx/>
                <a:uFillTx/>
                <a:latin typeface="Century Gothic" panose="020F0302020204030204"/>
              </a:rPr>
              <a:t>du (de + le)</a:t>
            </a:r>
            <a:r>
              <a:rPr kumimoji="0" lang="en-GB" sz="2400" b="0" i="0" u="none" strike="noStrike" kern="1200" cap="none" spc="0" normalizeH="0" baseline="0" noProof="0" dirty="0">
                <a:ln>
                  <a:noFill/>
                </a:ln>
                <a:solidFill>
                  <a:schemeClr val="tx1"/>
                </a:solidFill>
                <a:effectLst/>
                <a:uLnTx/>
                <a:uFillTx/>
                <a:latin typeface="Century Gothic" panose="020F0302020204030204"/>
              </a:rPr>
              <a:t> for these weather expressions in French</a:t>
            </a:r>
            <a:r>
              <a:rPr kumimoji="0" lang="en-GB" sz="2400" b="0" i="0" u="none" strike="noStrike" kern="1200" cap="none" spc="0" normalizeH="0" noProof="0" dirty="0">
                <a:ln>
                  <a:noFill/>
                </a:ln>
                <a:solidFill>
                  <a:schemeClr val="tx1"/>
                </a:solidFill>
                <a:effectLst/>
                <a:uLnTx/>
                <a:uFillTx/>
                <a:latin typeface="Century Gothic" panose="020F0302020204030204"/>
              </a:rPr>
              <a:t> because there is a (masculine) noun afterwards</a:t>
            </a:r>
            <a:r>
              <a:rPr lang="en-GB" sz="2400" dirty="0">
                <a:solidFill>
                  <a:schemeClr val="tx1"/>
                </a:solidFill>
                <a:latin typeface="Century Gothic" panose="020F0302020204030204"/>
              </a:rPr>
              <a:t>.</a:t>
            </a:r>
            <a:endParaRPr kumimoji="0" lang="en-GB" sz="2400" b="0" i="0" u="none" strike="noStrike" kern="1200" cap="none" spc="0" normalizeH="0" baseline="0" noProof="0" dirty="0">
              <a:ln>
                <a:noFill/>
              </a:ln>
              <a:solidFill>
                <a:schemeClr val="tx1"/>
              </a:solidFill>
              <a:effectLst/>
              <a:uLnTx/>
              <a:uFillTx/>
              <a:latin typeface="Century Gothic" panose="020F0302020204030204"/>
            </a:endParaRPr>
          </a:p>
        </p:txBody>
      </p:sp>
      <p:sp>
        <p:nvSpPr>
          <p:cNvPr id="98" name="Rectangle 97">
            <a:extLst>
              <a:ext uri="{FF2B5EF4-FFF2-40B4-BE49-F238E27FC236}">
                <a16:creationId xmlns:a16="http://schemas.microsoft.com/office/drawing/2014/main" id="{6398CB03-843D-CED8-9854-01937358E80A}"/>
              </a:ext>
            </a:extLst>
          </p:cNvPr>
          <p:cNvSpPr/>
          <p:nvPr/>
        </p:nvSpPr>
        <p:spPr>
          <a:xfrm>
            <a:off x="9121916" y="2332750"/>
            <a:ext cx="252552" cy="228834"/>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934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88485-0245-46BE-A2AA-18513B7E9239}"/>
              </a:ext>
            </a:extLst>
          </p:cNvPr>
          <p:cNvSpPr>
            <a:spLocks noGrp="1"/>
          </p:cNvSpPr>
          <p:nvPr>
            <p:ph type="title"/>
          </p:nvPr>
        </p:nvSpPr>
        <p:spPr>
          <a:xfrm>
            <a:off x="221514" y="185003"/>
            <a:ext cx="10515600" cy="304096"/>
          </a:xfrm>
          <a:solidFill>
            <a:schemeClr val="bg1"/>
          </a:solidFill>
        </p:spPr>
        <p:txBody>
          <a:bodyPr>
            <a:normAutofit fontScale="90000"/>
          </a:bodyPr>
          <a:lstStyle/>
          <a:p>
            <a:r>
              <a:rPr lang="en-GB" dirty="0">
                <a:solidFill>
                  <a:schemeClr val="bg1"/>
                </a:solidFill>
              </a:rPr>
              <a:t>Contents</a:t>
            </a:r>
          </a:p>
        </p:txBody>
      </p:sp>
      <p:graphicFrame>
        <p:nvGraphicFramePr>
          <p:cNvPr id="4" name="Group 223">
            <a:extLst>
              <a:ext uri="{FF2B5EF4-FFF2-40B4-BE49-F238E27FC236}">
                <a16:creationId xmlns:a16="http://schemas.microsoft.com/office/drawing/2014/main" id="{5272C58D-006A-4177-B8AB-E1DAA709CDE7}"/>
              </a:ext>
            </a:extLst>
          </p:cNvPr>
          <p:cNvGraphicFramePr>
            <a:graphicFrameLocks noGrp="1"/>
          </p:cNvGraphicFramePr>
          <p:nvPr>
            <p:extLst>
              <p:ext uri="{D42A27DB-BD31-4B8C-83A1-F6EECF244321}">
                <p14:modId xmlns:p14="http://schemas.microsoft.com/office/powerpoint/2010/main" val="464500091"/>
              </p:ext>
            </p:extLst>
          </p:nvPr>
        </p:nvGraphicFramePr>
        <p:xfrm>
          <a:off x="428624" y="185006"/>
          <a:ext cx="11541863" cy="15383861"/>
        </p:xfrm>
        <a:graphic>
          <a:graphicData uri="http://schemas.openxmlformats.org/drawingml/2006/table">
            <a:tbl>
              <a:tblPr/>
              <a:tblGrid>
                <a:gridCol w="9877426">
                  <a:extLst>
                    <a:ext uri="{9D8B030D-6E8A-4147-A177-3AD203B41FA5}">
                      <a16:colId xmlns:a16="http://schemas.microsoft.com/office/drawing/2014/main" val="20000"/>
                    </a:ext>
                  </a:extLst>
                </a:gridCol>
                <a:gridCol w="1664437">
                  <a:extLst>
                    <a:ext uri="{9D8B030D-6E8A-4147-A177-3AD203B41FA5}">
                      <a16:colId xmlns:a16="http://schemas.microsoft.com/office/drawing/2014/main" val="20001"/>
                    </a:ext>
                  </a:extLst>
                </a:gridCol>
              </a:tblGrid>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lumMod val="75000"/>
                              <a:lumOff val="25000"/>
                            </a:schemeClr>
                          </a:solidFill>
                          <a:effectLst/>
                          <a:latin typeface="Century Gothic" panose="020B0502020202020204" pitchFamily="34" charset="0"/>
                          <a:cs typeface="Times New Roman" pitchFamily="18" charset="0"/>
                        </a:rPr>
                        <a:t>Contents</a:t>
                      </a:r>
                      <a:endPar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lumMod val="75000"/>
                              <a:lumOff val="25000"/>
                            </a:schemeClr>
                          </a:solidFill>
                          <a:effectLst/>
                          <a:latin typeface="Century Gothic" panose="020B0502020202020204" pitchFamily="34" charset="0"/>
                          <a:cs typeface="Times New Roman" pitchFamily="18" charset="0"/>
                        </a:rPr>
                        <a:t>page</a:t>
                      </a:r>
                      <a:endPar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La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famille</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Kergosien</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des traditions à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Haïti</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et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en</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France</a:t>
                      </a: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1</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9411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Les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phoniques</a:t>
                      </a:r>
                      <a:endPar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2</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99370276"/>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Term 2 Learning Overview</a:t>
                      </a: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3</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lumMod val="75000"/>
                              <a:lumOff val="25000"/>
                            </a:schemeClr>
                          </a:solidFill>
                          <a:effectLst/>
                          <a:latin typeface="Century Gothic" panose="020B0502020202020204" pitchFamily="34" charset="0"/>
                        </a:rPr>
                        <a:t>1. </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Au festival des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cerfs-volants</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a:t>
                      </a:r>
                      <a:r>
                        <a:rPr kumimoji="0" lang="en-GB" sz="1800" b="0" i="0" u="none" strike="noStrike" cap="none" normalizeH="0" baseline="0" dirty="0">
                          <a:ln>
                            <a:noFill/>
                          </a:ln>
                          <a:solidFill>
                            <a:schemeClr val="tx1">
                              <a:lumMod val="75000"/>
                              <a:lumOff val="25000"/>
                            </a:schemeClr>
                          </a:solidFill>
                          <a:effectLst/>
                          <a:latin typeface="Century Gothic" panose="020B0502020202020204" pitchFamily="34" charset="0"/>
                        </a:rPr>
                        <a:t>(At the kite festival)</a:t>
                      </a:r>
                      <a:endParaRPr kumimoji="0" lang="en-GB" sz="20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4-8</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lumMod val="75000"/>
                              <a:lumOff val="25000"/>
                            </a:schemeClr>
                          </a:solidFill>
                          <a:effectLst/>
                          <a:latin typeface="Century Gothic" panose="020B0502020202020204" pitchFamily="34" charset="0"/>
                        </a:rPr>
                        <a:t>2. </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Un week-end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en</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a:t>
                      </a:r>
                      <a:r>
                        <a:rPr kumimoji="0" lang="en-GB" sz="2800" b="0" i="0" u="none" strike="noStrike" cap="none" normalizeH="0" baseline="0" dirty="0" err="1">
                          <a:ln>
                            <a:noFill/>
                          </a:ln>
                          <a:solidFill>
                            <a:schemeClr val="tx1">
                              <a:lumMod val="75000"/>
                              <a:lumOff val="25000"/>
                            </a:schemeClr>
                          </a:solidFill>
                          <a:effectLst/>
                          <a:latin typeface="Century Gothic" panose="020B0502020202020204" pitchFamily="34" charset="0"/>
                        </a:rPr>
                        <a:t>famille</a:t>
                      </a:r>
                      <a:r>
                        <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rPr>
                        <a:t> </a:t>
                      </a:r>
                      <a:r>
                        <a:rPr kumimoji="0" lang="en-GB" sz="2000" b="0" i="0" u="none" strike="noStrike" cap="none" normalizeH="0" baseline="0" dirty="0">
                          <a:ln>
                            <a:noFill/>
                          </a:ln>
                          <a:solidFill>
                            <a:schemeClr val="tx1">
                              <a:lumMod val="75000"/>
                              <a:lumOff val="25000"/>
                            </a:schemeClr>
                          </a:solidFill>
                          <a:effectLst/>
                          <a:latin typeface="Century Gothic" panose="020B0502020202020204" pitchFamily="34" charset="0"/>
                        </a:rPr>
                        <a:t>(a family weekend)</a:t>
                      </a:r>
                      <a:endParaRPr kumimoji="0" lang="en-GB" sz="28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9-12</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3. </a:t>
                      </a:r>
                      <a:r>
                        <a:rPr kumimoji="0" lang="fr-FR"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Qu'est-ce que tu fais le weekend ? </a:t>
                      </a:r>
                      <a:br>
                        <a:rPr kumimoji="0" lang="fr-FR"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br>
                      <a:r>
                        <a:rPr kumimoji="0" lang="en-GB" sz="20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(What are you doing at the weekend? What do you do at the weekend?)</a:t>
                      </a:r>
                      <a:endPar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13-16</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160431">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4. </a:t>
                      </a:r>
                      <a:r>
                        <a:rPr kumimoji="0" lang="fr-FR"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Où est-ce que Il fait du soleil ? </a:t>
                      </a:r>
                      <a:r>
                        <a:rPr kumimoji="0" lang="en-GB" sz="20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(Where is it sunny?)</a:t>
                      </a:r>
                      <a:endParaRPr kumimoji="0" lang="en-GB" sz="2800" b="0" i="0" u="sng"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17-20</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5. </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Avec qui ?</a:t>
                      </a:r>
                      <a:r>
                        <a:rPr kumimoji="0" lang="en-GB" sz="20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(Who with?)</a:t>
                      </a:r>
                      <a:endParaRPr kumimoji="0" lang="en-GB" sz="23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21-25</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6. </a:t>
                      </a:r>
                      <a:r>
                        <a:rPr kumimoji="0" lang="en-GB"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Tu </a:t>
                      </a:r>
                      <a:r>
                        <a:rPr kumimoji="0" lang="en-GB" sz="28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joues</a:t>
                      </a:r>
                      <a:r>
                        <a:rPr kumimoji="0" lang="en-GB"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quel</a:t>
                      </a:r>
                      <a:r>
                        <a:rPr kumimoji="0" lang="en-GB"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sport ?</a:t>
                      </a:r>
                      <a:r>
                        <a:rPr kumimoji="0" lang="en-GB"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(Which sport do you play?)</a:t>
                      </a:r>
                      <a:endPar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26-30</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7. </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Je </a:t>
                      </a:r>
                      <a:r>
                        <a:rPr kumimoji="0" lang="en-GB" sz="2800" b="0" i="0" u="none" strike="noStrike" kern="1200" cap="none" normalizeH="0" baseline="0" dirty="0" err="1">
                          <a:ln>
                            <a:noFill/>
                          </a:ln>
                          <a:solidFill>
                            <a:schemeClr val="tx1">
                              <a:lumMod val="75000"/>
                              <a:lumOff val="25000"/>
                            </a:schemeClr>
                          </a:solidFill>
                          <a:effectLst/>
                          <a:latin typeface="Century Gothic" panose="020B0502020202020204" pitchFamily="34" charset="0"/>
                          <a:ea typeface="+mn-ea"/>
                          <a:cs typeface="+mn-cs"/>
                        </a:rPr>
                        <a:t>veux</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a:t>
                      </a:r>
                      <a:r>
                        <a:rPr kumimoji="0" lang="en-GB" sz="2800" b="0" i="0" u="none" strike="noStrike" kern="1200" cap="none" normalizeH="0" baseline="0" dirty="0" err="1">
                          <a:ln>
                            <a:noFill/>
                          </a:ln>
                          <a:solidFill>
                            <a:schemeClr val="tx1">
                              <a:lumMod val="75000"/>
                              <a:lumOff val="25000"/>
                            </a:schemeClr>
                          </a:solidFill>
                          <a:effectLst/>
                          <a:latin typeface="Century Gothic" panose="020B0502020202020204" pitchFamily="34" charset="0"/>
                          <a:ea typeface="+mn-ea"/>
                          <a:cs typeface="+mn-cs"/>
                        </a:rPr>
                        <a:t>jouer</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au foot ! </a:t>
                      </a:r>
                      <a:r>
                        <a:rPr kumimoji="0" lang="en-US" sz="20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(I want to play football!)</a:t>
                      </a:r>
                      <a:endPar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31-35</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8. </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Je </a:t>
                      </a:r>
                      <a:r>
                        <a:rPr kumimoji="0" lang="en-GB" sz="2800" b="0" i="0" u="none" strike="noStrike" kern="1200" cap="none" normalizeH="0" baseline="0" dirty="0" err="1">
                          <a:ln>
                            <a:noFill/>
                          </a:ln>
                          <a:solidFill>
                            <a:schemeClr val="tx1">
                              <a:lumMod val="75000"/>
                              <a:lumOff val="25000"/>
                            </a:schemeClr>
                          </a:solidFill>
                          <a:effectLst/>
                          <a:latin typeface="Century Gothic" panose="020B0502020202020204" pitchFamily="34" charset="0"/>
                          <a:ea typeface="+mn-ea"/>
                          <a:cs typeface="+mn-cs"/>
                        </a:rPr>
                        <a:t>voudrais</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a:t>
                      </a:r>
                      <a:r>
                        <a:rPr kumimoji="0" lang="en-GB" sz="2800" b="0" i="0" u="none" strike="noStrike" kern="1200" cap="none" normalizeH="0" baseline="0" dirty="0" err="1">
                          <a:ln>
                            <a:noFill/>
                          </a:ln>
                          <a:solidFill>
                            <a:schemeClr val="tx1">
                              <a:lumMod val="75000"/>
                              <a:lumOff val="25000"/>
                            </a:schemeClr>
                          </a:solidFill>
                          <a:effectLst/>
                          <a:latin typeface="Century Gothic" panose="020B0502020202020204" pitchFamily="34" charset="0"/>
                          <a:ea typeface="+mn-ea"/>
                          <a:cs typeface="+mn-cs"/>
                        </a:rPr>
                        <a:t>aller</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à la plage ! </a:t>
                      </a:r>
                      <a:r>
                        <a:rPr kumimoji="0" lang="en-GB" sz="20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(I would like to go to the beach!)</a:t>
                      </a:r>
                      <a:endPar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36-40</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9. </a:t>
                      </a:r>
                      <a:r>
                        <a:rPr kumimoji="0" lang="en-GB" sz="2800" b="0" i="0" u="none" strike="noStrike" kern="1200" cap="none" normalizeH="0" baseline="0" dirty="0" err="1">
                          <a:ln>
                            <a:noFill/>
                          </a:ln>
                          <a:solidFill>
                            <a:schemeClr val="tx1">
                              <a:lumMod val="75000"/>
                              <a:lumOff val="25000"/>
                            </a:schemeClr>
                          </a:solidFill>
                          <a:effectLst/>
                          <a:latin typeface="Century Gothic" panose="020B0502020202020204" pitchFamily="34" charset="0"/>
                          <a:ea typeface="+mn-ea"/>
                          <a:cs typeface="+mn-cs"/>
                        </a:rPr>
                        <a:t>Révision</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a:t>
                      </a:r>
                      <a:r>
                        <a:rPr kumimoji="0" lang="en-GB" sz="20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(revision)</a:t>
                      </a:r>
                      <a:endPar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41-45</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1094110">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12 &amp; 13</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Dans Paris – un </a:t>
                      </a:r>
                      <a:r>
                        <a:rPr kumimoji="0" lang="en-GB" sz="2800" b="0" i="0" u="none" strike="noStrike" kern="1200" cap="none" normalizeH="0" baseline="0" dirty="0" err="1">
                          <a:ln>
                            <a:noFill/>
                          </a:ln>
                          <a:solidFill>
                            <a:schemeClr val="tx1">
                              <a:lumMod val="75000"/>
                              <a:lumOff val="25000"/>
                            </a:schemeClr>
                          </a:solidFill>
                          <a:effectLst/>
                          <a:latin typeface="Century Gothic" panose="020B0502020202020204" pitchFamily="34" charset="0"/>
                          <a:ea typeface="+mn-ea"/>
                          <a:cs typeface="+mn-cs"/>
                        </a:rPr>
                        <a:t>poème</a:t>
                      </a:r>
                      <a:r>
                        <a:rPr kumimoji="0" lang="en-GB" sz="28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de Paul Éluard</a:t>
                      </a:r>
                    </a:p>
                  </a:txBody>
                  <a:tcPr marL="91438" marR="9143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lumMod val="75000"/>
                              <a:lumOff val="25000"/>
                            </a:schemeClr>
                          </a:solidFill>
                          <a:effectLst/>
                          <a:latin typeface="Century Gothic" panose="020B0502020202020204" pitchFamily="34" charset="0"/>
                        </a:rPr>
                        <a:t>46-51</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950656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BA177958-ED24-5364-48FF-6CBFAA74D71F}"/>
              </a:ext>
            </a:extLst>
          </p:cNvPr>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284595" y="1754758"/>
            <a:ext cx="1173858" cy="1173858"/>
          </a:xfrm>
          <a:prstGeom prst="rect">
            <a:avLst/>
          </a:prstGeom>
        </p:spPr>
      </p:pic>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50847" y="3139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4</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A3616A62-2611-44EE-87BF-A18EE06E1A10}"/>
              </a:ext>
            </a:extLst>
          </p:cNvPr>
          <p:cNvSpPr txBox="1"/>
          <p:nvPr/>
        </p:nvSpPr>
        <p:spPr>
          <a:xfrm>
            <a:off x="11094899" y="15754459"/>
            <a:ext cx="3401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887583" y="1558679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004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18</a:t>
              </a:r>
            </a:p>
          </p:txBody>
        </p:sp>
      </p:grpSp>
      <p:sp>
        <p:nvSpPr>
          <p:cNvPr id="119" name="TextBox 118">
            <a:extLst>
              <a:ext uri="{FF2B5EF4-FFF2-40B4-BE49-F238E27FC236}">
                <a16:creationId xmlns:a16="http://schemas.microsoft.com/office/drawing/2014/main" id="{C3A1917F-A695-4823-A118-F3A68ADE3697}"/>
              </a:ext>
            </a:extLst>
          </p:cNvPr>
          <p:cNvSpPr txBox="1"/>
          <p:nvPr/>
        </p:nvSpPr>
        <p:spPr>
          <a:xfrm>
            <a:off x="2465374" y="6889432"/>
            <a:ext cx="9726626" cy="461665"/>
          </a:xfrm>
          <a:prstGeom prst="rect">
            <a:avLst/>
          </a:prstGeom>
          <a:noFill/>
        </p:spPr>
        <p:txBody>
          <a:bodyPr wrap="square" rtlCol="0">
            <a:spAutoFit/>
          </a:bodyPr>
          <a:lstStyle/>
          <a:p>
            <a:pPr>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Les sept pays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voisins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de la France</a:t>
            </a:r>
            <a:endPar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3" name="Picture 2">
            <a:extLst>
              <a:ext uri="{FF2B5EF4-FFF2-40B4-BE49-F238E27FC236}">
                <a16:creationId xmlns:a16="http://schemas.microsoft.com/office/drawing/2014/main" id="{E1538B51-B49B-A561-225D-9E6A924E8265}"/>
              </a:ext>
            </a:extLst>
          </p:cNvPr>
          <p:cNvPicPr>
            <a:picLocks noChangeAspect="1"/>
          </p:cNvPicPr>
          <p:nvPr/>
        </p:nvPicPr>
        <p:blipFill>
          <a:blip r:embed="rId6"/>
          <a:stretch>
            <a:fillRect/>
          </a:stretch>
        </p:blipFill>
        <p:spPr>
          <a:xfrm>
            <a:off x="108870" y="964353"/>
            <a:ext cx="2377646" cy="853514"/>
          </a:xfrm>
          <a:prstGeom prst="rect">
            <a:avLst/>
          </a:prstGeom>
        </p:spPr>
      </p:pic>
      <p:graphicFrame>
        <p:nvGraphicFramePr>
          <p:cNvPr id="5" name="Table 4">
            <a:extLst>
              <a:ext uri="{FF2B5EF4-FFF2-40B4-BE49-F238E27FC236}">
                <a16:creationId xmlns:a16="http://schemas.microsoft.com/office/drawing/2014/main" id="{684F2818-1BB7-A973-AC11-1F52B199AA62}"/>
              </a:ext>
            </a:extLst>
          </p:cNvPr>
          <p:cNvGraphicFramePr>
            <a:graphicFrameLocks noGrp="1"/>
          </p:cNvGraphicFramePr>
          <p:nvPr>
            <p:extLst>
              <p:ext uri="{D42A27DB-BD31-4B8C-83A1-F6EECF244321}">
                <p14:modId xmlns:p14="http://schemas.microsoft.com/office/powerpoint/2010/main" val="3411748523"/>
              </p:ext>
            </p:extLst>
          </p:nvPr>
        </p:nvGraphicFramePr>
        <p:xfrm>
          <a:off x="274878" y="1902646"/>
          <a:ext cx="11201132" cy="4468944"/>
        </p:xfrm>
        <a:graphic>
          <a:graphicData uri="http://schemas.openxmlformats.org/drawingml/2006/table">
            <a:tbl>
              <a:tblPr firstRow="1" bandRow="1">
                <a:tableStyleId>{5C22544A-7EE6-4342-B048-85BDC9FD1C3A}</a:tableStyleId>
              </a:tblPr>
              <a:tblGrid>
                <a:gridCol w="730250">
                  <a:extLst>
                    <a:ext uri="{9D8B030D-6E8A-4147-A177-3AD203B41FA5}">
                      <a16:colId xmlns:a16="http://schemas.microsoft.com/office/drawing/2014/main" val="1200798436"/>
                    </a:ext>
                  </a:extLst>
                </a:gridCol>
                <a:gridCol w="1585672">
                  <a:extLst>
                    <a:ext uri="{9D8B030D-6E8A-4147-A177-3AD203B41FA5}">
                      <a16:colId xmlns:a16="http://schemas.microsoft.com/office/drawing/2014/main" val="313975855"/>
                    </a:ext>
                  </a:extLst>
                </a:gridCol>
                <a:gridCol w="1905000">
                  <a:extLst>
                    <a:ext uri="{9D8B030D-6E8A-4147-A177-3AD203B41FA5}">
                      <a16:colId xmlns:a16="http://schemas.microsoft.com/office/drawing/2014/main" val="1606058566"/>
                    </a:ext>
                  </a:extLst>
                </a:gridCol>
                <a:gridCol w="6980210">
                  <a:extLst>
                    <a:ext uri="{9D8B030D-6E8A-4147-A177-3AD203B41FA5}">
                      <a16:colId xmlns:a16="http://schemas.microsoft.com/office/drawing/2014/main" val="1133033516"/>
                    </a:ext>
                  </a:extLst>
                </a:gridCol>
              </a:tblGrid>
              <a:tr h="811344">
                <a:tc>
                  <a:txBody>
                    <a:bodyPr/>
                    <a:lstStyle/>
                    <a:p>
                      <a:endParaRPr lang="en-GB" dirty="0">
                        <a:latin typeface="Century Gothic" panose="020B0502020202020204" pitchFamily="34" charset="0"/>
                      </a:endParaRPr>
                    </a:p>
                  </a:txBody>
                  <a:tcPr anchor="ctr">
                    <a:lnL w="9525" cap="flat" cmpd="sng" algn="ctr">
                      <a:no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no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ctr"/>
                      <a:r>
                        <a:rPr lang="en-GB" dirty="0" err="1">
                          <a:solidFill>
                            <a:schemeClr val="tx1">
                              <a:lumMod val="95000"/>
                              <a:lumOff val="5000"/>
                            </a:schemeClr>
                          </a:solidFill>
                          <a:latin typeface="Century Gothic" panose="020B0502020202020204" pitchFamily="34" charset="0"/>
                        </a:rPr>
                        <a:t>en</a:t>
                      </a:r>
                      <a:r>
                        <a:rPr lang="en-GB" dirty="0">
                          <a:solidFill>
                            <a:schemeClr val="tx1">
                              <a:lumMod val="95000"/>
                              <a:lumOff val="5000"/>
                            </a:schemeClr>
                          </a:solidFill>
                          <a:latin typeface="Century Gothic" panose="020B0502020202020204" pitchFamily="34" charset="0"/>
                        </a:rPr>
                        <a:t> </a:t>
                      </a:r>
                      <a:r>
                        <a:rPr lang="en-GB" dirty="0" err="1">
                          <a:solidFill>
                            <a:schemeClr val="tx1">
                              <a:lumMod val="95000"/>
                              <a:lumOff val="5000"/>
                            </a:schemeClr>
                          </a:solidFill>
                          <a:latin typeface="Century Gothic" panose="020B0502020202020204" pitchFamily="34" charset="0"/>
                        </a:rPr>
                        <a:t>anglais</a:t>
                      </a:r>
                      <a:endParaRPr lang="en-GB"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749112477"/>
                  </a:ext>
                </a:extLst>
              </a:tr>
              <a:tr h="370840">
                <a:tc>
                  <a:txBody>
                    <a:bodyPr/>
                    <a:lstStyle/>
                    <a:p>
                      <a:pPr algn="ctr"/>
                      <a:r>
                        <a:rPr lang="en-GB" b="1" dirty="0">
                          <a:solidFill>
                            <a:schemeClr val="tx1">
                              <a:lumMod val="95000"/>
                              <a:lumOff val="5000"/>
                            </a:schemeClr>
                          </a:solidFill>
                          <a:latin typeface="Century Gothic" panose="020B0502020202020204" pitchFamily="34" charset="0"/>
                        </a:rPr>
                        <a:t>1</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r>
                        <a:rPr lang="en-GB" b="1" dirty="0">
                          <a:solidFill>
                            <a:schemeClr val="tx1">
                              <a:lumMod val="95000"/>
                              <a:lumOff val="5000"/>
                            </a:schemeClr>
                          </a:solidFill>
                          <a:latin typeface="Century Gothic" panose="020B0502020202020204" pitchFamily="34" charset="0"/>
                        </a:rPr>
                        <a:t>He does | is doing </a:t>
                      </a:r>
                      <a:r>
                        <a:rPr lang="en-GB" dirty="0">
                          <a:solidFill>
                            <a:schemeClr val="tx1">
                              <a:lumMod val="95000"/>
                              <a:lumOff val="5000"/>
                            </a:schemeClr>
                          </a:solidFill>
                          <a:latin typeface="Century Gothic" panose="020B0502020202020204" pitchFamily="34" charset="0"/>
                        </a:rPr>
                        <a:t>cycling.</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222599697"/>
                  </a:ext>
                </a:extLst>
              </a:tr>
              <a:tr h="370840">
                <a:tc>
                  <a:txBody>
                    <a:bodyPr/>
                    <a:lstStyle/>
                    <a:p>
                      <a:pPr algn="ctr"/>
                      <a:r>
                        <a:rPr lang="en-GB" b="1" dirty="0">
                          <a:solidFill>
                            <a:schemeClr val="tx1">
                              <a:lumMod val="95000"/>
                              <a:lumOff val="5000"/>
                            </a:schemeClr>
                          </a:solidFill>
                          <a:latin typeface="Century Gothic" panose="020B0502020202020204" pitchFamily="34" charset="0"/>
                        </a:rPr>
                        <a:t>2</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115410526"/>
                  </a:ext>
                </a:extLst>
              </a:tr>
              <a:tr h="370840">
                <a:tc>
                  <a:txBody>
                    <a:bodyPr/>
                    <a:lstStyle/>
                    <a:p>
                      <a:pPr algn="ctr"/>
                      <a:r>
                        <a:rPr lang="en-GB" b="1" dirty="0">
                          <a:solidFill>
                            <a:schemeClr val="tx1">
                              <a:lumMod val="95000"/>
                              <a:lumOff val="5000"/>
                            </a:schemeClr>
                          </a:solidFill>
                          <a:latin typeface="Century Gothic" panose="020B0502020202020204" pitchFamily="34" charset="0"/>
                        </a:rPr>
                        <a:t>3</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031468118"/>
                  </a:ext>
                </a:extLst>
              </a:tr>
              <a:tr h="370840">
                <a:tc>
                  <a:txBody>
                    <a:bodyPr/>
                    <a:lstStyle/>
                    <a:p>
                      <a:pPr algn="ctr"/>
                      <a:r>
                        <a:rPr lang="en-GB" b="1" dirty="0">
                          <a:solidFill>
                            <a:schemeClr val="tx1">
                              <a:lumMod val="95000"/>
                              <a:lumOff val="5000"/>
                            </a:schemeClr>
                          </a:solidFill>
                          <a:latin typeface="Century Gothic" panose="020B0502020202020204" pitchFamily="34" charset="0"/>
                        </a:rPr>
                        <a:t>4</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956003288"/>
                  </a:ext>
                </a:extLst>
              </a:tr>
              <a:tr h="370840">
                <a:tc>
                  <a:txBody>
                    <a:bodyPr/>
                    <a:lstStyle/>
                    <a:p>
                      <a:pPr algn="ctr"/>
                      <a:r>
                        <a:rPr lang="en-GB" b="1" dirty="0">
                          <a:solidFill>
                            <a:schemeClr val="tx1">
                              <a:lumMod val="95000"/>
                              <a:lumOff val="5000"/>
                            </a:schemeClr>
                          </a:solidFill>
                          <a:latin typeface="Century Gothic" panose="020B0502020202020204" pitchFamily="34" charset="0"/>
                        </a:rPr>
                        <a:t>5</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458695126"/>
                  </a:ext>
                </a:extLst>
              </a:tr>
              <a:tr h="370840">
                <a:tc>
                  <a:txBody>
                    <a:bodyPr/>
                    <a:lstStyle/>
                    <a:p>
                      <a:pPr algn="ctr"/>
                      <a:r>
                        <a:rPr lang="en-GB" b="1" dirty="0">
                          <a:solidFill>
                            <a:schemeClr val="tx1">
                              <a:lumMod val="95000"/>
                              <a:lumOff val="5000"/>
                            </a:schemeClr>
                          </a:solidFill>
                          <a:latin typeface="Century Gothic" panose="020B0502020202020204" pitchFamily="34" charset="0"/>
                        </a:rPr>
                        <a:t>6</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148749387"/>
                  </a:ext>
                </a:extLst>
              </a:tr>
              <a:tr h="370840">
                <a:tc>
                  <a:txBody>
                    <a:bodyPr/>
                    <a:lstStyle/>
                    <a:p>
                      <a:pPr algn="ctr"/>
                      <a:r>
                        <a:rPr lang="en-GB" b="1" dirty="0">
                          <a:solidFill>
                            <a:schemeClr val="tx1">
                              <a:lumMod val="95000"/>
                              <a:lumOff val="5000"/>
                            </a:schemeClr>
                          </a:solidFill>
                          <a:latin typeface="Century Gothic" panose="020B0502020202020204" pitchFamily="34" charset="0"/>
                        </a:rPr>
                        <a:t>7</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714882250"/>
                  </a:ext>
                </a:extLst>
              </a:tr>
              <a:tr h="370840">
                <a:tc>
                  <a:txBody>
                    <a:bodyPr/>
                    <a:lstStyle/>
                    <a:p>
                      <a:pPr algn="ctr"/>
                      <a:r>
                        <a:rPr lang="en-GB" b="1" dirty="0">
                          <a:solidFill>
                            <a:schemeClr val="tx1">
                              <a:lumMod val="95000"/>
                              <a:lumOff val="5000"/>
                            </a:schemeClr>
                          </a:solidFill>
                          <a:latin typeface="Century Gothic" panose="020B0502020202020204" pitchFamily="34" charset="0"/>
                        </a:rPr>
                        <a:t>8</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endParaRPr lang="en-GB"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084106448"/>
                  </a:ext>
                </a:extLst>
              </a:tr>
            </a:tbl>
          </a:graphicData>
        </a:graphic>
      </p:graphicFrame>
      <p:pic>
        <p:nvPicPr>
          <p:cNvPr id="9" name="Picture 8">
            <a:extLst>
              <a:ext uri="{FF2B5EF4-FFF2-40B4-BE49-F238E27FC236}">
                <a16:creationId xmlns:a16="http://schemas.microsoft.com/office/drawing/2014/main" id="{DD34465C-0AD5-4F59-5AC7-C4D2ED826500}"/>
              </a:ext>
            </a:extLst>
          </p:cNvPr>
          <p:cNvPicPr>
            <a:picLocks noChangeAspect="1"/>
          </p:cNvPicPr>
          <p:nvPr/>
        </p:nvPicPr>
        <p:blipFill>
          <a:blip r:embed="rId7"/>
          <a:stretch>
            <a:fillRect/>
          </a:stretch>
        </p:blipFill>
        <p:spPr>
          <a:xfrm>
            <a:off x="2569139" y="2449522"/>
            <a:ext cx="432001" cy="235637"/>
          </a:xfrm>
          <a:prstGeom prst="rect">
            <a:avLst/>
          </a:prstGeom>
        </p:spPr>
      </p:pic>
      <p:pic>
        <p:nvPicPr>
          <p:cNvPr id="13" name="Picture 12">
            <a:extLst>
              <a:ext uri="{FF2B5EF4-FFF2-40B4-BE49-F238E27FC236}">
                <a16:creationId xmlns:a16="http://schemas.microsoft.com/office/drawing/2014/main" id="{4DAA2E25-E843-F0B0-ABD0-CDBA1076D3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9510" y="2713726"/>
            <a:ext cx="409801" cy="426875"/>
          </a:xfrm>
          <a:prstGeom prst="rect">
            <a:avLst/>
          </a:prstGeom>
        </p:spPr>
      </p:pic>
      <p:sp>
        <p:nvSpPr>
          <p:cNvPr id="14" name="TextBox 13">
            <a:extLst>
              <a:ext uri="{FF2B5EF4-FFF2-40B4-BE49-F238E27FC236}">
                <a16:creationId xmlns:a16="http://schemas.microsoft.com/office/drawing/2014/main" id="{7625A613-5392-6341-2B23-282852AB4164}"/>
              </a:ext>
            </a:extLst>
          </p:cNvPr>
          <p:cNvSpPr txBox="1"/>
          <p:nvPr/>
        </p:nvSpPr>
        <p:spPr>
          <a:xfrm>
            <a:off x="2472660" y="1155170"/>
            <a:ext cx="944446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Is </a:t>
            </a:r>
            <a:r>
              <a:rPr lang="en-GB" sz="2400" dirty="0">
                <a:solidFill>
                  <a:schemeClr val="tx1">
                    <a:lumMod val="75000"/>
                    <a:lumOff val="25000"/>
                  </a:schemeClr>
                </a:solidFill>
                <a:latin typeface="Century Gothic" panose="020B0502020202020204" pitchFamily="34" charset="0"/>
              </a:rPr>
              <a:t>it </a:t>
            </a:r>
            <a:r>
              <a:rPr kumimoji="0" lang="en-GB" sz="2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what </a:t>
            </a: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Jean-Michel is doing or what the </a:t>
            </a:r>
            <a:r>
              <a:rPr kumimoji="0" lang="en-GB" sz="2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weather </a:t>
            </a: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is like?</a:t>
            </a:r>
          </a:p>
        </p:txBody>
      </p:sp>
      <p:pic>
        <p:nvPicPr>
          <p:cNvPr id="15" name="Picture 14">
            <a:extLst>
              <a:ext uri="{FF2B5EF4-FFF2-40B4-BE49-F238E27FC236}">
                <a16:creationId xmlns:a16="http://schemas.microsoft.com/office/drawing/2014/main" id="{139621EB-52F4-4084-1858-8FABE046F958}"/>
              </a:ext>
            </a:extLst>
          </p:cNvPr>
          <p:cNvPicPr>
            <a:picLocks noChangeAspect="1"/>
          </p:cNvPicPr>
          <p:nvPr/>
        </p:nvPicPr>
        <p:blipFill>
          <a:blip r:embed="rId9"/>
          <a:stretch>
            <a:fillRect/>
          </a:stretch>
        </p:blipFill>
        <p:spPr>
          <a:xfrm>
            <a:off x="1459465" y="1931680"/>
            <a:ext cx="2725148" cy="749873"/>
          </a:xfrm>
          <a:prstGeom prst="rect">
            <a:avLst/>
          </a:prstGeom>
        </p:spPr>
      </p:pic>
      <p:sp>
        <p:nvSpPr>
          <p:cNvPr id="17" name="Speech Bubble: Rectangle with Corners Rounded 16">
            <a:extLst>
              <a:ext uri="{FF2B5EF4-FFF2-40B4-BE49-F238E27FC236}">
                <a16:creationId xmlns:a16="http://schemas.microsoft.com/office/drawing/2014/main" id="{BD5B38F3-B801-ADA5-ECA5-62689830F4DB}"/>
              </a:ext>
            </a:extLst>
          </p:cNvPr>
          <p:cNvSpPr/>
          <p:nvPr/>
        </p:nvSpPr>
        <p:spPr>
          <a:xfrm>
            <a:off x="9280530" y="2203394"/>
            <a:ext cx="2558560" cy="1020664"/>
          </a:xfrm>
          <a:prstGeom prst="wedgeRoundRectCallout">
            <a:avLst>
              <a:gd name="adj1" fmla="val -73400"/>
              <a:gd name="adj2" fmla="val 13532"/>
              <a:gd name="adj3" fmla="val 16667"/>
            </a:avLst>
          </a:prstGeom>
          <a:solidFill>
            <a:srgbClr val="D9F6F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rPr>
              <a:t>Or we could say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rPr>
              <a:t>goes|is</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going cycling.</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pic>
        <p:nvPicPr>
          <p:cNvPr id="18" name="Picture 17" descr="Logo&#10;&#10;Description automatically generated">
            <a:extLst>
              <a:ext uri="{FF2B5EF4-FFF2-40B4-BE49-F238E27FC236}">
                <a16:creationId xmlns:a16="http://schemas.microsoft.com/office/drawing/2014/main" id="{2B75724D-49D6-DE77-DE9D-629625785A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57764" y="6657401"/>
            <a:ext cx="1202046" cy="1097280"/>
          </a:xfrm>
          <a:prstGeom prst="rect">
            <a:avLst/>
          </a:prstGeom>
        </p:spPr>
      </p:pic>
      <p:grpSp>
        <p:nvGrpSpPr>
          <p:cNvPr id="19" name="Group 18">
            <a:extLst>
              <a:ext uri="{FF2B5EF4-FFF2-40B4-BE49-F238E27FC236}">
                <a16:creationId xmlns:a16="http://schemas.microsoft.com/office/drawing/2014/main" id="{279DA81F-4BE1-A6F4-B3D6-1809FE57AC42}"/>
              </a:ext>
            </a:extLst>
          </p:cNvPr>
          <p:cNvGrpSpPr/>
          <p:nvPr/>
        </p:nvGrpSpPr>
        <p:grpSpPr>
          <a:xfrm>
            <a:off x="160628" y="6744890"/>
            <a:ext cx="2268556" cy="862054"/>
            <a:chOff x="314909" y="12083263"/>
            <a:chExt cx="2268556" cy="862054"/>
          </a:xfrm>
        </p:grpSpPr>
        <p:sp>
          <p:nvSpPr>
            <p:cNvPr id="20" name="Title 1">
              <a:extLst>
                <a:ext uri="{FF2B5EF4-FFF2-40B4-BE49-F238E27FC236}">
                  <a16:creationId xmlns:a16="http://schemas.microsoft.com/office/drawing/2014/main" id="{7596E9FF-EE4C-F31D-76DF-C5D43E15A13E}"/>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1" name="Picture 20" descr="A logo of a book&#10;&#10;Description automatically generated with low confidence">
              <a:extLst>
                <a:ext uri="{FF2B5EF4-FFF2-40B4-BE49-F238E27FC236}">
                  <a16:creationId xmlns:a16="http://schemas.microsoft.com/office/drawing/2014/main" id="{58E13107-C25B-F3C3-463C-72FDC0D04B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22" name="Picture 21" descr="Logo, icon&#10;&#10;Description automatically generated">
            <a:extLst>
              <a:ext uri="{FF2B5EF4-FFF2-40B4-BE49-F238E27FC236}">
                <a16:creationId xmlns:a16="http://schemas.microsoft.com/office/drawing/2014/main" id="{11A96F6C-D49A-DFCA-5A0B-EAB4A07C96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90227" y="6681095"/>
            <a:ext cx="1102256" cy="1024728"/>
          </a:xfrm>
          <a:prstGeom prst="rect">
            <a:avLst/>
          </a:prstGeom>
        </p:spPr>
      </p:pic>
      <p:pic>
        <p:nvPicPr>
          <p:cNvPr id="23" name="Picture 22">
            <a:extLst>
              <a:ext uri="{FF2B5EF4-FFF2-40B4-BE49-F238E27FC236}">
                <a16:creationId xmlns:a16="http://schemas.microsoft.com/office/drawing/2014/main" id="{BAF049E2-877D-4F35-295A-34FD48E02C75}"/>
              </a:ext>
            </a:extLst>
          </p:cNvPr>
          <p:cNvPicPr>
            <a:picLocks noChangeAspect="1"/>
          </p:cNvPicPr>
          <p:nvPr/>
        </p:nvPicPr>
        <p:blipFill>
          <a:blip r:embed="rId13"/>
          <a:stretch>
            <a:fillRect/>
          </a:stretch>
        </p:blipFill>
        <p:spPr>
          <a:xfrm>
            <a:off x="419379" y="7980244"/>
            <a:ext cx="6904868" cy="3688804"/>
          </a:xfrm>
          <a:prstGeom prst="rect">
            <a:avLst/>
          </a:prstGeom>
        </p:spPr>
      </p:pic>
      <p:sp>
        <p:nvSpPr>
          <p:cNvPr id="24" name="Speech Bubble: Rectangle with Corners Rounded 23">
            <a:extLst>
              <a:ext uri="{FF2B5EF4-FFF2-40B4-BE49-F238E27FC236}">
                <a16:creationId xmlns:a16="http://schemas.microsoft.com/office/drawing/2014/main" id="{26D73557-3340-7829-988D-0F277DD1E8A0}"/>
              </a:ext>
            </a:extLst>
          </p:cNvPr>
          <p:cNvSpPr/>
          <p:nvPr/>
        </p:nvSpPr>
        <p:spPr>
          <a:xfrm>
            <a:off x="7166473" y="8595502"/>
            <a:ext cx="4672617" cy="1529839"/>
          </a:xfrm>
          <a:prstGeom prst="wedgeRoundRectCallout">
            <a:avLst>
              <a:gd name="adj1" fmla="val -73400"/>
              <a:gd name="adj2" fmla="val 13532"/>
              <a:gd name="adj3" fmla="val 16667"/>
            </a:avLst>
          </a:prstGeom>
          <a:solidFill>
            <a:srgbClr val="D9F6F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Listen and read. Then join in with the song about France’s seven neighbouring countries.</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pic>
        <p:nvPicPr>
          <p:cNvPr id="25" name="Picture 24">
            <a:extLst>
              <a:ext uri="{FF2B5EF4-FFF2-40B4-BE49-F238E27FC236}">
                <a16:creationId xmlns:a16="http://schemas.microsoft.com/office/drawing/2014/main" id="{8E3115DA-55C4-DF9C-4DBF-6E81E29561BD}"/>
              </a:ext>
            </a:extLst>
          </p:cNvPr>
          <p:cNvPicPr>
            <a:picLocks noChangeAspect="1"/>
          </p:cNvPicPr>
          <p:nvPr/>
        </p:nvPicPr>
        <p:blipFill>
          <a:blip r:embed="rId6"/>
          <a:stretch>
            <a:fillRect/>
          </a:stretch>
        </p:blipFill>
        <p:spPr>
          <a:xfrm>
            <a:off x="108870" y="12128529"/>
            <a:ext cx="2377646" cy="853514"/>
          </a:xfrm>
          <a:prstGeom prst="rect">
            <a:avLst/>
          </a:prstGeom>
        </p:spPr>
      </p:pic>
      <p:sp>
        <p:nvSpPr>
          <p:cNvPr id="26" name="TextBox 25">
            <a:extLst>
              <a:ext uri="{FF2B5EF4-FFF2-40B4-BE49-F238E27FC236}">
                <a16:creationId xmlns:a16="http://schemas.microsoft.com/office/drawing/2014/main" id="{E81B0D17-9F79-0C6F-3883-8B295F292896}"/>
              </a:ext>
            </a:extLst>
          </p:cNvPr>
          <p:cNvSpPr txBox="1"/>
          <p:nvPr/>
        </p:nvSpPr>
        <p:spPr>
          <a:xfrm>
            <a:off x="2472660" y="12319346"/>
            <a:ext cx="927516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chemeClr val="tx1">
                    <a:lumMod val="75000"/>
                    <a:lumOff val="25000"/>
                  </a:schemeClr>
                </a:solidFill>
                <a:latin typeface="Century Gothic" panose="020B0502020202020204" pitchFamily="34" charset="0"/>
              </a:rPr>
              <a:t>Écris le </a:t>
            </a:r>
            <a:r>
              <a:rPr lang="en-GB" sz="2400" dirty="0" err="1">
                <a:solidFill>
                  <a:schemeClr val="tx1">
                    <a:lumMod val="75000"/>
                    <a:lumOff val="25000"/>
                  </a:schemeClr>
                </a:solidFill>
                <a:latin typeface="Century Gothic" panose="020B0502020202020204" pitchFamily="34" charset="0"/>
              </a:rPr>
              <a:t>numéro</a:t>
            </a:r>
            <a:r>
              <a:rPr lang="en-GB" sz="2400" dirty="0">
                <a:solidFill>
                  <a:schemeClr val="tx1">
                    <a:lumMod val="75000"/>
                    <a:lumOff val="25000"/>
                  </a:schemeClr>
                </a:solidFill>
                <a:latin typeface="Century Gothic" panose="020B0502020202020204" pitchFamily="34" charset="0"/>
              </a:rPr>
              <a:t> </a:t>
            </a:r>
            <a:r>
              <a:rPr lang="en-GB" sz="2400" dirty="0" err="1">
                <a:solidFill>
                  <a:schemeClr val="tx1">
                    <a:lumMod val="75000"/>
                    <a:lumOff val="25000"/>
                  </a:schemeClr>
                </a:solidFill>
                <a:latin typeface="Century Gothic" panose="020B0502020202020204" pitchFamily="34" charset="0"/>
              </a:rPr>
              <a:t>correspondant</a:t>
            </a:r>
            <a:r>
              <a:rPr lang="en-GB" sz="2400" dirty="0">
                <a:solidFill>
                  <a:schemeClr val="tx1">
                    <a:lumMod val="75000"/>
                    <a:lumOff val="25000"/>
                  </a:schemeClr>
                </a:solidFill>
                <a:latin typeface="Century Gothic" panose="020B0502020202020204" pitchFamily="34" charset="0"/>
              </a:rPr>
              <a:t> pour </a:t>
            </a:r>
            <a:r>
              <a:rPr lang="en-GB" sz="2400" dirty="0" err="1">
                <a:solidFill>
                  <a:schemeClr val="tx1">
                    <a:lumMod val="75000"/>
                    <a:lumOff val="25000"/>
                  </a:schemeClr>
                </a:solidFill>
                <a:latin typeface="Century Gothic" panose="020B0502020202020204" pitchFamily="34" charset="0"/>
              </a:rPr>
              <a:t>chaque</a:t>
            </a:r>
            <a:r>
              <a:rPr lang="en-GB" sz="2400" dirty="0">
                <a:solidFill>
                  <a:schemeClr val="tx1">
                    <a:lumMod val="75000"/>
                    <a:lumOff val="25000"/>
                  </a:schemeClr>
                </a:solidFill>
                <a:latin typeface="Century Gothic" panose="020B0502020202020204" pitchFamily="34" charset="0"/>
              </a:rPr>
              <a:t> image.</a:t>
            </a:r>
            <a:endPar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graphicFrame>
        <p:nvGraphicFramePr>
          <p:cNvPr id="28" name="Table 27">
            <a:extLst>
              <a:ext uri="{FF2B5EF4-FFF2-40B4-BE49-F238E27FC236}">
                <a16:creationId xmlns:a16="http://schemas.microsoft.com/office/drawing/2014/main" id="{F43F4702-2868-0106-49F9-90372C97582A}"/>
              </a:ext>
            </a:extLst>
          </p:cNvPr>
          <p:cNvGraphicFramePr>
            <a:graphicFrameLocks noGrp="1"/>
          </p:cNvGraphicFramePr>
          <p:nvPr>
            <p:extLst>
              <p:ext uri="{D42A27DB-BD31-4B8C-83A1-F6EECF244321}">
                <p14:modId xmlns:p14="http://schemas.microsoft.com/office/powerpoint/2010/main" val="800593732"/>
              </p:ext>
            </p:extLst>
          </p:nvPr>
        </p:nvGraphicFramePr>
        <p:xfrm>
          <a:off x="359257" y="13061049"/>
          <a:ext cx="2315922" cy="2286000"/>
        </p:xfrm>
        <a:graphic>
          <a:graphicData uri="http://schemas.openxmlformats.org/drawingml/2006/table">
            <a:tbl>
              <a:tblPr firstRow="1" bandRow="1">
                <a:tableStyleId>{5C22544A-7EE6-4342-B048-85BDC9FD1C3A}</a:tableStyleId>
              </a:tblPr>
              <a:tblGrid>
                <a:gridCol w="730250">
                  <a:extLst>
                    <a:ext uri="{9D8B030D-6E8A-4147-A177-3AD203B41FA5}">
                      <a16:colId xmlns:a16="http://schemas.microsoft.com/office/drawing/2014/main" val="2540698509"/>
                    </a:ext>
                  </a:extLst>
                </a:gridCol>
                <a:gridCol w="1585672">
                  <a:extLst>
                    <a:ext uri="{9D8B030D-6E8A-4147-A177-3AD203B41FA5}">
                      <a16:colId xmlns:a16="http://schemas.microsoft.com/office/drawing/2014/main" val="458884306"/>
                    </a:ext>
                  </a:extLst>
                </a:gridCol>
              </a:tblGrid>
              <a:tr h="362522">
                <a:tc>
                  <a:txBody>
                    <a:bodyPr/>
                    <a:lstStyle/>
                    <a:p>
                      <a:pPr algn="ctr"/>
                      <a:r>
                        <a:rPr lang="en-GB" b="1" dirty="0">
                          <a:solidFill>
                            <a:schemeClr val="tx1">
                              <a:lumMod val="95000"/>
                              <a:lumOff val="5000"/>
                            </a:schemeClr>
                          </a:solidFill>
                          <a:latin typeface="Century Gothic" panose="020B0502020202020204" pitchFamily="34" charset="0"/>
                        </a:rPr>
                        <a:t>1</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210821961"/>
                  </a:ext>
                </a:extLst>
              </a:tr>
              <a:tr h="362522">
                <a:tc>
                  <a:txBody>
                    <a:bodyPr/>
                    <a:lstStyle/>
                    <a:p>
                      <a:pPr algn="ctr"/>
                      <a:r>
                        <a:rPr lang="en-GB" b="1" dirty="0">
                          <a:solidFill>
                            <a:schemeClr val="tx1">
                              <a:lumMod val="95000"/>
                              <a:lumOff val="5000"/>
                            </a:schemeClr>
                          </a:solidFill>
                          <a:latin typeface="Century Gothic" panose="020B0502020202020204" pitchFamily="34" charset="0"/>
                        </a:rPr>
                        <a:t>2</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374798400"/>
                  </a:ext>
                </a:extLst>
              </a:tr>
              <a:tr h="362522">
                <a:tc>
                  <a:txBody>
                    <a:bodyPr/>
                    <a:lstStyle/>
                    <a:p>
                      <a:pPr algn="ctr"/>
                      <a:r>
                        <a:rPr lang="en-GB" b="1" dirty="0">
                          <a:solidFill>
                            <a:schemeClr val="tx1">
                              <a:lumMod val="95000"/>
                              <a:lumOff val="5000"/>
                            </a:schemeClr>
                          </a:solidFill>
                          <a:latin typeface="Century Gothic" panose="020B0502020202020204" pitchFamily="34" charset="0"/>
                        </a:rPr>
                        <a:t>3</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477593541"/>
                  </a:ext>
                </a:extLst>
              </a:tr>
              <a:tr h="362522">
                <a:tc>
                  <a:txBody>
                    <a:bodyPr/>
                    <a:lstStyle/>
                    <a:p>
                      <a:pPr algn="ctr"/>
                      <a:r>
                        <a:rPr lang="en-GB" b="1" dirty="0">
                          <a:solidFill>
                            <a:schemeClr val="tx1">
                              <a:lumMod val="95000"/>
                              <a:lumOff val="5000"/>
                            </a:schemeClr>
                          </a:solidFill>
                          <a:latin typeface="Century Gothic" panose="020B0502020202020204" pitchFamily="34" charset="0"/>
                        </a:rPr>
                        <a:t>4</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406103739"/>
                  </a:ext>
                </a:extLst>
              </a:tr>
              <a:tr h="362522">
                <a:tc>
                  <a:txBody>
                    <a:bodyPr/>
                    <a:lstStyle/>
                    <a:p>
                      <a:pPr algn="ctr"/>
                      <a:r>
                        <a:rPr lang="en-GB" b="1" dirty="0">
                          <a:solidFill>
                            <a:schemeClr val="tx1">
                              <a:lumMod val="95000"/>
                              <a:lumOff val="5000"/>
                            </a:schemeClr>
                          </a:solidFill>
                          <a:latin typeface="Century Gothic" panose="020B0502020202020204" pitchFamily="34" charset="0"/>
                        </a:rPr>
                        <a:t>5</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964034657"/>
                  </a:ext>
                </a:extLst>
              </a:tr>
            </a:tbl>
          </a:graphicData>
        </a:graphic>
      </p:graphicFrame>
      <p:graphicFrame>
        <p:nvGraphicFramePr>
          <p:cNvPr id="29" name="Table 28">
            <a:extLst>
              <a:ext uri="{FF2B5EF4-FFF2-40B4-BE49-F238E27FC236}">
                <a16:creationId xmlns:a16="http://schemas.microsoft.com/office/drawing/2014/main" id="{246257F6-5F8B-8507-65AF-C60ADB1903D5}"/>
              </a:ext>
            </a:extLst>
          </p:cNvPr>
          <p:cNvGraphicFramePr>
            <a:graphicFrameLocks noGrp="1"/>
          </p:cNvGraphicFramePr>
          <p:nvPr>
            <p:extLst>
              <p:ext uri="{D42A27DB-BD31-4B8C-83A1-F6EECF244321}">
                <p14:modId xmlns:p14="http://schemas.microsoft.com/office/powerpoint/2010/main" val="2655295275"/>
              </p:ext>
            </p:extLst>
          </p:nvPr>
        </p:nvGraphicFramePr>
        <p:xfrm>
          <a:off x="2998774" y="13061049"/>
          <a:ext cx="2315922" cy="1828800"/>
        </p:xfrm>
        <a:graphic>
          <a:graphicData uri="http://schemas.openxmlformats.org/drawingml/2006/table">
            <a:tbl>
              <a:tblPr firstRow="1" bandRow="1">
                <a:tableStyleId>{5C22544A-7EE6-4342-B048-85BDC9FD1C3A}</a:tableStyleId>
              </a:tblPr>
              <a:tblGrid>
                <a:gridCol w="730250">
                  <a:extLst>
                    <a:ext uri="{9D8B030D-6E8A-4147-A177-3AD203B41FA5}">
                      <a16:colId xmlns:a16="http://schemas.microsoft.com/office/drawing/2014/main" val="126083390"/>
                    </a:ext>
                  </a:extLst>
                </a:gridCol>
                <a:gridCol w="1585672">
                  <a:extLst>
                    <a:ext uri="{9D8B030D-6E8A-4147-A177-3AD203B41FA5}">
                      <a16:colId xmlns:a16="http://schemas.microsoft.com/office/drawing/2014/main" val="2389335981"/>
                    </a:ext>
                  </a:extLst>
                </a:gridCol>
              </a:tblGrid>
              <a:tr h="362522">
                <a:tc>
                  <a:txBody>
                    <a:bodyPr/>
                    <a:lstStyle/>
                    <a:p>
                      <a:pPr algn="ctr"/>
                      <a:r>
                        <a:rPr lang="en-GB" b="1" dirty="0">
                          <a:solidFill>
                            <a:schemeClr val="tx1">
                              <a:lumMod val="95000"/>
                              <a:lumOff val="5000"/>
                            </a:schemeClr>
                          </a:solidFill>
                          <a:latin typeface="Century Gothic" panose="020B0502020202020204" pitchFamily="34" charset="0"/>
                        </a:rPr>
                        <a:t>6</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970065798"/>
                  </a:ext>
                </a:extLst>
              </a:tr>
              <a:tr h="362522">
                <a:tc>
                  <a:txBody>
                    <a:bodyPr/>
                    <a:lstStyle/>
                    <a:p>
                      <a:pPr algn="ctr"/>
                      <a:r>
                        <a:rPr lang="en-GB" b="1" dirty="0">
                          <a:solidFill>
                            <a:schemeClr val="tx1">
                              <a:lumMod val="95000"/>
                              <a:lumOff val="5000"/>
                            </a:schemeClr>
                          </a:solidFill>
                          <a:latin typeface="Century Gothic" panose="020B0502020202020204" pitchFamily="34" charset="0"/>
                        </a:rPr>
                        <a:t>7</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957856349"/>
                  </a:ext>
                </a:extLst>
              </a:tr>
              <a:tr h="362522">
                <a:tc>
                  <a:txBody>
                    <a:bodyPr/>
                    <a:lstStyle/>
                    <a:p>
                      <a:pPr algn="ctr"/>
                      <a:r>
                        <a:rPr lang="en-GB" b="1" dirty="0">
                          <a:solidFill>
                            <a:schemeClr val="tx1">
                              <a:lumMod val="95000"/>
                              <a:lumOff val="5000"/>
                            </a:schemeClr>
                          </a:solidFill>
                          <a:latin typeface="Century Gothic" panose="020B0502020202020204" pitchFamily="34" charset="0"/>
                        </a:rPr>
                        <a:t>8</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853476260"/>
                  </a:ext>
                </a:extLst>
              </a:tr>
              <a:tr h="362522">
                <a:tc>
                  <a:txBody>
                    <a:bodyPr/>
                    <a:lstStyle/>
                    <a:p>
                      <a:pPr algn="ctr"/>
                      <a:r>
                        <a:rPr lang="en-GB" b="1" dirty="0">
                          <a:solidFill>
                            <a:schemeClr val="tx1">
                              <a:lumMod val="95000"/>
                              <a:lumOff val="5000"/>
                            </a:schemeClr>
                          </a:solidFill>
                          <a:latin typeface="Century Gothic" panose="020B0502020202020204" pitchFamily="34" charset="0"/>
                        </a:rPr>
                        <a:t>9</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endParaRPr lang="en-GB" dirty="0">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731594218"/>
                  </a:ext>
                </a:extLst>
              </a:tr>
            </a:tbl>
          </a:graphicData>
        </a:graphic>
      </p:graphicFrame>
      <p:pic>
        <p:nvPicPr>
          <p:cNvPr id="30" name="Picture 29">
            <a:extLst>
              <a:ext uri="{FF2B5EF4-FFF2-40B4-BE49-F238E27FC236}">
                <a16:creationId xmlns:a16="http://schemas.microsoft.com/office/drawing/2014/main" id="{7A86CC48-44E9-F060-EBE4-E43E0F9072E9}"/>
              </a:ext>
            </a:extLst>
          </p:cNvPr>
          <p:cNvPicPr>
            <a:picLocks noChangeAspect="1"/>
          </p:cNvPicPr>
          <p:nvPr/>
        </p:nvPicPr>
        <p:blipFill>
          <a:blip r:embed="rId14"/>
          <a:stretch>
            <a:fillRect/>
          </a:stretch>
        </p:blipFill>
        <p:spPr>
          <a:xfrm>
            <a:off x="5605100" y="12913454"/>
            <a:ext cx="3548995" cy="3192568"/>
          </a:xfrm>
          <a:prstGeom prst="rect">
            <a:avLst/>
          </a:prstGeom>
        </p:spPr>
      </p:pic>
    </p:spTree>
    <p:extLst>
      <p:ext uri="{BB962C8B-B14F-4D97-AF65-F5344CB8AC3E}">
        <p14:creationId xmlns:p14="http://schemas.microsoft.com/office/powerpoint/2010/main" val="380072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50847" y="3139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4</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A3616A62-2611-44EE-87BF-A18EE06E1A10}"/>
              </a:ext>
            </a:extLst>
          </p:cNvPr>
          <p:cNvSpPr txBox="1"/>
          <p:nvPr/>
        </p:nvSpPr>
        <p:spPr>
          <a:xfrm>
            <a:off x="11094899" y="15754459"/>
            <a:ext cx="3401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8</a:t>
            </a:r>
          </a:p>
        </p:txBody>
      </p:sp>
      <p:pic>
        <p:nvPicPr>
          <p:cNvPr id="15" name="Picture 14">
            <a:extLst>
              <a:ext uri="{FF2B5EF4-FFF2-40B4-BE49-F238E27FC236}">
                <a16:creationId xmlns:a16="http://schemas.microsoft.com/office/drawing/2014/main" id="{A05217AA-ED4C-404F-8A2E-4415E820F0B4}"/>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0696085" y="10164090"/>
            <a:ext cx="1234410" cy="1126549"/>
          </a:xfrm>
          <a:prstGeom prst="rect">
            <a:avLst/>
          </a:prstGeom>
        </p:spPr>
      </p:pic>
      <p:sp>
        <p:nvSpPr>
          <p:cNvPr id="16" name="TextBox 15">
            <a:extLst>
              <a:ext uri="{FF2B5EF4-FFF2-40B4-BE49-F238E27FC236}">
                <a16:creationId xmlns:a16="http://schemas.microsoft.com/office/drawing/2014/main" id="{F648CC56-36E2-4D9D-902F-F3CB28B8141A}"/>
              </a:ext>
            </a:extLst>
          </p:cNvPr>
          <p:cNvSpPr txBox="1"/>
          <p:nvPr/>
        </p:nvSpPr>
        <p:spPr>
          <a:xfrm>
            <a:off x="2246297" y="10412098"/>
            <a:ext cx="8739066" cy="461665"/>
          </a:xfrm>
          <a:prstGeom prst="rect">
            <a:avLst/>
          </a:prstGeom>
          <a:noFill/>
        </p:spPr>
        <p:txBody>
          <a:bodyPr wrap="square" rtlCol="0">
            <a:spAutoFit/>
          </a:bodyPr>
          <a:lstStyle/>
          <a:p>
            <a:pPr>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7" name="Table 4">
            <a:extLst>
              <a:ext uri="{FF2B5EF4-FFF2-40B4-BE49-F238E27FC236}">
                <a16:creationId xmlns:a16="http://schemas.microsoft.com/office/drawing/2014/main" id="{C98C3217-BB4A-4634-BF4E-A9DE62F748DC}"/>
              </a:ext>
            </a:extLst>
          </p:cNvPr>
          <p:cNvGraphicFramePr>
            <a:graphicFrameLocks noGrp="1"/>
          </p:cNvGraphicFramePr>
          <p:nvPr>
            <p:extLst>
              <p:ext uri="{D42A27DB-BD31-4B8C-83A1-F6EECF244321}">
                <p14:modId xmlns:p14="http://schemas.microsoft.com/office/powerpoint/2010/main" val="95148325"/>
              </p:ext>
            </p:extLst>
          </p:nvPr>
        </p:nvGraphicFramePr>
        <p:xfrm>
          <a:off x="512823" y="10998429"/>
          <a:ext cx="10681115" cy="514393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57323">
                <a:tc>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soir</a:t>
                      </a:r>
                      <a:endParaRPr lang="en-GB" sz="2400" b="0" dirty="0">
                        <a:solidFill>
                          <a:schemeClr val="tx1"/>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lumière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pays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573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théâtre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stade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piscine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5732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loin (de)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kern="1200" noProof="0" dirty="0">
                          <a:solidFill>
                            <a:schemeClr val="tx1"/>
                          </a:solidFill>
                          <a:latin typeface="Century Gothic" panose="020B0502020202020204" pitchFamily="34" charset="0"/>
                          <a:ea typeface="+mn-ea"/>
                          <a:cs typeface="+mn-cs"/>
                          <a:sym typeface="Arial"/>
                        </a:rPr>
                        <a:t>à </a:t>
                      </a:r>
                      <a:r>
                        <a:rPr lang="en-GB" sz="2400" b="0" kern="1200" noProof="0" dirty="0" err="1">
                          <a:solidFill>
                            <a:schemeClr val="tx1"/>
                          </a:solidFill>
                          <a:latin typeface="Century Gothic" panose="020B0502020202020204" pitchFamily="34" charset="0"/>
                          <a:ea typeface="+mn-ea"/>
                          <a:cs typeface="+mn-cs"/>
                          <a:sym typeface="Arial"/>
                        </a:rPr>
                        <a:t>côté</a:t>
                      </a:r>
                      <a:r>
                        <a:rPr lang="en-GB" sz="2400" b="0" kern="1200" noProof="0" dirty="0">
                          <a:solidFill>
                            <a:schemeClr val="tx1"/>
                          </a:solidFill>
                          <a:latin typeface="Century Gothic" panose="020B0502020202020204" pitchFamily="34" charset="0"/>
                          <a:ea typeface="+mn-ea"/>
                          <a:cs typeface="+mn-cs"/>
                          <a:sym typeface="Arial"/>
                        </a:rPr>
                        <a:t> 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près</a:t>
                      </a:r>
                      <a:r>
                        <a:rPr lang="en-GB" sz="2400" b="0" dirty="0">
                          <a:solidFill>
                            <a:schemeClr val="tx1"/>
                          </a:solidFill>
                          <a:latin typeface="Century Gothic" panose="020B0502020202020204" pitchFamily="34" charset="0"/>
                        </a:rPr>
                        <a:t> (de)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57323">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soleil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Belgique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vent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57323">
                <a:tc vMerge="1">
                  <a:txBody>
                    <a:bodyPr/>
                    <a:lstStyle/>
                    <a:p>
                      <a:endParaRPr lang="en-GB"/>
                    </a:p>
                  </a:txBody>
                  <a:tcPr/>
                </a:tc>
                <a:tc>
                  <a:txBody>
                    <a:bodyPr/>
                    <a:lstStyle/>
                    <a:p>
                      <a:r>
                        <a:rPr lang="en-GB" sz="2400" b="0" dirty="0">
                          <a:solidFill>
                            <a:schemeClr val="tx1"/>
                          </a:solidFill>
                          <a:latin typeface="Century Gothic" panose="020B0502020202020204" pitchFamily="34" charset="0"/>
                        </a:rPr>
                        <a:t>la Suisse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Grande-Bretagne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l’Espagne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57323">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err="1">
                          <a:solidFill>
                            <a:schemeClr val="tx1"/>
                          </a:solidFill>
                          <a:latin typeface="Century Gothic" panose="020B0502020202020204" pitchFamily="34" charset="0"/>
                        </a:rPr>
                        <a:t>l’Allemagne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Luxembourg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l’Italie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8B5CBF7A-0DFA-4699-8620-62A334950B31}"/>
              </a:ext>
            </a:extLst>
          </p:cNvPr>
          <p:cNvPicPr>
            <a:picLocks noChangeAspect="1"/>
          </p:cNvPicPr>
          <p:nvPr/>
        </p:nvPicPr>
        <p:blipFill>
          <a:blip r:embed="rId4"/>
          <a:stretch>
            <a:fillRect/>
          </a:stretch>
        </p:blipFill>
        <p:spPr>
          <a:xfrm>
            <a:off x="682488" y="12212041"/>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10203C02-738E-4A4E-8A8E-BCA7A294F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588" y="11112980"/>
            <a:ext cx="660976" cy="660976"/>
          </a:xfrm>
          <a:prstGeom prst="rect">
            <a:avLst/>
          </a:prstGeom>
        </p:spPr>
      </p:pic>
      <p:pic>
        <p:nvPicPr>
          <p:cNvPr id="20" name="Picture 19">
            <a:extLst>
              <a:ext uri="{FF2B5EF4-FFF2-40B4-BE49-F238E27FC236}">
                <a16:creationId xmlns:a16="http://schemas.microsoft.com/office/drawing/2014/main" id="{C3682B29-9ABB-41E5-9D8B-E20B1FBE166F}"/>
              </a:ext>
            </a:extLst>
          </p:cNvPr>
          <p:cNvPicPr>
            <a:picLocks noChangeAspect="1"/>
          </p:cNvPicPr>
          <p:nvPr/>
        </p:nvPicPr>
        <p:blipFill>
          <a:blip r:embed="rId6"/>
          <a:stretch>
            <a:fillRect/>
          </a:stretch>
        </p:blipFill>
        <p:spPr>
          <a:xfrm>
            <a:off x="827324" y="14204889"/>
            <a:ext cx="1162417" cy="1101237"/>
          </a:xfrm>
          <a:prstGeom prst="rect">
            <a:avLst/>
          </a:prstGeom>
        </p:spPr>
      </p:pic>
      <p:sp>
        <p:nvSpPr>
          <p:cNvPr id="21" name="TextBox 20">
            <a:extLst>
              <a:ext uri="{FF2B5EF4-FFF2-40B4-BE49-F238E27FC236}">
                <a16:creationId xmlns:a16="http://schemas.microsoft.com/office/drawing/2014/main" id="{4261C03D-BA05-4D76-A253-4B5466911744}"/>
              </a:ext>
            </a:extLst>
          </p:cNvPr>
          <p:cNvSpPr txBox="1"/>
          <p:nvPr/>
        </p:nvSpPr>
        <p:spPr>
          <a:xfrm>
            <a:off x="1497623" y="11255605"/>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22" name="TextBox 21">
            <a:extLst>
              <a:ext uri="{FF2B5EF4-FFF2-40B4-BE49-F238E27FC236}">
                <a16:creationId xmlns:a16="http://schemas.microsoft.com/office/drawing/2014/main" id="{3664A255-AF5E-4E65-AFE5-ADE18954F85D}"/>
              </a:ext>
            </a:extLst>
          </p:cNvPr>
          <p:cNvSpPr txBox="1"/>
          <p:nvPr/>
        </p:nvSpPr>
        <p:spPr>
          <a:xfrm>
            <a:off x="1626470" y="12680587"/>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23" name="TextBox 22">
            <a:extLst>
              <a:ext uri="{FF2B5EF4-FFF2-40B4-BE49-F238E27FC236}">
                <a16:creationId xmlns:a16="http://schemas.microsoft.com/office/drawing/2014/main" id="{7F40A7D5-AF87-45AC-B4D6-DBEAAFFF1BB5}"/>
              </a:ext>
            </a:extLst>
          </p:cNvPr>
          <p:cNvSpPr txBox="1"/>
          <p:nvPr/>
        </p:nvSpPr>
        <p:spPr>
          <a:xfrm>
            <a:off x="926539" y="15413600"/>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24" name="Group 23">
            <a:extLst>
              <a:ext uri="{FF2B5EF4-FFF2-40B4-BE49-F238E27FC236}">
                <a16:creationId xmlns:a16="http://schemas.microsoft.com/office/drawing/2014/main" id="{03DAE28B-A095-4464-A25C-12E5BD9B552E}"/>
              </a:ext>
            </a:extLst>
          </p:cNvPr>
          <p:cNvGrpSpPr/>
          <p:nvPr/>
        </p:nvGrpSpPr>
        <p:grpSpPr>
          <a:xfrm>
            <a:off x="-34730" y="10412098"/>
            <a:ext cx="2268556" cy="862054"/>
            <a:chOff x="314909" y="12083263"/>
            <a:chExt cx="2268556" cy="862054"/>
          </a:xfrm>
        </p:grpSpPr>
        <p:sp>
          <p:nvSpPr>
            <p:cNvPr id="25" name="Title 1">
              <a:extLst>
                <a:ext uri="{FF2B5EF4-FFF2-40B4-BE49-F238E27FC236}">
                  <a16:creationId xmlns:a16="http://schemas.microsoft.com/office/drawing/2014/main" id="{455A3457-EB61-4CCE-9EAE-510C28993DC4}"/>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6" name="Picture 25" descr="A logo of a book&#10;&#10;Description automatically generated with low confidence">
              <a:extLst>
                <a:ext uri="{FF2B5EF4-FFF2-40B4-BE49-F238E27FC236}">
                  <a16:creationId xmlns:a16="http://schemas.microsoft.com/office/drawing/2014/main" id="{166B510F-D8E0-43CE-86EF-87431082FC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pSp>
        <p:nvGrpSpPr>
          <p:cNvPr id="91" name="Group 90">
            <a:extLst>
              <a:ext uri="{FF2B5EF4-FFF2-40B4-BE49-F238E27FC236}">
                <a16:creationId xmlns:a16="http://schemas.microsoft.com/office/drawing/2014/main" id="{3CAF5EFF-FFB0-4D64-8BBA-9C49D17CD7FB}"/>
              </a:ext>
            </a:extLst>
          </p:cNvPr>
          <p:cNvGrpSpPr/>
          <p:nvPr/>
        </p:nvGrpSpPr>
        <p:grpSpPr>
          <a:xfrm>
            <a:off x="10887583" y="1558679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4534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19</a:t>
              </a:r>
            </a:p>
          </p:txBody>
        </p:sp>
      </p:grpSp>
      <p:sp>
        <p:nvSpPr>
          <p:cNvPr id="29" name="TextBox 28">
            <a:extLst>
              <a:ext uri="{FF2B5EF4-FFF2-40B4-BE49-F238E27FC236}">
                <a16:creationId xmlns:a16="http://schemas.microsoft.com/office/drawing/2014/main" id="{FF3BD01F-6C75-068F-42A6-899428054B56}"/>
              </a:ext>
            </a:extLst>
          </p:cNvPr>
          <p:cNvSpPr txBox="1"/>
          <p:nvPr/>
        </p:nvSpPr>
        <p:spPr>
          <a:xfrm>
            <a:off x="2638916" y="1122839"/>
            <a:ext cx="780382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Lis les phrases et </a:t>
            </a:r>
            <a:r>
              <a:rPr kumimoji="0" lang="en-GB" sz="2400"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rPr>
              <a:t>identifie</a:t>
            </a: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rPr>
              <a:t>l’image</a:t>
            </a: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rPr>
              <a:t>correspondante</a:t>
            </a: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a:t>
            </a:r>
          </a:p>
        </p:txBody>
      </p:sp>
      <p:grpSp>
        <p:nvGrpSpPr>
          <p:cNvPr id="31" name="Group 30">
            <a:extLst>
              <a:ext uri="{FF2B5EF4-FFF2-40B4-BE49-F238E27FC236}">
                <a16:creationId xmlns:a16="http://schemas.microsoft.com/office/drawing/2014/main" id="{0B842371-A4CA-CF15-A010-CD415BFAA6F7}"/>
              </a:ext>
            </a:extLst>
          </p:cNvPr>
          <p:cNvGrpSpPr/>
          <p:nvPr/>
        </p:nvGrpSpPr>
        <p:grpSpPr>
          <a:xfrm>
            <a:off x="217960" y="983864"/>
            <a:ext cx="2268556" cy="862054"/>
            <a:chOff x="314909" y="12083263"/>
            <a:chExt cx="2268556" cy="862054"/>
          </a:xfrm>
        </p:grpSpPr>
        <p:sp>
          <p:nvSpPr>
            <p:cNvPr id="32" name="Title 1">
              <a:extLst>
                <a:ext uri="{FF2B5EF4-FFF2-40B4-BE49-F238E27FC236}">
                  <a16:creationId xmlns:a16="http://schemas.microsoft.com/office/drawing/2014/main" id="{7F7ED937-D537-B0F4-962B-E5A7A48DD88B}"/>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33" name="Picture 32" descr="A logo of a book&#10;&#10;Description automatically generated with low confidence">
              <a:extLst>
                <a:ext uri="{FF2B5EF4-FFF2-40B4-BE49-F238E27FC236}">
                  <a16:creationId xmlns:a16="http://schemas.microsoft.com/office/drawing/2014/main" id="{11EB08E6-632B-9AA7-6A1B-33370B4CC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34" name="Table 33">
            <a:extLst>
              <a:ext uri="{FF2B5EF4-FFF2-40B4-BE49-F238E27FC236}">
                <a16:creationId xmlns:a16="http://schemas.microsoft.com/office/drawing/2014/main" id="{D7CF9A0F-37B2-768B-3EF7-F79115DAAB28}"/>
              </a:ext>
            </a:extLst>
          </p:cNvPr>
          <p:cNvGraphicFramePr>
            <a:graphicFrameLocks noGrp="1"/>
          </p:cNvGraphicFramePr>
          <p:nvPr>
            <p:extLst>
              <p:ext uri="{D42A27DB-BD31-4B8C-83A1-F6EECF244321}">
                <p14:modId xmlns:p14="http://schemas.microsoft.com/office/powerpoint/2010/main" val="1834369006"/>
              </p:ext>
            </p:extLst>
          </p:nvPr>
        </p:nvGraphicFramePr>
        <p:xfrm>
          <a:off x="273919" y="2003319"/>
          <a:ext cx="3915944" cy="3657600"/>
        </p:xfrm>
        <a:graphic>
          <a:graphicData uri="http://schemas.openxmlformats.org/drawingml/2006/table">
            <a:tbl>
              <a:tblPr firstRow="1" bandRow="1">
                <a:tableStyleId>{5C22544A-7EE6-4342-B048-85BDC9FD1C3A}</a:tableStyleId>
              </a:tblPr>
              <a:tblGrid>
                <a:gridCol w="435765">
                  <a:extLst>
                    <a:ext uri="{9D8B030D-6E8A-4147-A177-3AD203B41FA5}">
                      <a16:colId xmlns:a16="http://schemas.microsoft.com/office/drawing/2014/main" val="4256068246"/>
                    </a:ext>
                  </a:extLst>
                </a:gridCol>
                <a:gridCol w="3480179">
                  <a:extLst>
                    <a:ext uri="{9D8B030D-6E8A-4147-A177-3AD203B41FA5}">
                      <a16:colId xmlns:a16="http://schemas.microsoft.com/office/drawing/2014/main" val="4153737447"/>
                    </a:ext>
                  </a:extLst>
                </a:gridCol>
              </a:tblGrid>
              <a:tr h="370840">
                <a:tc>
                  <a:txBody>
                    <a:bodyPr/>
                    <a:lstStyle/>
                    <a:p>
                      <a:pPr algn="ctr"/>
                      <a:r>
                        <a:rPr lang="en-GB" b="1" dirty="0">
                          <a:solidFill>
                            <a:schemeClr val="bg1"/>
                          </a:solidFill>
                          <a:latin typeface="Century Gothic" panose="020B0502020202020204" pitchFamily="34" charset="0"/>
                        </a:rPr>
                        <a:t>1</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786EB1"/>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tx1"/>
                          </a:solidFill>
                          <a:latin typeface="Century Gothic" panose="020B0502020202020204" pitchFamily="34" charset="0"/>
                        </a:rPr>
                        <a:t>Il fait du soleil.</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405211447"/>
                  </a:ext>
                </a:extLst>
              </a:tr>
              <a:tr h="370840">
                <a:tc>
                  <a:txBody>
                    <a:bodyPr/>
                    <a:lstStyle/>
                    <a:p>
                      <a:pPr algn="ctr"/>
                      <a:r>
                        <a:rPr lang="en-GB" b="1" dirty="0">
                          <a:solidFill>
                            <a:schemeClr val="bg1"/>
                          </a:solidFill>
                          <a:latin typeface="Century Gothic" panose="020B0502020202020204" pitchFamily="34" charset="0"/>
                        </a:rPr>
                        <a:t>2</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786EB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Je </a:t>
                      </a:r>
                      <a:r>
                        <a:rPr lang="en-GB" sz="2400" b="0" dirty="0" err="1">
                          <a:solidFill>
                            <a:schemeClr val="tx1"/>
                          </a:solidFill>
                          <a:latin typeface="Century Gothic" panose="020B0502020202020204" pitchFamily="34" charset="0"/>
                        </a:rPr>
                        <a:t>fais</a:t>
                      </a:r>
                      <a:r>
                        <a:rPr lang="en-GB" sz="2400" b="0" dirty="0">
                          <a:solidFill>
                            <a:schemeClr val="tx1"/>
                          </a:solidFill>
                          <a:latin typeface="Century Gothic" panose="020B0502020202020204" pitchFamily="34" charset="0"/>
                        </a:rPr>
                        <a:t> de la danse.</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112819177"/>
                  </a:ext>
                </a:extLst>
              </a:tr>
              <a:tr h="370840">
                <a:tc>
                  <a:txBody>
                    <a:bodyPr/>
                    <a:lstStyle/>
                    <a:p>
                      <a:pPr algn="ctr"/>
                      <a:r>
                        <a:rPr lang="en-GB" b="1" dirty="0">
                          <a:solidFill>
                            <a:schemeClr val="bg1"/>
                          </a:solidFill>
                          <a:latin typeface="Century Gothic" panose="020B0502020202020204" pitchFamily="34" charset="0"/>
                        </a:rPr>
                        <a:t>3</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786EB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Il fait </a:t>
                      </a:r>
                      <a:r>
                        <a:rPr lang="en-GB" sz="2400" b="0" dirty="0" err="1">
                          <a:solidFill>
                            <a:schemeClr val="tx1"/>
                          </a:solidFill>
                          <a:latin typeface="Century Gothic" panose="020B0502020202020204" pitchFamily="34" charset="0"/>
                        </a:rPr>
                        <a:t>chaud</a:t>
                      </a:r>
                      <a:r>
                        <a:rPr lang="en-GB" sz="2400" b="0" dirty="0">
                          <a:solidFill>
                            <a:schemeClr val="tx1"/>
                          </a:solidFill>
                          <a:latin typeface="Century Gothic" panose="020B0502020202020204" pitchFamily="34" charset="0"/>
                        </a:rPr>
                        <a:t>.</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016779883"/>
                  </a:ext>
                </a:extLst>
              </a:tr>
              <a:tr h="370840">
                <a:tc>
                  <a:txBody>
                    <a:bodyPr/>
                    <a:lstStyle/>
                    <a:p>
                      <a:pPr algn="ctr"/>
                      <a:r>
                        <a:rPr lang="en-GB" b="1" dirty="0">
                          <a:solidFill>
                            <a:schemeClr val="bg1"/>
                          </a:solidFill>
                          <a:latin typeface="Century Gothic" panose="020B0502020202020204" pitchFamily="34" charset="0"/>
                        </a:rPr>
                        <a:t>4</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786EB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Il fait </a:t>
                      </a:r>
                      <a:r>
                        <a:rPr lang="en-GB" sz="2400" b="0" dirty="0" err="1">
                          <a:solidFill>
                            <a:schemeClr val="tx1"/>
                          </a:solidFill>
                          <a:latin typeface="Century Gothic" panose="020B0502020202020204" pitchFamily="34" charset="0"/>
                        </a:rPr>
                        <a:t>froid</a:t>
                      </a:r>
                      <a:r>
                        <a:rPr lang="en-GB" sz="2400" b="0" dirty="0">
                          <a:solidFill>
                            <a:schemeClr val="tx1"/>
                          </a:solidFill>
                          <a:latin typeface="Century Gothic" panose="020B0502020202020204" pitchFamily="34" charset="0"/>
                        </a:rPr>
                        <a:t>.</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399561179"/>
                  </a:ext>
                </a:extLst>
              </a:tr>
              <a:tr h="370840">
                <a:tc>
                  <a:txBody>
                    <a:bodyPr/>
                    <a:lstStyle/>
                    <a:p>
                      <a:pPr algn="ctr"/>
                      <a:r>
                        <a:rPr lang="en-GB" b="1" dirty="0">
                          <a:solidFill>
                            <a:schemeClr val="bg1"/>
                          </a:solidFill>
                          <a:latin typeface="Century Gothic" panose="020B0502020202020204" pitchFamily="34" charset="0"/>
                        </a:rPr>
                        <a:t>5</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786EB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Tu </a:t>
                      </a:r>
                      <a:r>
                        <a:rPr lang="en-GB" sz="2400" b="0" dirty="0" err="1">
                          <a:solidFill>
                            <a:schemeClr val="tx1"/>
                          </a:solidFill>
                          <a:latin typeface="Century Gothic" panose="020B0502020202020204" pitchFamily="34" charset="0"/>
                        </a:rPr>
                        <a:t>fais</a:t>
                      </a:r>
                      <a:r>
                        <a:rPr lang="en-GB" sz="2400" b="0" dirty="0">
                          <a:solidFill>
                            <a:schemeClr val="tx1"/>
                          </a:solidFill>
                          <a:latin typeface="Century Gothic" panose="020B0502020202020204" pitchFamily="34" charset="0"/>
                        </a:rPr>
                        <a:t> de la course.</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862698231"/>
                  </a:ext>
                </a:extLst>
              </a:tr>
              <a:tr h="370840">
                <a:tc>
                  <a:txBody>
                    <a:bodyPr/>
                    <a:lstStyle/>
                    <a:p>
                      <a:pPr algn="ctr"/>
                      <a:r>
                        <a:rPr lang="en-GB" b="1" dirty="0">
                          <a:solidFill>
                            <a:schemeClr val="bg1"/>
                          </a:solidFill>
                          <a:latin typeface="Century Gothic" panose="020B0502020202020204" pitchFamily="34" charset="0"/>
                        </a:rPr>
                        <a:t>6</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786EB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Elle fait du </a:t>
                      </a:r>
                      <a:r>
                        <a:rPr lang="en-GB" sz="2400" b="0" dirty="0" err="1">
                          <a:solidFill>
                            <a:schemeClr val="tx1"/>
                          </a:solidFill>
                          <a:latin typeface="Century Gothic" panose="020B0502020202020204" pitchFamily="34" charset="0"/>
                        </a:rPr>
                        <a:t>vélo</a:t>
                      </a:r>
                      <a:r>
                        <a:rPr lang="en-GB" sz="2400" b="0" dirty="0">
                          <a:solidFill>
                            <a:schemeClr val="tx1"/>
                          </a:solidFill>
                          <a:latin typeface="Century Gothic" panose="020B0502020202020204" pitchFamily="34" charset="0"/>
                        </a:rPr>
                        <a:t>.</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850863411"/>
                  </a:ext>
                </a:extLst>
              </a:tr>
              <a:tr h="370840">
                <a:tc>
                  <a:txBody>
                    <a:bodyPr/>
                    <a:lstStyle/>
                    <a:p>
                      <a:pPr algn="ctr"/>
                      <a:r>
                        <a:rPr lang="en-GB" b="1" dirty="0">
                          <a:solidFill>
                            <a:schemeClr val="bg1"/>
                          </a:solidFill>
                          <a:latin typeface="Century Gothic" panose="020B0502020202020204" pitchFamily="34" charset="0"/>
                        </a:rPr>
                        <a:t>7</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786EB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Il fait du vent.</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669351359"/>
                  </a:ext>
                </a:extLst>
              </a:tr>
              <a:tr h="370840">
                <a:tc>
                  <a:txBody>
                    <a:bodyPr/>
                    <a:lstStyle/>
                    <a:p>
                      <a:pPr algn="ctr"/>
                      <a:r>
                        <a:rPr lang="en-GB" b="1" dirty="0">
                          <a:solidFill>
                            <a:schemeClr val="bg1"/>
                          </a:solidFill>
                          <a:latin typeface="Century Gothic" panose="020B0502020202020204" pitchFamily="34" charset="0"/>
                        </a:rPr>
                        <a:t>8</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786EB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Il fait du sport.</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191974707"/>
                  </a:ext>
                </a:extLst>
              </a:tr>
            </a:tbl>
          </a:graphicData>
        </a:graphic>
      </p:graphicFrame>
      <p:sp>
        <p:nvSpPr>
          <p:cNvPr id="38" name="TextBox 37">
            <a:extLst>
              <a:ext uri="{FF2B5EF4-FFF2-40B4-BE49-F238E27FC236}">
                <a16:creationId xmlns:a16="http://schemas.microsoft.com/office/drawing/2014/main" id="{7B0BACD6-8704-EC95-864E-F26E0A2788C4}"/>
              </a:ext>
            </a:extLst>
          </p:cNvPr>
          <p:cNvSpPr txBox="1"/>
          <p:nvPr/>
        </p:nvSpPr>
        <p:spPr>
          <a:xfrm>
            <a:off x="3538686" y="1976197"/>
            <a:ext cx="651177" cy="461665"/>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C</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9" name="Table 38">
            <a:extLst>
              <a:ext uri="{FF2B5EF4-FFF2-40B4-BE49-F238E27FC236}">
                <a16:creationId xmlns:a16="http://schemas.microsoft.com/office/drawing/2014/main" id="{4AC77E58-98E0-446F-E06C-04124B87DC4B}"/>
              </a:ext>
            </a:extLst>
          </p:cNvPr>
          <p:cNvGraphicFramePr>
            <a:graphicFrameLocks noGrp="1"/>
          </p:cNvGraphicFramePr>
          <p:nvPr>
            <p:extLst>
              <p:ext uri="{D42A27DB-BD31-4B8C-83A1-F6EECF244321}">
                <p14:modId xmlns:p14="http://schemas.microsoft.com/office/powerpoint/2010/main" val="2367482731"/>
              </p:ext>
            </p:extLst>
          </p:nvPr>
        </p:nvGraphicFramePr>
        <p:xfrm>
          <a:off x="8501965" y="1539294"/>
          <a:ext cx="3586881" cy="4114800"/>
        </p:xfrm>
        <a:graphic>
          <a:graphicData uri="http://schemas.openxmlformats.org/drawingml/2006/table">
            <a:tbl>
              <a:tblPr firstRow="1" bandRow="1">
                <a:tableStyleId>{5C22544A-7EE6-4342-B048-85BDC9FD1C3A}</a:tableStyleId>
              </a:tblPr>
              <a:tblGrid>
                <a:gridCol w="3586881">
                  <a:extLst>
                    <a:ext uri="{9D8B030D-6E8A-4147-A177-3AD203B41FA5}">
                      <a16:colId xmlns:a16="http://schemas.microsoft.com/office/drawing/2014/main" val="2951015761"/>
                    </a:ext>
                  </a:extLst>
                </a:gridCol>
              </a:tblGrid>
              <a:tr h="370840">
                <a:tc>
                  <a:txBody>
                    <a:bodyPr/>
                    <a:lstStyle/>
                    <a:p>
                      <a:r>
                        <a:rPr lang="en-GB" sz="2400" b="1" dirty="0" err="1">
                          <a:solidFill>
                            <a:schemeClr val="tx1">
                              <a:lumMod val="95000"/>
                              <a:lumOff val="5000"/>
                            </a:schemeClr>
                          </a:solidFill>
                          <a:latin typeface="Century Gothic" panose="020B0502020202020204" pitchFamily="34" charset="0"/>
                        </a:rPr>
                        <a:t>en</a:t>
                      </a:r>
                      <a:r>
                        <a:rPr lang="en-GB" sz="2400" b="1" dirty="0">
                          <a:solidFill>
                            <a:schemeClr val="tx1">
                              <a:lumMod val="95000"/>
                              <a:lumOff val="5000"/>
                            </a:schemeClr>
                          </a:solidFill>
                          <a:latin typeface="Century Gothic" panose="020B0502020202020204" pitchFamily="34" charset="0"/>
                        </a:rPr>
                        <a:t> </a:t>
                      </a:r>
                      <a:r>
                        <a:rPr lang="en-GB" sz="2400" b="1" dirty="0" err="1">
                          <a:solidFill>
                            <a:schemeClr val="tx1">
                              <a:lumMod val="95000"/>
                              <a:lumOff val="5000"/>
                            </a:schemeClr>
                          </a:solidFill>
                          <a:latin typeface="Century Gothic" panose="020B0502020202020204" pitchFamily="34" charset="0"/>
                        </a:rPr>
                        <a:t>anglais</a:t>
                      </a:r>
                      <a:endParaRPr lang="en-GB" sz="2400" b="1"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641124911"/>
                  </a:ext>
                </a:extLst>
              </a:tr>
              <a:tr h="37084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tx1">
                              <a:lumMod val="95000"/>
                              <a:lumOff val="5000"/>
                            </a:schemeClr>
                          </a:solidFill>
                          <a:latin typeface="Century Gothic" panose="020B0502020202020204" pitchFamily="34" charset="0"/>
                        </a:rPr>
                        <a:t>It’s good weather.</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83845933"/>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80001448"/>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395285567"/>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13963937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23509862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277514873"/>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670461382"/>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729684658"/>
                  </a:ext>
                </a:extLst>
              </a:tr>
            </a:tbl>
          </a:graphicData>
        </a:graphic>
      </p:graphicFrame>
      <p:sp>
        <p:nvSpPr>
          <p:cNvPr id="40" name="TextBox 39">
            <a:extLst>
              <a:ext uri="{FF2B5EF4-FFF2-40B4-BE49-F238E27FC236}">
                <a16:creationId xmlns:a16="http://schemas.microsoft.com/office/drawing/2014/main" id="{9D4E7BFA-2F83-E8F4-B0C1-07615A8F507F}"/>
              </a:ext>
            </a:extLst>
          </p:cNvPr>
          <p:cNvSpPr txBox="1"/>
          <p:nvPr/>
        </p:nvSpPr>
        <p:spPr>
          <a:xfrm>
            <a:off x="2638916" y="1492738"/>
            <a:ext cx="780382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rPr>
              <a:t>Puis</a:t>
            </a: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rPr>
              <a:t>écris</a:t>
            </a: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rPr>
              <a:t>en</a:t>
            </a: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rPr>
              <a:t>anglais</a:t>
            </a:r>
            <a:r>
              <a:rPr kumimoji="0" lang="en-GB" sz="24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a:t>
            </a:r>
          </a:p>
        </p:txBody>
      </p:sp>
      <p:pic>
        <p:nvPicPr>
          <p:cNvPr id="41" name="Picture 40">
            <a:extLst>
              <a:ext uri="{FF2B5EF4-FFF2-40B4-BE49-F238E27FC236}">
                <a16:creationId xmlns:a16="http://schemas.microsoft.com/office/drawing/2014/main" id="{DBCB5698-E668-5AA0-3FAB-DC394CE47D9A}"/>
              </a:ext>
            </a:extLst>
          </p:cNvPr>
          <p:cNvPicPr>
            <a:picLocks noChangeAspect="1"/>
          </p:cNvPicPr>
          <p:nvPr/>
        </p:nvPicPr>
        <p:blipFill>
          <a:blip r:embed="rId10"/>
          <a:stretch>
            <a:fillRect/>
          </a:stretch>
        </p:blipFill>
        <p:spPr>
          <a:xfrm>
            <a:off x="4283922" y="1939549"/>
            <a:ext cx="4126137" cy="3721370"/>
          </a:xfrm>
          <a:prstGeom prst="rect">
            <a:avLst/>
          </a:prstGeom>
        </p:spPr>
      </p:pic>
      <p:pic>
        <p:nvPicPr>
          <p:cNvPr id="42" name="Picture 41">
            <a:extLst>
              <a:ext uri="{FF2B5EF4-FFF2-40B4-BE49-F238E27FC236}">
                <a16:creationId xmlns:a16="http://schemas.microsoft.com/office/drawing/2014/main" id="{26E99A3F-9534-586A-0349-86A2B7657F78}"/>
              </a:ext>
            </a:extLst>
          </p:cNvPr>
          <p:cNvPicPr>
            <a:picLocks noChangeAspect="1"/>
          </p:cNvPicPr>
          <p:nvPr/>
        </p:nvPicPr>
        <p:blipFill>
          <a:blip r:embed="rId11"/>
          <a:stretch>
            <a:fillRect/>
          </a:stretch>
        </p:blipFill>
        <p:spPr>
          <a:xfrm>
            <a:off x="715881" y="6573632"/>
            <a:ext cx="6296785" cy="3759428"/>
          </a:xfrm>
          <a:prstGeom prst="rect">
            <a:avLst/>
          </a:prstGeom>
        </p:spPr>
      </p:pic>
      <p:pic>
        <p:nvPicPr>
          <p:cNvPr id="43" name="Picture 42" descr="Logo&#10;&#10;Description automatically generated">
            <a:extLst>
              <a:ext uri="{FF2B5EF4-FFF2-40B4-BE49-F238E27FC236}">
                <a16:creationId xmlns:a16="http://schemas.microsoft.com/office/drawing/2014/main" id="{38656023-E4AD-1F46-30D1-01CB0522CD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30072" y="5853627"/>
            <a:ext cx="1102257" cy="1006188"/>
          </a:xfrm>
          <a:prstGeom prst="rect">
            <a:avLst/>
          </a:prstGeom>
        </p:spPr>
      </p:pic>
      <p:pic>
        <p:nvPicPr>
          <p:cNvPr id="44" name="Picture 43" descr="Logo, icon&#10;&#10;Description automatically generated">
            <a:extLst>
              <a:ext uri="{FF2B5EF4-FFF2-40B4-BE49-F238E27FC236}">
                <a16:creationId xmlns:a16="http://schemas.microsoft.com/office/drawing/2014/main" id="{9AF39C32-6373-7254-893F-C1C1275DB6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75486" y="5821755"/>
            <a:ext cx="1102256" cy="1024728"/>
          </a:xfrm>
          <a:prstGeom prst="rect">
            <a:avLst/>
          </a:prstGeom>
        </p:spPr>
      </p:pic>
      <p:pic>
        <p:nvPicPr>
          <p:cNvPr id="45" name="Picture 44">
            <a:extLst>
              <a:ext uri="{FF2B5EF4-FFF2-40B4-BE49-F238E27FC236}">
                <a16:creationId xmlns:a16="http://schemas.microsoft.com/office/drawing/2014/main" id="{9A93F20F-EF1A-A50E-A128-E2BEFBBF6C74}"/>
              </a:ext>
            </a:extLst>
          </p:cNvPr>
          <p:cNvPicPr>
            <a:picLocks noChangeAspect="1"/>
          </p:cNvPicPr>
          <p:nvPr/>
        </p:nvPicPr>
        <p:blipFill>
          <a:blip r:embed="rId14"/>
          <a:stretch>
            <a:fillRect/>
          </a:stretch>
        </p:blipFill>
        <p:spPr>
          <a:xfrm>
            <a:off x="40017" y="5686044"/>
            <a:ext cx="2048434" cy="847417"/>
          </a:xfrm>
          <a:prstGeom prst="rect">
            <a:avLst/>
          </a:prstGeom>
        </p:spPr>
      </p:pic>
      <p:sp>
        <p:nvSpPr>
          <p:cNvPr id="46" name="TextBox 45">
            <a:extLst>
              <a:ext uri="{FF2B5EF4-FFF2-40B4-BE49-F238E27FC236}">
                <a16:creationId xmlns:a16="http://schemas.microsoft.com/office/drawing/2014/main" id="{5ED9EB26-A5A7-EB28-4D37-E6A88EE7FC9D}"/>
              </a:ext>
            </a:extLst>
          </p:cNvPr>
          <p:cNvSpPr txBox="1"/>
          <p:nvPr/>
        </p:nvSpPr>
        <p:spPr>
          <a:xfrm>
            <a:off x="2088451" y="5794485"/>
            <a:ext cx="8739066" cy="830997"/>
          </a:xfrm>
          <a:prstGeom prst="rect">
            <a:avLst/>
          </a:prstGeom>
          <a:noFill/>
        </p:spPr>
        <p:txBody>
          <a:bodyPr wrap="square" rtlCol="0">
            <a:spAutoFit/>
          </a:bodyPr>
          <a:lstStyle/>
          <a:p>
            <a:pPr>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Écoute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et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chante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la chanson. </a:t>
            </a:r>
            <a:b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b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Then write the names of the countries in French.</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3476167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FCAC7-A7B1-FFF3-BF81-AD0AA2B933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0EE5B-2383-D412-A786-3B5D9E0B5989}"/>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C5CC1C5B-070D-80F8-7E2D-755E1389A26F}"/>
              </a:ext>
            </a:extLst>
          </p:cNvPr>
          <p:cNvSpPr/>
          <p:nvPr/>
        </p:nvSpPr>
        <p:spPr>
          <a:xfrm>
            <a:off x="274878" y="149979"/>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FCD13A14-4616-016A-B211-96C42AA45FBE}"/>
              </a:ext>
            </a:extLst>
          </p:cNvPr>
          <p:cNvGrpSpPr/>
          <p:nvPr/>
        </p:nvGrpSpPr>
        <p:grpSpPr>
          <a:xfrm>
            <a:off x="6850847" y="313929"/>
            <a:ext cx="1012505" cy="748824"/>
            <a:chOff x="3814354" y="2201705"/>
            <a:chExt cx="616995" cy="456315"/>
          </a:xfrm>
        </p:grpSpPr>
        <p:sp>
          <p:nvSpPr>
            <p:cNvPr id="8" name="Rectangle: Rounded Corners 7">
              <a:extLst>
                <a:ext uri="{FF2B5EF4-FFF2-40B4-BE49-F238E27FC236}">
                  <a16:creationId xmlns:a16="http://schemas.microsoft.com/office/drawing/2014/main" id="{E61B2730-C348-239B-722C-299684445B49}"/>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CC29755F-FF1B-4E4C-4D82-DAB15941E444}"/>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4</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2BED72B2-6DEC-8E40-211C-485C003ABDFD}"/>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DB1BB928-FC2B-3045-5E2F-CE52A28030F3}"/>
              </a:ext>
            </a:extLst>
          </p:cNvPr>
          <p:cNvSpPr txBox="1"/>
          <p:nvPr/>
        </p:nvSpPr>
        <p:spPr>
          <a:xfrm>
            <a:off x="11094899" y="15754459"/>
            <a:ext cx="3401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C7A7A7F2-1DF9-0ADA-08F9-2C9B5783809F}"/>
              </a:ext>
            </a:extLst>
          </p:cNvPr>
          <p:cNvGrpSpPr/>
          <p:nvPr/>
        </p:nvGrpSpPr>
        <p:grpSpPr>
          <a:xfrm>
            <a:off x="10887583" y="1558679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AEB290B5-C5D6-83C7-4DBD-5BF978D82061}"/>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E2C8EF8-B589-0F35-D939-661076BBCA47}"/>
                </a:ext>
              </a:extLst>
            </p:cNvPr>
            <p:cNvSpPr txBox="1"/>
            <p:nvPr/>
          </p:nvSpPr>
          <p:spPr>
            <a:xfrm>
              <a:off x="11011479" y="15735057"/>
              <a:ext cx="58702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20</a:t>
              </a:r>
            </a:p>
          </p:txBody>
        </p:sp>
      </p:grpSp>
      <p:pic>
        <p:nvPicPr>
          <p:cNvPr id="15" name="Picture 14">
            <a:extLst>
              <a:ext uri="{FF2B5EF4-FFF2-40B4-BE49-F238E27FC236}">
                <a16:creationId xmlns:a16="http://schemas.microsoft.com/office/drawing/2014/main" id="{338D417B-E972-B4BA-8988-2AF59CF222E5}"/>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696085" y="10164090"/>
            <a:ext cx="1234410" cy="1126549"/>
          </a:xfrm>
          <a:prstGeom prst="rect">
            <a:avLst/>
          </a:prstGeom>
        </p:spPr>
      </p:pic>
      <p:graphicFrame>
        <p:nvGraphicFramePr>
          <p:cNvPr id="17" name="Table 4">
            <a:extLst>
              <a:ext uri="{FF2B5EF4-FFF2-40B4-BE49-F238E27FC236}">
                <a16:creationId xmlns:a16="http://schemas.microsoft.com/office/drawing/2014/main" id="{7AF3316F-EBCB-C729-BF88-EEEEA9C73980}"/>
              </a:ext>
            </a:extLst>
          </p:cNvPr>
          <p:cNvGraphicFramePr>
            <a:graphicFrameLocks noGrp="1"/>
          </p:cNvGraphicFramePr>
          <p:nvPr>
            <p:extLst>
              <p:ext uri="{D42A27DB-BD31-4B8C-83A1-F6EECF244321}">
                <p14:modId xmlns:p14="http://schemas.microsoft.com/office/powerpoint/2010/main" val="3157989062"/>
              </p:ext>
            </p:extLst>
          </p:nvPr>
        </p:nvGraphicFramePr>
        <p:xfrm>
          <a:off x="512823" y="10998429"/>
          <a:ext cx="10681115" cy="514393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57323">
                <a:tc>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(the) country</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light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evening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573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theatre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stadium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5732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next to, beside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far (from)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near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57323">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Italy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Luxemburg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Switzerland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57323">
                <a:tc vMerge="1">
                  <a:txBody>
                    <a:bodyPr/>
                    <a:lstStyle/>
                    <a:p>
                      <a:endParaRPr lang="en-GB"/>
                    </a:p>
                  </a:txBody>
                  <a:tcPr/>
                </a:tc>
                <a:tc>
                  <a:txBody>
                    <a:bodyPr/>
                    <a:lstStyle/>
                    <a:p>
                      <a:r>
                        <a:rPr lang="en-GB" sz="2400" b="0" dirty="0">
                          <a:solidFill>
                            <a:schemeClr val="tx1"/>
                          </a:solidFill>
                          <a:latin typeface="Century Gothic" panose="020B0502020202020204" pitchFamily="34" charset="0"/>
                        </a:rPr>
                        <a:t>Spain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Great Britain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Germany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57323">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(the) sun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wind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Belgium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D9C2CE46-F597-5104-5375-B7AC912B35C9}"/>
              </a:ext>
            </a:extLst>
          </p:cNvPr>
          <p:cNvPicPr>
            <a:picLocks noChangeAspect="1"/>
          </p:cNvPicPr>
          <p:nvPr/>
        </p:nvPicPr>
        <p:blipFill>
          <a:blip r:embed="rId6"/>
          <a:stretch>
            <a:fillRect/>
          </a:stretch>
        </p:blipFill>
        <p:spPr>
          <a:xfrm>
            <a:off x="682488" y="12212041"/>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8C2B133A-CDB8-E36E-9FDF-807E9CC6C0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588" y="11112980"/>
            <a:ext cx="660976" cy="660976"/>
          </a:xfrm>
          <a:prstGeom prst="rect">
            <a:avLst/>
          </a:prstGeom>
        </p:spPr>
      </p:pic>
      <p:pic>
        <p:nvPicPr>
          <p:cNvPr id="20" name="Picture 19">
            <a:extLst>
              <a:ext uri="{FF2B5EF4-FFF2-40B4-BE49-F238E27FC236}">
                <a16:creationId xmlns:a16="http://schemas.microsoft.com/office/drawing/2014/main" id="{74537B78-3126-B6BF-4C9B-B562AB73B2C6}"/>
              </a:ext>
            </a:extLst>
          </p:cNvPr>
          <p:cNvPicPr>
            <a:picLocks noChangeAspect="1"/>
          </p:cNvPicPr>
          <p:nvPr/>
        </p:nvPicPr>
        <p:blipFill>
          <a:blip r:embed="rId8"/>
          <a:stretch>
            <a:fillRect/>
          </a:stretch>
        </p:blipFill>
        <p:spPr>
          <a:xfrm>
            <a:off x="827324" y="14204889"/>
            <a:ext cx="1162417" cy="1101237"/>
          </a:xfrm>
          <a:prstGeom prst="rect">
            <a:avLst/>
          </a:prstGeom>
        </p:spPr>
      </p:pic>
      <p:sp>
        <p:nvSpPr>
          <p:cNvPr id="21" name="TextBox 20">
            <a:extLst>
              <a:ext uri="{FF2B5EF4-FFF2-40B4-BE49-F238E27FC236}">
                <a16:creationId xmlns:a16="http://schemas.microsoft.com/office/drawing/2014/main" id="{B81262B0-0A41-379C-A2DA-84E53E902279}"/>
              </a:ext>
            </a:extLst>
          </p:cNvPr>
          <p:cNvSpPr txBox="1"/>
          <p:nvPr/>
        </p:nvSpPr>
        <p:spPr>
          <a:xfrm>
            <a:off x="1497623" y="11255605"/>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22" name="TextBox 21">
            <a:extLst>
              <a:ext uri="{FF2B5EF4-FFF2-40B4-BE49-F238E27FC236}">
                <a16:creationId xmlns:a16="http://schemas.microsoft.com/office/drawing/2014/main" id="{0CCCBBF6-B8F1-673E-4C1E-362394821354}"/>
              </a:ext>
            </a:extLst>
          </p:cNvPr>
          <p:cNvSpPr txBox="1"/>
          <p:nvPr/>
        </p:nvSpPr>
        <p:spPr>
          <a:xfrm>
            <a:off x="1626470" y="12680587"/>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23" name="TextBox 22">
            <a:extLst>
              <a:ext uri="{FF2B5EF4-FFF2-40B4-BE49-F238E27FC236}">
                <a16:creationId xmlns:a16="http://schemas.microsoft.com/office/drawing/2014/main" id="{02EAD6A1-D6BB-629E-8D4C-BEF11918AB0F}"/>
              </a:ext>
            </a:extLst>
          </p:cNvPr>
          <p:cNvSpPr txBox="1"/>
          <p:nvPr/>
        </p:nvSpPr>
        <p:spPr>
          <a:xfrm>
            <a:off x="926539" y="15413600"/>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sp>
        <p:nvSpPr>
          <p:cNvPr id="49" name="Rectangle: Rounded Corners 48">
            <a:extLst>
              <a:ext uri="{FF2B5EF4-FFF2-40B4-BE49-F238E27FC236}">
                <a16:creationId xmlns:a16="http://schemas.microsoft.com/office/drawing/2014/main" id="{B84FB18C-6A74-A746-9C56-5DB7BFE5D6FE}"/>
              </a:ext>
            </a:extLst>
          </p:cNvPr>
          <p:cNvSpPr/>
          <p:nvPr/>
        </p:nvSpPr>
        <p:spPr>
          <a:xfrm>
            <a:off x="458568" y="6969725"/>
            <a:ext cx="10636331" cy="2777196"/>
          </a:xfrm>
          <a:prstGeom prst="roundRect">
            <a:avLst>
              <a:gd name="adj" fmla="val 9000"/>
            </a:avLst>
          </a:prstGeom>
          <a:solidFill>
            <a:srgbClr val="FFFBFD"/>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9" descr="A picture containing logo, sketch, white, black and white&#10;&#10;Description automatically generated">
            <a:extLst>
              <a:ext uri="{FF2B5EF4-FFF2-40B4-BE49-F238E27FC236}">
                <a16:creationId xmlns:a16="http://schemas.microsoft.com/office/drawing/2014/main" id="{099E4805-BB6D-E648-7609-6952EF3166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449" y="7460659"/>
            <a:ext cx="3052965" cy="2194405"/>
          </a:xfrm>
          <a:prstGeom prst="rect">
            <a:avLst/>
          </a:prstGeom>
        </p:spPr>
      </p:pic>
      <p:sp>
        <p:nvSpPr>
          <p:cNvPr id="51" name="TextBox 50">
            <a:extLst>
              <a:ext uri="{FF2B5EF4-FFF2-40B4-BE49-F238E27FC236}">
                <a16:creationId xmlns:a16="http://schemas.microsoft.com/office/drawing/2014/main" id="{CAC1839F-0AE0-7DB2-E6A9-C4A0AD6A712D}"/>
              </a:ext>
            </a:extLst>
          </p:cNvPr>
          <p:cNvSpPr txBox="1"/>
          <p:nvPr/>
        </p:nvSpPr>
        <p:spPr>
          <a:xfrm>
            <a:off x="611729" y="6986854"/>
            <a:ext cx="10201941" cy="446276"/>
          </a:xfrm>
          <a:prstGeom prst="rect">
            <a:avLst/>
          </a:prstGeom>
          <a:noFill/>
        </p:spPr>
        <p:txBody>
          <a:bodyPr wrap="square" rtlCol="0">
            <a:spAutoFit/>
          </a:bodyPr>
          <a:lstStyle/>
          <a:p>
            <a:pPr>
              <a:defRPr/>
            </a:pPr>
            <a:r>
              <a:rPr kumimoji="0" lang="en-GB" sz="23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a:t>
            </a:r>
            <a:r>
              <a:rPr lang="en-GB" sz="2300" dirty="0">
                <a:solidFill>
                  <a:prstClr val="black">
                    <a:lumMod val="75000"/>
                    <a:lumOff val="25000"/>
                  </a:prstClr>
                </a:solidFill>
                <a:latin typeface="Century Gothic" panose="020B0502020202020204" pitchFamily="34" charset="0"/>
                <a:cs typeface="Calibri" panose="020F0502020204030204" pitchFamily="34" charset="0"/>
                <a:sym typeface="Century Gothic"/>
              </a:rPr>
              <a:t>three short phrases in French from memory from this term so far.</a:t>
            </a:r>
            <a:endParaRPr kumimoji="0" lang="en-GB" sz="23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52" name="Picture 51" descr="A picture containing logo, sketch, white, black and white&#10;&#10;Description automatically generated">
            <a:extLst>
              <a:ext uri="{FF2B5EF4-FFF2-40B4-BE49-F238E27FC236}">
                <a16:creationId xmlns:a16="http://schemas.microsoft.com/office/drawing/2014/main" id="{8DC8F803-2804-ECB8-C35A-3F52FF5ABC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38055" y="7455345"/>
            <a:ext cx="3052965" cy="2194405"/>
          </a:xfrm>
          <a:prstGeom prst="rect">
            <a:avLst/>
          </a:prstGeom>
        </p:spPr>
      </p:pic>
      <p:pic>
        <p:nvPicPr>
          <p:cNvPr id="53" name="Picture 52" descr="A picture containing logo, sketch, white, black and white&#10;&#10;Description automatically generated">
            <a:extLst>
              <a:ext uri="{FF2B5EF4-FFF2-40B4-BE49-F238E27FC236}">
                <a16:creationId xmlns:a16="http://schemas.microsoft.com/office/drawing/2014/main" id="{71CC64D5-6AC4-EA9B-AF38-89F3CF5AF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9978" y="7479294"/>
            <a:ext cx="3052965" cy="2194405"/>
          </a:xfrm>
          <a:prstGeom prst="rect">
            <a:avLst/>
          </a:prstGeom>
        </p:spPr>
      </p:pic>
      <p:pic>
        <p:nvPicPr>
          <p:cNvPr id="3" name="Picture 2">
            <a:extLst>
              <a:ext uri="{FF2B5EF4-FFF2-40B4-BE49-F238E27FC236}">
                <a16:creationId xmlns:a16="http://schemas.microsoft.com/office/drawing/2014/main" id="{D4099F3C-ECB7-9707-C4D6-AA7C7B50EDE7}"/>
              </a:ext>
            </a:extLst>
          </p:cNvPr>
          <p:cNvPicPr>
            <a:picLocks noChangeAspect="1"/>
          </p:cNvPicPr>
          <p:nvPr/>
        </p:nvPicPr>
        <p:blipFill>
          <a:blip r:embed="rId10"/>
          <a:stretch>
            <a:fillRect/>
          </a:stretch>
        </p:blipFill>
        <p:spPr>
          <a:xfrm>
            <a:off x="137719" y="10189288"/>
            <a:ext cx="2048434" cy="847417"/>
          </a:xfrm>
          <a:prstGeom prst="rect">
            <a:avLst/>
          </a:prstGeom>
        </p:spPr>
      </p:pic>
      <p:sp>
        <p:nvSpPr>
          <p:cNvPr id="5" name="TextBox 4">
            <a:extLst>
              <a:ext uri="{FF2B5EF4-FFF2-40B4-BE49-F238E27FC236}">
                <a16:creationId xmlns:a16="http://schemas.microsoft.com/office/drawing/2014/main" id="{C2BCB425-C4CB-7C96-A315-2A181D3AC4D0}"/>
              </a:ext>
            </a:extLst>
          </p:cNvPr>
          <p:cNvSpPr txBox="1"/>
          <p:nvPr/>
        </p:nvSpPr>
        <p:spPr>
          <a:xfrm>
            <a:off x="2186153" y="10297729"/>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6" name="Picture 5">
            <a:extLst>
              <a:ext uri="{FF2B5EF4-FFF2-40B4-BE49-F238E27FC236}">
                <a16:creationId xmlns:a16="http://schemas.microsoft.com/office/drawing/2014/main" id="{7C3440D3-F731-3EB5-2E98-4C1D00D05E27}"/>
              </a:ext>
            </a:extLst>
          </p:cNvPr>
          <p:cNvPicPr>
            <a:picLocks noChangeAspect="1"/>
          </p:cNvPicPr>
          <p:nvPr/>
        </p:nvPicPr>
        <p:blipFill>
          <a:blip r:embed="rId11"/>
          <a:stretch>
            <a:fillRect/>
          </a:stretch>
        </p:blipFill>
        <p:spPr>
          <a:xfrm>
            <a:off x="7228737" y="1733142"/>
            <a:ext cx="4864734" cy="4925961"/>
          </a:xfrm>
          <a:prstGeom prst="rect">
            <a:avLst/>
          </a:prstGeom>
        </p:spPr>
      </p:pic>
      <p:graphicFrame>
        <p:nvGraphicFramePr>
          <p:cNvPr id="7" name="Table 6">
            <a:extLst>
              <a:ext uri="{FF2B5EF4-FFF2-40B4-BE49-F238E27FC236}">
                <a16:creationId xmlns:a16="http://schemas.microsoft.com/office/drawing/2014/main" id="{353DFDB2-B270-67D0-6B69-AE8E46FAFD1B}"/>
              </a:ext>
            </a:extLst>
          </p:cNvPr>
          <p:cNvGraphicFramePr>
            <a:graphicFrameLocks noGrp="1"/>
          </p:cNvGraphicFramePr>
          <p:nvPr>
            <p:extLst>
              <p:ext uri="{D42A27DB-BD31-4B8C-83A1-F6EECF244321}">
                <p14:modId xmlns:p14="http://schemas.microsoft.com/office/powerpoint/2010/main" val="339679281"/>
              </p:ext>
            </p:extLst>
          </p:nvPr>
        </p:nvGraphicFramePr>
        <p:xfrm>
          <a:off x="320586" y="2249488"/>
          <a:ext cx="6235100" cy="4143216"/>
        </p:xfrm>
        <a:graphic>
          <a:graphicData uri="http://schemas.openxmlformats.org/drawingml/2006/table">
            <a:tbl>
              <a:tblPr firstRow="1" bandRow="1">
                <a:tableStyleId>{5940675A-B579-460E-94D1-54222C63F5DA}</a:tableStyleId>
              </a:tblPr>
              <a:tblGrid>
                <a:gridCol w="6235100">
                  <a:extLst>
                    <a:ext uri="{9D8B030D-6E8A-4147-A177-3AD203B41FA5}">
                      <a16:colId xmlns:a16="http://schemas.microsoft.com/office/drawing/2014/main" val="573233988"/>
                    </a:ext>
                  </a:extLst>
                </a:gridCol>
              </a:tblGrid>
              <a:tr h="517902">
                <a:tc>
                  <a:txBody>
                    <a:bodyPr/>
                    <a:lstStyle/>
                    <a:p>
                      <a:r>
                        <a:rPr lang="en-GB" dirty="0">
                          <a:latin typeface="Century Gothic" panose="020B0502020202020204" pitchFamily="34" charset="0"/>
                        </a:rPr>
                        <a:t>1</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25189296"/>
                  </a:ext>
                </a:extLst>
              </a:tr>
              <a:tr h="517902">
                <a:tc>
                  <a:txBody>
                    <a:bodyPr/>
                    <a:lstStyle/>
                    <a:p>
                      <a:r>
                        <a:rPr lang="en-GB" dirty="0">
                          <a:latin typeface="Century Gothic" panose="020B0502020202020204" pitchFamily="34" charset="0"/>
                        </a:rPr>
                        <a:t>2</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22465727"/>
                  </a:ext>
                </a:extLst>
              </a:tr>
              <a:tr h="517902">
                <a:tc>
                  <a:txBody>
                    <a:bodyPr/>
                    <a:lstStyle/>
                    <a:p>
                      <a:r>
                        <a:rPr lang="en-GB" dirty="0">
                          <a:latin typeface="Century Gothic" panose="020B0502020202020204" pitchFamily="34" charset="0"/>
                        </a:rPr>
                        <a:t>3</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835432744"/>
                  </a:ext>
                </a:extLst>
              </a:tr>
              <a:tr h="517902">
                <a:tc>
                  <a:txBody>
                    <a:bodyPr/>
                    <a:lstStyle/>
                    <a:p>
                      <a:r>
                        <a:rPr lang="en-GB" dirty="0">
                          <a:latin typeface="Century Gothic" panose="020B0502020202020204" pitchFamily="34" charset="0"/>
                        </a:rPr>
                        <a:t>4</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537621023"/>
                  </a:ext>
                </a:extLst>
              </a:tr>
              <a:tr h="517902">
                <a:tc>
                  <a:txBody>
                    <a:bodyPr/>
                    <a:lstStyle/>
                    <a:p>
                      <a:r>
                        <a:rPr lang="en-GB" dirty="0">
                          <a:latin typeface="Century Gothic" panose="020B0502020202020204" pitchFamily="34" charset="0"/>
                        </a:rPr>
                        <a:t>5</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07815494"/>
                  </a:ext>
                </a:extLst>
              </a:tr>
              <a:tr h="517902">
                <a:tc>
                  <a:txBody>
                    <a:bodyPr/>
                    <a:lstStyle/>
                    <a:p>
                      <a:r>
                        <a:rPr lang="en-GB" dirty="0">
                          <a:latin typeface="Century Gothic" panose="020B0502020202020204" pitchFamily="34" charset="0"/>
                        </a:rPr>
                        <a:t>6</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7123486"/>
                  </a:ext>
                </a:extLst>
              </a:tr>
              <a:tr h="517902">
                <a:tc>
                  <a:txBody>
                    <a:bodyPr/>
                    <a:lstStyle/>
                    <a:p>
                      <a:r>
                        <a:rPr lang="en-GB" dirty="0">
                          <a:latin typeface="Century Gothic" panose="020B0502020202020204" pitchFamily="34" charset="0"/>
                        </a:rPr>
                        <a:t>7</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26250636"/>
                  </a:ext>
                </a:extLst>
              </a:tr>
              <a:tr h="517902">
                <a:tc>
                  <a:txBody>
                    <a:bodyPr/>
                    <a:lstStyle/>
                    <a:p>
                      <a:r>
                        <a:rPr lang="en-GB" dirty="0">
                          <a:latin typeface="Century Gothic" panose="020B0502020202020204" pitchFamily="34" charset="0"/>
                        </a:rPr>
                        <a:t>8</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7321120"/>
                  </a:ext>
                </a:extLst>
              </a:tr>
            </a:tbl>
          </a:graphicData>
        </a:graphic>
      </p:graphicFrame>
      <p:pic>
        <p:nvPicPr>
          <p:cNvPr id="9" name="Picture 8">
            <a:extLst>
              <a:ext uri="{FF2B5EF4-FFF2-40B4-BE49-F238E27FC236}">
                <a16:creationId xmlns:a16="http://schemas.microsoft.com/office/drawing/2014/main" id="{C29AD58C-E820-1DDD-197F-A0EE7CDD7C38}"/>
              </a:ext>
            </a:extLst>
          </p:cNvPr>
          <p:cNvPicPr>
            <a:picLocks noChangeAspect="1"/>
          </p:cNvPicPr>
          <p:nvPr/>
        </p:nvPicPr>
        <p:blipFill>
          <a:blip r:embed="rId10"/>
          <a:stretch>
            <a:fillRect/>
          </a:stretch>
        </p:blipFill>
        <p:spPr>
          <a:xfrm>
            <a:off x="137719" y="1020037"/>
            <a:ext cx="2048434" cy="847417"/>
          </a:xfrm>
          <a:prstGeom prst="rect">
            <a:avLst/>
          </a:prstGeom>
        </p:spPr>
      </p:pic>
      <p:sp>
        <p:nvSpPr>
          <p:cNvPr id="12" name="TextBox 11">
            <a:extLst>
              <a:ext uri="{FF2B5EF4-FFF2-40B4-BE49-F238E27FC236}">
                <a16:creationId xmlns:a16="http://schemas.microsoft.com/office/drawing/2014/main" id="{65D0DF2F-7774-C853-7147-777F8341EB89}"/>
              </a:ext>
            </a:extLst>
          </p:cNvPr>
          <p:cNvSpPr txBox="1"/>
          <p:nvPr/>
        </p:nvSpPr>
        <p:spPr>
          <a:xfrm>
            <a:off x="2186153" y="1128478"/>
            <a:ext cx="8739066" cy="900503"/>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huit</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phrases.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Write the weather shown or your own idea when you see </a:t>
            </a:r>
            <a:r>
              <a:rPr lang="en-GB" sz="2626" b="1" dirty="0">
                <a:solidFill>
                  <a:prstClr val="black">
                    <a:lumMod val="75000"/>
                    <a:lumOff val="25000"/>
                  </a:prstClr>
                </a:solidFill>
                <a:latin typeface="Century Gothic" panose="020B0502020202020204" pitchFamily="34" charset="0"/>
                <a:cs typeface="Calibri" panose="020F0502020204030204" pitchFamily="34" charset="0"/>
                <a:sym typeface="Century Gothic"/>
              </a:rPr>
              <a:t>?</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2775946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50847" y="3139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5</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A3616A62-2611-44EE-87BF-A18EE06E1A10}"/>
              </a:ext>
            </a:extLst>
          </p:cNvPr>
          <p:cNvSpPr txBox="1"/>
          <p:nvPr/>
        </p:nvSpPr>
        <p:spPr>
          <a:xfrm>
            <a:off x="11094899" y="15754459"/>
            <a:ext cx="34015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8</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887583" y="1558679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2931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21</a:t>
              </a:r>
            </a:p>
          </p:txBody>
        </p:sp>
      </p:grpSp>
      <p:sp>
        <p:nvSpPr>
          <p:cNvPr id="3" name="Rectangle: Rounded Corners 2">
            <a:extLst>
              <a:ext uri="{FF2B5EF4-FFF2-40B4-BE49-F238E27FC236}">
                <a16:creationId xmlns:a16="http://schemas.microsoft.com/office/drawing/2014/main" id="{1B41E307-CA6A-C2C7-1B76-584010D7A85B}"/>
              </a:ext>
            </a:extLst>
          </p:cNvPr>
          <p:cNvSpPr/>
          <p:nvPr/>
        </p:nvSpPr>
        <p:spPr>
          <a:xfrm>
            <a:off x="361941" y="1173246"/>
            <a:ext cx="3338190"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0BB59C5-6045-8312-A622-54ACDD032143}"/>
              </a:ext>
            </a:extLst>
          </p:cNvPr>
          <p:cNvGrpSpPr/>
          <p:nvPr/>
        </p:nvGrpSpPr>
        <p:grpSpPr>
          <a:xfrm>
            <a:off x="499548" y="1233491"/>
            <a:ext cx="2957045" cy="672351"/>
            <a:chOff x="1639842" y="1416995"/>
            <a:chExt cx="1801949" cy="409714"/>
          </a:xfrm>
        </p:grpSpPr>
        <p:sp>
          <p:nvSpPr>
            <p:cNvPr id="6" name="Google Shape;112;p3">
              <a:extLst>
                <a:ext uri="{FF2B5EF4-FFF2-40B4-BE49-F238E27FC236}">
                  <a16:creationId xmlns:a16="http://schemas.microsoft.com/office/drawing/2014/main" id="{FA0EDDEF-6BF1-4C28-872C-165FC144B607}"/>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7" name="Google Shape;111;p3" descr="Speech Icon, Voice, Talking, Audio, Speech">
              <a:extLst>
                <a:ext uri="{FF2B5EF4-FFF2-40B4-BE49-F238E27FC236}">
                  <a16:creationId xmlns:a16="http://schemas.microsoft.com/office/drawing/2014/main" id="{E3EDB721-E76A-F02F-9A29-2E128BCE84DA}"/>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9" name="TextBox 8">
              <a:extLst>
                <a:ext uri="{FF2B5EF4-FFF2-40B4-BE49-F238E27FC236}">
                  <a16:creationId xmlns:a16="http://schemas.microsoft.com/office/drawing/2014/main" id="{70D7E883-36C7-A759-C3F6-0DF006698580}"/>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12" name="Group 11">
            <a:extLst>
              <a:ext uri="{FF2B5EF4-FFF2-40B4-BE49-F238E27FC236}">
                <a16:creationId xmlns:a16="http://schemas.microsoft.com/office/drawing/2014/main" id="{A7A60417-2ECE-06A0-99D3-181720DCB8A1}"/>
              </a:ext>
            </a:extLst>
          </p:cNvPr>
          <p:cNvGrpSpPr/>
          <p:nvPr/>
        </p:nvGrpSpPr>
        <p:grpSpPr>
          <a:xfrm>
            <a:off x="8967738" y="892965"/>
            <a:ext cx="2991081" cy="2306627"/>
            <a:chOff x="4876029" y="582476"/>
            <a:chExt cx="1822690" cy="1405601"/>
          </a:xfrm>
        </p:grpSpPr>
        <p:grpSp>
          <p:nvGrpSpPr>
            <p:cNvPr id="13" name="Group 12">
              <a:extLst>
                <a:ext uri="{FF2B5EF4-FFF2-40B4-BE49-F238E27FC236}">
                  <a16:creationId xmlns:a16="http://schemas.microsoft.com/office/drawing/2014/main" id="{DDB8CB35-733D-82AA-58AB-E0C022657AC4}"/>
                </a:ext>
              </a:extLst>
            </p:cNvPr>
            <p:cNvGrpSpPr/>
            <p:nvPr/>
          </p:nvGrpSpPr>
          <p:grpSpPr>
            <a:xfrm>
              <a:off x="4876029" y="582476"/>
              <a:ext cx="1822690" cy="1405601"/>
              <a:chOff x="4310576" y="875609"/>
              <a:chExt cx="2558030" cy="1902363"/>
            </a:xfrm>
          </p:grpSpPr>
          <p:sp>
            <p:nvSpPr>
              <p:cNvPr id="16" name="Rectangle 15">
                <a:extLst>
                  <a:ext uri="{FF2B5EF4-FFF2-40B4-BE49-F238E27FC236}">
                    <a16:creationId xmlns:a16="http://schemas.microsoft.com/office/drawing/2014/main" id="{AD30B9FE-2693-30C8-6BFA-AB79C0DCF3AE}"/>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EFBE52E1-A482-3DFC-0ED6-315535C60181}"/>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14" name="Rectangle 13">
              <a:extLst>
                <a:ext uri="{FF2B5EF4-FFF2-40B4-BE49-F238E27FC236}">
                  <a16:creationId xmlns:a16="http://schemas.microsoft.com/office/drawing/2014/main" id="{4F79DE04-D034-9EA6-EBB0-DEE14E2A1E32}"/>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E0DE3F0-88DC-AC74-A9F2-89C1F275CD20}"/>
                </a:ext>
              </a:extLst>
            </p:cNvPr>
            <p:cNvSpPr txBox="1"/>
            <p:nvPr/>
          </p:nvSpPr>
          <p:spPr>
            <a:xfrm>
              <a:off x="5115488" y="1002801"/>
              <a:ext cx="1447029" cy="5626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black"/>
                  </a:solidFill>
                  <a:effectLst/>
                  <a:uLnTx/>
                  <a:uFillTx/>
                  <a:latin typeface="Century Gothic" panose="020B0502020202020204" pitchFamily="34" charset="0"/>
                </a:rPr>
                <a:t>using </a:t>
              </a:r>
              <a:r>
                <a:rPr kumimoji="0" lang="fr-FR" b="1" i="0" u="none" strike="noStrike" kern="1200" cap="none" spc="0" normalizeH="0" baseline="0" noProof="0" dirty="0">
                  <a:ln>
                    <a:noFill/>
                  </a:ln>
                  <a:solidFill>
                    <a:prstClr val="black"/>
                  </a:solidFill>
                  <a:effectLst/>
                  <a:uLnTx/>
                  <a:uFillTx/>
                  <a:latin typeface="Century Gothic" panose="020B0502020202020204" pitchFamily="34" charset="0"/>
                </a:rPr>
                <a:t>jouer à </a:t>
              </a:r>
              <a:r>
                <a:rPr kumimoji="0" lang="fr-FR" b="0" i="0" u="none" strike="noStrike" kern="1200" cap="none" spc="0" normalizeH="0" baseline="0" noProof="0" dirty="0">
                  <a:ln>
                    <a:noFill/>
                  </a:ln>
                  <a:solidFill>
                    <a:prstClr val="black"/>
                  </a:solidFill>
                  <a:effectLst/>
                  <a:uLnTx/>
                  <a:uFillTx/>
                  <a:latin typeface="Century Gothic" panose="020B0502020202020204" pitchFamily="34" charset="0"/>
                </a:rPr>
                <a:t>with sports, </a:t>
              </a:r>
              <a:r>
                <a:rPr kumimoji="0" lang="fr-FR" b="1" i="0" u="none" strike="noStrike" kern="1200" cap="none" spc="0" normalizeH="0" baseline="0" noProof="0" dirty="0">
                  <a:ln>
                    <a:noFill/>
                  </a:ln>
                  <a:solidFill>
                    <a:prstClr val="black"/>
                  </a:solidFill>
                  <a:effectLst/>
                  <a:uLnTx/>
                  <a:uFillTx/>
                  <a:latin typeface="Century Gothic" panose="020B0502020202020204" pitchFamily="34" charset="0"/>
                </a:rPr>
                <a:t>jouer de </a:t>
              </a:r>
              <a:r>
                <a:rPr kumimoji="0" lang="fr-FR" b="0" i="0" u="none" strike="noStrike" kern="1200" cap="none" spc="0" normalizeH="0" baseline="0" noProof="0" dirty="0">
                  <a:ln>
                    <a:noFill/>
                  </a:ln>
                  <a:solidFill>
                    <a:prstClr val="black"/>
                  </a:solidFill>
                  <a:effectLst/>
                  <a:uLnTx/>
                  <a:uFillTx/>
                  <a:latin typeface="Century Gothic" panose="020B0502020202020204" pitchFamily="34" charset="0"/>
                </a:rPr>
                <a:t>with instruments</a:t>
              </a:r>
            </a:p>
          </p:txBody>
        </p:sp>
      </p:grpSp>
      <p:grpSp>
        <p:nvGrpSpPr>
          <p:cNvPr id="18" name="Group 17">
            <a:extLst>
              <a:ext uri="{FF2B5EF4-FFF2-40B4-BE49-F238E27FC236}">
                <a16:creationId xmlns:a16="http://schemas.microsoft.com/office/drawing/2014/main" id="{150DCA08-7912-4826-79C3-C5782C8BB1E7}"/>
              </a:ext>
            </a:extLst>
          </p:cNvPr>
          <p:cNvGrpSpPr/>
          <p:nvPr/>
        </p:nvGrpSpPr>
        <p:grpSpPr>
          <a:xfrm>
            <a:off x="264883" y="8622937"/>
            <a:ext cx="2268556" cy="862054"/>
            <a:chOff x="314909" y="12083263"/>
            <a:chExt cx="2268556" cy="862054"/>
          </a:xfrm>
        </p:grpSpPr>
        <p:sp>
          <p:nvSpPr>
            <p:cNvPr id="19" name="Title 1">
              <a:extLst>
                <a:ext uri="{FF2B5EF4-FFF2-40B4-BE49-F238E27FC236}">
                  <a16:creationId xmlns:a16="http://schemas.microsoft.com/office/drawing/2014/main" id="{4B4A97BC-666B-2A4A-CFE2-BB65007267F7}"/>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0" name="Picture 19" descr="A logo of a book&#10;&#10;Description automatically generated with low confidence">
              <a:extLst>
                <a:ext uri="{FF2B5EF4-FFF2-40B4-BE49-F238E27FC236}">
                  <a16:creationId xmlns:a16="http://schemas.microsoft.com/office/drawing/2014/main" id="{0FE3CEC7-A7BF-B8A5-86BD-9006E5C34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21" name="Table 51">
            <a:extLst>
              <a:ext uri="{FF2B5EF4-FFF2-40B4-BE49-F238E27FC236}">
                <a16:creationId xmlns:a16="http://schemas.microsoft.com/office/drawing/2014/main" id="{DB600C33-AAF3-CAAE-BBDA-18FB56F06F46}"/>
              </a:ext>
            </a:extLst>
          </p:cNvPr>
          <p:cNvGraphicFramePr>
            <a:graphicFrameLocks noGrp="1"/>
          </p:cNvGraphicFramePr>
          <p:nvPr>
            <p:extLst>
              <p:ext uri="{D42A27DB-BD31-4B8C-83A1-F6EECF244321}">
                <p14:modId xmlns:p14="http://schemas.microsoft.com/office/powerpoint/2010/main" val="3035096635"/>
              </p:ext>
            </p:extLst>
          </p:nvPr>
        </p:nvGraphicFramePr>
        <p:xfrm>
          <a:off x="260325" y="9459086"/>
          <a:ext cx="11633958" cy="1547448"/>
        </p:xfrm>
        <a:graphic>
          <a:graphicData uri="http://schemas.openxmlformats.org/drawingml/2006/table">
            <a:tbl>
              <a:tblPr firstRow="1" bandRow="1">
                <a:tableStyleId>{5940675A-B579-460E-94D1-54222C63F5DA}</a:tableStyleId>
              </a:tblPr>
              <a:tblGrid>
                <a:gridCol w="2629666">
                  <a:extLst>
                    <a:ext uri="{9D8B030D-6E8A-4147-A177-3AD203B41FA5}">
                      <a16:colId xmlns:a16="http://schemas.microsoft.com/office/drawing/2014/main" val="1010301301"/>
                    </a:ext>
                  </a:extLst>
                </a:gridCol>
                <a:gridCol w="3109396">
                  <a:extLst>
                    <a:ext uri="{9D8B030D-6E8A-4147-A177-3AD203B41FA5}">
                      <a16:colId xmlns:a16="http://schemas.microsoft.com/office/drawing/2014/main" val="3275482453"/>
                    </a:ext>
                  </a:extLst>
                </a:gridCol>
                <a:gridCol w="2947448">
                  <a:extLst>
                    <a:ext uri="{9D8B030D-6E8A-4147-A177-3AD203B41FA5}">
                      <a16:colId xmlns:a16="http://schemas.microsoft.com/office/drawing/2014/main" val="1042213141"/>
                    </a:ext>
                  </a:extLst>
                </a:gridCol>
                <a:gridCol w="2947448">
                  <a:extLst>
                    <a:ext uri="{9D8B030D-6E8A-4147-A177-3AD203B41FA5}">
                      <a16:colId xmlns:a16="http://schemas.microsoft.com/office/drawing/2014/main" val="325198712"/>
                    </a:ext>
                  </a:extLst>
                </a:gridCol>
              </a:tblGrid>
              <a:tr h="314227">
                <a:tc>
                  <a:txBody>
                    <a:bodyPr/>
                    <a:lstStyle/>
                    <a:p>
                      <a:r>
                        <a:rPr lang="en-GB" sz="2400" dirty="0">
                          <a:latin typeface="Century Gothic" panose="020B0502020202020204" pitchFamily="34" charset="0"/>
                        </a:rPr>
                        <a:t>la corde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le football</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314227">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le parent</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le tennis</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812624205"/>
                  </a:ext>
                </a:extLst>
              </a:tr>
              <a:tr h="314227">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err="1">
                          <a:latin typeface="Century Gothic" panose="020B0502020202020204" pitchFamily="34" charset="0"/>
                        </a:rPr>
                        <a:t>mes</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err="1">
                          <a:latin typeface="Century Gothic" panose="020B0502020202020204" pitchFamily="34" charset="0"/>
                        </a:rPr>
                        <a:t>tes</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bl>
          </a:graphicData>
        </a:graphic>
      </p:graphicFrame>
      <p:sp>
        <p:nvSpPr>
          <p:cNvPr id="22" name="TextBox 21">
            <a:extLst>
              <a:ext uri="{FF2B5EF4-FFF2-40B4-BE49-F238E27FC236}">
                <a16:creationId xmlns:a16="http://schemas.microsoft.com/office/drawing/2014/main" id="{B4DC3129-1905-3E4F-46EC-802AB55DFB40}"/>
              </a:ext>
            </a:extLst>
          </p:cNvPr>
          <p:cNvSpPr txBox="1"/>
          <p:nvPr/>
        </p:nvSpPr>
        <p:spPr>
          <a:xfrm>
            <a:off x="2542160" y="8780338"/>
            <a:ext cx="661591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3" name="Picture 22">
            <a:extLst>
              <a:ext uri="{FF2B5EF4-FFF2-40B4-BE49-F238E27FC236}">
                <a16:creationId xmlns:a16="http://schemas.microsoft.com/office/drawing/2014/main" id="{C0FE19CA-2A4A-AC6A-3AAE-B7DAA1C7DE7F}"/>
              </a:ext>
            </a:extLst>
          </p:cNvPr>
          <p:cNvPicPr>
            <a:picLocks noChangeAspect="1"/>
          </p:cNvPicPr>
          <p:nvPr/>
        </p:nvPicPr>
        <p:blipFill>
          <a:blip r:embed="rId7"/>
          <a:stretch>
            <a:fillRect/>
          </a:stretch>
        </p:blipFill>
        <p:spPr>
          <a:xfrm>
            <a:off x="260326" y="4504695"/>
            <a:ext cx="2377646" cy="853514"/>
          </a:xfrm>
          <a:prstGeom prst="rect">
            <a:avLst/>
          </a:prstGeom>
        </p:spPr>
      </p:pic>
      <p:pic>
        <p:nvPicPr>
          <p:cNvPr id="24" name="Google Shape;111;p3">
            <a:extLst>
              <a:ext uri="{FF2B5EF4-FFF2-40B4-BE49-F238E27FC236}">
                <a16:creationId xmlns:a16="http://schemas.microsoft.com/office/drawing/2014/main" id="{5CAD4BE1-47F5-D159-2FE3-322B708C0190}"/>
              </a:ext>
            </a:extLst>
          </p:cNvPr>
          <p:cNvPicPr/>
          <p:nvPr/>
        </p:nvPicPr>
        <p:blipFill>
          <a:blip r:embed="rId5"/>
          <a:stretch/>
        </p:blipFill>
        <p:spPr>
          <a:xfrm>
            <a:off x="10755959" y="4337984"/>
            <a:ext cx="775440" cy="775440"/>
          </a:xfrm>
          <a:prstGeom prst="rect">
            <a:avLst/>
          </a:prstGeom>
          <a:ln>
            <a:noFill/>
          </a:ln>
        </p:spPr>
      </p:pic>
      <p:pic>
        <p:nvPicPr>
          <p:cNvPr id="25" name="Picture 24">
            <a:extLst>
              <a:ext uri="{FF2B5EF4-FFF2-40B4-BE49-F238E27FC236}">
                <a16:creationId xmlns:a16="http://schemas.microsoft.com/office/drawing/2014/main" id="{2DB5E3B2-33CF-7895-93FC-79656BFC7AF0}"/>
              </a:ext>
            </a:extLst>
          </p:cNvPr>
          <p:cNvPicPr>
            <a:picLocks noChangeAspect="1"/>
          </p:cNvPicPr>
          <p:nvPr/>
        </p:nvPicPr>
        <p:blipFill>
          <a:blip r:embed="rId8"/>
          <a:stretch>
            <a:fillRect/>
          </a:stretch>
        </p:blipFill>
        <p:spPr>
          <a:xfrm>
            <a:off x="1305608" y="1915342"/>
            <a:ext cx="1558141" cy="2327779"/>
          </a:xfrm>
          <a:prstGeom prst="rect">
            <a:avLst/>
          </a:prstGeom>
        </p:spPr>
      </p:pic>
      <p:sp>
        <p:nvSpPr>
          <p:cNvPr id="26" name="Rectangle 25">
            <a:extLst>
              <a:ext uri="{FF2B5EF4-FFF2-40B4-BE49-F238E27FC236}">
                <a16:creationId xmlns:a16="http://schemas.microsoft.com/office/drawing/2014/main" id="{660FD973-056D-AE46-0355-E0C4C5D6893E}"/>
              </a:ext>
            </a:extLst>
          </p:cNvPr>
          <p:cNvSpPr/>
          <p:nvPr/>
        </p:nvSpPr>
        <p:spPr>
          <a:xfrm>
            <a:off x="9108144" y="2829441"/>
            <a:ext cx="252552" cy="259031"/>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9658471-FB82-1982-DB9B-757F928205EF}"/>
              </a:ext>
            </a:extLst>
          </p:cNvPr>
          <p:cNvSpPr txBox="1"/>
          <p:nvPr/>
        </p:nvSpPr>
        <p:spPr>
          <a:xfrm>
            <a:off x="9360695" y="2755859"/>
            <a:ext cx="259463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rPr>
              <a:t>Using </a:t>
            </a:r>
            <a:r>
              <a:rPr kumimoji="0" lang="en-GB" b="1" i="0" u="none" strike="noStrike" kern="1200" cap="none" spc="0" normalizeH="0" baseline="0" noProof="0" dirty="0" err="1">
                <a:ln>
                  <a:noFill/>
                </a:ln>
                <a:solidFill>
                  <a:prstClr val="black"/>
                </a:solidFill>
                <a:effectLst/>
                <a:uLnTx/>
                <a:uFillTx/>
                <a:latin typeface="Century Gothic" panose="020B0502020202020204" pitchFamily="34" charset="0"/>
              </a:rPr>
              <a:t>mes</a:t>
            </a:r>
            <a:r>
              <a:rPr kumimoji="0" lang="en-GB" b="1" i="0" u="none" strike="noStrike" kern="1200" cap="none" spc="0" normalizeH="0" baseline="0" noProof="0" dirty="0">
                <a:ln>
                  <a:noFill/>
                </a:ln>
                <a:solidFill>
                  <a:prstClr val="black"/>
                </a:solidFill>
                <a:effectLst/>
                <a:uLnTx/>
                <a:uFillTx/>
                <a:latin typeface="Century Gothic" panose="020B0502020202020204" pitchFamily="34" charset="0"/>
              </a:rPr>
              <a:t> </a:t>
            </a:r>
            <a:r>
              <a:rPr kumimoji="0" lang="en-GB" i="0" u="none" strike="noStrike" kern="1200" cap="none" spc="0" normalizeH="0" baseline="0" noProof="0" dirty="0">
                <a:ln>
                  <a:noFill/>
                </a:ln>
                <a:solidFill>
                  <a:prstClr val="black"/>
                </a:solidFill>
                <a:effectLst/>
                <a:uLnTx/>
                <a:uFillTx/>
                <a:latin typeface="Century Gothic" panose="020B0502020202020204" pitchFamily="34" charset="0"/>
              </a:rPr>
              <a:t>and </a:t>
            </a:r>
            <a:r>
              <a:rPr kumimoji="0" lang="en-GB" b="1" i="0" u="none" strike="noStrike" kern="1200" cap="none" spc="0" normalizeH="0" baseline="0" noProof="0" dirty="0" err="1">
                <a:ln>
                  <a:noFill/>
                </a:ln>
                <a:solidFill>
                  <a:prstClr val="black"/>
                </a:solidFill>
                <a:effectLst/>
                <a:uLnTx/>
                <a:uFillTx/>
                <a:latin typeface="Century Gothic" panose="020B0502020202020204" pitchFamily="34" charset="0"/>
              </a:rPr>
              <a:t>tes</a:t>
            </a:r>
            <a:endParaRPr kumimoji="0" lang="en-GB"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6A719CFB-A444-274B-6EE0-A876F61EDF17}"/>
              </a:ext>
            </a:extLst>
          </p:cNvPr>
          <p:cNvSpPr txBox="1"/>
          <p:nvPr/>
        </p:nvSpPr>
        <p:spPr>
          <a:xfrm>
            <a:off x="2676380" y="4698631"/>
            <a:ext cx="8255256" cy="4756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Des instruments et des sports</a:t>
            </a:r>
          </a:p>
        </p:txBody>
      </p:sp>
      <p:graphicFrame>
        <p:nvGraphicFramePr>
          <p:cNvPr id="30" name="Table 29">
            <a:extLst>
              <a:ext uri="{FF2B5EF4-FFF2-40B4-BE49-F238E27FC236}">
                <a16:creationId xmlns:a16="http://schemas.microsoft.com/office/drawing/2014/main" id="{8946DF40-CCD1-59F1-FA1D-98327F3C3667}"/>
              </a:ext>
            </a:extLst>
          </p:cNvPr>
          <p:cNvGraphicFramePr>
            <a:graphicFrameLocks noGrp="1"/>
          </p:cNvGraphicFramePr>
          <p:nvPr>
            <p:extLst>
              <p:ext uri="{D42A27DB-BD31-4B8C-83A1-F6EECF244321}">
                <p14:modId xmlns:p14="http://schemas.microsoft.com/office/powerpoint/2010/main" val="4278937204"/>
              </p:ext>
            </p:extLst>
          </p:nvPr>
        </p:nvGraphicFramePr>
        <p:xfrm>
          <a:off x="478816" y="5949233"/>
          <a:ext cx="5618019" cy="2433530"/>
        </p:xfrm>
        <a:graphic>
          <a:graphicData uri="http://schemas.openxmlformats.org/drawingml/2006/table">
            <a:tbl>
              <a:tblPr firstRow="1" bandRow="1">
                <a:tableStyleId>{5940675A-B579-460E-94D1-54222C63F5DA}</a:tableStyleId>
              </a:tblPr>
              <a:tblGrid>
                <a:gridCol w="575301">
                  <a:extLst>
                    <a:ext uri="{9D8B030D-6E8A-4147-A177-3AD203B41FA5}">
                      <a16:colId xmlns:a16="http://schemas.microsoft.com/office/drawing/2014/main" val="1129062689"/>
                    </a:ext>
                  </a:extLst>
                </a:gridCol>
                <a:gridCol w="3543013">
                  <a:extLst>
                    <a:ext uri="{9D8B030D-6E8A-4147-A177-3AD203B41FA5}">
                      <a16:colId xmlns:a16="http://schemas.microsoft.com/office/drawing/2014/main" val="3687025431"/>
                    </a:ext>
                  </a:extLst>
                </a:gridCol>
                <a:gridCol w="727364">
                  <a:extLst>
                    <a:ext uri="{9D8B030D-6E8A-4147-A177-3AD203B41FA5}">
                      <a16:colId xmlns:a16="http://schemas.microsoft.com/office/drawing/2014/main" val="5083278"/>
                    </a:ext>
                  </a:extLst>
                </a:gridCol>
                <a:gridCol w="772341">
                  <a:extLst>
                    <a:ext uri="{9D8B030D-6E8A-4147-A177-3AD203B41FA5}">
                      <a16:colId xmlns:a16="http://schemas.microsoft.com/office/drawing/2014/main" val="3044289925"/>
                    </a:ext>
                  </a:extLst>
                </a:gridCol>
              </a:tblGrid>
              <a:tr h="595555">
                <a:tc>
                  <a:txBody>
                    <a:bodyPr/>
                    <a:lstStyle/>
                    <a:p>
                      <a:pPr algn="ctr"/>
                      <a:r>
                        <a:rPr lang="en-GB" sz="2600" dirty="0">
                          <a:latin typeface="Century Gothic" panose="020B0502020202020204" pitchFamily="34" charset="0"/>
                        </a:rPr>
                        <a:t>1</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la mu</a:t>
                      </a:r>
                      <a:r>
                        <a:rPr lang="en-GB" sz="2600" b="1" dirty="0">
                          <a:solidFill>
                            <a:srgbClr val="FF3888"/>
                          </a:solidFill>
                          <a:latin typeface="Century Gothic" panose="020B0502020202020204" pitchFamily="34" charset="0"/>
                        </a:rPr>
                        <a:t>s</a:t>
                      </a:r>
                      <a:r>
                        <a:rPr lang="en-GB" sz="2600" dirty="0">
                          <a:latin typeface="Century Gothic" panose="020B0502020202020204" pitchFamily="34" charset="0"/>
                        </a:rPr>
                        <a:t>ique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493169350"/>
                  </a:ext>
                </a:extLst>
              </a:tr>
              <a:tr h="646865">
                <a:tc>
                  <a:txBody>
                    <a:bodyPr/>
                    <a:lstStyle/>
                    <a:p>
                      <a:pPr algn="ctr"/>
                      <a:r>
                        <a:rPr lang="en-GB" sz="2600" dirty="0">
                          <a:latin typeface="Century Gothic" panose="020B0502020202020204" pitchFamily="34" charset="0"/>
                        </a:rPr>
                        <a:t>2</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la </a:t>
                      </a:r>
                      <a:r>
                        <a:rPr lang="en-GB" sz="2600" dirty="0" err="1">
                          <a:latin typeface="Century Gothic" panose="020B0502020202020204" pitchFamily="34" charset="0"/>
                        </a:rPr>
                        <a:t>joueu</a:t>
                      </a:r>
                      <a:r>
                        <a:rPr lang="en-GB" sz="2600" b="1" dirty="0" err="1">
                          <a:solidFill>
                            <a:srgbClr val="FF3888"/>
                          </a:solidFill>
                          <a:latin typeface="Century Gothic" panose="020B0502020202020204" pitchFamily="34" charset="0"/>
                        </a:rPr>
                        <a:t>s</a:t>
                      </a:r>
                      <a:r>
                        <a:rPr lang="en-GB" sz="2600" dirty="0" err="1">
                          <a:latin typeface="Century Gothic" panose="020B0502020202020204" pitchFamily="34" charset="0"/>
                        </a:rPr>
                        <a:t>e</a:t>
                      </a:r>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776028336"/>
                  </a:ext>
                </a:extLst>
              </a:tr>
              <a:tr h="595555">
                <a:tc>
                  <a:txBody>
                    <a:bodyPr/>
                    <a:lstStyle/>
                    <a:p>
                      <a:pPr algn="ctr"/>
                      <a:r>
                        <a:rPr lang="en-GB" sz="2600" dirty="0">
                          <a:latin typeface="Century Gothic" panose="020B0502020202020204" pitchFamily="34" charset="0"/>
                        </a:rPr>
                        <a:t>3</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la </a:t>
                      </a:r>
                      <a:r>
                        <a:rPr lang="en-GB" sz="2600" dirty="0" err="1">
                          <a:latin typeface="Century Gothic" panose="020B0502020202020204" pitchFamily="34" charset="0"/>
                        </a:rPr>
                        <a:t>gymna</a:t>
                      </a:r>
                      <a:r>
                        <a:rPr lang="en-GB" sz="2600" b="1" dirty="0" err="1">
                          <a:solidFill>
                            <a:srgbClr val="FF3888"/>
                          </a:solidFill>
                          <a:latin typeface="Century Gothic" panose="020B0502020202020204" pitchFamily="34" charset="0"/>
                        </a:rPr>
                        <a:t>s</a:t>
                      </a:r>
                      <a:r>
                        <a:rPr lang="en-GB" sz="2600" dirty="0" err="1">
                          <a:latin typeface="Century Gothic" panose="020B0502020202020204" pitchFamily="34" charset="0"/>
                        </a:rPr>
                        <a:t>tique</a:t>
                      </a:r>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935862759"/>
                  </a:ext>
                </a:extLst>
              </a:tr>
              <a:tr h="595555">
                <a:tc>
                  <a:txBody>
                    <a:bodyPr/>
                    <a:lstStyle/>
                    <a:p>
                      <a:pPr algn="ctr"/>
                      <a:r>
                        <a:rPr lang="en-GB" sz="2600" dirty="0">
                          <a:latin typeface="Century Gothic" panose="020B0502020202020204" pitchFamily="34" charset="0"/>
                        </a:rPr>
                        <a:t>4</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la </a:t>
                      </a:r>
                      <a:r>
                        <a:rPr lang="en-GB" sz="2600" dirty="0" err="1">
                          <a:latin typeface="Century Gothic" panose="020B0502020202020204" pitchFamily="34" charset="0"/>
                        </a:rPr>
                        <a:t>ba</a:t>
                      </a:r>
                      <a:r>
                        <a:rPr lang="en-GB" sz="2600" b="1" dirty="0" err="1">
                          <a:solidFill>
                            <a:srgbClr val="FF3888"/>
                          </a:solidFill>
                          <a:latin typeface="Century Gothic" panose="020B0502020202020204" pitchFamily="34" charset="0"/>
                        </a:rPr>
                        <a:t>ss</a:t>
                      </a:r>
                      <a:r>
                        <a:rPr lang="en-GB" sz="2600" dirty="0" err="1">
                          <a:latin typeface="Century Gothic" panose="020B0502020202020204" pitchFamily="34" charset="0"/>
                        </a:rPr>
                        <a:t>e</a:t>
                      </a:r>
                      <a:endParaRPr lang="en-GB" sz="2600" dirty="0">
                        <a:solidFill>
                          <a:schemeClr val="tx1">
                            <a:lumMod val="50000"/>
                            <a:lumOff val="50000"/>
                          </a:schemeClr>
                        </a:solidFill>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3644091737"/>
                  </a:ext>
                </a:extLst>
              </a:tr>
            </a:tbl>
          </a:graphicData>
        </a:graphic>
      </p:graphicFrame>
      <p:sp>
        <p:nvSpPr>
          <p:cNvPr id="31" name="TextBox 30">
            <a:extLst>
              <a:ext uri="{FF2B5EF4-FFF2-40B4-BE49-F238E27FC236}">
                <a16:creationId xmlns:a16="http://schemas.microsoft.com/office/drawing/2014/main" id="{784A2BBB-E3BA-C935-0736-2F92D780B537}"/>
              </a:ext>
            </a:extLst>
          </p:cNvPr>
          <p:cNvSpPr txBox="1"/>
          <p:nvPr/>
        </p:nvSpPr>
        <p:spPr>
          <a:xfrm>
            <a:off x="4512880" y="5545094"/>
            <a:ext cx="19020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lumMod val="95000"/>
                    <a:lumOff val="5000"/>
                  </a:schemeClr>
                </a:solidFill>
                <a:effectLst/>
                <a:uLnTx/>
                <a:uFillTx/>
                <a:latin typeface="Century Gothic"/>
                <a:ea typeface="Century Gothic"/>
                <a:cs typeface="Century Gothic"/>
                <a:sym typeface="Century Gothic"/>
              </a:rPr>
              <a:t>s-/ss</a:t>
            </a:r>
            <a:r>
              <a:rPr lang="en-GB" sz="2400" b="1" kern="0" dirty="0">
                <a:solidFill>
                  <a:schemeClr val="tx1">
                    <a:lumMod val="95000"/>
                    <a:lumOff val="5000"/>
                  </a:schemeClr>
                </a:solidFill>
                <a:latin typeface="Century Gothic"/>
                <a:ea typeface="Century Gothic"/>
                <a:cs typeface="Century Gothic"/>
                <a:sym typeface="Century Gothic"/>
              </a:rPr>
              <a:t>   -s-</a:t>
            </a:r>
            <a:endParaRPr kumimoji="0" lang="en-GB" sz="2400" b="1" i="0" u="none" strike="noStrike" kern="1200" cap="none" spc="0" normalizeH="0" baseline="0" noProof="0" dirty="0">
              <a:ln>
                <a:noFill/>
              </a:ln>
              <a:solidFill>
                <a:schemeClr val="tx1">
                  <a:lumMod val="95000"/>
                  <a:lumOff val="5000"/>
                </a:schemeClr>
              </a:solidFill>
              <a:effectLst/>
              <a:uLnTx/>
              <a:uFillTx/>
              <a:latin typeface="Arial"/>
              <a:ea typeface="+mn-ea"/>
              <a:cs typeface="+mn-cs"/>
            </a:endParaRPr>
          </a:p>
        </p:txBody>
      </p:sp>
      <p:graphicFrame>
        <p:nvGraphicFramePr>
          <p:cNvPr id="32" name="Table 31">
            <a:extLst>
              <a:ext uri="{FF2B5EF4-FFF2-40B4-BE49-F238E27FC236}">
                <a16:creationId xmlns:a16="http://schemas.microsoft.com/office/drawing/2014/main" id="{01557D34-1828-9091-379D-640A5D3E2C47}"/>
              </a:ext>
            </a:extLst>
          </p:cNvPr>
          <p:cNvGraphicFramePr>
            <a:graphicFrameLocks noGrp="1"/>
          </p:cNvGraphicFramePr>
          <p:nvPr>
            <p:extLst>
              <p:ext uri="{D42A27DB-BD31-4B8C-83A1-F6EECF244321}">
                <p14:modId xmlns:p14="http://schemas.microsoft.com/office/powerpoint/2010/main" val="2808950333"/>
              </p:ext>
            </p:extLst>
          </p:nvPr>
        </p:nvGraphicFramePr>
        <p:xfrm>
          <a:off x="6287384" y="5994982"/>
          <a:ext cx="5618019" cy="2433530"/>
        </p:xfrm>
        <a:graphic>
          <a:graphicData uri="http://schemas.openxmlformats.org/drawingml/2006/table">
            <a:tbl>
              <a:tblPr firstRow="1" bandRow="1">
                <a:tableStyleId>{5940675A-B579-460E-94D1-54222C63F5DA}</a:tableStyleId>
              </a:tblPr>
              <a:tblGrid>
                <a:gridCol w="575301">
                  <a:extLst>
                    <a:ext uri="{9D8B030D-6E8A-4147-A177-3AD203B41FA5}">
                      <a16:colId xmlns:a16="http://schemas.microsoft.com/office/drawing/2014/main" val="1129062689"/>
                    </a:ext>
                  </a:extLst>
                </a:gridCol>
                <a:gridCol w="3543013">
                  <a:extLst>
                    <a:ext uri="{9D8B030D-6E8A-4147-A177-3AD203B41FA5}">
                      <a16:colId xmlns:a16="http://schemas.microsoft.com/office/drawing/2014/main" val="3687025431"/>
                    </a:ext>
                  </a:extLst>
                </a:gridCol>
                <a:gridCol w="727364">
                  <a:extLst>
                    <a:ext uri="{9D8B030D-6E8A-4147-A177-3AD203B41FA5}">
                      <a16:colId xmlns:a16="http://schemas.microsoft.com/office/drawing/2014/main" val="5083278"/>
                    </a:ext>
                  </a:extLst>
                </a:gridCol>
                <a:gridCol w="772341">
                  <a:extLst>
                    <a:ext uri="{9D8B030D-6E8A-4147-A177-3AD203B41FA5}">
                      <a16:colId xmlns:a16="http://schemas.microsoft.com/office/drawing/2014/main" val="3044289925"/>
                    </a:ext>
                  </a:extLst>
                </a:gridCol>
              </a:tblGrid>
              <a:tr h="595555">
                <a:tc>
                  <a:txBody>
                    <a:bodyPr/>
                    <a:lstStyle/>
                    <a:p>
                      <a:pPr algn="ctr"/>
                      <a:r>
                        <a:rPr lang="en-GB" sz="2600" dirty="0">
                          <a:latin typeface="Century Gothic" panose="020B0502020202020204" pitchFamily="34" charset="0"/>
                        </a:rPr>
                        <a:t>5</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la </a:t>
                      </a:r>
                      <a:r>
                        <a:rPr lang="en-GB" sz="2600" dirty="0" err="1">
                          <a:latin typeface="Century Gothic" panose="020B0502020202020204" pitchFamily="34" charset="0"/>
                        </a:rPr>
                        <a:t>cornemu</a:t>
                      </a:r>
                      <a:r>
                        <a:rPr lang="en-GB" sz="2600" b="1" dirty="0" err="1">
                          <a:solidFill>
                            <a:srgbClr val="FF3888"/>
                          </a:solidFill>
                          <a:latin typeface="Century Gothic" panose="020B0502020202020204" pitchFamily="34" charset="0"/>
                        </a:rPr>
                        <a:t>s</a:t>
                      </a:r>
                      <a:r>
                        <a:rPr lang="en-GB" sz="2600" dirty="0" err="1">
                          <a:latin typeface="Century Gothic" panose="020B0502020202020204" pitchFamily="34" charset="0"/>
                        </a:rPr>
                        <a:t>e</a:t>
                      </a:r>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493169350"/>
                  </a:ext>
                </a:extLst>
              </a:tr>
              <a:tr h="646865">
                <a:tc>
                  <a:txBody>
                    <a:bodyPr/>
                    <a:lstStyle/>
                    <a:p>
                      <a:pPr algn="ctr"/>
                      <a:r>
                        <a:rPr lang="en-GB" sz="2600" dirty="0">
                          <a:latin typeface="Century Gothic" panose="020B0502020202020204" pitchFamily="34" charset="0"/>
                        </a:rPr>
                        <a:t>6</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le ba</a:t>
                      </a:r>
                      <a:r>
                        <a:rPr lang="en-GB" sz="2600" b="1" dirty="0">
                          <a:solidFill>
                            <a:srgbClr val="FF3888"/>
                          </a:solidFill>
                          <a:latin typeface="Century Gothic" panose="020B0502020202020204" pitchFamily="34" charset="0"/>
                        </a:rPr>
                        <a:t>s</a:t>
                      </a:r>
                      <a:r>
                        <a:rPr lang="en-GB" sz="2600" dirty="0">
                          <a:latin typeface="Century Gothic" panose="020B0502020202020204" pitchFamily="34" charset="0"/>
                        </a:rPr>
                        <a:t>ketball</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776028336"/>
                  </a:ext>
                </a:extLst>
              </a:tr>
              <a:tr h="595555">
                <a:tc>
                  <a:txBody>
                    <a:bodyPr/>
                    <a:lstStyle/>
                    <a:p>
                      <a:pPr algn="ctr"/>
                      <a:r>
                        <a:rPr lang="en-GB" sz="2600" dirty="0">
                          <a:latin typeface="Century Gothic" panose="020B0502020202020204" pitchFamily="34" charset="0"/>
                        </a:rPr>
                        <a:t>7</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les </a:t>
                      </a:r>
                      <a:r>
                        <a:rPr lang="en-GB" sz="2600" dirty="0" err="1">
                          <a:latin typeface="Century Gothic" panose="020B0502020202020204" pitchFamily="34" charset="0"/>
                        </a:rPr>
                        <a:t>ca</a:t>
                      </a:r>
                      <a:r>
                        <a:rPr lang="en-GB" sz="2600" b="1" dirty="0" err="1">
                          <a:solidFill>
                            <a:srgbClr val="FF3888"/>
                          </a:solidFill>
                          <a:latin typeface="Century Gothic" panose="020B0502020202020204" pitchFamily="34" charset="0"/>
                        </a:rPr>
                        <a:t>s</a:t>
                      </a:r>
                      <a:r>
                        <a:rPr lang="en-GB" sz="2600" dirty="0" err="1">
                          <a:latin typeface="Century Gothic" panose="020B0502020202020204" pitchFamily="34" charset="0"/>
                        </a:rPr>
                        <a:t>tagnettes</a:t>
                      </a:r>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1935862759"/>
                  </a:ext>
                </a:extLst>
              </a:tr>
              <a:tr h="595555">
                <a:tc>
                  <a:txBody>
                    <a:bodyPr/>
                    <a:lstStyle/>
                    <a:p>
                      <a:pPr algn="ctr"/>
                      <a:r>
                        <a:rPr lang="en-GB" sz="2600" dirty="0">
                          <a:latin typeface="Century Gothic" panose="020B0502020202020204" pitchFamily="34" charset="0"/>
                        </a:rPr>
                        <a:t>8</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solidFill>
                      <a:schemeClr val="accent2">
                        <a:lumMod val="20000"/>
                        <a:lumOff val="80000"/>
                      </a:schemeClr>
                    </a:solidFill>
                  </a:tcPr>
                </a:tc>
                <a:tc>
                  <a:txBody>
                    <a:bodyPr/>
                    <a:lstStyle/>
                    <a:p>
                      <a:pPr algn="l"/>
                      <a:r>
                        <a:rPr lang="en-GB" sz="2600" dirty="0">
                          <a:latin typeface="Century Gothic" panose="020B0502020202020204" pitchFamily="34" charset="0"/>
                        </a:rPr>
                        <a:t>la </a:t>
                      </a:r>
                      <a:r>
                        <a:rPr lang="en-GB" sz="2600" dirty="0" err="1">
                          <a:latin typeface="Century Gothic" panose="020B0502020202020204" pitchFamily="34" charset="0"/>
                        </a:rPr>
                        <a:t>footballeu</a:t>
                      </a:r>
                      <a:r>
                        <a:rPr lang="en-GB" sz="2600" b="1" dirty="0" err="1">
                          <a:solidFill>
                            <a:srgbClr val="FF3888"/>
                          </a:solidFill>
                          <a:latin typeface="Century Gothic" panose="020B0502020202020204" pitchFamily="34" charset="0"/>
                        </a:rPr>
                        <a:t>s</a:t>
                      </a:r>
                      <a:r>
                        <a:rPr lang="en-GB" sz="2600" dirty="0" err="1">
                          <a:latin typeface="Century Gothic" panose="020B0502020202020204" pitchFamily="34" charset="0"/>
                        </a:rPr>
                        <a:t>e</a:t>
                      </a:r>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tc>
                  <a:txBody>
                    <a:bodyPr/>
                    <a:lstStyle/>
                    <a:p>
                      <a:pPr algn="l"/>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noFill/>
                  </a:tcPr>
                </a:tc>
                <a:extLst>
                  <a:ext uri="{0D108BD9-81ED-4DB2-BD59-A6C34878D82A}">
                    <a16:rowId xmlns:a16="http://schemas.microsoft.com/office/drawing/2014/main" val="3644091737"/>
                  </a:ext>
                </a:extLst>
              </a:tr>
            </a:tbl>
          </a:graphicData>
        </a:graphic>
      </p:graphicFrame>
      <p:sp>
        <p:nvSpPr>
          <p:cNvPr id="33" name="TextBox 32">
            <a:extLst>
              <a:ext uri="{FF2B5EF4-FFF2-40B4-BE49-F238E27FC236}">
                <a16:creationId xmlns:a16="http://schemas.microsoft.com/office/drawing/2014/main" id="{B0FDD6B3-7D93-C000-F385-E6FD5BBACA7A}"/>
              </a:ext>
            </a:extLst>
          </p:cNvPr>
          <p:cNvSpPr txBox="1"/>
          <p:nvPr/>
        </p:nvSpPr>
        <p:spPr>
          <a:xfrm>
            <a:off x="10233889" y="5570974"/>
            <a:ext cx="19020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lumMod val="95000"/>
                    <a:lumOff val="5000"/>
                  </a:schemeClr>
                </a:solidFill>
                <a:effectLst/>
                <a:uLnTx/>
                <a:uFillTx/>
                <a:latin typeface="Century Gothic"/>
                <a:ea typeface="Century Gothic"/>
                <a:cs typeface="Century Gothic"/>
                <a:sym typeface="Century Gothic"/>
              </a:rPr>
              <a:t>s-/ss</a:t>
            </a:r>
            <a:r>
              <a:rPr lang="en-GB" sz="2400" b="1" kern="0" dirty="0">
                <a:solidFill>
                  <a:schemeClr val="tx1">
                    <a:lumMod val="95000"/>
                    <a:lumOff val="5000"/>
                  </a:schemeClr>
                </a:solidFill>
                <a:latin typeface="Century Gothic"/>
                <a:ea typeface="Century Gothic"/>
                <a:cs typeface="Century Gothic"/>
                <a:sym typeface="Century Gothic"/>
              </a:rPr>
              <a:t>   -s-</a:t>
            </a:r>
            <a:endParaRPr kumimoji="0" lang="en-GB" sz="2400" b="1" i="0" u="none" strike="noStrike" kern="1200" cap="none" spc="0" normalizeH="0" baseline="0" noProof="0" dirty="0">
              <a:ln>
                <a:noFill/>
              </a:ln>
              <a:solidFill>
                <a:schemeClr val="tx1">
                  <a:lumMod val="95000"/>
                  <a:lumOff val="5000"/>
                </a:schemeClr>
              </a:solidFill>
              <a:effectLst/>
              <a:uLnTx/>
              <a:uFillTx/>
              <a:latin typeface="Arial"/>
              <a:ea typeface="+mn-ea"/>
              <a:cs typeface="+mn-cs"/>
            </a:endParaRPr>
          </a:p>
        </p:txBody>
      </p:sp>
      <p:sp>
        <p:nvSpPr>
          <p:cNvPr id="42" name="TextBox 41">
            <a:extLst>
              <a:ext uri="{FF2B5EF4-FFF2-40B4-BE49-F238E27FC236}">
                <a16:creationId xmlns:a16="http://schemas.microsoft.com/office/drawing/2014/main" id="{0626B2D7-13C6-C3F7-3BAD-473863E49D72}"/>
              </a:ext>
            </a:extLst>
          </p:cNvPr>
          <p:cNvSpPr txBox="1"/>
          <p:nvPr/>
        </p:nvSpPr>
        <p:spPr>
          <a:xfrm>
            <a:off x="361940" y="5219993"/>
            <a:ext cx="8255256" cy="4756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Écoute. C’est [s-/ss] ou [-s-] ? Puis, prononce les mots.</a:t>
            </a:r>
          </a:p>
        </p:txBody>
      </p:sp>
      <p:pic>
        <p:nvPicPr>
          <p:cNvPr id="43" name="Picture 42">
            <a:extLst>
              <a:ext uri="{FF2B5EF4-FFF2-40B4-BE49-F238E27FC236}">
                <a16:creationId xmlns:a16="http://schemas.microsoft.com/office/drawing/2014/main" id="{5B5323CD-11B7-DDC7-AE84-B6FD0B05BE55}"/>
              </a:ext>
            </a:extLst>
          </p:cNvPr>
          <p:cNvPicPr>
            <a:picLocks noChangeAspect="1"/>
          </p:cNvPicPr>
          <p:nvPr/>
        </p:nvPicPr>
        <p:blipFill>
          <a:blip r:embed="rId9"/>
          <a:stretch>
            <a:fillRect/>
          </a:stretch>
        </p:blipFill>
        <p:spPr>
          <a:xfrm>
            <a:off x="4213361" y="1226045"/>
            <a:ext cx="4090771" cy="3090940"/>
          </a:xfrm>
          <a:prstGeom prst="rect">
            <a:avLst/>
          </a:prstGeom>
        </p:spPr>
      </p:pic>
      <p:pic>
        <p:nvPicPr>
          <p:cNvPr id="44" name="Picture 43">
            <a:extLst>
              <a:ext uri="{FF2B5EF4-FFF2-40B4-BE49-F238E27FC236}">
                <a16:creationId xmlns:a16="http://schemas.microsoft.com/office/drawing/2014/main" id="{283AF0B1-A406-7D46-840E-80BCA74853C5}"/>
              </a:ext>
            </a:extLst>
          </p:cNvPr>
          <p:cNvPicPr>
            <a:picLocks noChangeAspect="1"/>
          </p:cNvPicPr>
          <p:nvPr/>
        </p:nvPicPr>
        <p:blipFill>
          <a:blip r:embed="rId10"/>
          <a:stretch>
            <a:fillRect/>
          </a:stretch>
        </p:blipFill>
        <p:spPr>
          <a:xfrm>
            <a:off x="3828418" y="6574237"/>
            <a:ext cx="617601" cy="617601"/>
          </a:xfrm>
          <a:prstGeom prst="rect">
            <a:avLst/>
          </a:prstGeom>
        </p:spPr>
      </p:pic>
      <p:pic>
        <p:nvPicPr>
          <p:cNvPr id="45" name="Picture 44">
            <a:extLst>
              <a:ext uri="{FF2B5EF4-FFF2-40B4-BE49-F238E27FC236}">
                <a16:creationId xmlns:a16="http://schemas.microsoft.com/office/drawing/2014/main" id="{8B9878FD-795C-AE98-5BA7-DEF453D0ABB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903250">
            <a:off x="3645183" y="6128736"/>
            <a:ext cx="936585" cy="324694"/>
          </a:xfrm>
          <a:prstGeom prst="rect">
            <a:avLst/>
          </a:prstGeom>
        </p:spPr>
      </p:pic>
      <p:pic>
        <p:nvPicPr>
          <p:cNvPr id="46" name="Picture 45">
            <a:extLst>
              <a:ext uri="{FF2B5EF4-FFF2-40B4-BE49-F238E27FC236}">
                <a16:creationId xmlns:a16="http://schemas.microsoft.com/office/drawing/2014/main" id="{5132C607-7E51-76E2-1DE9-E309720C9BDF}"/>
              </a:ext>
            </a:extLst>
          </p:cNvPr>
          <p:cNvPicPr>
            <a:picLocks noChangeAspect="1"/>
          </p:cNvPicPr>
          <p:nvPr/>
        </p:nvPicPr>
        <p:blipFill>
          <a:blip r:embed="rId1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137219" y="7175776"/>
            <a:ext cx="251553" cy="620079"/>
          </a:xfrm>
          <a:prstGeom prst="rect">
            <a:avLst/>
          </a:prstGeom>
        </p:spPr>
      </p:pic>
      <p:pic>
        <p:nvPicPr>
          <p:cNvPr id="47" name="Picture 46" descr="A picture containing music, guitar, mandolin, bass&#10;&#10;Description automatically generated">
            <a:extLst>
              <a:ext uri="{FF2B5EF4-FFF2-40B4-BE49-F238E27FC236}">
                <a16:creationId xmlns:a16="http://schemas.microsoft.com/office/drawing/2014/main" id="{41F3D796-3F64-EADA-CA85-4B07805B4C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947058">
            <a:off x="3214794" y="7813633"/>
            <a:ext cx="989864" cy="494932"/>
          </a:xfrm>
          <a:prstGeom prst="rect">
            <a:avLst/>
          </a:prstGeom>
        </p:spPr>
      </p:pic>
      <p:pic>
        <p:nvPicPr>
          <p:cNvPr id="48" name="Picture 47">
            <a:extLst>
              <a:ext uri="{FF2B5EF4-FFF2-40B4-BE49-F238E27FC236}">
                <a16:creationId xmlns:a16="http://schemas.microsoft.com/office/drawing/2014/main" id="{2E74D431-23B4-1716-528C-6DF282F8EECA}"/>
              </a:ext>
            </a:extLst>
          </p:cNvPr>
          <p:cNvPicPr>
            <a:picLocks noChangeAspect="1"/>
          </p:cNvPicPr>
          <p:nvPr/>
        </p:nvPicPr>
        <p:blipFill>
          <a:blip r:embed="rId14"/>
          <a:stretch>
            <a:fillRect/>
          </a:stretch>
        </p:blipFill>
        <p:spPr>
          <a:xfrm>
            <a:off x="9311927" y="6548945"/>
            <a:ext cx="1096284" cy="739454"/>
          </a:xfrm>
          <a:prstGeom prst="rect">
            <a:avLst/>
          </a:prstGeom>
        </p:spPr>
      </p:pic>
      <p:pic>
        <p:nvPicPr>
          <p:cNvPr id="49" name="Picture 48">
            <a:extLst>
              <a:ext uri="{FF2B5EF4-FFF2-40B4-BE49-F238E27FC236}">
                <a16:creationId xmlns:a16="http://schemas.microsoft.com/office/drawing/2014/main" id="{FF766A6D-CC84-0D58-3137-84CD1A2D9979}"/>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9234420" y="5754859"/>
            <a:ext cx="999458" cy="884520"/>
          </a:xfrm>
          <a:prstGeom prst="rect">
            <a:avLst/>
          </a:prstGeom>
        </p:spPr>
      </p:pic>
      <p:pic>
        <p:nvPicPr>
          <p:cNvPr id="50" name="Picture 49">
            <a:extLst>
              <a:ext uri="{FF2B5EF4-FFF2-40B4-BE49-F238E27FC236}">
                <a16:creationId xmlns:a16="http://schemas.microsoft.com/office/drawing/2014/main" id="{F4E458BA-5B31-A873-4145-C1F6D49DCF15}"/>
              </a:ext>
            </a:extLst>
          </p:cNvPr>
          <p:cNvPicPr>
            <a:picLocks noChangeAspect="1"/>
          </p:cNvPicPr>
          <p:nvPr/>
        </p:nvPicPr>
        <p:blipFill>
          <a:blip r:embed="rId16"/>
          <a:stretch>
            <a:fillRect/>
          </a:stretch>
        </p:blipFill>
        <p:spPr>
          <a:xfrm>
            <a:off x="9627455" y="7244798"/>
            <a:ext cx="780756" cy="696843"/>
          </a:xfrm>
          <a:prstGeom prst="rect">
            <a:avLst/>
          </a:prstGeom>
        </p:spPr>
      </p:pic>
      <p:pic>
        <p:nvPicPr>
          <p:cNvPr id="51" name="Picture 50">
            <a:extLst>
              <a:ext uri="{FF2B5EF4-FFF2-40B4-BE49-F238E27FC236}">
                <a16:creationId xmlns:a16="http://schemas.microsoft.com/office/drawing/2014/main" id="{DB506A9B-E848-C2EA-3BA6-788F8CCF240D}"/>
              </a:ext>
            </a:extLst>
          </p:cNvPr>
          <p:cNvPicPr>
            <a:picLocks noChangeAspect="1"/>
          </p:cNvPicPr>
          <p:nvPr/>
        </p:nvPicPr>
        <p:blipFill>
          <a:blip r:embed="rId17"/>
          <a:stretch>
            <a:fillRect/>
          </a:stretch>
        </p:blipFill>
        <p:spPr>
          <a:xfrm>
            <a:off x="9530277" y="7838004"/>
            <a:ext cx="862054" cy="833944"/>
          </a:xfrm>
          <a:prstGeom prst="rect">
            <a:avLst/>
          </a:prstGeom>
        </p:spPr>
      </p:pic>
      <p:sp>
        <p:nvSpPr>
          <p:cNvPr id="52" name="Rectangle: Rounded Corners 51">
            <a:extLst>
              <a:ext uri="{FF2B5EF4-FFF2-40B4-BE49-F238E27FC236}">
                <a16:creationId xmlns:a16="http://schemas.microsoft.com/office/drawing/2014/main" id="{07C14E67-D5F1-B755-3F14-A3F20FECFA5D}"/>
              </a:ext>
            </a:extLst>
          </p:cNvPr>
          <p:cNvSpPr/>
          <p:nvPr/>
        </p:nvSpPr>
        <p:spPr>
          <a:xfrm>
            <a:off x="278010" y="11202091"/>
            <a:ext cx="11723927" cy="4519710"/>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58B42518-74D6-A4B9-EFE2-B2313C335421}"/>
              </a:ext>
            </a:extLst>
          </p:cNvPr>
          <p:cNvSpPr txBox="1">
            <a:spLocks/>
          </p:cNvSpPr>
          <p:nvPr/>
        </p:nvSpPr>
        <p:spPr>
          <a:xfrm>
            <a:off x="9882989" y="11707703"/>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54" name="Google Shape;170;p8" descr="Jigsaw, Puzzle, Piece, Game, Concept, Solution">
            <a:extLst>
              <a:ext uri="{FF2B5EF4-FFF2-40B4-BE49-F238E27FC236}">
                <a16:creationId xmlns:a16="http://schemas.microsoft.com/office/drawing/2014/main" id="{1A66D155-CADA-36E1-0466-7FD7B1991DFF}"/>
              </a:ext>
            </a:extLst>
          </p:cNvPr>
          <p:cNvPicPr preferRelativeResize="0"/>
          <p:nvPr/>
        </p:nvPicPr>
        <p:blipFill rotWithShape="1">
          <a:blip r:embed="rId18">
            <a:alphaModFix/>
          </a:blip>
          <a:srcRect/>
          <a:stretch/>
        </p:blipFill>
        <p:spPr>
          <a:xfrm>
            <a:off x="9600652" y="11548768"/>
            <a:ext cx="564673" cy="593358"/>
          </a:xfrm>
          <a:prstGeom prst="rect">
            <a:avLst/>
          </a:prstGeom>
          <a:noFill/>
          <a:ln>
            <a:noFill/>
          </a:ln>
        </p:spPr>
      </p:pic>
      <p:sp>
        <p:nvSpPr>
          <p:cNvPr id="55" name="Title 1">
            <a:extLst>
              <a:ext uri="{FF2B5EF4-FFF2-40B4-BE49-F238E27FC236}">
                <a16:creationId xmlns:a16="http://schemas.microsoft.com/office/drawing/2014/main" id="{6A9639C6-F3B5-0FAE-7FD0-3EFB1E04BCF7}"/>
              </a:ext>
            </a:extLst>
          </p:cNvPr>
          <p:cNvSpPr txBox="1">
            <a:spLocks/>
          </p:cNvSpPr>
          <p:nvPr/>
        </p:nvSpPr>
        <p:spPr>
          <a:xfrm>
            <a:off x="446462" y="11675240"/>
            <a:ext cx="9699392" cy="452602"/>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spc="-1" dirty="0">
                <a:solidFill>
                  <a:schemeClr val="tx1">
                    <a:lumMod val="65000"/>
                    <a:lumOff val="35000"/>
                  </a:schemeClr>
                </a:solidFill>
                <a:latin typeface="Century Gothic" panose="020B0502020202020204" pitchFamily="34" charset="0"/>
                <a:ea typeface="Century Gothic"/>
              </a:rPr>
              <a:t>Use </a:t>
            </a:r>
            <a:r>
              <a:rPr lang="en-GB" sz="2400" b="1" spc="-1" dirty="0" err="1">
                <a:solidFill>
                  <a:schemeClr val="tx1">
                    <a:lumMod val="65000"/>
                    <a:lumOff val="35000"/>
                  </a:schemeClr>
                </a:solidFill>
                <a:latin typeface="Century Gothic" panose="020B0502020202020204" pitchFamily="34" charset="0"/>
                <a:ea typeface="Century Gothic"/>
              </a:rPr>
              <a:t>jouer</a:t>
            </a:r>
            <a:r>
              <a:rPr lang="en-GB" sz="2400" b="1" spc="-1" dirty="0">
                <a:solidFill>
                  <a:schemeClr val="tx1">
                    <a:lumMod val="65000"/>
                    <a:lumOff val="35000"/>
                  </a:schemeClr>
                </a:solidFill>
                <a:latin typeface="Century Gothic" panose="020B0502020202020204" pitchFamily="34" charset="0"/>
                <a:ea typeface="Century Gothic"/>
              </a:rPr>
              <a:t> + </a:t>
            </a:r>
            <a:r>
              <a:rPr lang="en-GB" sz="2400" spc="-1" dirty="0">
                <a:solidFill>
                  <a:schemeClr val="tx1">
                    <a:lumMod val="65000"/>
                    <a:lumOff val="35000"/>
                  </a:schemeClr>
                </a:solidFill>
                <a:latin typeface="Century Gothic" panose="020B0502020202020204" pitchFamily="34" charset="0"/>
                <a:ea typeface="Century Gothic"/>
              </a:rPr>
              <a:t>de to say what </a:t>
            </a:r>
            <a:r>
              <a:rPr lang="en-GB" sz="2400" u="sng" spc="-1" dirty="0">
                <a:solidFill>
                  <a:schemeClr val="tx1">
                    <a:lumMod val="65000"/>
                    <a:lumOff val="35000"/>
                  </a:schemeClr>
                </a:solidFill>
                <a:latin typeface="Century Gothic" panose="020B0502020202020204" pitchFamily="34" charset="0"/>
                <a:ea typeface="Century Gothic"/>
              </a:rPr>
              <a:t>instrument</a:t>
            </a:r>
            <a:r>
              <a:rPr lang="en-GB" sz="2400" spc="-1" dirty="0">
                <a:solidFill>
                  <a:schemeClr val="tx1">
                    <a:lumMod val="65000"/>
                    <a:lumOff val="35000"/>
                  </a:schemeClr>
                </a:solidFill>
                <a:latin typeface="Century Gothic" panose="020B0502020202020204" pitchFamily="34" charset="0"/>
                <a:ea typeface="Century Gothic"/>
              </a:rPr>
              <a:t> you play:</a:t>
            </a:r>
            <a:endParaRPr lang="en-GB" sz="2400" dirty="0">
              <a:solidFill>
                <a:schemeClr val="tx1">
                  <a:lumMod val="65000"/>
                  <a:lumOff val="35000"/>
                </a:schemeClr>
              </a:solidFill>
            </a:endParaRPr>
          </a:p>
        </p:txBody>
      </p:sp>
      <p:sp>
        <p:nvSpPr>
          <p:cNvPr id="56" name="Rectangle 55">
            <a:extLst>
              <a:ext uri="{FF2B5EF4-FFF2-40B4-BE49-F238E27FC236}">
                <a16:creationId xmlns:a16="http://schemas.microsoft.com/office/drawing/2014/main" id="{C239ACAF-773D-4973-691A-C0DBFF81981E}"/>
              </a:ext>
            </a:extLst>
          </p:cNvPr>
          <p:cNvSpPr/>
          <p:nvPr/>
        </p:nvSpPr>
        <p:spPr>
          <a:xfrm>
            <a:off x="5710719" y="12633698"/>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play the piano.</a:t>
            </a:r>
            <a:endParaRPr lang="en-GB" sz="2400" dirty="0">
              <a:solidFill>
                <a:schemeClr val="tx1">
                  <a:lumMod val="65000"/>
                  <a:lumOff val="35000"/>
                </a:schemeClr>
              </a:solidFill>
            </a:endParaRPr>
          </a:p>
        </p:txBody>
      </p:sp>
      <p:sp>
        <p:nvSpPr>
          <p:cNvPr id="57" name="Rectangle: Rounded Corners 56">
            <a:extLst>
              <a:ext uri="{FF2B5EF4-FFF2-40B4-BE49-F238E27FC236}">
                <a16:creationId xmlns:a16="http://schemas.microsoft.com/office/drawing/2014/main" id="{C07F2049-A247-3259-7A0B-970F0EF0FDF9}"/>
              </a:ext>
            </a:extLst>
          </p:cNvPr>
          <p:cNvSpPr/>
          <p:nvPr/>
        </p:nvSpPr>
        <p:spPr>
          <a:xfrm>
            <a:off x="591986" y="12623668"/>
            <a:ext cx="4322914" cy="42293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8" name="TextBox 57">
            <a:extLst>
              <a:ext uri="{FF2B5EF4-FFF2-40B4-BE49-F238E27FC236}">
                <a16:creationId xmlns:a16="http://schemas.microsoft.com/office/drawing/2014/main" id="{C5457F81-A99D-AA51-DC51-0DE75F2AFD81}"/>
              </a:ext>
            </a:extLst>
          </p:cNvPr>
          <p:cNvSpPr txBox="1"/>
          <p:nvPr/>
        </p:nvSpPr>
        <p:spPr>
          <a:xfrm>
            <a:off x="570771" y="12581466"/>
            <a:ext cx="45822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chemeClr val="bg2">
                    <a:lumMod val="25000"/>
                  </a:schemeClr>
                </a:solidFill>
                <a:latin typeface="Century Gothic" panose="020F0302020204030204"/>
              </a:rPr>
              <a:t>Je </a:t>
            </a:r>
            <a:r>
              <a:rPr lang="en-GB" sz="2400" kern="0" dirty="0" err="1">
                <a:solidFill>
                  <a:schemeClr val="bg2">
                    <a:lumMod val="25000"/>
                  </a:schemeClr>
                </a:solidFill>
                <a:latin typeface="Century Gothic" panose="020F0302020204030204"/>
              </a:rPr>
              <a:t>joue</a:t>
            </a:r>
            <a:r>
              <a:rPr lang="en-GB" sz="2400" kern="0" dirty="0">
                <a:solidFill>
                  <a:schemeClr val="bg2">
                    <a:lumMod val="25000"/>
                  </a:schemeClr>
                </a:solidFill>
                <a:latin typeface="Century Gothic" panose="020F0302020204030204"/>
              </a:rPr>
              <a:t> </a:t>
            </a:r>
            <a:r>
              <a:rPr lang="en-GB" sz="2400" b="1" kern="0" dirty="0">
                <a:solidFill>
                  <a:schemeClr val="bg2">
                    <a:lumMod val="25000"/>
                  </a:schemeClr>
                </a:solidFill>
                <a:latin typeface="Century Gothic" panose="020F0302020204030204"/>
              </a:rPr>
              <a:t>du </a:t>
            </a:r>
            <a:r>
              <a:rPr lang="en-GB" sz="2400" kern="0" dirty="0">
                <a:solidFill>
                  <a:schemeClr val="bg2">
                    <a:lumMod val="25000"/>
                  </a:schemeClr>
                </a:solidFill>
                <a:latin typeface="Century Gothic" panose="020F0302020204030204"/>
              </a:rPr>
              <a:t>piano.</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59" name="Google Shape;433;p6">
            <a:extLst>
              <a:ext uri="{FF2B5EF4-FFF2-40B4-BE49-F238E27FC236}">
                <a16:creationId xmlns:a16="http://schemas.microsoft.com/office/drawing/2014/main" id="{711EB067-1003-9F73-499A-7C7848D51383}"/>
              </a:ext>
            </a:extLst>
          </p:cNvPr>
          <p:cNvSpPr txBox="1"/>
          <p:nvPr/>
        </p:nvSpPr>
        <p:spPr>
          <a:xfrm>
            <a:off x="5221134" y="1262865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0" name="Speech Bubble: Rectangle with Corners Rounded 59">
            <a:extLst>
              <a:ext uri="{FF2B5EF4-FFF2-40B4-BE49-F238E27FC236}">
                <a16:creationId xmlns:a16="http://schemas.microsoft.com/office/drawing/2014/main" id="{685CF119-33B2-F769-590E-950616754696}"/>
              </a:ext>
            </a:extLst>
          </p:cNvPr>
          <p:cNvSpPr/>
          <p:nvPr/>
        </p:nvSpPr>
        <p:spPr>
          <a:xfrm>
            <a:off x="9360695" y="12573682"/>
            <a:ext cx="2347767" cy="938897"/>
          </a:xfrm>
          <a:prstGeom prst="wedgeRoundRectCallout">
            <a:avLst>
              <a:gd name="adj1" fmla="val -85437"/>
              <a:gd name="adj2" fmla="val -9158"/>
              <a:gd name="adj3" fmla="val 16667"/>
            </a:avLst>
          </a:prstGeom>
          <a:solidFill>
            <a:srgbClr val="CFF3F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We just use ‘the’ in English.</a:t>
            </a:r>
            <a:endParaRPr lang="en-GB" sz="2000" dirty="0">
              <a:solidFill>
                <a:schemeClr val="tx1"/>
              </a:solidFill>
              <a:latin typeface="Century Gothic" panose="020F0302020204030204"/>
            </a:endParaRPr>
          </a:p>
        </p:txBody>
      </p:sp>
      <p:sp>
        <p:nvSpPr>
          <p:cNvPr id="61" name="Title 1">
            <a:extLst>
              <a:ext uri="{FF2B5EF4-FFF2-40B4-BE49-F238E27FC236}">
                <a16:creationId xmlns:a16="http://schemas.microsoft.com/office/drawing/2014/main" id="{905BDCDB-2017-1EB7-4C5C-3AFFD134DDF8}"/>
              </a:ext>
            </a:extLst>
          </p:cNvPr>
          <p:cNvSpPr txBox="1">
            <a:spLocks/>
          </p:cNvSpPr>
          <p:nvPr/>
        </p:nvSpPr>
        <p:spPr>
          <a:xfrm>
            <a:off x="463437" y="11222145"/>
            <a:ext cx="10368622" cy="448158"/>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err="1">
                <a:solidFill>
                  <a:schemeClr val="tx1">
                    <a:lumMod val="65000"/>
                    <a:lumOff val="35000"/>
                  </a:schemeClr>
                </a:solidFill>
                <a:latin typeface="Century Gothic" panose="020B0502020202020204" pitchFamily="34" charset="0"/>
                <a:ea typeface="Century Gothic"/>
              </a:rPr>
              <a:t>jouer</a:t>
            </a:r>
            <a:r>
              <a:rPr lang="en-GB" sz="2400" b="1" spc="-1" dirty="0">
                <a:solidFill>
                  <a:schemeClr val="tx1">
                    <a:lumMod val="65000"/>
                    <a:lumOff val="35000"/>
                  </a:schemeClr>
                </a:solidFill>
                <a:latin typeface="Century Gothic" panose="020B0502020202020204" pitchFamily="34" charset="0"/>
                <a:ea typeface="Century Gothic"/>
              </a:rPr>
              <a:t> de </a:t>
            </a:r>
            <a:r>
              <a:rPr lang="en-GB" sz="2400" spc="-1" dirty="0">
                <a:solidFill>
                  <a:schemeClr val="tx1">
                    <a:lumMod val="65000"/>
                    <a:lumOff val="35000"/>
                  </a:schemeClr>
                </a:solidFill>
                <a:latin typeface="Century Gothic" panose="020B0502020202020204" pitchFamily="34" charset="0"/>
                <a:ea typeface="Century Gothic"/>
              </a:rPr>
              <a:t>and </a:t>
            </a:r>
            <a:r>
              <a:rPr lang="en-GB" sz="2400" b="1" spc="-1" dirty="0" err="1">
                <a:solidFill>
                  <a:schemeClr val="tx1">
                    <a:lumMod val="65000"/>
                    <a:lumOff val="35000"/>
                  </a:schemeClr>
                </a:solidFill>
                <a:latin typeface="Century Gothic" panose="020B0502020202020204" pitchFamily="34" charset="0"/>
                <a:ea typeface="Century Gothic"/>
              </a:rPr>
              <a:t>jouer</a:t>
            </a:r>
            <a:r>
              <a:rPr lang="en-GB" sz="2400" b="1" spc="-1" dirty="0">
                <a:solidFill>
                  <a:schemeClr val="tx1">
                    <a:lumMod val="65000"/>
                    <a:lumOff val="35000"/>
                  </a:schemeClr>
                </a:solidFill>
                <a:latin typeface="Century Gothic" panose="020B0502020202020204" pitchFamily="34" charset="0"/>
                <a:ea typeface="Century Gothic"/>
              </a:rPr>
              <a:t> à</a:t>
            </a:r>
            <a:endParaRPr lang="en-GB" sz="2400" dirty="0">
              <a:solidFill>
                <a:schemeClr val="tx1">
                  <a:lumMod val="65000"/>
                  <a:lumOff val="35000"/>
                </a:schemeClr>
              </a:solidFill>
            </a:endParaRPr>
          </a:p>
        </p:txBody>
      </p:sp>
      <p:sp>
        <p:nvSpPr>
          <p:cNvPr id="63" name="Rectangle 62">
            <a:extLst>
              <a:ext uri="{FF2B5EF4-FFF2-40B4-BE49-F238E27FC236}">
                <a16:creationId xmlns:a16="http://schemas.microsoft.com/office/drawing/2014/main" id="{914A7AD1-8F08-C55A-F2A5-97EF951C5F5A}"/>
              </a:ext>
            </a:extLst>
          </p:cNvPr>
          <p:cNvSpPr/>
          <p:nvPr/>
        </p:nvSpPr>
        <p:spPr>
          <a:xfrm>
            <a:off x="5725959" y="13095135"/>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She plays the guitar.</a:t>
            </a:r>
            <a:endParaRPr lang="en-GB" sz="2400" dirty="0">
              <a:solidFill>
                <a:schemeClr val="tx1">
                  <a:lumMod val="65000"/>
                  <a:lumOff val="35000"/>
                </a:schemeClr>
              </a:solidFill>
            </a:endParaRPr>
          </a:p>
        </p:txBody>
      </p:sp>
      <p:sp>
        <p:nvSpPr>
          <p:cNvPr id="64" name="Rectangle: Rounded Corners 63">
            <a:extLst>
              <a:ext uri="{FF2B5EF4-FFF2-40B4-BE49-F238E27FC236}">
                <a16:creationId xmlns:a16="http://schemas.microsoft.com/office/drawing/2014/main" id="{0D26EB4B-C2A0-52C9-33ED-A84DA44E3B8E}"/>
              </a:ext>
            </a:extLst>
          </p:cNvPr>
          <p:cNvSpPr/>
          <p:nvPr/>
        </p:nvSpPr>
        <p:spPr>
          <a:xfrm>
            <a:off x="607226" y="13102038"/>
            <a:ext cx="4322914" cy="42293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5" name="TextBox 64">
            <a:extLst>
              <a:ext uri="{FF2B5EF4-FFF2-40B4-BE49-F238E27FC236}">
                <a16:creationId xmlns:a16="http://schemas.microsoft.com/office/drawing/2014/main" id="{D1982C52-4716-728B-6EA7-2FB6CA15AEA7}"/>
              </a:ext>
            </a:extLst>
          </p:cNvPr>
          <p:cNvSpPr txBox="1"/>
          <p:nvPr/>
        </p:nvSpPr>
        <p:spPr>
          <a:xfrm>
            <a:off x="586011" y="13059836"/>
            <a:ext cx="45822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chemeClr val="bg2">
                    <a:lumMod val="25000"/>
                  </a:schemeClr>
                </a:solidFill>
                <a:latin typeface="Century Gothic" panose="020F0302020204030204"/>
              </a:rPr>
              <a:t>Elle </a:t>
            </a:r>
            <a:r>
              <a:rPr lang="en-GB" sz="2400" kern="0" dirty="0" err="1">
                <a:solidFill>
                  <a:schemeClr val="bg2">
                    <a:lumMod val="25000"/>
                  </a:schemeClr>
                </a:solidFill>
                <a:latin typeface="Century Gothic" panose="020F0302020204030204"/>
              </a:rPr>
              <a:t>joue</a:t>
            </a:r>
            <a:r>
              <a:rPr lang="en-GB" sz="2400" kern="0" dirty="0">
                <a:solidFill>
                  <a:schemeClr val="bg2">
                    <a:lumMod val="25000"/>
                  </a:schemeClr>
                </a:solidFill>
                <a:latin typeface="Century Gothic" panose="020F0302020204030204"/>
              </a:rPr>
              <a:t> </a:t>
            </a:r>
            <a:r>
              <a:rPr lang="en-GB" sz="2400" b="1" kern="0" dirty="0">
                <a:solidFill>
                  <a:schemeClr val="bg2">
                    <a:lumMod val="25000"/>
                  </a:schemeClr>
                </a:solidFill>
                <a:latin typeface="Century Gothic" panose="020F0302020204030204"/>
              </a:rPr>
              <a:t>de la </a:t>
            </a:r>
            <a:r>
              <a:rPr lang="en-GB" sz="2400" kern="0" dirty="0" err="1">
                <a:solidFill>
                  <a:schemeClr val="bg2">
                    <a:lumMod val="25000"/>
                  </a:schemeClr>
                </a:solidFill>
                <a:latin typeface="Century Gothic" panose="020F0302020204030204"/>
              </a:rPr>
              <a:t>guitare</a:t>
            </a:r>
            <a:r>
              <a:rPr lang="en-GB" sz="2400" kern="0" dirty="0">
                <a:solidFill>
                  <a:schemeClr val="bg2">
                    <a:lumMod val="25000"/>
                  </a:schemeClr>
                </a:solidFill>
                <a:latin typeface="Century Gothic" panose="020F0302020204030204"/>
              </a:rPr>
              <a:t>.</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66" name="Google Shape;433;p6">
            <a:extLst>
              <a:ext uri="{FF2B5EF4-FFF2-40B4-BE49-F238E27FC236}">
                <a16:creationId xmlns:a16="http://schemas.microsoft.com/office/drawing/2014/main" id="{E31E900F-EB7A-E0E4-12AC-796DDECE6A65}"/>
              </a:ext>
            </a:extLst>
          </p:cNvPr>
          <p:cNvSpPr txBox="1"/>
          <p:nvPr/>
        </p:nvSpPr>
        <p:spPr>
          <a:xfrm>
            <a:off x="5236374" y="1310702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7" name="Rectangle 66">
            <a:extLst>
              <a:ext uri="{FF2B5EF4-FFF2-40B4-BE49-F238E27FC236}">
                <a16:creationId xmlns:a16="http://schemas.microsoft.com/office/drawing/2014/main" id="{E6A0D29F-2791-59CE-C831-5FB50EED412F}"/>
              </a:ext>
            </a:extLst>
          </p:cNvPr>
          <p:cNvSpPr/>
          <p:nvPr/>
        </p:nvSpPr>
        <p:spPr>
          <a:xfrm>
            <a:off x="5703099" y="14581034"/>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play football.</a:t>
            </a:r>
            <a:endParaRPr lang="en-GB" sz="2400" dirty="0">
              <a:solidFill>
                <a:schemeClr val="tx1">
                  <a:lumMod val="65000"/>
                  <a:lumOff val="35000"/>
                </a:schemeClr>
              </a:solidFill>
            </a:endParaRPr>
          </a:p>
        </p:txBody>
      </p:sp>
      <p:sp>
        <p:nvSpPr>
          <p:cNvPr id="68" name="Rectangle: Rounded Corners 67">
            <a:extLst>
              <a:ext uri="{FF2B5EF4-FFF2-40B4-BE49-F238E27FC236}">
                <a16:creationId xmlns:a16="http://schemas.microsoft.com/office/drawing/2014/main" id="{AA72D6CC-CC99-51C4-50D3-54C7C5792F3C}"/>
              </a:ext>
            </a:extLst>
          </p:cNvPr>
          <p:cNvSpPr/>
          <p:nvPr/>
        </p:nvSpPr>
        <p:spPr>
          <a:xfrm>
            <a:off x="584366" y="14571004"/>
            <a:ext cx="4322914" cy="42293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9" name="TextBox 68">
            <a:extLst>
              <a:ext uri="{FF2B5EF4-FFF2-40B4-BE49-F238E27FC236}">
                <a16:creationId xmlns:a16="http://schemas.microsoft.com/office/drawing/2014/main" id="{A9EC30A0-7FA7-E6ED-03D9-26DCD659FB2C}"/>
              </a:ext>
            </a:extLst>
          </p:cNvPr>
          <p:cNvSpPr txBox="1"/>
          <p:nvPr/>
        </p:nvSpPr>
        <p:spPr>
          <a:xfrm>
            <a:off x="563151" y="14528802"/>
            <a:ext cx="45822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chemeClr val="bg2">
                    <a:lumMod val="25000"/>
                  </a:schemeClr>
                </a:solidFill>
                <a:latin typeface="Century Gothic" panose="020F0302020204030204"/>
              </a:rPr>
              <a:t>Je </a:t>
            </a:r>
            <a:r>
              <a:rPr lang="en-GB" sz="2400" kern="0" dirty="0" err="1">
                <a:solidFill>
                  <a:schemeClr val="bg2">
                    <a:lumMod val="25000"/>
                  </a:schemeClr>
                </a:solidFill>
                <a:latin typeface="Century Gothic" panose="020F0302020204030204"/>
              </a:rPr>
              <a:t>joue</a:t>
            </a:r>
            <a:r>
              <a:rPr lang="en-GB" sz="2400" kern="0" dirty="0">
                <a:solidFill>
                  <a:schemeClr val="bg2">
                    <a:lumMod val="25000"/>
                  </a:schemeClr>
                </a:solidFill>
                <a:latin typeface="Century Gothic" panose="020F0302020204030204"/>
              </a:rPr>
              <a:t> </a:t>
            </a:r>
            <a:r>
              <a:rPr lang="en-GB" sz="2400" b="1" kern="0" dirty="0">
                <a:solidFill>
                  <a:schemeClr val="bg2">
                    <a:lumMod val="25000"/>
                  </a:schemeClr>
                </a:solidFill>
                <a:latin typeface="Century Gothic" panose="020F0302020204030204"/>
              </a:rPr>
              <a:t>au </a:t>
            </a:r>
            <a:r>
              <a:rPr lang="en-GB" sz="2400" kern="0" dirty="0">
                <a:solidFill>
                  <a:schemeClr val="bg2">
                    <a:lumMod val="25000"/>
                  </a:schemeClr>
                </a:solidFill>
                <a:latin typeface="Century Gothic" panose="020F0302020204030204"/>
              </a:rPr>
              <a:t>football.</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70" name="Google Shape;433;p6">
            <a:extLst>
              <a:ext uri="{FF2B5EF4-FFF2-40B4-BE49-F238E27FC236}">
                <a16:creationId xmlns:a16="http://schemas.microsoft.com/office/drawing/2014/main" id="{A92FAC53-585D-1686-6D33-5676FFE47C97}"/>
              </a:ext>
            </a:extLst>
          </p:cNvPr>
          <p:cNvSpPr txBox="1"/>
          <p:nvPr/>
        </p:nvSpPr>
        <p:spPr>
          <a:xfrm>
            <a:off x="5213514" y="1457599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71" name="Rectangle 70">
            <a:extLst>
              <a:ext uri="{FF2B5EF4-FFF2-40B4-BE49-F238E27FC236}">
                <a16:creationId xmlns:a16="http://schemas.microsoft.com/office/drawing/2014/main" id="{E48F2E25-86D8-F8F1-A440-D1740710E110}"/>
              </a:ext>
            </a:extLst>
          </p:cNvPr>
          <p:cNvSpPr/>
          <p:nvPr/>
        </p:nvSpPr>
        <p:spPr>
          <a:xfrm>
            <a:off x="5695479" y="15144914"/>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He plays skipping.</a:t>
            </a:r>
            <a:endParaRPr lang="en-GB" sz="2400" dirty="0">
              <a:solidFill>
                <a:schemeClr val="tx1">
                  <a:lumMod val="65000"/>
                  <a:lumOff val="35000"/>
                </a:schemeClr>
              </a:solidFill>
            </a:endParaRPr>
          </a:p>
        </p:txBody>
      </p:sp>
      <p:sp>
        <p:nvSpPr>
          <p:cNvPr id="72" name="Rectangle: Rounded Corners 71">
            <a:extLst>
              <a:ext uri="{FF2B5EF4-FFF2-40B4-BE49-F238E27FC236}">
                <a16:creationId xmlns:a16="http://schemas.microsoft.com/office/drawing/2014/main" id="{C1513BBB-6F1D-0EAA-50A1-B10822E90664}"/>
              </a:ext>
            </a:extLst>
          </p:cNvPr>
          <p:cNvSpPr/>
          <p:nvPr/>
        </p:nvSpPr>
        <p:spPr>
          <a:xfrm>
            <a:off x="576746" y="15134884"/>
            <a:ext cx="4322914" cy="42293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3" name="TextBox 72">
            <a:extLst>
              <a:ext uri="{FF2B5EF4-FFF2-40B4-BE49-F238E27FC236}">
                <a16:creationId xmlns:a16="http://schemas.microsoft.com/office/drawing/2014/main" id="{C03500D4-23E7-FE1A-176F-A745039D4509}"/>
              </a:ext>
            </a:extLst>
          </p:cNvPr>
          <p:cNvSpPr txBox="1"/>
          <p:nvPr/>
        </p:nvSpPr>
        <p:spPr>
          <a:xfrm>
            <a:off x="555531" y="15092682"/>
            <a:ext cx="45822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chemeClr val="bg2">
                    <a:lumMod val="25000"/>
                  </a:schemeClr>
                </a:solidFill>
                <a:latin typeface="Century Gothic" panose="020F0302020204030204"/>
              </a:rPr>
              <a:t>Il </a:t>
            </a:r>
            <a:r>
              <a:rPr lang="en-GB" sz="2400" kern="0" dirty="0" err="1">
                <a:solidFill>
                  <a:schemeClr val="bg2">
                    <a:lumMod val="25000"/>
                  </a:schemeClr>
                </a:solidFill>
                <a:latin typeface="Century Gothic" panose="020F0302020204030204"/>
              </a:rPr>
              <a:t>joue</a:t>
            </a:r>
            <a:r>
              <a:rPr lang="en-GB" sz="2400" kern="0" dirty="0">
                <a:solidFill>
                  <a:schemeClr val="bg2">
                    <a:lumMod val="25000"/>
                  </a:schemeClr>
                </a:solidFill>
                <a:latin typeface="Century Gothic" panose="020F0302020204030204"/>
              </a:rPr>
              <a:t> </a:t>
            </a:r>
            <a:r>
              <a:rPr lang="en-GB" sz="2400" b="1" kern="0" dirty="0">
                <a:solidFill>
                  <a:schemeClr val="bg2">
                    <a:lumMod val="25000"/>
                  </a:schemeClr>
                </a:solidFill>
                <a:latin typeface="Century Gothic" panose="020F0302020204030204"/>
              </a:rPr>
              <a:t>à </a:t>
            </a:r>
            <a:r>
              <a:rPr lang="en-GB" sz="2400" kern="0" dirty="0">
                <a:solidFill>
                  <a:schemeClr val="bg2">
                    <a:lumMod val="25000"/>
                  </a:schemeClr>
                </a:solidFill>
                <a:latin typeface="Century Gothic" panose="020F0302020204030204"/>
              </a:rPr>
              <a:t>la corde.</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74" name="Google Shape;433;p6">
            <a:extLst>
              <a:ext uri="{FF2B5EF4-FFF2-40B4-BE49-F238E27FC236}">
                <a16:creationId xmlns:a16="http://schemas.microsoft.com/office/drawing/2014/main" id="{CFB05286-7C54-B3EF-275D-7A472B77AE75}"/>
              </a:ext>
            </a:extLst>
          </p:cNvPr>
          <p:cNvSpPr txBox="1"/>
          <p:nvPr/>
        </p:nvSpPr>
        <p:spPr>
          <a:xfrm>
            <a:off x="5205894" y="1513987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75" name="Speech Bubble: Rectangle with Corners Rounded 74">
            <a:extLst>
              <a:ext uri="{FF2B5EF4-FFF2-40B4-BE49-F238E27FC236}">
                <a16:creationId xmlns:a16="http://schemas.microsoft.com/office/drawing/2014/main" id="{B4A0A2C7-A37B-26EE-4A27-A5BB04CA7866}"/>
              </a:ext>
            </a:extLst>
          </p:cNvPr>
          <p:cNvSpPr/>
          <p:nvPr/>
        </p:nvSpPr>
        <p:spPr>
          <a:xfrm>
            <a:off x="591986" y="14168177"/>
            <a:ext cx="2092613" cy="339524"/>
          </a:xfrm>
          <a:prstGeom prst="wedgeRoundRectCallout">
            <a:avLst>
              <a:gd name="adj1" fmla="val 37995"/>
              <a:gd name="adj2" fmla="val 91278"/>
              <a:gd name="adj3" fmla="val 16667"/>
            </a:avLst>
          </a:prstGeom>
          <a:solidFill>
            <a:srgbClr val="CFF3F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à + le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t>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t>au</a:t>
            </a:r>
            <a:endParaRPr lang="en-GB" sz="2000" b="1" dirty="0">
              <a:solidFill>
                <a:schemeClr val="tx1"/>
              </a:solidFill>
              <a:latin typeface="Century Gothic" panose="020F0302020204030204"/>
            </a:endParaRPr>
          </a:p>
        </p:txBody>
      </p:sp>
      <p:sp>
        <p:nvSpPr>
          <p:cNvPr id="76" name="Title 1">
            <a:extLst>
              <a:ext uri="{FF2B5EF4-FFF2-40B4-BE49-F238E27FC236}">
                <a16:creationId xmlns:a16="http://schemas.microsoft.com/office/drawing/2014/main" id="{91B2E862-B982-2180-51D9-6229DF650727}"/>
              </a:ext>
            </a:extLst>
          </p:cNvPr>
          <p:cNvSpPr txBox="1">
            <a:spLocks/>
          </p:cNvSpPr>
          <p:nvPr/>
        </p:nvSpPr>
        <p:spPr>
          <a:xfrm>
            <a:off x="581929" y="13673373"/>
            <a:ext cx="9699392" cy="452602"/>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spc="-1" dirty="0">
                <a:solidFill>
                  <a:schemeClr val="tx1">
                    <a:lumMod val="65000"/>
                    <a:lumOff val="35000"/>
                  </a:schemeClr>
                </a:solidFill>
                <a:latin typeface="Century Gothic" panose="020B0502020202020204" pitchFamily="34" charset="0"/>
                <a:ea typeface="Century Gothic"/>
              </a:rPr>
              <a:t>Use </a:t>
            </a:r>
            <a:r>
              <a:rPr lang="en-GB" sz="2400" b="1" spc="-1" dirty="0" err="1">
                <a:solidFill>
                  <a:schemeClr val="tx1">
                    <a:lumMod val="65000"/>
                    <a:lumOff val="35000"/>
                  </a:schemeClr>
                </a:solidFill>
                <a:latin typeface="Century Gothic" panose="020B0502020202020204" pitchFamily="34" charset="0"/>
                <a:ea typeface="Century Gothic"/>
              </a:rPr>
              <a:t>jouer</a:t>
            </a:r>
            <a:r>
              <a:rPr lang="en-GB" sz="2400" b="1" spc="-1" dirty="0">
                <a:solidFill>
                  <a:schemeClr val="tx1">
                    <a:lumMod val="65000"/>
                    <a:lumOff val="35000"/>
                  </a:schemeClr>
                </a:solidFill>
                <a:latin typeface="Century Gothic" panose="020B0502020202020204" pitchFamily="34" charset="0"/>
                <a:ea typeface="Century Gothic"/>
              </a:rPr>
              <a:t> + à</a:t>
            </a:r>
            <a:r>
              <a:rPr lang="en-GB" sz="2400" spc="-1" dirty="0">
                <a:solidFill>
                  <a:schemeClr val="tx1">
                    <a:lumMod val="65000"/>
                    <a:lumOff val="35000"/>
                  </a:schemeClr>
                </a:solidFill>
                <a:latin typeface="Century Gothic" panose="020B0502020202020204" pitchFamily="34" charset="0"/>
                <a:ea typeface="Century Gothic"/>
              </a:rPr>
              <a:t> to say what </a:t>
            </a:r>
            <a:r>
              <a:rPr lang="en-GB" sz="2400" u="sng" spc="-1" dirty="0">
                <a:solidFill>
                  <a:schemeClr val="tx1">
                    <a:lumMod val="65000"/>
                    <a:lumOff val="35000"/>
                  </a:schemeClr>
                </a:solidFill>
                <a:latin typeface="Century Gothic" panose="020B0502020202020204" pitchFamily="34" charset="0"/>
                <a:ea typeface="Century Gothic"/>
              </a:rPr>
              <a:t>sport</a:t>
            </a:r>
            <a:r>
              <a:rPr lang="en-GB" sz="2400" spc="-1" dirty="0">
                <a:solidFill>
                  <a:schemeClr val="tx1">
                    <a:lumMod val="65000"/>
                    <a:lumOff val="35000"/>
                  </a:schemeClr>
                </a:solidFill>
                <a:latin typeface="Century Gothic" panose="020B0502020202020204" pitchFamily="34" charset="0"/>
                <a:ea typeface="Century Gothic"/>
              </a:rPr>
              <a:t> you play:</a:t>
            </a:r>
            <a:endParaRPr lang="en-GB" sz="2400" dirty="0">
              <a:solidFill>
                <a:schemeClr val="tx1">
                  <a:lumMod val="65000"/>
                  <a:lumOff val="35000"/>
                </a:schemeClr>
              </a:solidFill>
            </a:endParaRPr>
          </a:p>
        </p:txBody>
      </p:sp>
      <p:sp>
        <p:nvSpPr>
          <p:cNvPr id="77" name="Speech Bubble: Rectangle with Corners Rounded 76">
            <a:extLst>
              <a:ext uri="{FF2B5EF4-FFF2-40B4-BE49-F238E27FC236}">
                <a16:creationId xmlns:a16="http://schemas.microsoft.com/office/drawing/2014/main" id="{FC6864CE-853B-3B1A-4567-81C62D1D90FE}"/>
              </a:ext>
            </a:extLst>
          </p:cNvPr>
          <p:cNvSpPr/>
          <p:nvPr/>
        </p:nvSpPr>
        <p:spPr>
          <a:xfrm>
            <a:off x="9010092" y="14421465"/>
            <a:ext cx="2447571" cy="1071424"/>
          </a:xfrm>
          <a:prstGeom prst="wedgeRoundRectCallout">
            <a:avLst>
              <a:gd name="adj1" fmla="val -92029"/>
              <a:gd name="adj2" fmla="val 1792"/>
              <a:gd name="adj3" fmla="val 16667"/>
            </a:avLst>
          </a:prstGeom>
          <a:solidFill>
            <a:srgbClr val="CFF3F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In English we don’t use any article here.</a:t>
            </a:r>
            <a:endParaRPr lang="en-GB" sz="2000" dirty="0">
              <a:solidFill>
                <a:schemeClr val="tx1"/>
              </a:solidFill>
              <a:latin typeface="Century Gothic" panose="020F0302020204030204"/>
            </a:endParaRPr>
          </a:p>
        </p:txBody>
      </p:sp>
      <p:sp>
        <p:nvSpPr>
          <p:cNvPr id="78" name="Speech Bubble: Rectangle with Corners Rounded 77">
            <a:extLst>
              <a:ext uri="{FF2B5EF4-FFF2-40B4-BE49-F238E27FC236}">
                <a16:creationId xmlns:a16="http://schemas.microsoft.com/office/drawing/2014/main" id="{3008A804-ECB7-2FDA-75ED-8DF7CF6FD9F5}"/>
              </a:ext>
            </a:extLst>
          </p:cNvPr>
          <p:cNvSpPr/>
          <p:nvPr/>
        </p:nvSpPr>
        <p:spPr>
          <a:xfrm>
            <a:off x="499548" y="12224090"/>
            <a:ext cx="2092613" cy="339524"/>
          </a:xfrm>
          <a:prstGeom prst="wedgeRoundRectCallout">
            <a:avLst>
              <a:gd name="adj1" fmla="val 37995"/>
              <a:gd name="adj2" fmla="val 91278"/>
              <a:gd name="adj3" fmla="val 16667"/>
            </a:avLst>
          </a:prstGeom>
          <a:solidFill>
            <a:srgbClr val="CFF3F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a:t>
            </a:r>
            <a:r>
              <a:rPr lang="en-GB" sz="2000" dirty="0">
                <a:solidFill>
                  <a:schemeClr val="tx1"/>
                </a:solidFill>
                <a:latin typeface="Century Gothic" panose="020B0502020202020204" pitchFamily="34" charset="0"/>
              </a:rPr>
              <a:t>de</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 + le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t>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t>du</a:t>
            </a:r>
            <a:endParaRPr lang="en-GB" sz="2000" b="1" dirty="0">
              <a:solidFill>
                <a:schemeClr val="tx1"/>
              </a:solidFill>
              <a:latin typeface="Century Gothic" panose="020F0302020204030204"/>
            </a:endParaRPr>
          </a:p>
        </p:txBody>
      </p:sp>
    </p:spTree>
    <p:extLst>
      <p:ext uri="{BB962C8B-B14F-4D97-AF65-F5344CB8AC3E}">
        <p14:creationId xmlns:p14="http://schemas.microsoft.com/office/powerpoint/2010/main" val="1586753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9CB120E0-1BD4-AABB-CF01-4D52ED08B7B7}"/>
              </a:ext>
            </a:extLst>
          </p:cNvPr>
          <p:cNvSpPr/>
          <p:nvPr/>
        </p:nvSpPr>
        <p:spPr>
          <a:xfrm>
            <a:off x="170357" y="10707801"/>
            <a:ext cx="11723927" cy="5198874"/>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786710" y="218698"/>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5</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347267" y="15437156"/>
            <a:ext cx="912053" cy="651262"/>
            <a:chOff x="10804163" y="15567396"/>
            <a:chExt cx="912053" cy="651262"/>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6292" y="15720343"/>
              <a:ext cx="55335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22</a:t>
              </a:r>
            </a:p>
          </p:txBody>
        </p:sp>
      </p:grpSp>
      <p:grpSp>
        <p:nvGrpSpPr>
          <p:cNvPr id="5" name="Group 4">
            <a:extLst>
              <a:ext uri="{FF2B5EF4-FFF2-40B4-BE49-F238E27FC236}">
                <a16:creationId xmlns:a16="http://schemas.microsoft.com/office/drawing/2014/main" id="{A1751062-4A57-E636-AA14-3AA71CE6F6C9}"/>
              </a:ext>
            </a:extLst>
          </p:cNvPr>
          <p:cNvGrpSpPr/>
          <p:nvPr/>
        </p:nvGrpSpPr>
        <p:grpSpPr>
          <a:xfrm>
            <a:off x="264883" y="901348"/>
            <a:ext cx="2268556" cy="862054"/>
            <a:chOff x="314909" y="12083263"/>
            <a:chExt cx="2268556" cy="862054"/>
          </a:xfrm>
        </p:grpSpPr>
        <p:sp>
          <p:nvSpPr>
            <p:cNvPr id="6" name="Title 1">
              <a:extLst>
                <a:ext uri="{FF2B5EF4-FFF2-40B4-BE49-F238E27FC236}">
                  <a16:creationId xmlns:a16="http://schemas.microsoft.com/office/drawing/2014/main" id="{EB116343-7132-8E13-E7E5-8759ABC7EAA6}"/>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9" name="Picture 8" descr="A logo of a book&#10;&#10;Description automatically generated with low confidence">
              <a:extLst>
                <a:ext uri="{FF2B5EF4-FFF2-40B4-BE49-F238E27FC236}">
                  <a16:creationId xmlns:a16="http://schemas.microsoft.com/office/drawing/2014/main" id="{FE12DA92-8132-9C6B-77F5-8D53A18C9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12" name="TextBox 11">
            <a:extLst>
              <a:ext uri="{FF2B5EF4-FFF2-40B4-BE49-F238E27FC236}">
                <a16:creationId xmlns:a16="http://schemas.microsoft.com/office/drawing/2014/main" id="{C46931B3-EEA4-E8B6-C256-CC49218A1FA6}"/>
              </a:ext>
            </a:extLst>
          </p:cNvPr>
          <p:cNvSpPr txBox="1"/>
          <p:nvPr/>
        </p:nvSpPr>
        <p:spPr>
          <a:xfrm>
            <a:off x="2542160" y="1058749"/>
            <a:ext cx="622478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Clémentine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écrit</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des messages à Adèle.</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13" name="TextBox 12">
            <a:extLst>
              <a:ext uri="{FF2B5EF4-FFF2-40B4-BE49-F238E27FC236}">
                <a16:creationId xmlns:a16="http://schemas.microsoft.com/office/drawing/2014/main" id="{F749BAF9-CD1C-1340-8973-161C583DF404}"/>
              </a:ext>
            </a:extLst>
          </p:cNvPr>
          <p:cNvSpPr txBox="1"/>
          <p:nvPr/>
        </p:nvSpPr>
        <p:spPr>
          <a:xfrm>
            <a:off x="330905" y="1635667"/>
            <a:ext cx="11563379" cy="4764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Mais il y a un </a:t>
            </a: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problème</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 ! C’est un sport </a:t>
            </a:r>
            <a:r>
              <a:rPr lang="en-GB" sz="2400"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ou</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 un instrument ?</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4" name="Picture 13" descr="Map&#10;&#10;Description automatically generated">
            <a:extLst>
              <a:ext uri="{FF2B5EF4-FFF2-40B4-BE49-F238E27FC236}">
                <a16:creationId xmlns:a16="http://schemas.microsoft.com/office/drawing/2014/main" id="{7F3338B3-0A28-BAC4-0DE2-FE76CC4279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3583" y="550433"/>
            <a:ext cx="2199422" cy="1565442"/>
          </a:xfrm>
          <a:prstGeom prst="rect">
            <a:avLst/>
          </a:prstGeom>
        </p:spPr>
      </p:pic>
      <p:pic>
        <p:nvPicPr>
          <p:cNvPr id="15" name="Picture 14">
            <a:extLst>
              <a:ext uri="{FF2B5EF4-FFF2-40B4-BE49-F238E27FC236}">
                <a16:creationId xmlns:a16="http://schemas.microsoft.com/office/drawing/2014/main" id="{28A325C6-640D-1FAA-E23E-34A9D0AB8647}"/>
              </a:ext>
            </a:extLst>
          </p:cNvPr>
          <p:cNvPicPr>
            <a:picLocks noChangeAspect="1"/>
          </p:cNvPicPr>
          <p:nvPr/>
        </p:nvPicPr>
        <p:blipFill>
          <a:blip r:embed="rId7"/>
          <a:stretch>
            <a:fillRect/>
          </a:stretch>
        </p:blipFill>
        <p:spPr>
          <a:xfrm>
            <a:off x="620370" y="2120436"/>
            <a:ext cx="10382553" cy="4423274"/>
          </a:xfrm>
          <a:prstGeom prst="rect">
            <a:avLst/>
          </a:prstGeom>
        </p:spPr>
      </p:pic>
      <p:sp>
        <p:nvSpPr>
          <p:cNvPr id="17" name="Title 1">
            <a:extLst>
              <a:ext uri="{FF2B5EF4-FFF2-40B4-BE49-F238E27FC236}">
                <a16:creationId xmlns:a16="http://schemas.microsoft.com/office/drawing/2014/main" id="{428F302E-0AC8-CD68-0866-A24A53A18662}"/>
              </a:ext>
            </a:extLst>
          </p:cNvPr>
          <p:cNvSpPr txBox="1">
            <a:spLocks/>
          </p:cNvSpPr>
          <p:nvPr/>
        </p:nvSpPr>
        <p:spPr>
          <a:xfrm>
            <a:off x="9778468" y="11048281"/>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8" name="Google Shape;170;p8" descr="Jigsaw, Puzzle, Piece, Game, Concept, Solution">
            <a:extLst>
              <a:ext uri="{FF2B5EF4-FFF2-40B4-BE49-F238E27FC236}">
                <a16:creationId xmlns:a16="http://schemas.microsoft.com/office/drawing/2014/main" id="{A73456B3-6BFA-028B-5560-A1075538D08F}"/>
              </a:ext>
            </a:extLst>
          </p:cNvPr>
          <p:cNvPicPr preferRelativeResize="0"/>
          <p:nvPr/>
        </p:nvPicPr>
        <p:blipFill rotWithShape="1">
          <a:blip r:embed="rId8">
            <a:alphaModFix/>
          </a:blip>
          <a:srcRect/>
          <a:stretch/>
        </p:blipFill>
        <p:spPr>
          <a:xfrm>
            <a:off x="9496131" y="10889346"/>
            <a:ext cx="564673" cy="593358"/>
          </a:xfrm>
          <a:prstGeom prst="rect">
            <a:avLst/>
          </a:prstGeom>
          <a:noFill/>
          <a:ln>
            <a:noFill/>
          </a:ln>
        </p:spPr>
      </p:pic>
      <p:sp>
        <p:nvSpPr>
          <p:cNvPr id="19" name="CustomShape 3">
            <a:extLst>
              <a:ext uri="{FF2B5EF4-FFF2-40B4-BE49-F238E27FC236}">
                <a16:creationId xmlns:a16="http://schemas.microsoft.com/office/drawing/2014/main" id="{2473F57B-260A-4679-E40B-04BCFE0DF9EF}"/>
              </a:ext>
            </a:extLst>
          </p:cNvPr>
          <p:cNvSpPr/>
          <p:nvPr/>
        </p:nvSpPr>
        <p:spPr>
          <a:xfrm>
            <a:off x="353963" y="11176417"/>
            <a:ext cx="9600673" cy="6936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Use </a:t>
            </a:r>
            <a:r>
              <a:rPr lang="en-GB" sz="2400" b="1" strike="noStrike" spc="-1" dirty="0" err="1">
                <a:solidFill>
                  <a:schemeClr val="tx1">
                    <a:lumMod val="65000"/>
                    <a:lumOff val="35000"/>
                  </a:schemeClr>
                </a:solidFill>
                <a:latin typeface="Century Gothic" panose="020B0502020202020204" pitchFamily="34" charset="0"/>
                <a:ea typeface="Century Gothic"/>
              </a:rPr>
              <a:t>mon</a:t>
            </a:r>
            <a:r>
              <a:rPr lang="en-GB" sz="2400" b="1" strike="noStrike" spc="-1" dirty="0">
                <a:solidFill>
                  <a:schemeClr val="tx1">
                    <a:lumMod val="65000"/>
                    <a:lumOff val="35000"/>
                  </a:schemeClr>
                </a:solidFill>
                <a:latin typeface="Century Gothic" panose="020B0502020202020204" pitchFamily="34" charset="0"/>
                <a:ea typeface="Century Gothic"/>
              </a:rPr>
              <a:t> </a:t>
            </a:r>
            <a:r>
              <a:rPr lang="en-GB" sz="2400" spc="-1" dirty="0">
                <a:solidFill>
                  <a:schemeClr val="tx1">
                    <a:lumMod val="65000"/>
                    <a:lumOff val="35000"/>
                  </a:schemeClr>
                </a:solidFill>
                <a:latin typeface="Century Gothic" panose="020B0502020202020204" pitchFamily="34" charset="0"/>
                <a:ea typeface="Century Gothic"/>
              </a:rPr>
              <a:t>(my – masculine) </a:t>
            </a:r>
            <a:r>
              <a:rPr lang="en-GB" sz="2400" strike="noStrike" spc="-1" dirty="0">
                <a:solidFill>
                  <a:schemeClr val="tx1">
                    <a:lumMod val="65000"/>
                    <a:lumOff val="35000"/>
                  </a:schemeClr>
                </a:solidFill>
                <a:latin typeface="Century Gothic" panose="020B0502020202020204" pitchFamily="34" charset="0"/>
                <a:ea typeface="Century Gothic"/>
              </a:rPr>
              <a:t>and </a:t>
            </a:r>
            <a:r>
              <a:rPr lang="en-GB" sz="2400" b="1" strike="noStrike" spc="-1" dirty="0">
                <a:solidFill>
                  <a:schemeClr val="tx1">
                    <a:lumMod val="65000"/>
                    <a:lumOff val="35000"/>
                  </a:schemeClr>
                </a:solidFill>
                <a:latin typeface="Century Gothic" panose="020B0502020202020204" pitchFamily="34" charset="0"/>
                <a:ea typeface="Century Gothic"/>
              </a:rPr>
              <a:t>ma </a:t>
            </a:r>
            <a:r>
              <a:rPr lang="en-GB" sz="2400" strike="noStrike" spc="-1" dirty="0">
                <a:solidFill>
                  <a:schemeClr val="tx1">
                    <a:lumMod val="65000"/>
                    <a:lumOff val="35000"/>
                  </a:schemeClr>
                </a:solidFill>
                <a:latin typeface="Century Gothic" panose="020B0502020202020204" pitchFamily="34" charset="0"/>
                <a:ea typeface="Century Gothic"/>
              </a:rPr>
              <a:t>(my – feminine) and </a:t>
            </a:r>
            <a:r>
              <a:rPr lang="en-GB" sz="2400" b="1" strike="noStrike" spc="-1" dirty="0">
                <a:solidFill>
                  <a:schemeClr val="tx1">
                    <a:lumMod val="65000"/>
                    <a:lumOff val="35000"/>
                  </a:schemeClr>
                </a:solidFill>
                <a:latin typeface="Century Gothic" panose="020B0502020202020204" pitchFamily="34" charset="0"/>
                <a:ea typeface="Century Gothic"/>
              </a:rPr>
              <a:t>ton </a:t>
            </a:r>
            <a:r>
              <a:rPr lang="en-GB" sz="2400" strike="noStrike" spc="-1" dirty="0">
                <a:solidFill>
                  <a:schemeClr val="tx1">
                    <a:lumMod val="65000"/>
                    <a:lumOff val="35000"/>
                  </a:schemeClr>
                </a:solidFill>
                <a:latin typeface="Century Gothic" panose="020B0502020202020204" pitchFamily="34" charset="0"/>
                <a:ea typeface="Century Gothic"/>
              </a:rPr>
              <a:t>(your – masculine) and </a:t>
            </a:r>
            <a:r>
              <a:rPr lang="en-GB" sz="2400" b="1" strike="noStrike" spc="-1" dirty="0">
                <a:solidFill>
                  <a:schemeClr val="tx1">
                    <a:lumMod val="65000"/>
                    <a:lumOff val="35000"/>
                  </a:schemeClr>
                </a:solidFill>
                <a:latin typeface="Century Gothic" panose="020B0502020202020204" pitchFamily="34" charset="0"/>
                <a:ea typeface="Century Gothic"/>
              </a:rPr>
              <a:t>ta </a:t>
            </a:r>
            <a:r>
              <a:rPr lang="en-GB" sz="2400" strike="noStrike" spc="-1" dirty="0">
                <a:solidFill>
                  <a:schemeClr val="tx1">
                    <a:lumMod val="65000"/>
                    <a:lumOff val="35000"/>
                  </a:schemeClr>
                </a:solidFill>
                <a:latin typeface="Century Gothic" panose="020B0502020202020204" pitchFamily="34" charset="0"/>
                <a:ea typeface="Century Gothic"/>
              </a:rPr>
              <a:t>(your – feminine) with singular nouns.</a:t>
            </a:r>
            <a:r>
              <a:rPr lang="en-GB" sz="2400" b="1"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20" name="Title 1">
            <a:extLst>
              <a:ext uri="{FF2B5EF4-FFF2-40B4-BE49-F238E27FC236}">
                <a16:creationId xmlns:a16="http://schemas.microsoft.com/office/drawing/2014/main" id="{C54E3897-C771-048B-3D2B-9935095C6C19}"/>
              </a:ext>
            </a:extLst>
          </p:cNvPr>
          <p:cNvSpPr txBox="1">
            <a:spLocks/>
          </p:cNvSpPr>
          <p:nvPr/>
        </p:nvSpPr>
        <p:spPr>
          <a:xfrm>
            <a:off x="361940" y="10817593"/>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err="1">
                <a:solidFill>
                  <a:schemeClr val="tx1">
                    <a:lumMod val="65000"/>
                    <a:lumOff val="35000"/>
                  </a:schemeClr>
                </a:solidFill>
                <a:latin typeface="Century Gothic" panose="020B0502020202020204" pitchFamily="34" charset="0"/>
                <a:ea typeface="Century Gothic"/>
              </a:rPr>
              <a:t>mon</a:t>
            </a:r>
            <a:r>
              <a:rPr lang="en-GB" sz="2400" b="1" spc="-1" dirty="0">
                <a:solidFill>
                  <a:schemeClr val="tx1">
                    <a:lumMod val="65000"/>
                    <a:lumOff val="35000"/>
                  </a:schemeClr>
                </a:solidFill>
                <a:latin typeface="Century Gothic" panose="020B0502020202020204" pitchFamily="34" charset="0"/>
                <a:ea typeface="Century Gothic"/>
              </a:rPr>
              <a:t>, ma, </a:t>
            </a:r>
            <a:r>
              <a:rPr lang="en-GB" sz="2400" b="1" spc="-1" dirty="0" err="1">
                <a:solidFill>
                  <a:schemeClr val="tx1">
                    <a:lumMod val="65000"/>
                    <a:lumOff val="35000"/>
                  </a:schemeClr>
                </a:solidFill>
                <a:latin typeface="Century Gothic" panose="020B0502020202020204" pitchFamily="34" charset="0"/>
                <a:ea typeface="Century Gothic"/>
              </a:rPr>
              <a:t>mes</a:t>
            </a:r>
            <a:r>
              <a:rPr lang="en-GB" sz="2400" b="1" spc="-1" dirty="0">
                <a:solidFill>
                  <a:schemeClr val="tx1">
                    <a:lumMod val="65000"/>
                    <a:lumOff val="35000"/>
                  </a:schemeClr>
                </a:solidFill>
                <a:latin typeface="Century Gothic" panose="020B0502020202020204" pitchFamily="34" charset="0"/>
                <a:ea typeface="Century Gothic"/>
              </a:rPr>
              <a:t> | ton, ta, </a:t>
            </a:r>
            <a:r>
              <a:rPr lang="en-GB" sz="2400" b="1" spc="-1" dirty="0" err="1">
                <a:solidFill>
                  <a:schemeClr val="tx1">
                    <a:lumMod val="65000"/>
                    <a:lumOff val="35000"/>
                  </a:schemeClr>
                </a:solidFill>
                <a:latin typeface="Century Gothic" panose="020B0502020202020204" pitchFamily="34" charset="0"/>
                <a:ea typeface="Century Gothic"/>
              </a:rPr>
              <a:t>tes</a:t>
            </a:r>
            <a:endParaRPr lang="en-GB" sz="2400" dirty="0">
              <a:solidFill>
                <a:schemeClr val="tx1">
                  <a:lumMod val="65000"/>
                  <a:lumOff val="35000"/>
                </a:schemeClr>
              </a:solidFill>
            </a:endParaRPr>
          </a:p>
        </p:txBody>
      </p:sp>
      <p:sp>
        <p:nvSpPr>
          <p:cNvPr id="21" name="Rectangle: Rounded Corners 20">
            <a:extLst>
              <a:ext uri="{FF2B5EF4-FFF2-40B4-BE49-F238E27FC236}">
                <a16:creationId xmlns:a16="http://schemas.microsoft.com/office/drawing/2014/main" id="{66818D12-2F97-9DD7-A72A-3A1A86EC0AD3}"/>
              </a:ext>
            </a:extLst>
          </p:cNvPr>
          <p:cNvSpPr/>
          <p:nvPr/>
        </p:nvSpPr>
        <p:spPr>
          <a:xfrm>
            <a:off x="441474" y="12602636"/>
            <a:ext cx="2091965" cy="45788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Rectangle 21">
            <a:extLst>
              <a:ext uri="{FF2B5EF4-FFF2-40B4-BE49-F238E27FC236}">
                <a16:creationId xmlns:a16="http://schemas.microsoft.com/office/drawing/2014/main" id="{4577497C-EEE8-EEF0-D5D8-2E8A29A91C46}"/>
              </a:ext>
            </a:extLst>
          </p:cNvPr>
          <p:cNvSpPr/>
          <p:nvPr/>
        </p:nvSpPr>
        <p:spPr>
          <a:xfrm>
            <a:off x="3056851" y="12624163"/>
            <a:ext cx="236072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my brothers</a:t>
            </a:r>
            <a:endParaRPr lang="en-GB" sz="2400" dirty="0">
              <a:solidFill>
                <a:schemeClr val="tx1">
                  <a:lumMod val="65000"/>
                  <a:lumOff val="35000"/>
                </a:schemeClr>
              </a:solidFill>
            </a:endParaRPr>
          </a:p>
        </p:txBody>
      </p:sp>
      <p:sp>
        <p:nvSpPr>
          <p:cNvPr id="27" name="Google Shape;433;p6">
            <a:extLst>
              <a:ext uri="{FF2B5EF4-FFF2-40B4-BE49-F238E27FC236}">
                <a16:creationId xmlns:a16="http://schemas.microsoft.com/office/drawing/2014/main" id="{67A38FD5-6FAF-E60E-7B78-8BD6967BF97C}"/>
              </a:ext>
            </a:extLst>
          </p:cNvPr>
          <p:cNvSpPr txBox="1"/>
          <p:nvPr/>
        </p:nvSpPr>
        <p:spPr>
          <a:xfrm>
            <a:off x="2637972" y="12624163"/>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28" name="TextBox 27">
            <a:extLst>
              <a:ext uri="{FF2B5EF4-FFF2-40B4-BE49-F238E27FC236}">
                <a16:creationId xmlns:a16="http://schemas.microsoft.com/office/drawing/2014/main" id="{C97365C8-4E8C-610F-7DF8-784CCB1CF45A}"/>
              </a:ext>
            </a:extLst>
          </p:cNvPr>
          <p:cNvSpPr txBox="1"/>
          <p:nvPr/>
        </p:nvSpPr>
        <p:spPr>
          <a:xfrm>
            <a:off x="444393" y="12598852"/>
            <a:ext cx="18661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2">
                    <a:lumMod val="25000"/>
                  </a:schemeClr>
                </a:solidFill>
                <a:latin typeface="Century Gothic" panose="020F0302020204030204"/>
              </a:rPr>
              <a:t>mes</a:t>
            </a:r>
            <a:r>
              <a:rPr lang="en-GB" sz="2400" b="1" kern="0" dirty="0">
                <a:solidFill>
                  <a:schemeClr val="bg2">
                    <a:lumMod val="25000"/>
                  </a:schemeClr>
                </a:solidFill>
                <a:latin typeface="Century Gothic" panose="020F0302020204030204"/>
              </a:rPr>
              <a:t> </a:t>
            </a:r>
            <a:r>
              <a:rPr lang="en-GB" sz="2400" kern="0" dirty="0">
                <a:solidFill>
                  <a:schemeClr val="bg2">
                    <a:lumMod val="25000"/>
                  </a:schemeClr>
                </a:solidFill>
                <a:latin typeface="Century Gothic" panose="020F0302020204030204"/>
              </a:rPr>
              <a:t>frères</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31" name="Speech Bubble: Rectangle with Corners Rounded 30">
            <a:extLst>
              <a:ext uri="{FF2B5EF4-FFF2-40B4-BE49-F238E27FC236}">
                <a16:creationId xmlns:a16="http://schemas.microsoft.com/office/drawing/2014/main" id="{75D33CA3-F211-A11C-5E65-80C90C75480D}"/>
              </a:ext>
            </a:extLst>
          </p:cNvPr>
          <p:cNvSpPr/>
          <p:nvPr/>
        </p:nvSpPr>
        <p:spPr>
          <a:xfrm>
            <a:off x="530778" y="15078261"/>
            <a:ext cx="1997743" cy="726305"/>
          </a:xfrm>
          <a:prstGeom prst="wedgeRoundRectCallout">
            <a:avLst>
              <a:gd name="adj1" fmla="val -21147"/>
              <a:gd name="adj2" fmla="val -76215"/>
              <a:gd name="adj3" fmla="val 16667"/>
            </a:avLst>
          </a:prstGeom>
          <a:solidFill>
            <a:srgbClr val="CFF3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b="1" dirty="0">
                <a:solidFill>
                  <a:schemeClr val="tx1"/>
                </a:solidFill>
                <a:latin typeface="Century Gothic" panose="020B0502020202020204" pitchFamily="34" charset="0"/>
              </a:rPr>
              <a:t>⚠</a:t>
            </a:r>
            <a:r>
              <a:rPr lang="en-GB" sz="2000" dirty="0">
                <a:solidFill>
                  <a:schemeClr val="tx1"/>
                </a:solidFill>
                <a:latin typeface="Century Gothic" panose="020B0502020202020204" pitchFamily="34" charset="0"/>
              </a:rPr>
              <a:t> </a:t>
            </a:r>
            <a:r>
              <a:rPr lang="en-GB" sz="2000" dirty="0">
                <a:solidFill>
                  <a:schemeClr val="tx1"/>
                </a:solidFill>
                <a:latin typeface="Century Gothic" panose="020F0302020204030204"/>
              </a:rPr>
              <a:t>Remember </a:t>
            </a:r>
            <a:r>
              <a:rPr lang="en-GB" sz="2000" dirty="0">
                <a:solidFill>
                  <a:srgbClr val="FF3888"/>
                </a:solidFill>
                <a:latin typeface="Century Gothic" panose="020F0302020204030204"/>
              </a:rPr>
              <a:t>liaison</a:t>
            </a:r>
            <a:r>
              <a:rPr lang="en-GB" sz="2000" dirty="0">
                <a:solidFill>
                  <a:schemeClr val="tx1"/>
                </a:solidFill>
                <a:latin typeface="Century Gothic" panose="020F0302020204030204"/>
              </a:rPr>
              <a:t>, here!</a:t>
            </a:r>
            <a:endParaRPr lang="en-GB" u="sng" dirty="0">
              <a:solidFill>
                <a:schemeClr val="tx1"/>
              </a:solidFill>
              <a:latin typeface="Century Gothic" panose="020B0502020202020204" pitchFamily="34" charset="0"/>
            </a:endParaRPr>
          </a:p>
        </p:txBody>
      </p:sp>
      <p:sp>
        <p:nvSpPr>
          <p:cNvPr id="35" name="CustomShape 3">
            <a:extLst>
              <a:ext uri="{FF2B5EF4-FFF2-40B4-BE49-F238E27FC236}">
                <a16:creationId xmlns:a16="http://schemas.microsoft.com/office/drawing/2014/main" id="{E132E588-E13E-D561-D5C3-F9172347E358}"/>
              </a:ext>
            </a:extLst>
          </p:cNvPr>
          <p:cNvSpPr/>
          <p:nvPr/>
        </p:nvSpPr>
        <p:spPr>
          <a:xfrm>
            <a:off x="353962" y="12083419"/>
            <a:ext cx="9600673" cy="5050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spc="-1" dirty="0">
                <a:solidFill>
                  <a:schemeClr val="tx1">
                    <a:lumMod val="65000"/>
                    <a:lumOff val="35000"/>
                  </a:schemeClr>
                </a:solidFill>
                <a:latin typeface="Century Gothic" panose="020B0502020202020204" pitchFamily="34" charset="0"/>
                <a:ea typeface="Century Gothic"/>
              </a:rPr>
              <a:t>‘My’ with </a:t>
            </a:r>
            <a:r>
              <a:rPr lang="en-GB" sz="2400" u="sng" spc="-1" dirty="0">
                <a:solidFill>
                  <a:schemeClr val="tx1">
                    <a:lumMod val="65000"/>
                    <a:lumOff val="35000"/>
                  </a:schemeClr>
                </a:solidFill>
                <a:latin typeface="Century Gothic" panose="020B0502020202020204" pitchFamily="34" charset="0"/>
                <a:ea typeface="Century Gothic"/>
              </a:rPr>
              <a:t>all</a:t>
            </a:r>
            <a:r>
              <a:rPr lang="en-GB" sz="2400" spc="-1" dirty="0">
                <a:solidFill>
                  <a:schemeClr val="tx1">
                    <a:lumMod val="65000"/>
                    <a:lumOff val="35000"/>
                  </a:schemeClr>
                </a:solidFill>
                <a:latin typeface="Century Gothic" panose="020B0502020202020204" pitchFamily="34" charset="0"/>
                <a:ea typeface="Century Gothic"/>
              </a:rPr>
              <a:t> plural nouns is </a:t>
            </a:r>
            <a:r>
              <a:rPr lang="en-GB" sz="2400" b="1" spc="-1" dirty="0" err="1">
                <a:solidFill>
                  <a:schemeClr val="tx1">
                    <a:lumMod val="65000"/>
                    <a:lumOff val="35000"/>
                  </a:schemeClr>
                </a:solidFill>
                <a:latin typeface="Century Gothic" panose="020B0502020202020204" pitchFamily="34" charset="0"/>
                <a:ea typeface="Century Gothic"/>
              </a:rPr>
              <a:t>mes</a:t>
            </a:r>
            <a:r>
              <a:rPr lang="en-GB" sz="2400" spc="-1" dirty="0">
                <a:solidFill>
                  <a:schemeClr val="tx1">
                    <a:lumMod val="65000"/>
                    <a:lumOff val="35000"/>
                  </a:schemeClr>
                </a:solidFill>
                <a:latin typeface="Century Gothic" panose="020B0502020202020204" pitchFamily="34" charset="0"/>
                <a:ea typeface="Century Gothic"/>
              </a:rPr>
              <a:t>. ‘Your’ with </a:t>
            </a:r>
            <a:r>
              <a:rPr lang="en-GB" sz="2400" u="sng" spc="-1" dirty="0">
                <a:solidFill>
                  <a:schemeClr val="tx1">
                    <a:lumMod val="65000"/>
                    <a:lumOff val="35000"/>
                  </a:schemeClr>
                </a:solidFill>
                <a:latin typeface="Century Gothic" panose="020B0502020202020204" pitchFamily="34" charset="0"/>
                <a:ea typeface="Century Gothic"/>
              </a:rPr>
              <a:t>all</a:t>
            </a:r>
            <a:r>
              <a:rPr lang="en-GB" sz="2400" spc="-1" dirty="0">
                <a:solidFill>
                  <a:schemeClr val="tx1">
                    <a:lumMod val="65000"/>
                    <a:lumOff val="35000"/>
                  </a:schemeClr>
                </a:solidFill>
                <a:latin typeface="Century Gothic" panose="020B0502020202020204" pitchFamily="34" charset="0"/>
                <a:ea typeface="Century Gothic"/>
              </a:rPr>
              <a:t> plural nouns is </a:t>
            </a:r>
            <a:r>
              <a:rPr lang="en-GB" sz="2400" b="1" spc="-1" dirty="0" err="1">
                <a:solidFill>
                  <a:schemeClr val="tx1">
                    <a:lumMod val="65000"/>
                    <a:lumOff val="35000"/>
                  </a:schemeClr>
                </a:solidFill>
                <a:latin typeface="Century Gothic" panose="020B0502020202020204" pitchFamily="34" charset="0"/>
                <a:ea typeface="Century Gothic"/>
              </a:rPr>
              <a:t>tes</a:t>
            </a:r>
            <a:r>
              <a:rPr lang="en-GB" sz="2400" spc="-1" dirty="0">
                <a:solidFill>
                  <a:schemeClr val="tx1">
                    <a:lumMod val="65000"/>
                    <a:lumOff val="35000"/>
                  </a:schemeClr>
                </a:solidFill>
                <a:latin typeface="Century Gothic" panose="020B0502020202020204" pitchFamily="34" charset="0"/>
                <a:ea typeface="Century Gothic"/>
              </a:rPr>
              <a:t>.</a:t>
            </a:r>
            <a:endParaRPr lang="en-GB" sz="2400" b="0" strike="noStrike" spc="-1" dirty="0">
              <a:solidFill>
                <a:schemeClr val="tx1">
                  <a:lumMod val="65000"/>
                  <a:lumOff val="35000"/>
                </a:schemeClr>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6D18D08F-B18B-995F-DA41-BB244FBE1A82}"/>
              </a:ext>
            </a:extLst>
          </p:cNvPr>
          <p:cNvSpPr/>
          <p:nvPr/>
        </p:nvSpPr>
        <p:spPr>
          <a:xfrm>
            <a:off x="436556" y="13138494"/>
            <a:ext cx="2091965" cy="45788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7" name="Rectangle 36">
            <a:extLst>
              <a:ext uri="{FF2B5EF4-FFF2-40B4-BE49-F238E27FC236}">
                <a16:creationId xmlns:a16="http://schemas.microsoft.com/office/drawing/2014/main" id="{203E5C4E-AEA8-808C-B64B-CD2F3CBD70B3}"/>
              </a:ext>
            </a:extLst>
          </p:cNvPr>
          <p:cNvSpPr/>
          <p:nvPr/>
        </p:nvSpPr>
        <p:spPr>
          <a:xfrm>
            <a:off x="3022437" y="13160021"/>
            <a:ext cx="236072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my sisters</a:t>
            </a:r>
            <a:endParaRPr lang="en-GB" sz="2400" dirty="0">
              <a:solidFill>
                <a:schemeClr val="tx1">
                  <a:lumMod val="65000"/>
                  <a:lumOff val="35000"/>
                </a:schemeClr>
              </a:solidFill>
            </a:endParaRPr>
          </a:p>
        </p:txBody>
      </p:sp>
      <p:sp>
        <p:nvSpPr>
          <p:cNvPr id="38" name="Google Shape;433;p6">
            <a:extLst>
              <a:ext uri="{FF2B5EF4-FFF2-40B4-BE49-F238E27FC236}">
                <a16:creationId xmlns:a16="http://schemas.microsoft.com/office/drawing/2014/main" id="{C65BD038-7F34-7A3E-5EE1-1FECE4170D2B}"/>
              </a:ext>
            </a:extLst>
          </p:cNvPr>
          <p:cNvSpPr txBox="1"/>
          <p:nvPr/>
        </p:nvSpPr>
        <p:spPr>
          <a:xfrm>
            <a:off x="2603558" y="1316002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39" name="TextBox 38">
            <a:extLst>
              <a:ext uri="{FF2B5EF4-FFF2-40B4-BE49-F238E27FC236}">
                <a16:creationId xmlns:a16="http://schemas.microsoft.com/office/drawing/2014/main" id="{165FC3DE-6DFB-8963-C970-231C893D7917}"/>
              </a:ext>
            </a:extLst>
          </p:cNvPr>
          <p:cNvSpPr txBox="1"/>
          <p:nvPr/>
        </p:nvSpPr>
        <p:spPr>
          <a:xfrm>
            <a:off x="449307" y="13115046"/>
            <a:ext cx="1866188" cy="461665"/>
          </a:xfrm>
          <a:prstGeom prst="rect">
            <a:avLst/>
          </a:prstGeom>
          <a:noFill/>
        </p:spPr>
        <p:txBody>
          <a:bodyPr wrap="square" rtlCol="0">
            <a:spAutoFit/>
          </a:bodyPr>
          <a:lstStyle/>
          <a:p>
            <a:pPr lvl="0" defTabSz="914400">
              <a:defRPr/>
            </a:pPr>
            <a:r>
              <a:rPr lang="en-GB" sz="2400" b="1" kern="0" dirty="0" err="1">
                <a:solidFill>
                  <a:schemeClr val="bg2">
                    <a:lumMod val="25000"/>
                  </a:schemeClr>
                </a:solidFill>
                <a:latin typeface="Century Gothic" panose="020F0302020204030204"/>
              </a:rPr>
              <a:t>mes</a:t>
            </a:r>
            <a:r>
              <a:rPr lang="en-GB" sz="2400" b="1" kern="0" dirty="0">
                <a:solidFill>
                  <a:schemeClr val="bg2">
                    <a:lumMod val="25000"/>
                  </a:schemeClr>
                </a:solidFill>
                <a:latin typeface="Century Gothic" panose="020F0302020204030204"/>
              </a:rPr>
              <a:t> </a:t>
            </a:r>
            <a:r>
              <a:rPr lang="en-GB" sz="2400" kern="0" dirty="0" err="1">
                <a:solidFill>
                  <a:schemeClr val="bg2">
                    <a:lumMod val="25000"/>
                  </a:schemeClr>
                </a:solidFill>
                <a:latin typeface="Century Gothic" panose="020F0302020204030204"/>
              </a:rPr>
              <a:t>sœurs</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40" name="Rectangle: Rounded Corners 39">
            <a:extLst>
              <a:ext uri="{FF2B5EF4-FFF2-40B4-BE49-F238E27FC236}">
                <a16:creationId xmlns:a16="http://schemas.microsoft.com/office/drawing/2014/main" id="{8A3A04D0-D5AE-C7FC-FCC4-E42A08EC59BD}"/>
              </a:ext>
            </a:extLst>
          </p:cNvPr>
          <p:cNvSpPr/>
          <p:nvPr/>
        </p:nvSpPr>
        <p:spPr>
          <a:xfrm>
            <a:off x="6650559" y="12578059"/>
            <a:ext cx="2091965" cy="45788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1" name="Rectangle 40">
            <a:extLst>
              <a:ext uri="{FF2B5EF4-FFF2-40B4-BE49-F238E27FC236}">
                <a16:creationId xmlns:a16="http://schemas.microsoft.com/office/drawing/2014/main" id="{18F61963-DFEC-17A8-1183-65269B4AE8E5}"/>
              </a:ext>
            </a:extLst>
          </p:cNvPr>
          <p:cNvSpPr/>
          <p:nvPr/>
        </p:nvSpPr>
        <p:spPr>
          <a:xfrm>
            <a:off x="9265936" y="12599586"/>
            <a:ext cx="236072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your brothers</a:t>
            </a:r>
            <a:endParaRPr lang="en-GB" sz="2400" dirty="0">
              <a:solidFill>
                <a:schemeClr val="tx1">
                  <a:lumMod val="65000"/>
                  <a:lumOff val="35000"/>
                </a:schemeClr>
              </a:solidFill>
            </a:endParaRPr>
          </a:p>
        </p:txBody>
      </p:sp>
      <p:sp>
        <p:nvSpPr>
          <p:cNvPr id="42" name="Google Shape;433;p6">
            <a:extLst>
              <a:ext uri="{FF2B5EF4-FFF2-40B4-BE49-F238E27FC236}">
                <a16:creationId xmlns:a16="http://schemas.microsoft.com/office/drawing/2014/main" id="{9F444147-A0BE-B4D8-8EAD-218C3A5E4F30}"/>
              </a:ext>
            </a:extLst>
          </p:cNvPr>
          <p:cNvSpPr txBox="1"/>
          <p:nvPr/>
        </p:nvSpPr>
        <p:spPr>
          <a:xfrm>
            <a:off x="8847057" y="1259958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3" name="TextBox 42">
            <a:extLst>
              <a:ext uri="{FF2B5EF4-FFF2-40B4-BE49-F238E27FC236}">
                <a16:creationId xmlns:a16="http://schemas.microsoft.com/office/drawing/2014/main" id="{22BE1FC1-6512-3700-60EB-C41F87CFA523}"/>
              </a:ext>
            </a:extLst>
          </p:cNvPr>
          <p:cNvSpPr txBox="1"/>
          <p:nvPr/>
        </p:nvSpPr>
        <p:spPr>
          <a:xfrm>
            <a:off x="6653478" y="12574275"/>
            <a:ext cx="1866188" cy="461665"/>
          </a:xfrm>
          <a:prstGeom prst="rect">
            <a:avLst/>
          </a:prstGeom>
          <a:noFill/>
        </p:spPr>
        <p:txBody>
          <a:bodyPr wrap="square" rtlCol="0">
            <a:spAutoFit/>
          </a:bodyPr>
          <a:lstStyle/>
          <a:p>
            <a:pPr lvl="0" defTabSz="914400">
              <a:defRPr/>
            </a:pPr>
            <a:r>
              <a:rPr lang="en-GB" sz="2400" b="1" kern="0" dirty="0" err="1">
                <a:solidFill>
                  <a:schemeClr val="bg2">
                    <a:lumMod val="25000"/>
                  </a:schemeClr>
                </a:solidFill>
                <a:latin typeface="Century Gothic" panose="020F0302020204030204"/>
              </a:rPr>
              <a:t>tes</a:t>
            </a:r>
            <a:r>
              <a:rPr lang="en-GB" sz="2400" b="1" kern="0" dirty="0">
                <a:solidFill>
                  <a:schemeClr val="bg2">
                    <a:lumMod val="25000"/>
                  </a:schemeClr>
                </a:solidFill>
                <a:latin typeface="Century Gothic" panose="020F0302020204030204"/>
              </a:rPr>
              <a:t> </a:t>
            </a:r>
            <a:r>
              <a:rPr lang="en-GB" sz="2400" kern="0" dirty="0">
                <a:solidFill>
                  <a:schemeClr val="bg2">
                    <a:lumMod val="25000"/>
                  </a:schemeClr>
                </a:solidFill>
                <a:latin typeface="Century Gothic" panose="020F0302020204030204"/>
              </a:rPr>
              <a:t>frères</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44" name="Rectangle: Rounded Corners 43">
            <a:extLst>
              <a:ext uri="{FF2B5EF4-FFF2-40B4-BE49-F238E27FC236}">
                <a16:creationId xmlns:a16="http://schemas.microsoft.com/office/drawing/2014/main" id="{2AB9AD8D-D99E-243B-E711-15CB0FFB0C0C}"/>
              </a:ext>
            </a:extLst>
          </p:cNvPr>
          <p:cNvSpPr/>
          <p:nvPr/>
        </p:nvSpPr>
        <p:spPr>
          <a:xfrm>
            <a:off x="6645646" y="13143412"/>
            <a:ext cx="2091965" cy="45788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5" name="Rectangle 44">
            <a:extLst>
              <a:ext uri="{FF2B5EF4-FFF2-40B4-BE49-F238E27FC236}">
                <a16:creationId xmlns:a16="http://schemas.microsoft.com/office/drawing/2014/main" id="{22E50B08-748D-24B9-0616-C8CADD6D98CD}"/>
              </a:ext>
            </a:extLst>
          </p:cNvPr>
          <p:cNvSpPr/>
          <p:nvPr/>
        </p:nvSpPr>
        <p:spPr>
          <a:xfrm>
            <a:off x="9261023" y="13164939"/>
            <a:ext cx="236072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your sisters</a:t>
            </a:r>
            <a:endParaRPr lang="en-GB" sz="2400" dirty="0">
              <a:solidFill>
                <a:schemeClr val="tx1">
                  <a:lumMod val="65000"/>
                  <a:lumOff val="35000"/>
                </a:schemeClr>
              </a:solidFill>
            </a:endParaRPr>
          </a:p>
        </p:txBody>
      </p:sp>
      <p:sp>
        <p:nvSpPr>
          <p:cNvPr id="46" name="Google Shape;433;p6">
            <a:extLst>
              <a:ext uri="{FF2B5EF4-FFF2-40B4-BE49-F238E27FC236}">
                <a16:creationId xmlns:a16="http://schemas.microsoft.com/office/drawing/2014/main" id="{C72FA908-3698-8E4E-BDF5-D58C846C3BBF}"/>
              </a:ext>
            </a:extLst>
          </p:cNvPr>
          <p:cNvSpPr txBox="1"/>
          <p:nvPr/>
        </p:nvSpPr>
        <p:spPr>
          <a:xfrm>
            <a:off x="8842144" y="1316493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7" name="TextBox 46">
            <a:extLst>
              <a:ext uri="{FF2B5EF4-FFF2-40B4-BE49-F238E27FC236}">
                <a16:creationId xmlns:a16="http://schemas.microsoft.com/office/drawing/2014/main" id="{15ECCC61-977B-A1D5-9EC6-EEC12AA331DA}"/>
              </a:ext>
            </a:extLst>
          </p:cNvPr>
          <p:cNvSpPr txBox="1"/>
          <p:nvPr/>
        </p:nvSpPr>
        <p:spPr>
          <a:xfrm>
            <a:off x="6648565" y="13139628"/>
            <a:ext cx="1866188" cy="461665"/>
          </a:xfrm>
          <a:prstGeom prst="rect">
            <a:avLst/>
          </a:prstGeom>
          <a:noFill/>
        </p:spPr>
        <p:txBody>
          <a:bodyPr wrap="square" rtlCol="0">
            <a:spAutoFit/>
          </a:bodyPr>
          <a:lstStyle/>
          <a:p>
            <a:pPr lvl="0" defTabSz="914400">
              <a:defRPr/>
            </a:pPr>
            <a:r>
              <a:rPr lang="en-GB" sz="2400" b="1" kern="0" dirty="0" err="1">
                <a:solidFill>
                  <a:schemeClr val="bg2">
                    <a:lumMod val="25000"/>
                  </a:schemeClr>
                </a:solidFill>
                <a:latin typeface="Century Gothic" panose="020F0302020204030204"/>
              </a:rPr>
              <a:t>tes</a:t>
            </a:r>
            <a:r>
              <a:rPr lang="en-GB" sz="2400" b="1" kern="0" dirty="0">
                <a:solidFill>
                  <a:schemeClr val="bg2">
                    <a:lumMod val="25000"/>
                  </a:schemeClr>
                </a:solidFill>
                <a:latin typeface="Century Gothic" panose="020F0302020204030204"/>
              </a:rPr>
              <a:t> </a:t>
            </a:r>
            <a:r>
              <a:rPr lang="en-GB" sz="2400" kern="0" dirty="0" err="1">
                <a:solidFill>
                  <a:schemeClr val="bg2">
                    <a:lumMod val="25000"/>
                  </a:schemeClr>
                </a:solidFill>
                <a:latin typeface="Century Gothic" panose="020F0302020204030204"/>
              </a:rPr>
              <a:t>sœurs</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48" name="Rectangle: Rounded Corners 47">
            <a:extLst>
              <a:ext uri="{FF2B5EF4-FFF2-40B4-BE49-F238E27FC236}">
                <a16:creationId xmlns:a16="http://schemas.microsoft.com/office/drawing/2014/main" id="{6C318ECC-B379-E41E-29F7-5BF26A306C93}"/>
              </a:ext>
            </a:extLst>
          </p:cNvPr>
          <p:cNvSpPr/>
          <p:nvPr/>
        </p:nvSpPr>
        <p:spPr>
          <a:xfrm>
            <a:off x="466054" y="13925076"/>
            <a:ext cx="2091965" cy="45788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9" name="Rectangle 48">
            <a:extLst>
              <a:ext uri="{FF2B5EF4-FFF2-40B4-BE49-F238E27FC236}">
                <a16:creationId xmlns:a16="http://schemas.microsoft.com/office/drawing/2014/main" id="{CA8D764D-2B06-D59D-8A75-B5D6F3D0E13A}"/>
              </a:ext>
            </a:extLst>
          </p:cNvPr>
          <p:cNvSpPr/>
          <p:nvPr/>
        </p:nvSpPr>
        <p:spPr>
          <a:xfrm>
            <a:off x="3081431" y="13946603"/>
            <a:ext cx="3380687"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my (male) friends</a:t>
            </a:r>
            <a:endParaRPr lang="en-GB" sz="2400" dirty="0">
              <a:solidFill>
                <a:schemeClr val="tx1">
                  <a:lumMod val="65000"/>
                  <a:lumOff val="35000"/>
                </a:schemeClr>
              </a:solidFill>
            </a:endParaRPr>
          </a:p>
        </p:txBody>
      </p:sp>
      <p:sp>
        <p:nvSpPr>
          <p:cNvPr id="50" name="Google Shape;433;p6">
            <a:extLst>
              <a:ext uri="{FF2B5EF4-FFF2-40B4-BE49-F238E27FC236}">
                <a16:creationId xmlns:a16="http://schemas.microsoft.com/office/drawing/2014/main" id="{E80CDBE3-AC2C-D4B0-454C-F68F0B4A2EFC}"/>
              </a:ext>
            </a:extLst>
          </p:cNvPr>
          <p:cNvSpPr txBox="1"/>
          <p:nvPr/>
        </p:nvSpPr>
        <p:spPr>
          <a:xfrm>
            <a:off x="2662552" y="13946603"/>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1" name="TextBox 50">
            <a:extLst>
              <a:ext uri="{FF2B5EF4-FFF2-40B4-BE49-F238E27FC236}">
                <a16:creationId xmlns:a16="http://schemas.microsoft.com/office/drawing/2014/main" id="{1241B499-DBD9-B111-B065-D6251BBF2019}"/>
              </a:ext>
            </a:extLst>
          </p:cNvPr>
          <p:cNvSpPr txBox="1"/>
          <p:nvPr/>
        </p:nvSpPr>
        <p:spPr>
          <a:xfrm>
            <a:off x="468973" y="13921292"/>
            <a:ext cx="18661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2">
                    <a:lumMod val="25000"/>
                  </a:schemeClr>
                </a:solidFill>
                <a:latin typeface="Century Gothic" panose="020F0302020204030204"/>
              </a:rPr>
              <a:t>me</a:t>
            </a:r>
            <a:r>
              <a:rPr lang="en-GB" sz="2400" b="1" kern="0" dirty="0" err="1">
                <a:solidFill>
                  <a:srgbClr val="FF3888"/>
                </a:solidFill>
                <a:latin typeface="Century Gothic" panose="020F0302020204030204"/>
              </a:rPr>
              <a:t>s</a:t>
            </a:r>
            <a:r>
              <a:rPr lang="en-GB" sz="2400" b="1" kern="0" dirty="0">
                <a:solidFill>
                  <a:schemeClr val="bg2">
                    <a:lumMod val="25000"/>
                  </a:schemeClr>
                </a:solidFill>
                <a:latin typeface="Century Gothic" panose="020F0302020204030204"/>
              </a:rPr>
              <a:t> </a:t>
            </a:r>
            <a:r>
              <a:rPr lang="en-GB" sz="2400" kern="0" dirty="0" err="1">
                <a:solidFill>
                  <a:srgbClr val="FF3888"/>
                </a:solidFill>
                <a:latin typeface="Century Gothic" panose="020F0302020204030204"/>
              </a:rPr>
              <a:t>a</a:t>
            </a:r>
            <a:r>
              <a:rPr lang="en-GB" sz="2400" kern="0" dirty="0" err="1">
                <a:solidFill>
                  <a:schemeClr val="bg2">
                    <a:lumMod val="25000"/>
                  </a:schemeClr>
                </a:solidFill>
                <a:latin typeface="Century Gothic" panose="020F0302020204030204"/>
              </a:rPr>
              <a:t>mis</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52" name="Rectangle: Rounded Corners 51">
            <a:extLst>
              <a:ext uri="{FF2B5EF4-FFF2-40B4-BE49-F238E27FC236}">
                <a16:creationId xmlns:a16="http://schemas.microsoft.com/office/drawing/2014/main" id="{DBC28950-B1BD-73A2-1515-CDDE3E107AAE}"/>
              </a:ext>
            </a:extLst>
          </p:cNvPr>
          <p:cNvSpPr/>
          <p:nvPr/>
        </p:nvSpPr>
        <p:spPr>
          <a:xfrm>
            <a:off x="451304" y="14460934"/>
            <a:ext cx="2091965" cy="45788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3" name="Rectangle 52">
            <a:extLst>
              <a:ext uri="{FF2B5EF4-FFF2-40B4-BE49-F238E27FC236}">
                <a16:creationId xmlns:a16="http://schemas.microsoft.com/office/drawing/2014/main" id="{06F7E86B-1A95-0D6C-60F4-A064E2350B33}"/>
              </a:ext>
            </a:extLst>
          </p:cNvPr>
          <p:cNvSpPr/>
          <p:nvPr/>
        </p:nvSpPr>
        <p:spPr>
          <a:xfrm>
            <a:off x="3047017" y="14482461"/>
            <a:ext cx="3367959"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my (female) friends </a:t>
            </a:r>
            <a:endParaRPr lang="en-GB" sz="2400" dirty="0">
              <a:solidFill>
                <a:schemeClr val="tx1">
                  <a:lumMod val="65000"/>
                  <a:lumOff val="35000"/>
                </a:schemeClr>
              </a:solidFill>
            </a:endParaRPr>
          </a:p>
        </p:txBody>
      </p:sp>
      <p:sp>
        <p:nvSpPr>
          <p:cNvPr id="54" name="Google Shape;433;p6">
            <a:extLst>
              <a:ext uri="{FF2B5EF4-FFF2-40B4-BE49-F238E27FC236}">
                <a16:creationId xmlns:a16="http://schemas.microsoft.com/office/drawing/2014/main" id="{A6CCD251-53C8-7755-5CBA-231EAF523621}"/>
              </a:ext>
            </a:extLst>
          </p:cNvPr>
          <p:cNvSpPr txBox="1"/>
          <p:nvPr/>
        </p:nvSpPr>
        <p:spPr>
          <a:xfrm>
            <a:off x="2628138" y="1448246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5" name="TextBox 54">
            <a:extLst>
              <a:ext uri="{FF2B5EF4-FFF2-40B4-BE49-F238E27FC236}">
                <a16:creationId xmlns:a16="http://schemas.microsoft.com/office/drawing/2014/main" id="{FB98E683-BA08-8596-F643-40EBFA500E62}"/>
              </a:ext>
            </a:extLst>
          </p:cNvPr>
          <p:cNvSpPr txBox="1"/>
          <p:nvPr/>
        </p:nvSpPr>
        <p:spPr>
          <a:xfrm>
            <a:off x="434559" y="14457150"/>
            <a:ext cx="1866188" cy="461665"/>
          </a:xfrm>
          <a:prstGeom prst="rect">
            <a:avLst/>
          </a:prstGeom>
          <a:noFill/>
        </p:spPr>
        <p:txBody>
          <a:bodyPr wrap="square" rtlCol="0">
            <a:spAutoFit/>
          </a:bodyPr>
          <a:lstStyle/>
          <a:p>
            <a:pPr lvl="0" defTabSz="914400">
              <a:defRPr/>
            </a:pPr>
            <a:r>
              <a:rPr lang="en-GB" sz="2400" b="1" kern="0" dirty="0" err="1">
                <a:solidFill>
                  <a:schemeClr val="bg2">
                    <a:lumMod val="25000"/>
                  </a:schemeClr>
                </a:solidFill>
                <a:latin typeface="Century Gothic" panose="020F0302020204030204"/>
              </a:rPr>
              <a:t>me</a:t>
            </a:r>
            <a:r>
              <a:rPr lang="en-GB" sz="2400" b="1" kern="0" dirty="0" err="1">
                <a:solidFill>
                  <a:srgbClr val="FF3888"/>
                </a:solidFill>
                <a:latin typeface="Century Gothic" panose="020F0302020204030204"/>
              </a:rPr>
              <a:t>s</a:t>
            </a:r>
            <a:r>
              <a:rPr lang="en-GB" sz="2400" b="1" kern="0" dirty="0">
                <a:solidFill>
                  <a:schemeClr val="bg2">
                    <a:lumMod val="25000"/>
                  </a:schemeClr>
                </a:solidFill>
                <a:latin typeface="Century Gothic" panose="020F0302020204030204"/>
              </a:rPr>
              <a:t> </a:t>
            </a:r>
            <a:r>
              <a:rPr lang="en-GB" sz="2400" kern="0" dirty="0">
                <a:solidFill>
                  <a:srgbClr val="FF3888"/>
                </a:solidFill>
                <a:latin typeface="Century Gothic" panose="020F0302020204030204"/>
              </a:rPr>
              <a:t>a</a:t>
            </a:r>
            <a:r>
              <a:rPr lang="en-GB" sz="2400" kern="0" dirty="0">
                <a:solidFill>
                  <a:schemeClr val="bg2">
                    <a:lumMod val="25000"/>
                  </a:schemeClr>
                </a:solidFill>
                <a:latin typeface="Century Gothic" panose="020F0302020204030204"/>
              </a:rPr>
              <a:t>mies</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56" name="Rectangle: Rounded Corners 55">
            <a:extLst>
              <a:ext uri="{FF2B5EF4-FFF2-40B4-BE49-F238E27FC236}">
                <a16:creationId xmlns:a16="http://schemas.microsoft.com/office/drawing/2014/main" id="{A471E920-19A2-46C3-7FF7-4871B19174BB}"/>
              </a:ext>
            </a:extLst>
          </p:cNvPr>
          <p:cNvSpPr/>
          <p:nvPr/>
        </p:nvSpPr>
        <p:spPr>
          <a:xfrm>
            <a:off x="6675139" y="13900499"/>
            <a:ext cx="2091965" cy="45788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7" name="Rectangle 56">
            <a:extLst>
              <a:ext uri="{FF2B5EF4-FFF2-40B4-BE49-F238E27FC236}">
                <a16:creationId xmlns:a16="http://schemas.microsoft.com/office/drawing/2014/main" id="{559E16C6-92D6-70F0-51FD-C685E91D9249}"/>
              </a:ext>
            </a:extLst>
          </p:cNvPr>
          <p:cNvSpPr/>
          <p:nvPr/>
        </p:nvSpPr>
        <p:spPr>
          <a:xfrm>
            <a:off x="9290516" y="13922026"/>
            <a:ext cx="236072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your parents</a:t>
            </a:r>
            <a:endParaRPr lang="en-GB" sz="2400" dirty="0">
              <a:solidFill>
                <a:schemeClr val="tx1">
                  <a:lumMod val="65000"/>
                  <a:lumOff val="35000"/>
                </a:schemeClr>
              </a:solidFill>
            </a:endParaRPr>
          </a:p>
        </p:txBody>
      </p:sp>
      <p:sp>
        <p:nvSpPr>
          <p:cNvPr id="58" name="Google Shape;433;p6">
            <a:extLst>
              <a:ext uri="{FF2B5EF4-FFF2-40B4-BE49-F238E27FC236}">
                <a16:creationId xmlns:a16="http://schemas.microsoft.com/office/drawing/2014/main" id="{8F793751-A7E9-69DB-D629-B46C3E16AA4D}"/>
              </a:ext>
            </a:extLst>
          </p:cNvPr>
          <p:cNvSpPr txBox="1"/>
          <p:nvPr/>
        </p:nvSpPr>
        <p:spPr>
          <a:xfrm>
            <a:off x="8871637" y="1392202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9" name="TextBox 58">
            <a:extLst>
              <a:ext uri="{FF2B5EF4-FFF2-40B4-BE49-F238E27FC236}">
                <a16:creationId xmlns:a16="http://schemas.microsoft.com/office/drawing/2014/main" id="{015C809F-8D1F-2F38-0436-C86F95971AA4}"/>
              </a:ext>
            </a:extLst>
          </p:cNvPr>
          <p:cNvSpPr txBox="1"/>
          <p:nvPr/>
        </p:nvSpPr>
        <p:spPr>
          <a:xfrm>
            <a:off x="6678058" y="13896715"/>
            <a:ext cx="1866188" cy="461665"/>
          </a:xfrm>
          <a:prstGeom prst="rect">
            <a:avLst/>
          </a:prstGeom>
          <a:noFill/>
        </p:spPr>
        <p:txBody>
          <a:bodyPr wrap="square" rtlCol="0">
            <a:spAutoFit/>
          </a:bodyPr>
          <a:lstStyle/>
          <a:p>
            <a:pPr lvl="0" defTabSz="914400">
              <a:defRPr/>
            </a:pPr>
            <a:r>
              <a:rPr lang="en-GB" sz="2400" b="1" kern="0" dirty="0" err="1">
                <a:solidFill>
                  <a:schemeClr val="bg2">
                    <a:lumMod val="25000"/>
                  </a:schemeClr>
                </a:solidFill>
                <a:latin typeface="Century Gothic" panose="020F0302020204030204"/>
              </a:rPr>
              <a:t>tes</a:t>
            </a:r>
            <a:r>
              <a:rPr lang="en-GB" sz="2400" b="1" kern="0" dirty="0">
                <a:solidFill>
                  <a:schemeClr val="bg2">
                    <a:lumMod val="25000"/>
                  </a:schemeClr>
                </a:solidFill>
                <a:latin typeface="Century Gothic" panose="020F0302020204030204"/>
              </a:rPr>
              <a:t> </a:t>
            </a:r>
            <a:r>
              <a:rPr lang="en-GB" sz="2400" kern="0" dirty="0">
                <a:solidFill>
                  <a:schemeClr val="bg2">
                    <a:lumMod val="25000"/>
                  </a:schemeClr>
                </a:solidFill>
                <a:latin typeface="Century Gothic" panose="020F0302020204030204"/>
              </a:rPr>
              <a:t>parents</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60" name="Rectangle: Rounded Corners 59">
            <a:extLst>
              <a:ext uri="{FF2B5EF4-FFF2-40B4-BE49-F238E27FC236}">
                <a16:creationId xmlns:a16="http://schemas.microsoft.com/office/drawing/2014/main" id="{3C14D577-F274-1F0C-12D7-AA1BB8752C35}"/>
              </a:ext>
            </a:extLst>
          </p:cNvPr>
          <p:cNvSpPr/>
          <p:nvPr/>
        </p:nvSpPr>
        <p:spPr>
          <a:xfrm>
            <a:off x="6670226" y="14465852"/>
            <a:ext cx="2091965" cy="45788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1" name="Rectangle 60">
            <a:extLst>
              <a:ext uri="{FF2B5EF4-FFF2-40B4-BE49-F238E27FC236}">
                <a16:creationId xmlns:a16="http://schemas.microsoft.com/office/drawing/2014/main" id="{F642802D-9979-10DF-B8B1-06D457F4D5FE}"/>
              </a:ext>
            </a:extLst>
          </p:cNvPr>
          <p:cNvSpPr/>
          <p:nvPr/>
        </p:nvSpPr>
        <p:spPr>
          <a:xfrm>
            <a:off x="9285603" y="14487379"/>
            <a:ext cx="2360723" cy="830997"/>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your (female) cousins</a:t>
            </a:r>
            <a:endParaRPr lang="en-GB" sz="2400" dirty="0">
              <a:solidFill>
                <a:schemeClr val="tx1">
                  <a:lumMod val="65000"/>
                  <a:lumOff val="35000"/>
                </a:schemeClr>
              </a:solidFill>
            </a:endParaRPr>
          </a:p>
        </p:txBody>
      </p:sp>
      <p:sp>
        <p:nvSpPr>
          <p:cNvPr id="62" name="Google Shape;433;p6">
            <a:extLst>
              <a:ext uri="{FF2B5EF4-FFF2-40B4-BE49-F238E27FC236}">
                <a16:creationId xmlns:a16="http://schemas.microsoft.com/office/drawing/2014/main" id="{025D64EF-0DDF-D494-0A2E-717EA2F2FEE9}"/>
              </a:ext>
            </a:extLst>
          </p:cNvPr>
          <p:cNvSpPr txBox="1"/>
          <p:nvPr/>
        </p:nvSpPr>
        <p:spPr>
          <a:xfrm>
            <a:off x="8866724" y="1448737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3" name="TextBox 62">
            <a:extLst>
              <a:ext uri="{FF2B5EF4-FFF2-40B4-BE49-F238E27FC236}">
                <a16:creationId xmlns:a16="http://schemas.microsoft.com/office/drawing/2014/main" id="{50BF4F3E-5F64-D905-8E3B-D17DFC028548}"/>
              </a:ext>
            </a:extLst>
          </p:cNvPr>
          <p:cNvSpPr txBox="1"/>
          <p:nvPr/>
        </p:nvSpPr>
        <p:spPr>
          <a:xfrm>
            <a:off x="6673145" y="14462068"/>
            <a:ext cx="2064466" cy="461665"/>
          </a:xfrm>
          <a:prstGeom prst="rect">
            <a:avLst/>
          </a:prstGeom>
          <a:noFill/>
        </p:spPr>
        <p:txBody>
          <a:bodyPr wrap="square" rtlCol="0">
            <a:spAutoFit/>
          </a:bodyPr>
          <a:lstStyle/>
          <a:p>
            <a:pPr lvl="0" defTabSz="914400">
              <a:defRPr/>
            </a:pPr>
            <a:r>
              <a:rPr lang="en-GB" sz="2400" b="1" kern="0" dirty="0" err="1">
                <a:solidFill>
                  <a:schemeClr val="bg2">
                    <a:lumMod val="25000"/>
                  </a:schemeClr>
                </a:solidFill>
                <a:latin typeface="Century Gothic" panose="020F0302020204030204"/>
              </a:rPr>
              <a:t>tes</a:t>
            </a:r>
            <a:r>
              <a:rPr lang="en-GB" sz="2400" b="1" kern="0" dirty="0">
                <a:solidFill>
                  <a:schemeClr val="bg2">
                    <a:lumMod val="25000"/>
                  </a:schemeClr>
                </a:solidFill>
                <a:latin typeface="Century Gothic" panose="020F0302020204030204"/>
              </a:rPr>
              <a:t> </a:t>
            </a:r>
            <a:r>
              <a:rPr lang="en-GB" sz="2400" kern="0" dirty="0" err="1">
                <a:solidFill>
                  <a:schemeClr val="bg2">
                    <a:lumMod val="25000"/>
                  </a:schemeClr>
                </a:solidFill>
                <a:latin typeface="Century Gothic" panose="020F0302020204030204"/>
              </a:rPr>
              <a:t>cousines</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grpSp>
        <p:nvGrpSpPr>
          <p:cNvPr id="64" name="Group 63">
            <a:extLst>
              <a:ext uri="{FF2B5EF4-FFF2-40B4-BE49-F238E27FC236}">
                <a16:creationId xmlns:a16="http://schemas.microsoft.com/office/drawing/2014/main" id="{448BC925-257E-B850-97AB-1F07C0DBDDBC}"/>
              </a:ext>
            </a:extLst>
          </p:cNvPr>
          <p:cNvGrpSpPr/>
          <p:nvPr/>
        </p:nvGrpSpPr>
        <p:grpSpPr>
          <a:xfrm>
            <a:off x="280742" y="6636591"/>
            <a:ext cx="2268556" cy="862054"/>
            <a:chOff x="314909" y="12083263"/>
            <a:chExt cx="2268556" cy="862054"/>
          </a:xfrm>
        </p:grpSpPr>
        <p:sp>
          <p:nvSpPr>
            <p:cNvPr id="65" name="Title 1">
              <a:extLst>
                <a:ext uri="{FF2B5EF4-FFF2-40B4-BE49-F238E27FC236}">
                  <a16:creationId xmlns:a16="http://schemas.microsoft.com/office/drawing/2014/main" id="{411C1AC4-67BB-26EC-FBB6-87F8019302A7}"/>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66" name="Picture 65" descr="A logo of a book&#10;&#10;Description automatically generated with low confidence">
              <a:extLst>
                <a:ext uri="{FF2B5EF4-FFF2-40B4-BE49-F238E27FC236}">
                  <a16:creationId xmlns:a16="http://schemas.microsoft.com/office/drawing/2014/main" id="{73E164AC-0C4B-28F6-9E4E-3968DFF0AB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67" name="TextBox 66">
            <a:extLst>
              <a:ext uri="{FF2B5EF4-FFF2-40B4-BE49-F238E27FC236}">
                <a16:creationId xmlns:a16="http://schemas.microsoft.com/office/drawing/2014/main" id="{E828BCCA-D49B-CC89-06AA-20CA89905B81}"/>
              </a:ext>
            </a:extLst>
          </p:cNvPr>
          <p:cNvSpPr txBox="1"/>
          <p:nvPr/>
        </p:nvSpPr>
        <p:spPr>
          <a:xfrm>
            <a:off x="2558019" y="6793992"/>
            <a:ext cx="275428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Sauter à la corde</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68" name="Picture 67">
            <a:extLst>
              <a:ext uri="{FF2B5EF4-FFF2-40B4-BE49-F238E27FC236}">
                <a16:creationId xmlns:a16="http://schemas.microsoft.com/office/drawing/2014/main" id="{52E0EDDE-4A71-6B52-D1C1-29C20108763B}"/>
              </a:ext>
            </a:extLst>
          </p:cNvPr>
          <p:cNvPicPr>
            <a:picLocks noChangeAspect="1"/>
          </p:cNvPicPr>
          <p:nvPr/>
        </p:nvPicPr>
        <p:blipFill>
          <a:blip r:embed="rId9"/>
          <a:stretch>
            <a:fillRect/>
          </a:stretch>
        </p:blipFill>
        <p:spPr>
          <a:xfrm>
            <a:off x="4954638" y="8168992"/>
            <a:ext cx="4111858" cy="2309122"/>
          </a:xfrm>
          <a:prstGeom prst="rect">
            <a:avLst/>
          </a:prstGeom>
        </p:spPr>
      </p:pic>
      <p:pic>
        <p:nvPicPr>
          <p:cNvPr id="69" name="Picture 68">
            <a:extLst>
              <a:ext uri="{FF2B5EF4-FFF2-40B4-BE49-F238E27FC236}">
                <a16:creationId xmlns:a16="http://schemas.microsoft.com/office/drawing/2014/main" id="{AE2C9870-1E97-033E-7DB8-C724EA114424}"/>
              </a:ext>
            </a:extLst>
          </p:cNvPr>
          <p:cNvPicPr>
            <a:picLocks noChangeAspect="1"/>
          </p:cNvPicPr>
          <p:nvPr/>
        </p:nvPicPr>
        <p:blipFill>
          <a:blip r:embed="rId10"/>
          <a:srcRect r="27585"/>
          <a:stretch>
            <a:fillRect/>
          </a:stretch>
        </p:blipFill>
        <p:spPr>
          <a:xfrm>
            <a:off x="9066496" y="8071848"/>
            <a:ext cx="2977607" cy="2309122"/>
          </a:xfrm>
          <a:prstGeom prst="rect">
            <a:avLst/>
          </a:prstGeom>
        </p:spPr>
      </p:pic>
      <p:sp>
        <p:nvSpPr>
          <p:cNvPr id="70" name="TextBox 69">
            <a:hlinkClick r:id="" action="ppaction://noaction">
              <a:snd r:embed="rId11" name="T3_W5_7.2.wav"/>
            </a:hlinkClick>
            <a:extLst>
              <a:ext uri="{FF2B5EF4-FFF2-40B4-BE49-F238E27FC236}">
                <a16:creationId xmlns:a16="http://schemas.microsoft.com/office/drawing/2014/main" id="{1CF94662-B14C-903C-E466-6E16DFAADD8C}"/>
              </a:ext>
            </a:extLst>
          </p:cNvPr>
          <p:cNvSpPr txBox="1"/>
          <p:nvPr/>
        </p:nvSpPr>
        <p:spPr>
          <a:xfrm>
            <a:off x="289690" y="8211206"/>
            <a:ext cx="4781074" cy="2246769"/>
          </a:xfrm>
          <a:prstGeom prst="rect">
            <a:avLst/>
          </a:prstGeom>
          <a:solidFill>
            <a:srgbClr val="FFFBFD"/>
          </a:solidFill>
        </p:spPr>
        <p:txBody>
          <a:bodyPr wrap="square" rtlCol="0">
            <a:spAutoFit/>
          </a:bodyPr>
          <a:lstStyle/>
          <a:p>
            <a:pPr defTabSz="914400"/>
            <a:r>
              <a:rPr lang="en-GB" sz="2000" dirty="0" err="1">
                <a:latin typeface="Century Gothic" panose="020B0502020202020204" pitchFamily="34" charset="0"/>
              </a:rPr>
              <a:t>Jouer</a:t>
            </a:r>
            <a:r>
              <a:rPr lang="en-GB" sz="2000" dirty="0">
                <a:latin typeface="Century Gothic" panose="020B0502020202020204" pitchFamily="34" charset="0"/>
              </a:rPr>
              <a:t> à la </a:t>
            </a:r>
            <a:r>
              <a:rPr lang="en-GB" sz="2000" dirty="0" err="1">
                <a:latin typeface="Century Gothic" panose="020B0502020202020204" pitchFamily="34" charset="0"/>
              </a:rPr>
              <a:t>corde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très</a:t>
            </a:r>
            <a:r>
              <a:rPr lang="en-GB" sz="2000" dirty="0">
                <a:latin typeface="Century Gothic" panose="020B0502020202020204" pitchFamily="34" charset="0"/>
              </a:rPr>
              <a:t> </a:t>
            </a:r>
            <a:r>
              <a:rPr lang="en-GB" sz="2000" dirty="0" err="1">
                <a:latin typeface="Century Gothic" panose="020B0502020202020204" pitchFamily="34" charset="0"/>
              </a:rPr>
              <a:t>populaire</a:t>
            </a:r>
            <a:r>
              <a:rPr lang="en-GB" sz="2000" dirty="0">
                <a:latin typeface="Century Gothic" panose="020B0502020202020204" pitchFamily="34" charset="0"/>
              </a:rPr>
              <a:t> à </a:t>
            </a:r>
            <a:r>
              <a:rPr lang="en-GB" sz="2000" dirty="0" err="1">
                <a:latin typeface="Century Gothic" panose="020B0502020202020204" pitchFamily="34" charset="0"/>
              </a:rPr>
              <a:t>l’école</a:t>
            </a:r>
            <a:r>
              <a:rPr lang="en-GB" sz="2000" dirty="0">
                <a:latin typeface="Century Gothic" panose="020B0502020202020204" pitchFamily="34" charset="0"/>
              </a:rPr>
              <a:t> </a:t>
            </a:r>
            <a:r>
              <a:rPr lang="en-GB" sz="2000" dirty="0" err="1">
                <a:latin typeface="Century Gothic" panose="020B0502020202020204" pitchFamily="34" charset="0"/>
              </a:rPr>
              <a:t>primaire</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France.  </a:t>
            </a:r>
            <a:r>
              <a:rPr lang="en-GB" sz="2000" dirty="0" err="1">
                <a:latin typeface="Century Gothic" panose="020B0502020202020204" pitchFamily="34" charset="0"/>
              </a:rPr>
              <a:t>Mais</a:t>
            </a:r>
            <a:r>
              <a:rPr lang="en-GB" sz="2000" dirty="0">
                <a:latin typeface="Century Gothic" panose="020B0502020202020204" pitchFamily="34" charset="0"/>
              </a:rPr>
              <a:t> </a:t>
            </a:r>
            <a:r>
              <a:rPr lang="en-GB" sz="2000" dirty="0" err="1">
                <a:latin typeface="Century Gothic" panose="020B0502020202020204" pitchFamily="34" charset="0"/>
              </a:rPr>
              <a:t>ce</a:t>
            </a:r>
            <a:r>
              <a:rPr lang="en-GB" sz="2000" dirty="0">
                <a:latin typeface="Century Gothic" panose="020B0502020202020204" pitchFamily="34" charset="0"/>
              </a:rPr>
              <a:t> </a:t>
            </a:r>
            <a:r>
              <a:rPr lang="en-GB" sz="2000" dirty="0" err="1">
                <a:latin typeface="Century Gothic" panose="020B0502020202020204" pitchFamily="34" charset="0"/>
              </a:rPr>
              <a:t>n’est</a:t>
            </a:r>
            <a:r>
              <a:rPr lang="en-GB" sz="2000" dirty="0">
                <a:latin typeface="Century Gothic" panose="020B0502020202020204" pitchFamily="34" charset="0"/>
              </a:rPr>
              <a:t> pas </a:t>
            </a:r>
            <a:r>
              <a:rPr lang="en-GB" sz="2000" dirty="0" err="1">
                <a:latin typeface="Century Gothic" panose="020B0502020202020204" pitchFamily="34" charset="0"/>
              </a:rPr>
              <a:t>seulement</a:t>
            </a:r>
            <a:r>
              <a:rPr lang="en-GB" sz="2000" dirty="0">
                <a:latin typeface="Century Gothic" panose="020B0502020202020204" pitchFamily="34" charset="0"/>
              </a:rPr>
              <a:t>* </a:t>
            </a:r>
            <a:r>
              <a:rPr lang="en-GB" sz="2000" dirty="0" err="1">
                <a:latin typeface="Century Gothic" panose="020B0502020202020204" pitchFamily="34" charset="0"/>
              </a:rPr>
              <a:t>une</a:t>
            </a:r>
            <a:r>
              <a:rPr lang="en-GB" sz="2000" dirty="0">
                <a:latin typeface="Century Gothic" panose="020B0502020202020204" pitchFamily="34" charset="0"/>
              </a:rPr>
              <a:t> </a:t>
            </a:r>
            <a:r>
              <a:rPr lang="en-GB" sz="2000" dirty="0" err="1">
                <a:latin typeface="Century Gothic" panose="020B0502020202020204" pitchFamily="34" charset="0"/>
              </a:rPr>
              <a:t>activité</a:t>
            </a:r>
            <a:r>
              <a:rPr lang="en-GB" sz="2000" dirty="0">
                <a:latin typeface="Century Gothic" panose="020B0502020202020204" pitchFamily="34" charset="0"/>
              </a:rPr>
              <a:t> pour les enfants. </a:t>
            </a:r>
          </a:p>
          <a:p>
            <a:pPr defTabSz="914400"/>
            <a:r>
              <a:rPr lang="en-GB" sz="2000" dirty="0">
                <a:latin typeface="Century Gothic" panose="020B0502020202020204" pitchFamily="34" charset="0"/>
              </a:rPr>
              <a:t>C’est </a:t>
            </a:r>
            <a:r>
              <a:rPr lang="en-GB" sz="2000" dirty="0" err="1">
                <a:latin typeface="Century Gothic" panose="020B0502020202020204" pitchFamily="34" charset="0"/>
              </a:rPr>
              <a:t>une</a:t>
            </a:r>
            <a:r>
              <a:rPr lang="en-GB" sz="2000" dirty="0">
                <a:latin typeface="Century Gothic" panose="020B0502020202020204" pitchFamily="34" charset="0"/>
              </a:rPr>
              <a:t> </a:t>
            </a:r>
            <a:r>
              <a:rPr lang="en-GB" sz="2000" dirty="0" err="1">
                <a:latin typeface="Century Gothic" panose="020B0502020202020204" pitchFamily="34" charset="0"/>
              </a:rPr>
              <a:t>forme</a:t>
            </a:r>
            <a:r>
              <a:rPr lang="en-GB" sz="2000" dirty="0">
                <a:latin typeface="Century Gothic" panose="020B0502020202020204" pitchFamily="34" charset="0"/>
              </a:rPr>
              <a:t> </a:t>
            </a:r>
            <a:r>
              <a:rPr lang="en-GB" sz="2000" dirty="0" err="1">
                <a:latin typeface="Century Gothic" panose="020B0502020202020204" pitchFamily="34" charset="0"/>
              </a:rPr>
              <a:t>d’exercice</a:t>
            </a:r>
            <a:r>
              <a:rPr lang="en-GB" sz="2000" dirty="0">
                <a:latin typeface="Century Gothic" panose="020B0502020202020204" pitchFamily="34" charset="0"/>
              </a:rPr>
              <a:t> cardio et </a:t>
            </a:r>
            <a:r>
              <a:rPr lang="en-GB" sz="2000" dirty="0" err="1">
                <a:latin typeface="Century Gothic" panose="020B0502020202020204" pitchFamily="34" charset="0"/>
              </a:rPr>
              <a:t>c’est</a:t>
            </a:r>
            <a:r>
              <a:rPr lang="en-GB" sz="2000" dirty="0">
                <a:latin typeface="Century Gothic" panose="020B0502020202020204" pitchFamily="34" charset="0"/>
              </a:rPr>
              <a:t> </a:t>
            </a:r>
            <a:r>
              <a:rPr lang="en-GB" sz="2000" dirty="0" err="1">
                <a:latin typeface="Century Gothic" panose="020B0502020202020204" pitchFamily="34" charset="0"/>
              </a:rPr>
              <a:t>donc</a:t>
            </a:r>
            <a:r>
              <a:rPr lang="en-GB" sz="2000" dirty="0">
                <a:latin typeface="Century Gothic" panose="020B0502020202020204" pitchFamily="34" charset="0"/>
              </a:rPr>
              <a:t>* un sport </a:t>
            </a:r>
            <a:r>
              <a:rPr lang="en-GB" sz="2000" dirty="0" err="1">
                <a:latin typeface="Century Gothic" panose="020B0502020202020204" pitchFamily="34" charset="0"/>
              </a:rPr>
              <a:t>idéal</a:t>
            </a:r>
            <a:r>
              <a:rPr lang="en-GB" sz="2000" dirty="0">
                <a:latin typeface="Century Gothic" panose="020B0502020202020204" pitchFamily="34" charset="0"/>
              </a:rPr>
              <a:t> pour </a:t>
            </a:r>
            <a:r>
              <a:rPr lang="en-GB" sz="2000" dirty="0" err="1">
                <a:latin typeface="Century Gothic" panose="020B0502020202020204" pitchFamily="34" charset="0"/>
              </a:rPr>
              <a:t>rester</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bonne santé*.</a:t>
            </a:r>
          </a:p>
        </p:txBody>
      </p:sp>
      <p:grpSp>
        <p:nvGrpSpPr>
          <p:cNvPr id="71" name="Group 70">
            <a:extLst>
              <a:ext uri="{FF2B5EF4-FFF2-40B4-BE49-F238E27FC236}">
                <a16:creationId xmlns:a16="http://schemas.microsoft.com/office/drawing/2014/main" id="{A184F06A-17B7-0480-083A-61907005A1CF}"/>
              </a:ext>
            </a:extLst>
          </p:cNvPr>
          <p:cNvGrpSpPr/>
          <p:nvPr/>
        </p:nvGrpSpPr>
        <p:grpSpPr>
          <a:xfrm>
            <a:off x="10301310" y="6825703"/>
            <a:ext cx="1403225" cy="909649"/>
            <a:chOff x="10462370" y="146240"/>
            <a:chExt cx="1901190" cy="1224686"/>
          </a:xfrm>
        </p:grpSpPr>
        <p:pic>
          <p:nvPicPr>
            <p:cNvPr id="72" name="Picture 71" descr="Icon&#10;&#10;Description automatically generated">
              <a:extLst>
                <a:ext uri="{FF2B5EF4-FFF2-40B4-BE49-F238E27FC236}">
                  <a16:creationId xmlns:a16="http://schemas.microsoft.com/office/drawing/2014/main" id="{977754A3-2E03-ED35-2503-65F3AA03C306}"/>
                </a:ext>
              </a:extLst>
            </p:cNvPr>
            <p:cNvPicPr>
              <a:picLocks noChangeAspect="1"/>
            </p:cNvPicPr>
            <p:nvPr/>
          </p:nvPicPr>
          <p:blipFill rotWithShape="1">
            <a:blip r:embed="rId1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73" name="Picture 72">
              <a:extLst>
                <a:ext uri="{FF2B5EF4-FFF2-40B4-BE49-F238E27FC236}">
                  <a16:creationId xmlns:a16="http://schemas.microsoft.com/office/drawing/2014/main" id="{19D9F231-5A93-D02C-0644-D1D23ABA5932}"/>
                </a:ext>
              </a:extLst>
            </p:cNvPr>
            <p:cNvPicPr>
              <a:picLocks noChangeAspect="1"/>
            </p:cNvPicPr>
            <p:nvPr/>
          </p:nvPicPr>
          <p:blipFill>
            <a:blip r:embed="rId1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74" name="Speech Bubble: Rectangle with Corners Rounded 73">
            <a:hlinkClick r:id="" action="ppaction://noaction">
              <a:snd r:embed="rId14" name="T3_W5_7.3.wav"/>
            </a:hlinkClick>
            <a:extLst>
              <a:ext uri="{FF2B5EF4-FFF2-40B4-BE49-F238E27FC236}">
                <a16:creationId xmlns:a16="http://schemas.microsoft.com/office/drawing/2014/main" id="{6351D3CB-8364-0056-2765-8B9DF294AB8C}"/>
              </a:ext>
            </a:extLst>
          </p:cNvPr>
          <p:cNvSpPr/>
          <p:nvPr/>
        </p:nvSpPr>
        <p:spPr>
          <a:xfrm>
            <a:off x="6084330" y="7148809"/>
            <a:ext cx="3328919" cy="790496"/>
          </a:xfrm>
          <a:prstGeom prst="wedgeRoundRectCallout">
            <a:avLst>
              <a:gd name="adj1" fmla="val 4848"/>
              <a:gd name="adj2" fmla="val 112071"/>
              <a:gd name="adj3" fmla="val 16667"/>
            </a:avLst>
          </a:prstGeom>
          <a:solidFill>
            <a:srgbClr val="D9F6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Here’s a skipping song that French children sing.</a:t>
            </a:r>
          </a:p>
        </p:txBody>
      </p:sp>
      <p:sp>
        <p:nvSpPr>
          <p:cNvPr id="75" name="TextBox 74">
            <a:hlinkClick r:id="" action="ppaction://noaction">
              <a:snd r:embed="rId11" name="T3_W5_7.2.wav"/>
            </a:hlinkClick>
            <a:extLst>
              <a:ext uri="{FF2B5EF4-FFF2-40B4-BE49-F238E27FC236}">
                <a16:creationId xmlns:a16="http://schemas.microsoft.com/office/drawing/2014/main" id="{AE6F9AE4-0BC2-80FE-0307-78D62A26E705}"/>
              </a:ext>
            </a:extLst>
          </p:cNvPr>
          <p:cNvSpPr txBox="1"/>
          <p:nvPr/>
        </p:nvSpPr>
        <p:spPr>
          <a:xfrm>
            <a:off x="316647" y="7323876"/>
            <a:ext cx="5916277" cy="707886"/>
          </a:xfrm>
          <a:prstGeom prst="rect">
            <a:avLst/>
          </a:prstGeom>
          <a:noFill/>
        </p:spPr>
        <p:txBody>
          <a:bodyPr wrap="square" rtlCol="0">
            <a:spAutoFit/>
          </a:bodyPr>
          <a:lstStyle/>
          <a:p>
            <a:pPr defTabSz="914400"/>
            <a:r>
              <a:rPr lang="en-GB" sz="2000" dirty="0">
                <a:latin typeface="Century Gothic" panose="020B0502020202020204" pitchFamily="34" charset="0"/>
              </a:rPr>
              <a:t>Read about skipping in France. </a:t>
            </a:r>
            <a:br>
              <a:rPr lang="en-GB" sz="2000" dirty="0">
                <a:latin typeface="Century Gothic" panose="020B0502020202020204" pitchFamily="34" charset="0"/>
              </a:rPr>
            </a:br>
            <a:r>
              <a:rPr lang="en-GB" sz="2000" dirty="0">
                <a:latin typeface="Century Gothic" panose="020B0502020202020204" pitchFamily="34" charset="0"/>
              </a:rPr>
              <a:t>Then listen and join in with this song.</a:t>
            </a:r>
          </a:p>
        </p:txBody>
      </p:sp>
    </p:spTree>
    <p:extLst>
      <p:ext uri="{BB962C8B-B14F-4D97-AF65-F5344CB8AC3E}">
        <p14:creationId xmlns:p14="http://schemas.microsoft.com/office/powerpoint/2010/main" val="3054797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4FFD45C2-40F2-FF5A-84E9-562A444C767E}"/>
              </a:ext>
            </a:extLst>
          </p:cNvPr>
          <p:cNvSpPr/>
          <p:nvPr/>
        </p:nvSpPr>
        <p:spPr>
          <a:xfrm>
            <a:off x="238825" y="10282685"/>
            <a:ext cx="11723927" cy="576626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28207"/>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17994" y="2935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5</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1038162" y="15397686"/>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7740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23</a:t>
              </a:r>
            </a:p>
          </p:txBody>
        </p:sp>
      </p:grpSp>
      <p:pic>
        <p:nvPicPr>
          <p:cNvPr id="5" name="Picture 4">
            <a:extLst>
              <a:ext uri="{FF2B5EF4-FFF2-40B4-BE49-F238E27FC236}">
                <a16:creationId xmlns:a16="http://schemas.microsoft.com/office/drawing/2014/main" id="{2B194AAE-2416-29C6-B1DE-4D51502F9942}"/>
              </a:ext>
            </a:extLst>
          </p:cNvPr>
          <p:cNvPicPr>
            <a:picLocks noChangeAspect="1"/>
          </p:cNvPicPr>
          <p:nvPr/>
        </p:nvPicPr>
        <p:blipFill>
          <a:blip r:embed="rId5"/>
          <a:stretch>
            <a:fillRect/>
          </a:stretch>
        </p:blipFill>
        <p:spPr>
          <a:xfrm>
            <a:off x="260326" y="1088563"/>
            <a:ext cx="2377646" cy="853514"/>
          </a:xfrm>
          <a:prstGeom prst="rect">
            <a:avLst/>
          </a:prstGeom>
        </p:spPr>
      </p:pic>
      <p:sp>
        <p:nvSpPr>
          <p:cNvPr id="6" name="TextBox 5">
            <a:extLst>
              <a:ext uri="{FF2B5EF4-FFF2-40B4-BE49-F238E27FC236}">
                <a16:creationId xmlns:a16="http://schemas.microsoft.com/office/drawing/2014/main" id="{19277435-5C39-29DF-D2C2-5E91A18CBC52}"/>
              </a:ext>
            </a:extLst>
          </p:cNvPr>
          <p:cNvSpPr txBox="1"/>
          <p:nvPr/>
        </p:nvSpPr>
        <p:spPr>
          <a:xfrm>
            <a:off x="2676380" y="1282499"/>
            <a:ext cx="8255256" cy="4756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Clémentine parle à Adèle. Écris le mot correct.</a:t>
            </a:r>
          </a:p>
        </p:txBody>
      </p:sp>
      <p:sp>
        <p:nvSpPr>
          <p:cNvPr id="7" name="TextBox 6">
            <a:extLst>
              <a:ext uri="{FF2B5EF4-FFF2-40B4-BE49-F238E27FC236}">
                <a16:creationId xmlns:a16="http://schemas.microsoft.com/office/drawing/2014/main" id="{E7935F13-F775-48EC-71DC-33CA54AC60FD}"/>
              </a:ext>
            </a:extLst>
          </p:cNvPr>
          <p:cNvSpPr txBox="1"/>
          <p:nvPr/>
        </p:nvSpPr>
        <p:spPr>
          <a:xfrm>
            <a:off x="361940" y="1803861"/>
            <a:ext cx="1163789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The final word is missing. Listen to what goes before to know who Clémentine is talking about.</a:t>
            </a:r>
          </a:p>
        </p:txBody>
      </p:sp>
      <p:pic>
        <p:nvPicPr>
          <p:cNvPr id="12" name="Picture 11">
            <a:extLst>
              <a:ext uri="{FF2B5EF4-FFF2-40B4-BE49-F238E27FC236}">
                <a16:creationId xmlns:a16="http://schemas.microsoft.com/office/drawing/2014/main" id="{A2DC42D3-A2D0-6A49-25BD-81D7367377CF}"/>
              </a:ext>
            </a:extLst>
          </p:cNvPr>
          <p:cNvPicPr>
            <a:picLocks noChangeAspect="1"/>
          </p:cNvPicPr>
          <p:nvPr/>
        </p:nvPicPr>
        <p:blipFill rotWithShape="1">
          <a:blip r:embed="rId6">
            <a:extLst>
              <a:ext uri="{28A0092B-C50C-407E-A947-70E740481C1C}">
                <a14:useLocalDpi xmlns:a14="http://schemas.microsoft.com/office/drawing/2010/main" val="0"/>
              </a:ext>
            </a:extLst>
          </a:blip>
          <a:srcRect b="61287"/>
          <a:stretch/>
        </p:blipFill>
        <p:spPr>
          <a:xfrm>
            <a:off x="6140492" y="2687202"/>
            <a:ext cx="1242258" cy="1072557"/>
          </a:xfrm>
          <a:prstGeom prst="rect">
            <a:avLst/>
          </a:prstGeom>
        </p:spPr>
      </p:pic>
      <p:pic>
        <p:nvPicPr>
          <p:cNvPr id="13" name="Picture 12" descr="Logo&#10;&#10;Description automatically generated">
            <a:extLst>
              <a:ext uri="{FF2B5EF4-FFF2-40B4-BE49-F238E27FC236}">
                <a16:creationId xmlns:a16="http://schemas.microsoft.com/office/drawing/2014/main" id="{ADD1CAA0-43C7-6FC3-F44C-41011C69FA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940" y="2422879"/>
            <a:ext cx="813401" cy="1336881"/>
          </a:xfrm>
          <a:prstGeom prst="rect">
            <a:avLst/>
          </a:prstGeom>
        </p:spPr>
      </p:pic>
      <p:graphicFrame>
        <p:nvGraphicFramePr>
          <p:cNvPr id="14" name="Table 13">
            <a:extLst>
              <a:ext uri="{FF2B5EF4-FFF2-40B4-BE49-F238E27FC236}">
                <a16:creationId xmlns:a16="http://schemas.microsoft.com/office/drawing/2014/main" id="{8B57AE32-FB90-CE34-5017-D7B7DD7609EE}"/>
              </a:ext>
            </a:extLst>
          </p:cNvPr>
          <p:cNvGraphicFramePr>
            <a:graphicFrameLocks noGrp="1"/>
          </p:cNvGraphicFramePr>
          <p:nvPr>
            <p:extLst>
              <p:ext uri="{D42A27DB-BD31-4B8C-83A1-F6EECF244321}">
                <p14:modId xmlns:p14="http://schemas.microsoft.com/office/powerpoint/2010/main" val="2773134270"/>
              </p:ext>
            </p:extLst>
          </p:nvPr>
        </p:nvGraphicFramePr>
        <p:xfrm>
          <a:off x="1540499" y="2422880"/>
          <a:ext cx="4220922" cy="1828800"/>
        </p:xfrm>
        <a:graphic>
          <a:graphicData uri="http://schemas.openxmlformats.org/drawingml/2006/table">
            <a:tbl>
              <a:tblPr firstRow="1" bandRow="1">
                <a:tableStyleId>{5C22544A-7EE6-4342-B048-85BDC9FD1C3A}</a:tableStyleId>
              </a:tblPr>
              <a:tblGrid>
                <a:gridCol w="730250">
                  <a:extLst>
                    <a:ext uri="{9D8B030D-6E8A-4147-A177-3AD203B41FA5}">
                      <a16:colId xmlns:a16="http://schemas.microsoft.com/office/drawing/2014/main" val="3138923706"/>
                    </a:ext>
                  </a:extLst>
                </a:gridCol>
                <a:gridCol w="1585672">
                  <a:extLst>
                    <a:ext uri="{9D8B030D-6E8A-4147-A177-3AD203B41FA5}">
                      <a16:colId xmlns:a16="http://schemas.microsoft.com/office/drawing/2014/main" val="1406501837"/>
                    </a:ext>
                  </a:extLst>
                </a:gridCol>
                <a:gridCol w="1905000">
                  <a:extLst>
                    <a:ext uri="{9D8B030D-6E8A-4147-A177-3AD203B41FA5}">
                      <a16:colId xmlns:a16="http://schemas.microsoft.com/office/drawing/2014/main" val="960038879"/>
                    </a:ext>
                  </a:extLst>
                </a:gridCol>
              </a:tblGrid>
              <a:tr h="419353">
                <a:tc>
                  <a:txBody>
                    <a:bodyPr/>
                    <a:lstStyle/>
                    <a:p>
                      <a:pPr algn="ctr"/>
                      <a:r>
                        <a:rPr lang="en-GB" b="1" dirty="0">
                          <a:solidFill>
                            <a:schemeClr val="tx1">
                              <a:lumMod val="95000"/>
                              <a:lumOff val="5000"/>
                            </a:schemeClr>
                          </a:solidFill>
                          <a:latin typeface="Century Gothic" panose="020B0502020202020204" pitchFamily="34" charset="0"/>
                        </a:rPr>
                        <a:t>1</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pPr algn="ctr"/>
                      <a:r>
                        <a:rPr lang="en-GB" b="0" dirty="0">
                          <a:solidFill>
                            <a:schemeClr val="tx1">
                              <a:lumMod val="95000"/>
                              <a:lumOff val="5000"/>
                            </a:schemeClr>
                          </a:solidFill>
                          <a:latin typeface="Century Gothic" panose="020B0502020202020204" pitchFamily="34" charset="0"/>
                        </a:rPr>
                        <a:t>amie</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b="0" dirty="0">
                          <a:solidFill>
                            <a:schemeClr val="tx1">
                              <a:lumMod val="95000"/>
                              <a:lumOff val="5000"/>
                            </a:schemeClr>
                          </a:solidFill>
                          <a:latin typeface="Century Gothic" panose="020B0502020202020204" pitchFamily="34" charset="0"/>
                        </a:rPr>
                        <a:t>mère</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171522327"/>
                  </a:ext>
                </a:extLst>
              </a:tr>
              <a:tr h="419353">
                <a:tc>
                  <a:txBody>
                    <a:bodyPr/>
                    <a:lstStyle/>
                    <a:p>
                      <a:pPr algn="ctr"/>
                      <a:r>
                        <a:rPr lang="en-GB" b="1" dirty="0">
                          <a:solidFill>
                            <a:schemeClr val="tx1">
                              <a:lumMod val="95000"/>
                              <a:lumOff val="5000"/>
                            </a:schemeClr>
                          </a:solidFill>
                          <a:latin typeface="Century Gothic" panose="020B0502020202020204" pitchFamily="34" charset="0"/>
                        </a:rPr>
                        <a:t>2</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pPr algn="ctr"/>
                      <a:r>
                        <a:rPr lang="en-GB" b="0" dirty="0" err="1">
                          <a:solidFill>
                            <a:schemeClr val="tx1">
                              <a:lumMod val="95000"/>
                              <a:lumOff val="5000"/>
                            </a:schemeClr>
                          </a:solidFill>
                          <a:latin typeface="Century Gothic" panose="020B0502020202020204" pitchFamily="34" charset="0"/>
                        </a:rPr>
                        <a:t>famille</a:t>
                      </a:r>
                      <a:endParaRPr lang="en-GB" b="0"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ctr"/>
                      <a:r>
                        <a:rPr lang="en-GB" b="0" dirty="0">
                          <a:solidFill>
                            <a:schemeClr val="tx1">
                              <a:lumMod val="95000"/>
                              <a:lumOff val="5000"/>
                            </a:schemeClr>
                          </a:solidFill>
                          <a:latin typeface="Century Gothic" panose="020B0502020202020204" pitchFamily="34" charset="0"/>
                        </a:rPr>
                        <a:t>frère</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80070021"/>
                  </a:ext>
                </a:extLst>
              </a:tr>
              <a:tr h="419353">
                <a:tc>
                  <a:txBody>
                    <a:bodyPr/>
                    <a:lstStyle/>
                    <a:p>
                      <a:pPr algn="ctr"/>
                      <a:r>
                        <a:rPr lang="en-GB" b="1" dirty="0">
                          <a:solidFill>
                            <a:schemeClr val="tx1">
                              <a:lumMod val="95000"/>
                              <a:lumOff val="5000"/>
                            </a:schemeClr>
                          </a:solidFill>
                          <a:latin typeface="Century Gothic" panose="020B0502020202020204" pitchFamily="34" charset="0"/>
                        </a:rPr>
                        <a:t>3</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b="0" dirty="0" err="1">
                          <a:solidFill>
                            <a:schemeClr val="tx1">
                              <a:lumMod val="95000"/>
                              <a:lumOff val="5000"/>
                            </a:schemeClr>
                          </a:solidFill>
                          <a:latin typeface="Century Gothic" panose="020B0502020202020204" pitchFamily="34" charset="0"/>
                        </a:rPr>
                        <a:t>amis</a:t>
                      </a:r>
                      <a:endParaRPr lang="en-GB" b="0"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b="0" dirty="0">
                          <a:solidFill>
                            <a:schemeClr val="tx1">
                              <a:lumMod val="95000"/>
                              <a:lumOff val="5000"/>
                            </a:schemeClr>
                          </a:solidFill>
                          <a:latin typeface="Century Gothic" panose="020B0502020202020204" pitchFamily="34" charset="0"/>
                        </a:rPr>
                        <a:t>parents</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5862182"/>
                  </a:ext>
                </a:extLst>
              </a:tr>
              <a:tr h="419353">
                <a:tc>
                  <a:txBody>
                    <a:bodyPr/>
                    <a:lstStyle/>
                    <a:p>
                      <a:pPr algn="ctr"/>
                      <a:r>
                        <a:rPr lang="en-GB" b="1" dirty="0">
                          <a:solidFill>
                            <a:schemeClr val="tx1">
                              <a:lumMod val="95000"/>
                              <a:lumOff val="5000"/>
                            </a:schemeClr>
                          </a:solidFill>
                          <a:latin typeface="Century Gothic" panose="020B0502020202020204" pitchFamily="34" charset="0"/>
                        </a:rPr>
                        <a:t>4</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pPr algn="ctr"/>
                      <a:r>
                        <a:rPr lang="en-GB" b="0" dirty="0">
                          <a:solidFill>
                            <a:schemeClr val="tx1">
                              <a:lumMod val="95000"/>
                              <a:lumOff val="5000"/>
                            </a:schemeClr>
                          </a:solidFill>
                          <a:latin typeface="Century Gothic" panose="020B0502020202020204" pitchFamily="34" charset="0"/>
                        </a:rPr>
                        <a:t>parents</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b="0" dirty="0">
                          <a:solidFill>
                            <a:schemeClr val="tx1">
                              <a:lumMod val="95000"/>
                              <a:lumOff val="5000"/>
                            </a:schemeClr>
                          </a:solidFill>
                          <a:latin typeface="Century Gothic" panose="020B0502020202020204" pitchFamily="34" charset="0"/>
                        </a:rPr>
                        <a:t>père</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941787753"/>
                  </a:ext>
                </a:extLst>
              </a:tr>
            </a:tbl>
          </a:graphicData>
        </a:graphic>
      </p:graphicFrame>
      <p:graphicFrame>
        <p:nvGraphicFramePr>
          <p:cNvPr id="15" name="Table 14">
            <a:extLst>
              <a:ext uri="{FF2B5EF4-FFF2-40B4-BE49-F238E27FC236}">
                <a16:creationId xmlns:a16="http://schemas.microsoft.com/office/drawing/2014/main" id="{EB40BCE8-D54E-E5C2-B8DD-4023009EA131}"/>
              </a:ext>
            </a:extLst>
          </p:cNvPr>
          <p:cNvGraphicFramePr>
            <a:graphicFrameLocks noGrp="1"/>
          </p:cNvGraphicFramePr>
          <p:nvPr>
            <p:extLst>
              <p:ext uri="{D42A27DB-BD31-4B8C-83A1-F6EECF244321}">
                <p14:modId xmlns:p14="http://schemas.microsoft.com/office/powerpoint/2010/main" val="648188114"/>
              </p:ext>
            </p:extLst>
          </p:nvPr>
        </p:nvGraphicFramePr>
        <p:xfrm>
          <a:off x="7262574" y="2406322"/>
          <a:ext cx="4220922" cy="1828800"/>
        </p:xfrm>
        <a:graphic>
          <a:graphicData uri="http://schemas.openxmlformats.org/drawingml/2006/table">
            <a:tbl>
              <a:tblPr firstRow="1" bandRow="1">
                <a:tableStyleId>{5C22544A-7EE6-4342-B048-85BDC9FD1C3A}</a:tableStyleId>
              </a:tblPr>
              <a:tblGrid>
                <a:gridCol w="730250">
                  <a:extLst>
                    <a:ext uri="{9D8B030D-6E8A-4147-A177-3AD203B41FA5}">
                      <a16:colId xmlns:a16="http://schemas.microsoft.com/office/drawing/2014/main" val="1492329826"/>
                    </a:ext>
                  </a:extLst>
                </a:gridCol>
                <a:gridCol w="1585672">
                  <a:extLst>
                    <a:ext uri="{9D8B030D-6E8A-4147-A177-3AD203B41FA5}">
                      <a16:colId xmlns:a16="http://schemas.microsoft.com/office/drawing/2014/main" val="2900888966"/>
                    </a:ext>
                  </a:extLst>
                </a:gridCol>
                <a:gridCol w="1905000">
                  <a:extLst>
                    <a:ext uri="{9D8B030D-6E8A-4147-A177-3AD203B41FA5}">
                      <a16:colId xmlns:a16="http://schemas.microsoft.com/office/drawing/2014/main" val="2352265411"/>
                    </a:ext>
                  </a:extLst>
                </a:gridCol>
              </a:tblGrid>
              <a:tr h="419353">
                <a:tc>
                  <a:txBody>
                    <a:bodyPr/>
                    <a:lstStyle/>
                    <a:p>
                      <a:pPr algn="ctr"/>
                      <a:r>
                        <a:rPr lang="en-GB" b="1" dirty="0">
                          <a:solidFill>
                            <a:schemeClr val="tx1">
                              <a:lumMod val="95000"/>
                              <a:lumOff val="5000"/>
                            </a:schemeClr>
                          </a:solidFill>
                          <a:latin typeface="Century Gothic" panose="020B0502020202020204" pitchFamily="34" charset="0"/>
                        </a:rPr>
                        <a:t>5</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pPr algn="ctr"/>
                      <a:r>
                        <a:rPr lang="en-GB" b="0" dirty="0">
                          <a:solidFill>
                            <a:schemeClr val="tx1">
                              <a:lumMod val="95000"/>
                              <a:lumOff val="5000"/>
                            </a:schemeClr>
                          </a:solidFill>
                          <a:latin typeface="Century Gothic" panose="020B0502020202020204" pitchFamily="34" charset="0"/>
                        </a:rPr>
                        <a:t>parents</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b="0" dirty="0" err="1">
                          <a:solidFill>
                            <a:schemeClr val="tx1">
                              <a:lumMod val="95000"/>
                              <a:lumOff val="5000"/>
                            </a:schemeClr>
                          </a:solidFill>
                          <a:latin typeface="Century Gothic" panose="020B0502020202020204" pitchFamily="34" charset="0"/>
                        </a:rPr>
                        <a:t>amis</a:t>
                      </a:r>
                      <a:endParaRPr lang="en-GB" b="0"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978624252"/>
                  </a:ext>
                </a:extLst>
              </a:tr>
              <a:tr h="419353">
                <a:tc>
                  <a:txBody>
                    <a:bodyPr/>
                    <a:lstStyle/>
                    <a:p>
                      <a:pPr algn="ctr"/>
                      <a:r>
                        <a:rPr lang="en-GB" b="1" dirty="0">
                          <a:solidFill>
                            <a:schemeClr val="tx1">
                              <a:lumMod val="95000"/>
                              <a:lumOff val="5000"/>
                            </a:schemeClr>
                          </a:solidFill>
                          <a:latin typeface="Century Gothic" panose="020B0502020202020204" pitchFamily="34" charset="0"/>
                        </a:rPr>
                        <a:t>6</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b="0" dirty="0">
                          <a:solidFill>
                            <a:schemeClr val="tx1">
                              <a:lumMod val="95000"/>
                              <a:lumOff val="5000"/>
                            </a:schemeClr>
                          </a:solidFill>
                          <a:latin typeface="Century Gothic" panose="020B0502020202020204" pitchFamily="34" charset="0"/>
                        </a:rPr>
                        <a:t>frère</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gn="ctr"/>
                      <a:r>
                        <a:rPr lang="en-GB" b="0" dirty="0">
                          <a:solidFill>
                            <a:schemeClr val="tx1">
                              <a:lumMod val="95000"/>
                              <a:lumOff val="5000"/>
                            </a:schemeClr>
                          </a:solidFill>
                          <a:latin typeface="Century Gothic" panose="020B0502020202020204" pitchFamily="34" charset="0"/>
                        </a:rPr>
                        <a:t>amie</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877344945"/>
                  </a:ext>
                </a:extLst>
              </a:tr>
              <a:tr h="419353">
                <a:tc>
                  <a:txBody>
                    <a:bodyPr/>
                    <a:lstStyle/>
                    <a:p>
                      <a:pPr algn="ctr"/>
                      <a:r>
                        <a:rPr lang="en-GB" b="1" dirty="0">
                          <a:solidFill>
                            <a:schemeClr val="tx1">
                              <a:lumMod val="95000"/>
                              <a:lumOff val="5000"/>
                            </a:schemeClr>
                          </a:solidFill>
                          <a:latin typeface="Century Gothic" panose="020B0502020202020204" pitchFamily="34" charset="0"/>
                        </a:rPr>
                        <a:t>7</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b="0" dirty="0" err="1">
                          <a:solidFill>
                            <a:schemeClr val="tx1">
                              <a:lumMod val="95000"/>
                              <a:lumOff val="5000"/>
                            </a:schemeClr>
                          </a:solidFill>
                          <a:latin typeface="Century Gothic" panose="020B0502020202020204" pitchFamily="34" charset="0"/>
                        </a:rPr>
                        <a:t>famille</a:t>
                      </a:r>
                      <a:endParaRPr lang="en-GB" b="0" dirty="0">
                        <a:solidFill>
                          <a:schemeClr val="tx1">
                            <a:lumMod val="95000"/>
                            <a:lumOff val="5000"/>
                          </a:schemeClr>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b="0" dirty="0">
                          <a:solidFill>
                            <a:schemeClr val="tx1">
                              <a:lumMod val="95000"/>
                              <a:lumOff val="5000"/>
                            </a:schemeClr>
                          </a:solidFill>
                          <a:latin typeface="Century Gothic" panose="020B0502020202020204" pitchFamily="34" charset="0"/>
                        </a:rPr>
                        <a:t>père</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568279213"/>
                  </a:ext>
                </a:extLst>
              </a:tr>
              <a:tr h="419353">
                <a:tc>
                  <a:txBody>
                    <a:bodyPr/>
                    <a:lstStyle/>
                    <a:p>
                      <a:pPr algn="ctr"/>
                      <a:r>
                        <a:rPr lang="en-GB" b="1" dirty="0">
                          <a:solidFill>
                            <a:schemeClr val="tx1">
                              <a:lumMod val="95000"/>
                              <a:lumOff val="5000"/>
                            </a:schemeClr>
                          </a:solidFill>
                          <a:latin typeface="Century Gothic" panose="020B0502020202020204" pitchFamily="34" charset="0"/>
                        </a:rPr>
                        <a:t>8</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rgbClr val="FCEED7"/>
                    </a:solidFill>
                  </a:tcPr>
                </a:tc>
                <a:tc>
                  <a:txBody>
                    <a:bodyPr/>
                    <a:lstStyle/>
                    <a:p>
                      <a:pPr algn="ctr"/>
                      <a:r>
                        <a:rPr lang="en-GB" b="0" dirty="0">
                          <a:solidFill>
                            <a:schemeClr val="tx1">
                              <a:lumMod val="95000"/>
                              <a:lumOff val="5000"/>
                            </a:schemeClr>
                          </a:solidFill>
                          <a:latin typeface="Century Gothic" panose="020B0502020202020204" pitchFamily="34" charset="0"/>
                        </a:rPr>
                        <a:t>père</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b="0" dirty="0">
                          <a:solidFill>
                            <a:schemeClr val="tx1">
                              <a:lumMod val="95000"/>
                              <a:lumOff val="5000"/>
                            </a:schemeClr>
                          </a:solidFill>
                          <a:latin typeface="Century Gothic" panose="020B0502020202020204" pitchFamily="34" charset="0"/>
                        </a:rPr>
                        <a:t>mère</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45566144"/>
                  </a:ext>
                </a:extLst>
              </a:tr>
            </a:tbl>
          </a:graphicData>
        </a:graphic>
      </p:graphicFrame>
      <p:sp>
        <p:nvSpPr>
          <p:cNvPr id="19" name="TextBox 18">
            <a:extLst>
              <a:ext uri="{FF2B5EF4-FFF2-40B4-BE49-F238E27FC236}">
                <a16:creationId xmlns:a16="http://schemas.microsoft.com/office/drawing/2014/main" id="{138802B0-9160-0545-30FF-709C11E777DC}"/>
              </a:ext>
            </a:extLst>
          </p:cNvPr>
          <p:cNvSpPr txBox="1"/>
          <p:nvPr/>
        </p:nvSpPr>
        <p:spPr>
          <a:xfrm>
            <a:off x="106422" y="3821103"/>
            <a:ext cx="20808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effectLst/>
                <a:uLnTx/>
                <a:uFillTx/>
                <a:latin typeface="Century Gothic" panose="020B0502020202020204" pitchFamily="34" charset="0"/>
                <a:ea typeface="+mn-ea"/>
                <a:cs typeface="+mn-cs"/>
              </a:rPr>
              <a:t>Clémentine</a:t>
            </a:r>
            <a:endParaRPr kumimoji="0" lang="en-GB" sz="1400" i="0" u="none" strike="noStrike" kern="1200" cap="none" spc="0" normalizeH="0" baseline="0" noProof="0" dirty="0">
              <a:ln>
                <a:noFill/>
              </a:ln>
              <a:effectLst/>
              <a:uLnTx/>
              <a:uFillTx/>
              <a:latin typeface="Arial"/>
            </a:endParaRPr>
          </a:p>
        </p:txBody>
      </p:sp>
      <p:sp>
        <p:nvSpPr>
          <p:cNvPr id="20" name="TextBox 19">
            <a:extLst>
              <a:ext uri="{FF2B5EF4-FFF2-40B4-BE49-F238E27FC236}">
                <a16:creationId xmlns:a16="http://schemas.microsoft.com/office/drawing/2014/main" id="{CD466119-E3F8-DD3A-BB5B-3665CE1F3BFC}"/>
              </a:ext>
            </a:extLst>
          </p:cNvPr>
          <p:cNvSpPr txBox="1"/>
          <p:nvPr/>
        </p:nvSpPr>
        <p:spPr>
          <a:xfrm>
            <a:off x="6283826" y="3821103"/>
            <a:ext cx="20808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effectLst/>
                <a:uLnTx/>
                <a:uFillTx/>
                <a:latin typeface="Century Gothic" panose="020B0502020202020204" pitchFamily="34" charset="0"/>
                <a:ea typeface="+mn-ea"/>
                <a:cs typeface="+mn-cs"/>
              </a:rPr>
              <a:t>Adèle</a:t>
            </a:r>
            <a:endParaRPr kumimoji="0" lang="en-GB" sz="1400" i="0" u="none" strike="noStrike" kern="1200" cap="none" spc="0" normalizeH="0" baseline="0" noProof="0" dirty="0">
              <a:ln>
                <a:noFill/>
              </a:ln>
              <a:effectLst/>
              <a:uLnTx/>
              <a:uFillTx/>
              <a:latin typeface="Arial"/>
            </a:endParaRPr>
          </a:p>
        </p:txBody>
      </p:sp>
      <p:pic>
        <p:nvPicPr>
          <p:cNvPr id="21" name="Picture 20" descr="Map&#10;&#10;Description automatically generated">
            <a:extLst>
              <a:ext uri="{FF2B5EF4-FFF2-40B4-BE49-F238E27FC236}">
                <a16:creationId xmlns:a16="http://schemas.microsoft.com/office/drawing/2014/main" id="{31BE6D3B-7A8A-96ED-99C7-A73F320642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1957" y="550433"/>
            <a:ext cx="1761047" cy="1253428"/>
          </a:xfrm>
          <a:prstGeom prst="rect">
            <a:avLst/>
          </a:prstGeom>
        </p:spPr>
      </p:pic>
      <p:pic>
        <p:nvPicPr>
          <p:cNvPr id="22" name="Picture 21">
            <a:extLst>
              <a:ext uri="{FF2B5EF4-FFF2-40B4-BE49-F238E27FC236}">
                <a16:creationId xmlns:a16="http://schemas.microsoft.com/office/drawing/2014/main" id="{E9D79683-672F-AB3D-344A-ACB543991BB9}"/>
              </a:ext>
            </a:extLst>
          </p:cNvPr>
          <p:cNvPicPr>
            <a:picLocks noChangeAspect="1"/>
          </p:cNvPicPr>
          <p:nvPr/>
        </p:nvPicPr>
        <p:blipFill>
          <a:blip r:embed="rId9"/>
          <a:stretch>
            <a:fillRect/>
          </a:stretch>
        </p:blipFill>
        <p:spPr>
          <a:xfrm>
            <a:off x="1453382" y="5027873"/>
            <a:ext cx="7919653" cy="4972693"/>
          </a:xfrm>
          <a:prstGeom prst="rect">
            <a:avLst/>
          </a:prstGeom>
        </p:spPr>
      </p:pic>
      <p:pic>
        <p:nvPicPr>
          <p:cNvPr id="23" name="Picture 22">
            <a:extLst>
              <a:ext uri="{FF2B5EF4-FFF2-40B4-BE49-F238E27FC236}">
                <a16:creationId xmlns:a16="http://schemas.microsoft.com/office/drawing/2014/main" id="{D2C4466A-EE9E-D007-43AD-789254AB3A22}"/>
              </a:ext>
            </a:extLst>
          </p:cNvPr>
          <p:cNvPicPr>
            <a:picLocks noChangeAspect="1"/>
          </p:cNvPicPr>
          <p:nvPr/>
        </p:nvPicPr>
        <p:blipFill>
          <a:blip r:embed="rId5"/>
          <a:stretch>
            <a:fillRect/>
          </a:stretch>
        </p:blipFill>
        <p:spPr>
          <a:xfrm>
            <a:off x="260326" y="4403261"/>
            <a:ext cx="2377646" cy="853514"/>
          </a:xfrm>
          <a:prstGeom prst="rect">
            <a:avLst/>
          </a:prstGeom>
        </p:spPr>
      </p:pic>
      <p:sp>
        <p:nvSpPr>
          <p:cNvPr id="24" name="TextBox 23">
            <a:extLst>
              <a:ext uri="{FF2B5EF4-FFF2-40B4-BE49-F238E27FC236}">
                <a16:creationId xmlns:a16="http://schemas.microsoft.com/office/drawing/2014/main" id="{83CC8C26-BC75-F657-E103-EF01B4410FB1}"/>
              </a:ext>
            </a:extLst>
          </p:cNvPr>
          <p:cNvSpPr txBox="1"/>
          <p:nvPr/>
        </p:nvSpPr>
        <p:spPr>
          <a:xfrm>
            <a:off x="2676380" y="4597197"/>
            <a:ext cx="8255256" cy="4756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Écoute bien les 7 phrases. Qui parle ?</a:t>
            </a:r>
          </a:p>
        </p:txBody>
      </p:sp>
      <p:sp>
        <p:nvSpPr>
          <p:cNvPr id="38" name="Title 1">
            <a:extLst>
              <a:ext uri="{FF2B5EF4-FFF2-40B4-BE49-F238E27FC236}">
                <a16:creationId xmlns:a16="http://schemas.microsoft.com/office/drawing/2014/main" id="{6D3341C5-26C5-5286-122A-8D74B9BDC3C4}"/>
              </a:ext>
            </a:extLst>
          </p:cNvPr>
          <p:cNvSpPr txBox="1">
            <a:spLocks/>
          </p:cNvSpPr>
          <p:nvPr/>
        </p:nvSpPr>
        <p:spPr>
          <a:xfrm>
            <a:off x="9816694" y="10544731"/>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39" name="Google Shape;170;p8" descr="Jigsaw, Puzzle, Piece, Game, Concept, Solution">
            <a:extLst>
              <a:ext uri="{FF2B5EF4-FFF2-40B4-BE49-F238E27FC236}">
                <a16:creationId xmlns:a16="http://schemas.microsoft.com/office/drawing/2014/main" id="{F5B6D0F2-9B72-31BD-A437-4034FFB3A263}"/>
              </a:ext>
            </a:extLst>
          </p:cNvPr>
          <p:cNvPicPr preferRelativeResize="0"/>
          <p:nvPr/>
        </p:nvPicPr>
        <p:blipFill rotWithShape="1">
          <a:blip r:embed="rId10">
            <a:alphaModFix/>
          </a:blip>
          <a:srcRect/>
          <a:stretch/>
        </p:blipFill>
        <p:spPr>
          <a:xfrm>
            <a:off x="9534357" y="10385796"/>
            <a:ext cx="564673" cy="593358"/>
          </a:xfrm>
          <a:prstGeom prst="rect">
            <a:avLst/>
          </a:prstGeom>
          <a:noFill/>
          <a:ln>
            <a:noFill/>
          </a:ln>
        </p:spPr>
      </p:pic>
      <p:sp>
        <p:nvSpPr>
          <p:cNvPr id="40" name="CustomShape 3">
            <a:extLst>
              <a:ext uri="{FF2B5EF4-FFF2-40B4-BE49-F238E27FC236}">
                <a16:creationId xmlns:a16="http://schemas.microsoft.com/office/drawing/2014/main" id="{BA19463A-768B-CDE5-1487-EB055D8A8BC8}"/>
              </a:ext>
            </a:extLst>
          </p:cNvPr>
          <p:cNvSpPr/>
          <p:nvPr/>
        </p:nvSpPr>
        <p:spPr>
          <a:xfrm>
            <a:off x="378007" y="10804302"/>
            <a:ext cx="7787797"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ask ‘which’ with a masculine noun, use ‘</a:t>
            </a:r>
            <a:r>
              <a:rPr lang="en-GB" sz="2400" b="0" strike="noStrike" spc="-1" dirty="0" err="1">
                <a:solidFill>
                  <a:schemeClr val="tx1">
                    <a:lumMod val="65000"/>
                    <a:lumOff val="35000"/>
                  </a:schemeClr>
                </a:solidFill>
                <a:latin typeface="Century Gothic" panose="020B0502020202020204" pitchFamily="34" charset="0"/>
                <a:ea typeface="Century Gothic"/>
              </a:rPr>
              <a:t>quel</a:t>
            </a:r>
            <a:r>
              <a:rPr lang="en-GB" sz="2400" b="0" strike="noStrike" spc="-1" dirty="0">
                <a:solidFill>
                  <a:schemeClr val="tx1">
                    <a:lumMod val="65000"/>
                    <a:lumOff val="35000"/>
                  </a:schemeClr>
                </a:solidFill>
                <a:latin typeface="Century Gothic" panose="020B0502020202020204" pitchFamily="34" charset="0"/>
                <a:ea typeface="Century Gothic"/>
              </a:rPr>
              <a:t>’:</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41" name="Title 1">
            <a:extLst>
              <a:ext uri="{FF2B5EF4-FFF2-40B4-BE49-F238E27FC236}">
                <a16:creationId xmlns:a16="http://schemas.microsoft.com/office/drawing/2014/main" id="{AB897288-3D88-82B9-D992-E10906424C96}"/>
              </a:ext>
            </a:extLst>
          </p:cNvPr>
          <p:cNvSpPr txBox="1">
            <a:spLocks/>
          </p:cNvSpPr>
          <p:nvPr/>
        </p:nvSpPr>
        <p:spPr>
          <a:xfrm>
            <a:off x="397205" y="10389581"/>
            <a:ext cx="4372620" cy="593358"/>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3200" b="1" spc="-1" dirty="0" err="1">
                <a:solidFill>
                  <a:schemeClr val="tx1">
                    <a:lumMod val="65000"/>
                    <a:lumOff val="35000"/>
                  </a:schemeClr>
                </a:solidFill>
                <a:latin typeface="Century Gothic" panose="020B0502020202020204" pitchFamily="34" charset="0"/>
                <a:ea typeface="Century Gothic"/>
              </a:rPr>
              <a:t>quel</a:t>
            </a:r>
            <a:r>
              <a:rPr lang="en-GB" sz="3200" b="1" spc="-1" dirty="0">
                <a:solidFill>
                  <a:schemeClr val="tx1">
                    <a:lumMod val="65000"/>
                    <a:lumOff val="35000"/>
                  </a:schemeClr>
                </a:solidFill>
                <a:latin typeface="Century Gothic" panose="020B0502020202020204" pitchFamily="34" charset="0"/>
                <a:ea typeface="Century Gothic"/>
              </a:rPr>
              <a:t> | quelle</a:t>
            </a:r>
            <a:endParaRPr lang="en-GB" sz="3200" dirty="0">
              <a:solidFill>
                <a:schemeClr val="tx1">
                  <a:lumMod val="65000"/>
                  <a:lumOff val="35000"/>
                </a:schemeClr>
              </a:solidFill>
            </a:endParaRPr>
          </a:p>
        </p:txBody>
      </p:sp>
      <p:sp>
        <p:nvSpPr>
          <p:cNvPr id="42" name="Rectangle: Rounded Corners 41">
            <a:extLst>
              <a:ext uri="{FF2B5EF4-FFF2-40B4-BE49-F238E27FC236}">
                <a16:creationId xmlns:a16="http://schemas.microsoft.com/office/drawing/2014/main" id="{0AF7E34A-13FC-2A1F-9DBE-BC5FCC8AF107}"/>
              </a:ext>
            </a:extLst>
          </p:cNvPr>
          <p:cNvSpPr/>
          <p:nvPr/>
        </p:nvSpPr>
        <p:spPr>
          <a:xfrm>
            <a:off x="497302" y="11275080"/>
            <a:ext cx="3200144"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Rectangle 42">
            <a:extLst>
              <a:ext uri="{FF2B5EF4-FFF2-40B4-BE49-F238E27FC236}">
                <a16:creationId xmlns:a16="http://schemas.microsoft.com/office/drawing/2014/main" id="{BB11A82F-5F89-A2E3-98BB-4FFA281FC708}"/>
              </a:ext>
            </a:extLst>
          </p:cNvPr>
          <p:cNvSpPr/>
          <p:nvPr/>
        </p:nvSpPr>
        <p:spPr>
          <a:xfrm>
            <a:off x="4300443" y="11275080"/>
            <a:ext cx="5803400"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Which </a:t>
            </a:r>
            <a:r>
              <a:rPr lang="en-GB" sz="2400" spc="-1" dirty="0">
                <a:solidFill>
                  <a:schemeClr val="tx1">
                    <a:lumMod val="65000"/>
                    <a:lumOff val="35000"/>
                  </a:schemeClr>
                </a:solidFill>
                <a:latin typeface="Century Gothic" panose="020B0502020202020204" pitchFamily="34" charset="0"/>
              </a:rPr>
              <a:t>sport do you play?</a:t>
            </a:r>
            <a:endParaRPr lang="en-GB" sz="2400" b="1" dirty="0">
              <a:solidFill>
                <a:schemeClr val="tx1">
                  <a:lumMod val="65000"/>
                  <a:lumOff val="35000"/>
                </a:schemeClr>
              </a:solidFill>
            </a:endParaRPr>
          </a:p>
        </p:txBody>
      </p:sp>
      <p:sp>
        <p:nvSpPr>
          <p:cNvPr id="44" name="Google Shape;433;p6">
            <a:extLst>
              <a:ext uri="{FF2B5EF4-FFF2-40B4-BE49-F238E27FC236}">
                <a16:creationId xmlns:a16="http://schemas.microsoft.com/office/drawing/2014/main" id="{4B1FF865-95FC-9D4D-C2D0-378A6870DC28}"/>
              </a:ext>
            </a:extLst>
          </p:cNvPr>
          <p:cNvSpPr txBox="1"/>
          <p:nvPr/>
        </p:nvSpPr>
        <p:spPr>
          <a:xfrm>
            <a:off x="3956513" y="1129050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7" name="TextBox 46">
            <a:extLst>
              <a:ext uri="{FF2B5EF4-FFF2-40B4-BE49-F238E27FC236}">
                <a16:creationId xmlns:a16="http://schemas.microsoft.com/office/drawing/2014/main" id="{282727DB-6D68-10B6-52D4-6C43B14A435A}"/>
              </a:ext>
            </a:extLst>
          </p:cNvPr>
          <p:cNvSpPr txBox="1"/>
          <p:nvPr/>
        </p:nvSpPr>
        <p:spPr>
          <a:xfrm>
            <a:off x="449751" y="11249571"/>
            <a:ext cx="317595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Tu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joues</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quel</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sport ?</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49" name="CustomShape 3">
            <a:extLst>
              <a:ext uri="{FF2B5EF4-FFF2-40B4-BE49-F238E27FC236}">
                <a16:creationId xmlns:a16="http://schemas.microsoft.com/office/drawing/2014/main" id="{4FABD670-3FB4-D19F-07CC-CBE96F4EEBD8}"/>
              </a:ext>
            </a:extLst>
          </p:cNvPr>
          <p:cNvSpPr/>
          <p:nvPr/>
        </p:nvSpPr>
        <p:spPr>
          <a:xfrm>
            <a:off x="378007" y="14415522"/>
            <a:ext cx="9695732"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With a feminine noun, use ‘quelle’ to mean ‘which’:</a:t>
            </a:r>
            <a:endParaRPr lang="en-GB" sz="2400" b="0" strike="noStrike" spc="-1" dirty="0">
              <a:solidFill>
                <a:schemeClr val="tx1">
                  <a:lumMod val="65000"/>
                  <a:lumOff val="35000"/>
                </a:schemeClr>
              </a:solidFill>
              <a:latin typeface="Century Gothic" panose="020B0502020202020204" pitchFamily="34" charset="0"/>
            </a:endParaRPr>
          </a:p>
        </p:txBody>
      </p:sp>
      <p:sp>
        <p:nvSpPr>
          <p:cNvPr id="52" name="Rectangle: Rounded Corners 51">
            <a:extLst>
              <a:ext uri="{FF2B5EF4-FFF2-40B4-BE49-F238E27FC236}">
                <a16:creationId xmlns:a16="http://schemas.microsoft.com/office/drawing/2014/main" id="{8EB7365E-92C2-B558-FC1B-DF58C0C6FD0C}"/>
              </a:ext>
            </a:extLst>
          </p:cNvPr>
          <p:cNvSpPr/>
          <p:nvPr/>
        </p:nvSpPr>
        <p:spPr>
          <a:xfrm>
            <a:off x="490211" y="11810255"/>
            <a:ext cx="3254785" cy="47402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3" name="Rectangle 52">
            <a:extLst>
              <a:ext uri="{FF2B5EF4-FFF2-40B4-BE49-F238E27FC236}">
                <a16:creationId xmlns:a16="http://schemas.microsoft.com/office/drawing/2014/main" id="{DAA390ED-F5DB-84D6-02F2-B1BC4D36BB4E}"/>
              </a:ext>
            </a:extLst>
          </p:cNvPr>
          <p:cNvSpPr/>
          <p:nvPr/>
        </p:nvSpPr>
        <p:spPr>
          <a:xfrm>
            <a:off x="4293353" y="11810256"/>
            <a:ext cx="58034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play football.</a:t>
            </a:r>
            <a:endParaRPr lang="en-GB" sz="2400" dirty="0">
              <a:solidFill>
                <a:schemeClr val="tx1">
                  <a:lumMod val="65000"/>
                  <a:lumOff val="35000"/>
                </a:schemeClr>
              </a:solidFill>
            </a:endParaRPr>
          </a:p>
        </p:txBody>
      </p:sp>
      <p:sp>
        <p:nvSpPr>
          <p:cNvPr id="54" name="Google Shape;433;p6">
            <a:extLst>
              <a:ext uri="{FF2B5EF4-FFF2-40B4-BE49-F238E27FC236}">
                <a16:creationId xmlns:a16="http://schemas.microsoft.com/office/drawing/2014/main" id="{F1FFD907-809C-9A58-AD4D-A5080E1DAD15}"/>
              </a:ext>
            </a:extLst>
          </p:cNvPr>
          <p:cNvSpPr txBox="1"/>
          <p:nvPr/>
        </p:nvSpPr>
        <p:spPr>
          <a:xfrm>
            <a:off x="3949423" y="1182568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5" name="TextBox 54">
            <a:extLst>
              <a:ext uri="{FF2B5EF4-FFF2-40B4-BE49-F238E27FC236}">
                <a16:creationId xmlns:a16="http://schemas.microsoft.com/office/drawing/2014/main" id="{A2D56F71-B5D4-6379-F3A5-86D646339071}"/>
              </a:ext>
            </a:extLst>
          </p:cNvPr>
          <p:cNvSpPr txBox="1"/>
          <p:nvPr/>
        </p:nvSpPr>
        <p:spPr>
          <a:xfrm>
            <a:off x="442661" y="11784747"/>
            <a:ext cx="32547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joue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au foot.</a:t>
            </a:r>
          </a:p>
        </p:txBody>
      </p:sp>
      <p:sp>
        <p:nvSpPr>
          <p:cNvPr id="56" name="Rectangle: Rounded Corners 55">
            <a:extLst>
              <a:ext uri="{FF2B5EF4-FFF2-40B4-BE49-F238E27FC236}">
                <a16:creationId xmlns:a16="http://schemas.microsoft.com/office/drawing/2014/main" id="{DBFF1267-F7F3-232E-76AB-8A66642ECD69}"/>
              </a:ext>
            </a:extLst>
          </p:cNvPr>
          <p:cNvSpPr/>
          <p:nvPr/>
        </p:nvSpPr>
        <p:spPr>
          <a:xfrm>
            <a:off x="511477" y="14891161"/>
            <a:ext cx="3625548"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7" name="Rectangle 56">
            <a:extLst>
              <a:ext uri="{FF2B5EF4-FFF2-40B4-BE49-F238E27FC236}">
                <a16:creationId xmlns:a16="http://schemas.microsoft.com/office/drawing/2014/main" id="{5E4ED12B-0D46-2787-39E2-B0B68A8CBF73}"/>
              </a:ext>
            </a:extLst>
          </p:cNvPr>
          <p:cNvSpPr/>
          <p:nvPr/>
        </p:nvSpPr>
        <p:spPr>
          <a:xfrm>
            <a:off x="6949974" y="14891161"/>
            <a:ext cx="5803400"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Which </a:t>
            </a:r>
            <a:r>
              <a:rPr lang="en-GB" sz="2400" spc="-1" dirty="0">
                <a:solidFill>
                  <a:schemeClr val="tx1">
                    <a:lumMod val="65000"/>
                    <a:lumOff val="35000"/>
                  </a:schemeClr>
                </a:solidFill>
                <a:latin typeface="Century Gothic" panose="020B0502020202020204" pitchFamily="34" charset="0"/>
              </a:rPr>
              <a:t>activity do you do?</a:t>
            </a:r>
            <a:endParaRPr lang="en-GB" sz="2400" b="1" dirty="0">
              <a:solidFill>
                <a:schemeClr val="tx1">
                  <a:lumMod val="65000"/>
                  <a:lumOff val="35000"/>
                </a:schemeClr>
              </a:solidFill>
            </a:endParaRPr>
          </a:p>
        </p:txBody>
      </p:sp>
      <p:sp>
        <p:nvSpPr>
          <p:cNvPr id="58" name="Google Shape;433;p6">
            <a:extLst>
              <a:ext uri="{FF2B5EF4-FFF2-40B4-BE49-F238E27FC236}">
                <a16:creationId xmlns:a16="http://schemas.microsoft.com/office/drawing/2014/main" id="{77F852E9-B4B3-9EDB-5107-207A9F9C58E6}"/>
              </a:ext>
            </a:extLst>
          </p:cNvPr>
          <p:cNvSpPr txBox="1"/>
          <p:nvPr/>
        </p:nvSpPr>
        <p:spPr>
          <a:xfrm>
            <a:off x="6606044" y="1490659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9" name="TextBox 58">
            <a:extLst>
              <a:ext uri="{FF2B5EF4-FFF2-40B4-BE49-F238E27FC236}">
                <a16:creationId xmlns:a16="http://schemas.microsoft.com/office/drawing/2014/main" id="{A63B37B9-77B0-6B5E-2177-EE12F0117CA9}"/>
              </a:ext>
            </a:extLst>
          </p:cNvPr>
          <p:cNvSpPr txBox="1"/>
          <p:nvPr/>
        </p:nvSpPr>
        <p:spPr>
          <a:xfrm>
            <a:off x="463926" y="14865652"/>
            <a:ext cx="353391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Tu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fais</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quelle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activité</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60" name="Rectangle: Rounded Corners 59">
            <a:extLst>
              <a:ext uri="{FF2B5EF4-FFF2-40B4-BE49-F238E27FC236}">
                <a16:creationId xmlns:a16="http://schemas.microsoft.com/office/drawing/2014/main" id="{6820E7D4-FD93-C18B-79B4-BF6948F4AB31}"/>
              </a:ext>
            </a:extLst>
          </p:cNvPr>
          <p:cNvSpPr/>
          <p:nvPr/>
        </p:nvSpPr>
        <p:spPr>
          <a:xfrm>
            <a:off x="504386" y="15426337"/>
            <a:ext cx="5552450"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1" name="Rectangle 60">
            <a:extLst>
              <a:ext uri="{FF2B5EF4-FFF2-40B4-BE49-F238E27FC236}">
                <a16:creationId xmlns:a16="http://schemas.microsoft.com/office/drawing/2014/main" id="{5E48FE71-7355-9229-E4A3-3E4FA6B07075}"/>
              </a:ext>
            </a:extLst>
          </p:cNvPr>
          <p:cNvSpPr/>
          <p:nvPr/>
        </p:nvSpPr>
        <p:spPr>
          <a:xfrm>
            <a:off x="6942884" y="15426337"/>
            <a:ext cx="58034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do a running race.</a:t>
            </a:r>
            <a:endParaRPr lang="en-GB" sz="2400" dirty="0">
              <a:solidFill>
                <a:schemeClr val="tx1">
                  <a:lumMod val="65000"/>
                  <a:lumOff val="35000"/>
                </a:schemeClr>
              </a:solidFill>
            </a:endParaRPr>
          </a:p>
        </p:txBody>
      </p:sp>
      <p:sp>
        <p:nvSpPr>
          <p:cNvPr id="62" name="Google Shape;433;p6">
            <a:extLst>
              <a:ext uri="{FF2B5EF4-FFF2-40B4-BE49-F238E27FC236}">
                <a16:creationId xmlns:a16="http://schemas.microsoft.com/office/drawing/2014/main" id="{4F78D162-59C6-208F-2D59-7EEA07612D61}"/>
              </a:ext>
            </a:extLst>
          </p:cNvPr>
          <p:cNvSpPr txBox="1"/>
          <p:nvPr/>
        </p:nvSpPr>
        <p:spPr>
          <a:xfrm>
            <a:off x="6598954" y="1544176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3" name="TextBox 62">
            <a:extLst>
              <a:ext uri="{FF2B5EF4-FFF2-40B4-BE49-F238E27FC236}">
                <a16:creationId xmlns:a16="http://schemas.microsoft.com/office/drawing/2014/main" id="{14D0D18F-81F5-BF0F-C1C8-2DB480646D2A}"/>
              </a:ext>
            </a:extLst>
          </p:cNvPr>
          <p:cNvSpPr txBox="1"/>
          <p:nvPr/>
        </p:nvSpPr>
        <p:spPr>
          <a:xfrm>
            <a:off x="449746" y="15388466"/>
            <a:ext cx="614920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fais</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une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course à pied.</a:t>
            </a:r>
          </a:p>
        </p:txBody>
      </p:sp>
      <p:sp>
        <p:nvSpPr>
          <p:cNvPr id="64" name="Rectangle: Rounded Corners 63">
            <a:extLst>
              <a:ext uri="{FF2B5EF4-FFF2-40B4-BE49-F238E27FC236}">
                <a16:creationId xmlns:a16="http://schemas.microsoft.com/office/drawing/2014/main" id="{103EB797-3B69-4F6D-63D1-ED709D5115B1}"/>
              </a:ext>
            </a:extLst>
          </p:cNvPr>
          <p:cNvSpPr/>
          <p:nvPr/>
        </p:nvSpPr>
        <p:spPr>
          <a:xfrm>
            <a:off x="497305" y="13234505"/>
            <a:ext cx="4475376" cy="501632"/>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5" name="Rectangle 64">
            <a:extLst>
              <a:ext uri="{FF2B5EF4-FFF2-40B4-BE49-F238E27FC236}">
                <a16:creationId xmlns:a16="http://schemas.microsoft.com/office/drawing/2014/main" id="{5552446F-67F3-5989-D0B9-71AF5D0B6A44}"/>
              </a:ext>
            </a:extLst>
          </p:cNvPr>
          <p:cNvSpPr/>
          <p:nvPr/>
        </p:nvSpPr>
        <p:spPr>
          <a:xfrm>
            <a:off x="5323701" y="13299818"/>
            <a:ext cx="5803400" cy="461665"/>
          </a:xfrm>
          <a:prstGeom prst="rect">
            <a:avLst/>
          </a:prstGeom>
        </p:spPr>
        <p:txBody>
          <a:bodyPr wrap="square">
            <a:spAutoFit/>
          </a:bodyPr>
          <a:lstStyle/>
          <a:p>
            <a:r>
              <a:rPr lang="en-GB" sz="2400" b="1" spc="-1" dirty="0">
                <a:solidFill>
                  <a:schemeClr val="tx1">
                    <a:lumMod val="65000"/>
                    <a:lumOff val="35000"/>
                  </a:schemeClr>
                </a:solidFill>
                <a:latin typeface="Century Gothic" panose="020B0502020202020204" pitchFamily="34" charset="0"/>
              </a:rPr>
              <a:t>Which </a:t>
            </a:r>
            <a:r>
              <a:rPr lang="en-GB" sz="2400" spc="-1" dirty="0">
                <a:solidFill>
                  <a:schemeClr val="tx1">
                    <a:lumMod val="65000"/>
                    <a:lumOff val="35000"/>
                  </a:schemeClr>
                </a:solidFill>
                <a:latin typeface="Century Gothic" panose="020B0502020202020204" pitchFamily="34" charset="0"/>
              </a:rPr>
              <a:t>instrument do you play?</a:t>
            </a:r>
            <a:endParaRPr lang="en-GB" sz="2400" b="1" dirty="0">
              <a:solidFill>
                <a:schemeClr val="tx1">
                  <a:lumMod val="65000"/>
                  <a:lumOff val="35000"/>
                </a:schemeClr>
              </a:solidFill>
            </a:endParaRPr>
          </a:p>
        </p:txBody>
      </p:sp>
      <p:sp>
        <p:nvSpPr>
          <p:cNvPr id="66" name="Google Shape;433;p6">
            <a:extLst>
              <a:ext uri="{FF2B5EF4-FFF2-40B4-BE49-F238E27FC236}">
                <a16:creationId xmlns:a16="http://schemas.microsoft.com/office/drawing/2014/main" id="{522E08ED-5348-4C55-64C0-E06AF696DCA5}"/>
              </a:ext>
            </a:extLst>
          </p:cNvPr>
          <p:cNvSpPr txBox="1"/>
          <p:nvPr/>
        </p:nvSpPr>
        <p:spPr>
          <a:xfrm>
            <a:off x="4979771" y="13315247"/>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7" name="TextBox 66">
            <a:extLst>
              <a:ext uri="{FF2B5EF4-FFF2-40B4-BE49-F238E27FC236}">
                <a16:creationId xmlns:a16="http://schemas.microsoft.com/office/drawing/2014/main" id="{1884BA7C-BFEC-106A-ECD2-D9663BF460A0}"/>
              </a:ext>
            </a:extLst>
          </p:cNvPr>
          <p:cNvSpPr txBox="1"/>
          <p:nvPr/>
        </p:nvSpPr>
        <p:spPr>
          <a:xfrm>
            <a:off x="490211" y="13202303"/>
            <a:ext cx="45300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Tu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joues</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de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quel</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instrument?</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68" name="Rectangle: Rounded Corners 67">
            <a:extLst>
              <a:ext uri="{FF2B5EF4-FFF2-40B4-BE49-F238E27FC236}">
                <a16:creationId xmlns:a16="http://schemas.microsoft.com/office/drawing/2014/main" id="{9CF331E5-5C05-9E16-E828-9D02908A4E21}"/>
              </a:ext>
            </a:extLst>
          </p:cNvPr>
          <p:cNvSpPr/>
          <p:nvPr/>
        </p:nvSpPr>
        <p:spPr>
          <a:xfrm>
            <a:off x="490214" y="13834993"/>
            <a:ext cx="3254785" cy="47402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9" name="Rectangle 68">
            <a:extLst>
              <a:ext uri="{FF2B5EF4-FFF2-40B4-BE49-F238E27FC236}">
                <a16:creationId xmlns:a16="http://schemas.microsoft.com/office/drawing/2014/main" id="{BEABB548-4283-E7AC-8FF6-B9CD64C94761}"/>
              </a:ext>
            </a:extLst>
          </p:cNvPr>
          <p:cNvSpPr/>
          <p:nvPr/>
        </p:nvSpPr>
        <p:spPr>
          <a:xfrm>
            <a:off x="5316611" y="13834994"/>
            <a:ext cx="58034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play the piano.</a:t>
            </a:r>
            <a:endParaRPr lang="en-GB" sz="2400" dirty="0">
              <a:solidFill>
                <a:schemeClr val="tx1">
                  <a:lumMod val="65000"/>
                  <a:lumOff val="35000"/>
                </a:schemeClr>
              </a:solidFill>
            </a:endParaRPr>
          </a:p>
        </p:txBody>
      </p:sp>
      <p:sp>
        <p:nvSpPr>
          <p:cNvPr id="70" name="Google Shape;433;p6">
            <a:extLst>
              <a:ext uri="{FF2B5EF4-FFF2-40B4-BE49-F238E27FC236}">
                <a16:creationId xmlns:a16="http://schemas.microsoft.com/office/drawing/2014/main" id="{292F6A10-64BA-D12C-EB90-6254013C34D7}"/>
              </a:ext>
            </a:extLst>
          </p:cNvPr>
          <p:cNvSpPr txBox="1"/>
          <p:nvPr/>
        </p:nvSpPr>
        <p:spPr>
          <a:xfrm>
            <a:off x="4972681" y="13850423"/>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72" name="TextBox 71">
            <a:extLst>
              <a:ext uri="{FF2B5EF4-FFF2-40B4-BE49-F238E27FC236}">
                <a16:creationId xmlns:a16="http://schemas.microsoft.com/office/drawing/2014/main" id="{44504D29-55EC-ECD5-5088-52271B25037B}"/>
              </a:ext>
            </a:extLst>
          </p:cNvPr>
          <p:cNvSpPr txBox="1"/>
          <p:nvPr/>
        </p:nvSpPr>
        <p:spPr>
          <a:xfrm>
            <a:off x="442664" y="13809485"/>
            <a:ext cx="32547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joue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au piano.</a:t>
            </a:r>
          </a:p>
        </p:txBody>
      </p:sp>
      <p:sp>
        <p:nvSpPr>
          <p:cNvPr id="73" name="Speech Bubble: Rectangle with Corners Rounded 72">
            <a:extLst>
              <a:ext uri="{FF2B5EF4-FFF2-40B4-BE49-F238E27FC236}">
                <a16:creationId xmlns:a16="http://schemas.microsoft.com/office/drawing/2014/main" id="{20848BFB-9D5C-F007-BFC2-11DA773993DF}"/>
              </a:ext>
            </a:extLst>
          </p:cNvPr>
          <p:cNvSpPr/>
          <p:nvPr/>
        </p:nvSpPr>
        <p:spPr>
          <a:xfrm>
            <a:off x="3499210" y="12338149"/>
            <a:ext cx="3254294" cy="770175"/>
          </a:xfrm>
          <a:prstGeom prst="wedgeRoundRectCallout">
            <a:avLst>
              <a:gd name="adj1" fmla="val -86840"/>
              <a:gd name="adj2" fmla="val 76603"/>
              <a:gd name="adj3" fmla="val 16667"/>
            </a:avLst>
          </a:prstGeom>
          <a:solidFill>
            <a:srgbClr val="D9F6F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tx1"/>
                </a:solidFill>
                <a:effectLst/>
                <a:uLnTx/>
                <a:uFillTx/>
                <a:latin typeface="Century Gothic" panose="020F0302020204030204"/>
              </a:rPr>
              <a:t>You need </a:t>
            </a:r>
            <a:r>
              <a:rPr kumimoji="0" lang="en-GB" sz="2400" b="1" i="0" u="none" strike="noStrike" kern="1200" cap="none" spc="0" normalizeH="0" baseline="0" noProof="0" dirty="0">
                <a:ln>
                  <a:noFill/>
                </a:ln>
                <a:solidFill>
                  <a:schemeClr val="tx1"/>
                </a:solidFill>
                <a:effectLst/>
                <a:uLnTx/>
                <a:uFillTx/>
                <a:latin typeface="Century Gothic" panose="020F0302020204030204"/>
              </a:rPr>
              <a:t>de</a:t>
            </a:r>
            <a:r>
              <a:rPr kumimoji="0" lang="en-GB" sz="2400" b="0" i="0" u="none" strike="noStrike" kern="1200" cap="none" spc="0" normalizeH="0" baseline="0" noProof="0" dirty="0">
                <a:ln>
                  <a:noFill/>
                </a:ln>
                <a:solidFill>
                  <a:schemeClr val="tx1"/>
                </a:solidFill>
                <a:effectLst/>
                <a:uLnTx/>
                <a:uFillTx/>
                <a:latin typeface="Century Gothic" panose="020F0302020204030204"/>
              </a:rPr>
              <a:t> in the question, here.</a:t>
            </a:r>
          </a:p>
        </p:txBody>
      </p:sp>
    </p:spTree>
    <p:extLst>
      <p:ext uri="{BB962C8B-B14F-4D97-AF65-F5344CB8AC3E}">
        <p14:creationId xmlns:p14="http://schemas.microsoft.com/office/powerpoint/2010/main" val="2031087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28207"/>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17994" y="2935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5</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752334"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07859"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24</a:t>
              </a:r>
            </a:p>
          </p:txBody>
        </p:sp>
      </p:grpSp>
      <p:pic>
        <p:nvPicPr>
          <p:cNvPr id="30" name="Picture 29">
            <a:extLst>
              <a:ext uri="{FF2B5EF4-FFF2-40B4-BE49-F238E27FC236}">
                <a16:creationId xmlns:a16="http://schemas.microsoft.com/office/drawing/2014/main" id="{BAEEC9AD-2F94-CF55-3A0F-394878921C25}"/>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849081" y="10619027"/>
            <a:ext cx="1234410" cy="1126549"/>
          </a:xfrm>
          <a:prstGeom prst="rect">
            <a:avLst/>
          </a:prstGeom>
        </p:spPr>
      </p:pic>
      <p:sp>
        <p:nvSpPr>
          <p:cNvPr id="31" name="TextBox 30">
            <a:extLst>
              <a:ext uri="{FF2B5EF4-FFF2-40B4-BE49-F238E27FC236}">
                <a16:creationId xmlns:a16="http://schemas.microsoft.com/office/drawing/2014/main" id="{531E4C8F-AAA9-FBBF-51D5-8A4506288B5B}"/>
              </a:ext>
            </a:extLst>
          </p:cNvPr>
          <p:cNvSpPr txBox="1"/>
          <p:nvPr/>
        </p:nvSpPr>
        <p:spPr>
          <a:xfrm>
            <a:off x="2363584" y="10467642"/>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32" name="Table 4">
            <a:extLst>
              <a:ext uri="{FF2B5EF4-FFF2-40B4-BE49-F238E27FC236}">
                <a16:creationId xmlns:a16="http://schemas.microsoft.com/office/drawing/2014/main" id="{ADDB7710-3266-16A4-EC7D-7077AE0D950B}"/>
              </a:ext>
            </a:extLst>
          </p:cNvPr>
          <p:cNvGraphicFramePr>
            <a:graphicFrameLocks noGrp="1"/>
          </p:cNvGraphicFramePr>
          <p:nvPr>
            <p:extLst>
              <p:ext uri="{D42A27DB-BD31-4B8C-83A1-F6EECF244321}">
                <p14:modId xmlns:p14="http://schemas.microsoft.com/office/powerpoint/2010/main" val="3222082338"/>
              </p:ext>
            </p:extLst>
          </p:nvPr>
        </p:nvGraphicFramePr>
        <p:xfrm>
          <a:off x="630110" y="11053973"/>
          <a:ext cx="10681115" cy="4844364"/>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07394">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chercher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créer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regarder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0739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utiliser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porter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danser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07394">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l’activité</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faire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il fait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0739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chemeClr val="tx1"/>
                          </a:solidFill>
                          <a:latin typeface="Century Gothic" panose="020B0502020202020204" pitchFamily="34" charset="0"/>
                        </a:rPr>
                        <a:t>elle</a:t>
                      </a:r>
                      <a:r>
                        <a:rPr lang="en-GB" sz="2400" b="0" dirty="0">
                          <a:solidFill>
                            <a:schemeClr val="tx1"/>
                          </a:solidFill>
                          <a:latin typeface="Century Gothic" panose="020B0502020202020204" pitchFamily="34" charset="0"/>
                        </a:rPr>
                        <a:t> fait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matin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je </a:t>
                      </a:r>
                      <a:r>
                        <a:rPr lang="en-GB" sz="2400" b="0" dirty="0" err="1">
                          <a:solidFill>
                            <a:schemeClr val="tx1"/>
                          </a:solidFill>
                          <a:latin typeface="Century Gothic" panose="020B0502020202020204" pitchFamily="34" charset="0"/>
                        </a:rPr>
                        <a:t>fais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07394">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parent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foot(ball)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tennis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07394">
                <a:tc vMerge="1">
                  <a:txBody>
                    <a:bodyPr/>
                    <a:lstStyle/>
                    <a:p>
                      <a:endParaRPr lang="en-GB"/>
                    </a:p>
                  </a:txBody>
                  <a:tcPr/>
                </a:tc>
                <a:tc>
                  <a:txBody>
                    <a:bodyPr/>
                    <a:lstStyle/>
                    <a:p>
                      <a:r>
                        <a:rPr lang="en-GB" sz="2400" b="0" dirty="0" err="1">
                          <a:solidFill>
                            <a:schemeClr val="tx1"/>
                          </a:solidFill>
                          <a:latin typeface="Century Gothic" panose="020B0502020202020204" pitchFamily="34" charset="0"/>
                        </a:rPr>
                        <a:t>mes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corde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tes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33" name="Picture 32">
            <a:extLst>
              <a:ext uri="{FF2B5EF4-FFF2-40B4-BE49-F238E27FC236}">
                <a16:creationId xmlns:a16="http://schemas.microsoft.com/office/drawing/2014/main" id="{7404409D-0DC0-F9CE-1EF7-DD7A76F6E205}"/>
              </a:ext>
            </a:extLst>
          </p:cNvPr>
          <p:cNvPicPr>
            <a:picLocks noChangeAspect="1"/>
          </p:cNvPicPr>
          <p:nvPr/>
        </p:nvPicPr>
        <p:blipFill>
          <a:blip r:embed="rId6"/>
          <a:stretch>
            <a:fillRect/>
          </a:stretch>
        </p:blipFill>
        <p:spPr>
          <a:xfrm>
            <a:off x="1021875" y="12746715"/>
            <a:ext cx="1186070" cy="1080360"/>
          </a:xfrm>
          <a:prstGeom prst="rect">
            <a:avLst/>
          </a:prstGeom>
        </p:spPr>
      </p:pic>
      <p:pic>
        <p:nvPicPr>
          <p:cNvPr id="34" name="Picture 33" descr="Icon&#10;&#10;Description automatically generated">
            <a:extLst>
              <a:ext uri="{FF2B5EF4-FFF2-40B4-BE49-F238E27FC236}">
                <a16:creationId xmlns:a16="http://schemas.microsoft.com/office/drawing/2014/main" id="{8903EE1D-2C7B-A793-399C-3D4EAD4A56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611" y="11184684"/>
            <a:ext cx="1186070" cy="1186070"/>
          </a:xfrm>
          <a:prstGeom prst="rect">
            <a:avLst/>
          </a:prstGeom>
        </p:spPr>
      </p:pic>
      <p:pic>
        <p:nvPicPr>
          <p:cNvPr id="38" name="Picture 37">
            <a:extLst>
              <a:ext uri="{FF2B5EF4-FFF2-40B4-BE49-F238E27FC236}">
                <a16:creationId xmlns:a16="http://schemas.microsoft.com/office/drawing/2014/main" id="{1E975850-15F0-0608-5587-D836BBDE5FA2}"/>
              </a:ext>
            </a:extLst>
          </p:cNvPr>
          <p:cNvPicPr>
            <a:picLocks noChangeAspect="1"/>
          </p:cNvPicPr>
          <p:nvPr/>
        </p:nvPicPr>
        <p:blipFill>
          <a:blip r:embed="rId8"/>
          <a:stretch>
            <a:fillRect/>
          </a:stretch>
        </p:blipFill>
        <p:spPr>
          <a:xfrm>
            <a:off x="1021876" y="14301507"/>
            <a:ext cx="1085348" cy="1028224"/>
          </a:xfrm>
          <a:prstGeom prst="rect">
            <a:avLst/>
          </a:prstGeom>
        </p:spPr>
      </p:pic>
      <p:sp>
        <p:nvSpPr>
          <p:cNvPr id="39" name="TextBox 38">
            <a:extLst>
              <a:ext uri="{FF2B5EF4-FFF2-40B4-BE49-F238E27FC236}">
                <a16:creationId xmlns:a16="http://schemas.microsoft.com/office/drawing/2014/main" id="{7D3234BB-1944-B46F-6310-906CDA08E02D}"/>
              </a:ext>
            </a:extLst>
          </p:cNvPr>
          <p:cNvSpPr txBox="1"/>
          <p:nvPr/>
        </p:nvSpPr>
        <p:spPr>
          <a:xfrm>
            <a:off x="1146057" y="12231753"/>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40" name="TextBox 39">
            <a:extLst>
              <a:ext uri="{FF2B5EF4-FFF2-40B4-BE49-F238E27FC236}">
                <a16:creationId xmlns:a16="http://schemas.microsoft.com/office/drawing/2014/main" id="{A4712886-903C-52D0-24B6-B79A89405A2E}"/>
              </a:ext>
            </a:extLst>
          </p:cNvPr>
          <p:cNvSpPr txBox="1"/>
          <p:nvPr/>
        </p:nvSpPr>
        <p:spPr>
          <a:xfrm>
            <a:off x="1122598" y="13753065"/>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41" name="TextBox 40">
            <a:extLst>
              <a:ext uri="{FF2B5EF4-FFF2-40B4-BE49-F238E27FC236}">
                <a16:creationId xmlns:a16="http://schemas.microsoft.com/office/drawing/2014/main" id="{7F41A7F2-56E7-5516-7889-3ECE9F02487D}"/>
              </a:ext>
            </a:extLst>
          </p:cNvPr>
          <p:cNvSpPr txBox="1"/>
          <p:nvPr/>
        </p:nvSpPr>
        <p:spPr>
          <a:xfrm>
            <a:off x="1196928" y="15364481"/>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42" name="Group 41">
            <a:extLst>
              <a:ext uri="{FF2B5EF4-FFF2-40B4-BE49-F238E27FC236}">
                <a16:creationId xmlns:a16="http://schemas.microsoft.com/office/drawing/2014/main" id="{18DDECD8-7705-A0D4-2C86-B17FCA784B96}"/>
              </a:ext>
            </a:extLst>
          </p:cNvPr>
          <p:cNvGrpSpPr/>
          <p:nvPr/>
        </p:nvGrpSpPr>
        <p:grpSpPr>
          <a:xfrm>
            <a:off x="82557" y="10467642"/>
            <a:ext cx="2268556" cy="862054"/>
            <a:chOff x="314909" y="12083263"/>
            <a:chExt cx="2268556" cy="862054"/>
          </a:xfrm>
        </p:grpSpPr>
        <p:sp>
          <p:nvSpPr>
            <p:cNvPr id="43" name="Title 1">
              <a:extLst>
                <a:ext uri="{FF2B5EF4-FFF2-40B4-BE49-F238E27FC236}">
                  <a16:creationId xmlns:a16="http://schemas.microsoft.com/office/drawing/2014/main" id="{2BCAC306-5171-917D-EA99-D27F09A5BFE2}"/>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44" name="Picture 43" descr="A logo of a book&#10;&#10;Description automatically generated with low confidence">
              <a:extLst>
                <a:ext uri="{FF2B5EF4-FFF2-40B4-BE49-F238E27FC236}">
                  <a16:creationId xmlns:a16="http://schemas.microsoft.com/office/drawing/2014/main" id="{4BF2FFE6-5E52-E695-5368-3E79E99F24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59" name="Table 6">
            <a:extLst>
              <a:ext uri="{FF2B5EF4-FFF2-40B4-BE49-F238E27FC236}">
                <a16:creationId xmlns:a16="http://schemas.microsoft.com/office/drawing/2014/main" id="{38FF0D2A-03D3-53A4-EA09-CB0A614E2212}"/>
              </a:ext>
            </a:extLst>
          </p:cNvPr>
          <p:cNvGraphicFramePr>
            <a:graphicFrameLocks noGrp="1"/>
          </p:cNvGraphicFramePr>
          <p:nvPr>
            <p:extLst>
              <p:ext uri="{D42A27DB-BD31-4B8C-83A1-F6EECF244321}">
                <p14:modId xmlns:p14="http://schemas.microsoft.com/office/powerpoint/2010/main" val="4148553352"/>
              </p:ext>
            </p:extLst>
          </p:nvPr>
        </p:nvGraphicFramePr>
        <p:xfrm>
          <a:off x="6379027" y="1659124"/>
          <a:ext cx="5293050" cy="4145280"/>
        </p:xfrm>
        <a:graphic>
          <a:graphicData uri="http://schemas.openxmlformats.org/drawingml/2006/table">
            <a:tbl>
              <a:tblPr firstRow="1" bandRow="1">
                <a:tableStyleId>{5940675A-B579-460E-94D1-54222C63F5DA}</a:tableStyleId>
              </a:tblPr>
              <a:tblGrid>
                <a:gridCol w="639407">
                  <a:extLst>
                    <a:ext uri="{9D8B030D-6E8A-4147-A177-3AD203B41FA5}">
                      <a16:colId xmlns:a16="http://schemas.microsoft.com/office/drawing/2014/main" val="1957295334"/>
                    </a:ext>
                  </a:extLst>
                </a:gridCol>
                <a:gridCol w="4653643">
                  <a:extLst>
                    <a:ext uri="{9D8B030D-6E8A-4147-A177-3AD203B41FA5}">
                      <a16:colId xmlns:a16="http://schemas.microsoft.com/office/drawing/2014/main" val="3457788979"/>
                    </a:ext>
                  </a:extLst>
                </a:gridCol>
              </a:tblGrid>
              <a:tr h="413359">
                <a:tc>
                  <a:txBody>
                    <a:bodyPr/>
                    <a:lstStyle/>
                    <a:p>
                      <a:pPr algn="ctr"/>
                      <a:r>
                        <a:rPr lang="en-GB" sz="2800" b="1" dirty="0">
                          <a:solidFill>
                            <a:srgbClr val="786EB1"/>
                          </a:solidFill>
                          <a:latin typeface="Century Gothic" panose="020B0502020202020204" pitchFamily="34" charset="0"/>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quelle </a:t>
                      </a:r>
                      <a:r>
                        <a:rPr lang="en-GB" sz="2400" dirty="0" err="1">
                          <a:solidFill>
                            <a:schemeClr val="tx1"/>
                          </a:solidFill>
                          <a:latin typeface="Century Gothic" panose="020B0502020202020204" pitchFamily="34" charset="0"/>
                        </a:rPr>
                        <a:t>activité</a:t>
                      </a:r>
                      <a:r>
                        <a:rPr lang="en-GB" sz="2400" dirty="0">
                          <a:solidFill>
                            <a:schemeClr val="tx1"/>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04897131"/>
                  </a:ext>
                </a:extLst>
              </a:tr>
              <a:tr h="413359">
                <a:tc>
                  <a:txBody>
                    <a:bodyPr/>
                    <a:lstStyle/>
                    <a:p>
                      <a:pPr algn="ctr"/>
                      <a:r>
                        <a:rPr lang="en-GB" sz="2800" b="1" dirty="0">
                          <a:solidFill>
                            <a:srgbClr val="786EB1"/>
                          </a:solidFill>
                          <a:latin typeface="Century Gothic" panose="020B0502020202020204" pitchFamily="34" charset="0"/>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course à pied.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25050202"/>
                  </a:ext>
                </a:extLst>
              </a:tr>
              <a:tr h="413359">
                <a:tc>
                  <a:txBody>
                    <a:bodyPr/>
                    <a:lstStyle/>
                    <a:p>
                      <a:pPr algn="ctr"/>
                      <a:r>
                        <a:rPr lang="en-GB" sz="2800" b="1" dirty="0">
                          <a:solidFill>
                            <a:srgbClr val="786EB1"/>
                          </a:solidFill>
                          <a:latin typeface="Century Gothic" panose="020B0502020202020204" pitchFamily="34" charset="0"/>
                        </a:rPr>
                        <a:t>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tx1"/>
                          </a:solidFill>
                          <a:latin typeface="Century Gothic" panose="020B0502020202020204" pitchFamily="34" charset="0"/>
                        </a:rPr>
                        <a:t>instrument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58607313"/>
                  </a:ext>
                </a:extLst>
              </a:tr>
              <a:tr h="413359">
                <a:tc>
                  <a:txBody>
                    <a:bodyPr/>
                    <a:lstStyle/>
                    <a:p>
                      <a:pPr algn="ctr"/>
                      <a:r>
                        <a:rPr lang="en-GB" sz="2800" b="1" dirty="0">
                          <a:solidFill>
                            <a:srgbClr val="786EB1"/>
                          </a:solidFill>
                          <a:latin typeface="Century Gothic" panose="020B0502020202020204" pitchFamily="34" charset="0"/>
                        </a:rPr>
                        <a:t>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la </a:t>
                      </a:r>
                      <a:r>
                        <a:rPr lang="en-GB" sz="2400" dirty="0" err="1">
                          <a:solidFill>
                            <a:schemeClr val="tx1"/>
                          </a:solidFill>
                          <a:latin typeface="Century Gothic" panose="020B0502020202020204" pitchFamily="34" charset="0"/>
                        </a:rPr>
                        <a:t>corde</a:t>
                      </a:r>
                      <a:r>
                        <a:rPr lang="en-GB" sz="2400" dirty="0">
                          <a:solidFill>
                            <a:schemeClr val="tx1"/>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5868724"/>
                  </a:ext>
                </a:extLst>
              </a:tr>
              <a:tr h="413359">
                <a:tc>
                  <a:txBody>
                    <a:bodyPr/>
                    <a:lstStyle/>
                    <a:p>
                      <a:pPr algn="ctr"/>
                      <a:r>
                        <a:rPr lang="en-GB" sz="2800" b="1" dirty="0">
                          <a:solidFill>
                            <a:srgbClr val="786EB1"/>
                          </a:solidFill>
                          <a:latin typeface="Century Gothic" panose="020B0502020202020204" pitchFamily="34" charset="0"/>
                        </a:rPr>
                        <a: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fait un film.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6559777"/>
                  </a:ext>
                </a:extLst>
              </a:tr>
              <a:tr h="413359">
                <a:tc>
                  <a:txBody>
                    <a:bodyPr/>
                    <a:lstStyle/>
                    <a:p>
                      <a:pPr algn="ctr"/>
                      <a:r>
                        <a:rPr lang="en-GB" sz="2800" b="1" dirty="0">
                          <a:solidFill>
                            <a:srgbClr val="786EB1"/>
                          </a:solidFill>
                          <a:latin typeface="Century Gothic" panose="020B0502020202020204" pitchFamily="34" charset="0"/>
                        </a:rPr>
                        <a:t>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sport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0407066"/>
                  </a:ext>
                </a:extLst>
              </a:tr>
              <a:tr h="413359">
                <a:tc>
                  <a:txBody>
                    <a:bodyPr/>
                    <a:lstStyle/>
                    <a:p>
                      <a:pPr algn="ctr"/>
                      <a:r>
                        <a:rPr lang="en-GB" sz="2800" b="1" dirty="0">
                          <a:solidFill>
                            <a:srgbClr val="786EB1"/>
                          </a:solidFill>
                          <a:latin typeface="Century Gothic" panose="020B0502020202020204" pitchFamily="34" charset="0"/>
                        </a:rPr>
                        <a:t>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de la </a:t>
                      </a:r>
                      <a:r>
                        <a:rPr lang="en-GB" sz="2400" dirty="0" err="1">
                          <a:solidFill>
                            <a:schemeClr val="tx1"/>
                          </a:solidFill>
                          <a:latin typeface="Century Gothic" panose="020B0502020202020204" pitchFamily="34" charset="0"/>
                        </a:rPr>
                        <a:t>guitare</a:t>
                      </a:r>
                      <a:r>
                        <a:rPr lang="en-GB" sz="2400" dirty="0">
                          <a:solidFill>
                            <a:schemeClr val="tx1"/>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85598984"/>
                  </a:ext>
                </a:extLst>
              </a:tr>
              <a:tr h="413359">
                <a:tc>
                  <a:txBody>
                    <a:bodyPr/>
                    <a:lstStyle/>
                    <a:p>
                      <a:pPr algn="ctr"/>
                      <a:r>
                        <a:rPr lang="en-GB" sz="2800" b="1" dirty="0">
                          <a:solidFill>
                            <a:srgbClr val="786EB1"/>
                          </a:solidFill>
                          <a:latin typeface="Century Gothic" panose="020B0502020202020204" pitchFamily="34" charset="0"/>
                        </a:rPr>
                        <a:t>H</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piano.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00959075"/>
                  </a:ext>
                </a:extLst>
              </a:tr>
            </a:tbl>
          </a:graphicData>
        </a:graphic>
      </p:graphicFrame>
      <p:graphicFrame>
        <p:nvGraphicFramePr>
          <p:cNvPr id="60" name="Table 6">
            <a:extLst>
              <a:ext uri="{FF2B5EF4-FFF2-40B4-BE49-F238E27FC236}">
                <a16:creationId xmlns:a16="http://schemas.microsoft.com/office/drawing/2014/main" id="{AC2E25A7-E417-D7C7-06F3-E1927C1DBC23}"/>
              </a:ext>
            </a:extLst>
          </p:cNvPr>
          <p:cNvGraphicFramePr>
            <a:graphicFrameLocks noGrp="1"/>
          </p:cNvGraphicFramePr>
          <p:nvPr>
            <p:extLst>
              <p:ext uri="{D42A27DB-BD31-4B8C-83A1-F6EECF244321}">
                <p14:modId xmlns:p14="http://schemas.microsoft.com/office/powerpoint/2010/main" val="4169549070"/>
              </p:ext>
            </p:extLst>
          </p:nvPr>
        </p:nvGraphicFramePr>
        <p:xfrm>
          <a:off x="411063" y="1648435"/>
          <a:ext cx="3643864" cy="4145280"/>
        </p:xfrm>
        <a:graphic>
          <a:graphicData uri="http://schemas.openxmlformats.org/drawingml/2006/table">
            <a:tbl>
              <a:tblPr firstRow="1" bandRow="1">
                <a:tableStyleId>{5940675A-B579-460E-94D1-54222C63F5DA}</a:tableStyleId>
              </a:tblPr>
              <a:tblGrid>
                <a:gridCol w="639407">
                  <a:extLst>
                    <a:ext uri="{9D8B030D-6E8A-4147-A177-3AD203B41FA5}">
                      <a16:colId xmlns:a16="http://schemas.microsoft.com/office/drawing/2014/main" val="1957295334"/>
                    </a:ext>
                  </a:extLst>
                </a:gridCol>
                <a:gridCol w="3004457">
                  <a:extLst>
                    <a:ext uri="{9D8B030D-6E8A-4147-A177-3AD203B41FA5}">
                      <a16:colId xmlns:a16="http://schemas.microsoft.com/office/drawing/2014/main" val="3457788979"/>
                    </a:ext>
                  </a:extLst>
                </a:gridCol>
              </a:tblGrid>
              <a:tr h="413359">
                <a:tc>
                  <a:txBody>
                    <a:bodyPr/>
                    <a:lstStyle/>
                    <a:p>
                      <a:pPr algn="ctr"/>
                      <a:r>
                        <a:rPr lang="en-GB" sz="2800" b="1" dirty="0">
                          <a:solidFill>
                            <a:srgbClr val="786EB1"/>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Tu </a:t>
                      </a:r>
                      <a:r>
                        <a:rPr lang="en-GB" sz="2400" dirty="0" err="1">
                          <a:solidFill>
                            <a:schemeClr val="tx1"/>
                          </a:solidFill>
                          <a:latin typeface="Century Gothic" panose="020B0502020202020204" pitchFamily="34" charset="0"/>
                        </a:rPr>
                        <a:t>joues</a:t>
                      </a:r>
                      <a:r>
                        <a:rPr lang="en-GB" sz="2400" dirty="0">
                          <a:solidFill>
                            <a:schemeClr val="tx1"/>
                          </a:solidFill>
                          <a:latin typeface="Century Gothic" panose="020B0502020202020204" pitchFamily="34" charset="0"/>
                        </a:rPr>
                        <a:t> de </a:t>
                      </a:r>
                      <a:r>
                        <a:rPr lang="en-GB" sz="2400" dirty="0" err="1">
                          <a:solidFill>
                            <a:schemeClr val="tx1"/>
                          </a:solidFill>
                          <a:latin typeface="Century Gothic" panose="020B0502020202020204" pitchFamily="34" charset="0"/>
                        </a:rPr>
                        <a:t>quel</a:t>
                      </a:r>
                      <a:r>
                        <a:rPr lang="en-GB" sz="2400" dirty="0">
                          <a:solidFill>
                            <a:schemeClr val="tx1"/>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04897131"/>
                  </a:ext>
                </a:extLst>
              </a:tr>
              <a:tr h="413359">
                <a:tc>
                  <a:txBody>
                    <a:bodyPr/>
                    <a:lstStyle/>
                    <a:p>
                      <a:pPr algn="ctr"/>
                      <a:r>
                        <a:rPr lang="en-GB" sz="2800" b="1" dirty="0">
                          <a:solidFill>
                            <a:srgbClr val="786EB1"/>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Il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25050202"/>
                  </a:ext>
                </a:extLst>
              </a:tr>
              <a:tr h="413359">
                <a:tc>
                  <a:txBody>
                    <a:bodyPr/>
                    <a:lstStyle/>
                    <a:p>
                      <a:pPr algn="ctr"/>
                      <a:r>
                        <a:rPr lang="en-GB" sz="2800" b="1" dirty="0">
                          <a:solidFill>
                            <a:srgbClr val="786EB1"/>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Tu </a:t>
                      </a:r>
                      <a:r>
                        <a:rPr lang="en-GB" sz="2400" dirty="0" err="1">
                          <a:solidFill>
                            <a:schemeClr val="tx1"/>
                          </a:solidFill>
                          <a:latin typeface="Century Gothic" panose="020B0502020202020204" pitchFamily="34" charset="0"/>
                        </a:rPr>
                        <a:t>fais</a:t>
                      </a:r>
                      <a:r>
                        <a:rPr lang="en-GB" sz="2400" dirty="0">
                          <a:solidFill>
                            <a:schemeClr val="tx1"/>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58607313"/>
                  </a:ext>
                </a:extLst>
              </a:tr>
              <a:tr h="413359">
                <a:tc>
                  <a:txBody>
                    <a:bodyPr/>
                    <a:lstStyle/>
                    <a:p>
                      <a:pPr algn="ctr"/>
                      <a:r>
                        <a:rPr lang="en-GB" sz="2800" b="1" dirty="0">
                          <a:solidFill>
                            <a:srgbClr val="786EB1"/>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Je </a:t>
                      </a:r>
                      <a:r>
                        <a:rPr lang="en-GB" sz="2400" dirty="0" err="1">
                          <a:solidFill>
                            <a:schemeClr val="tx1"/>
                          </a:solidFill>
                          <a:latin typeface="Century Gothic" panose="020B0502020202020204" pitchFamily="34" charset="0"/>
                        </a:rPr>
                        <a:t>joue</a:t>
                      </a:r>
                      <a:r>
                        <a:rPr lang="en-GB" sz="2400" dirty="0">
                          <a:solidFill>
                            <a:schemeClr val="tx1"/>
                          </a:solidFill>
                          <a:latin typeface="Century Gothic" panose="020B0502020202020204" pitchFamily="34" charset="0"/>
                        </a:rPr>
                        <a:t> du…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5868724"/>
                  </a:ext>
                </a:extLst>
              </a:tr>
              <a:tr h="413359">
                <a:tc>
                  <a:txBody>
                    <a:bodyPr/>
                    <a:lstStyle/>
                    <a:p>
                      <a:pPr algn="ctr"/>
                      <a:r>
                        <a:rPr lang="en-GB" sz="2800" b="1" dirty="0">
                          <a:solidFill>
                            <a:srgbClr val="786EB1"/>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Tu </a:t>
                      </a:r>
                      <a:r>
                        <a:rPr lang="en-GB" sz="2400" dirty="0" err="1">
                          <a:solidFill>
                            <a:schemeClr val="tx1"/>
                          </a:solidFill>
                          <a:latin typeface="Century Gothic" panose="020B0502020202020204" pitchFamily="34" charset="0"/>
                        </a:rPr>
                        <a:t>joues</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quel</a:t>
                      </a:r>
                      <a:r>
                        <a:rPr lang="en-GB" sz="2400" dirty="0">
                          <a:solidFill>
                            <a:schemeClr val="tx1"/>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6559777"/>
                  </a:ext>
                </a:extLst>
              </a:tr>
              <a:tr h="413359">
                <a:tc>
                  <a:txBody>
                    <a:bodyPr/>
                    <a:lstStyle/>
                    <a:p>
                      <a:pPr algn="ctr"/>
                      <a:r>
                        <a:rPr lang="en-GB" sz="2800" b="1" dirty="0">
                          <a:solidFill>
                            <a:srgbClr val="786EB1"/>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Elle fait </a:t>
                      </a:r>
                      <a:r>
                        <a:rPr lang="en-GB" sz="2400" dirty="0" err="1">
                          <a:solidFill>
                            <a:schemeClr val="tx1"/>
                          </a:solidFill>
                          <a:latin typeface="Century Gothic" panose="020B0502020202020204" pitchFamily="34" charset="0"/>
                        </a:rPr>
                        <a:t>une</a:t>
                      </a:r>
                      <a:r>
                        <a:rPr lang="en-GB" sz="2400" dirty="0">
                          <a:solidFill>
                            <a:schemeClr val="tx1"/>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0407066"/>
                  </a:ext>
                </a:extLst>
              </a:tr>
              <a:tr h="413359">
                <a:tc>
                  <a:txBody>
                    <a:bodyPr/>
                    <a:lstStyle/>
                    <a:p>
                      <a:pPr algn="ctr"/>
                      <a:r>
                        <a:rPr lang="en-GB" sz="2800" b="1" dirty="0">
                          <a:solidFill>
                            <a:srgbClr val="786EB1"/>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Il </a:t>
                      </a:r>
                      <a:r>
                        <a:rPr lang="en-GB" sz="2400" dirty="0" err="1">
                          <a:solidFill>
                            <a:schemeClr val="tx1"/>
                          </a:solidFill>
                          <a:latin typeface="Century Gothic" panose="020B0502020202020204" pitchFamily="34" charset="0"/>
                        </a:rPr>
                        <a:t>joue</a:t>
                      </a:r>
                      <a:r>
                        <a:rPr lang="en-GB" sz="2400" dirty="0">
                          <a:solidFill>
                            <a:schemeClr val="tx1"/>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85598984"/>
                  </a:ext>
                </a:extLst>
              </a:tr>
              <a:tr h="413359">
                <a:tc>
                  <a:txBody>
                    <a:bodyPr/>
                    <a:lstStyle/>
                    <a:p>
                      <a:pPr algn="ctr"/>
                      <a:r>
                        <a:rPr lang="en-GB" sz="2800" b="1" dirty="0">
                          <a:solidFill>
                            <a:srgbClr val="786EB1"/>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chemeClr val="tx1"/>
                          </a:solidFill>
                          <a:latin typeface="Century Gothic" panose="020B0502020202020204" pitchFamily="34" charset="0"/>
                        </a:rPr>
                        <a:t>Elle </a:t>
                      </a:r>
                      <a:r>
                        <a:rPr lang="en-GB" sz="2400" dirty="0" err="1">
                          <a:solidFill>
                            <a:schemeClr val="tx1"/>
                          </a:solidFill>
                          <a:latin typeface="Century Gothic" panose="020B0502020202020204" pitchFamily="34" charset="0"/>
                        </a:rPr>
                        <a:t>joue</a:t>
                      </a:r>
                      <a:r>
                        <a:rPr lang="en-GB" sz="2400" dirty="0">
                          <a:solidFill>
                            <a:schemeClr val="tx1"/>
                          </a:solidFill>
                          <a:latin typeface="Century Gothic" panose="020B0502020202020204" pitchFamily="34" charset="0"/>
                        </a:rPr>
                        <a:t> à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00959075"/>
                  </a:ext>
                </a:extLst>
              </a:tr>
            </a:tbl>
          </a:graphicData>
        </a:graphic>
      </p:graphicFrame>
      <p:pic>
        <p:nvPicPr>
          <p:cNvPr id="61" name="Picture 60" descr="A picture containing text, toy, doll&#10;&#10;Description automatically generated">
            <a:extLst>
              <a:ext uri="{FF2B5EF4-FFF2-40B4-BE49-F238E27FC236}">
                <a16:creationId xmlns:a16="http://schemas.microsoft.com/office/drawing/2014/main" id="{031169AE-B928-2CE0-293D-34D2825CB8CB}"/>
              </a:ext>
            </a:extLst>
          </p:cNvPr>
          <p:cNvPicPr>
            <a:picLocks noChangeAspect="1"/>
          </p:cNvPicPr>
          <p:nvPr/>
        </p:nvPicPr>
        <p:blipFill rotWithShape="1">
          <a:blip r:embed="rId10">
            <a:extLst>
              <a:ext uri="{28A0092B-C50C-407E-A947-70E740481C1C}">
                <a14:useLocalDpi xmlns:a14="http://schemas.microsoft.com/office/drawing/2010/main" val="0"/>
              </a:ext>
            </a:extLst>
          </a:blip>
          <a:srcRect b="54898"/>
          <a:stretch/>
        </p:blipFill>
        <p:spPr>
          <a:xfrm>
            <a:off x="10752334" y="653506"/>
            <a:ext cx="1374316" cy="1404257"/>
          </a:xfrm>
          <a:prstGeom prst="ellipse">
            <a:avLst/>
          </a:prstGeom>
        </p:spPr>
      </p:pic>
      <p:sp>
        <p:nvSpPr>
          <p:cNvPr id="62" name="TextBox 61">
            <a:extLst>
              <a:ext uri="{FF2B5EF4-FFF2-40B4-BE49-F238E27FC236}">
                <a16:creationId xmlns:a16="http://schemas.microsoft.com/office/drawing/2014/main" id="{FACF9A38-5768-BAD8-BD10-4C35EFF869D9}"/>
              </a:ext>
            </a:extLst>
          </p:cNvPr>
          <p:cNvSpPr txBox="1"/>
          <p:nvPr/>
        </p:nvSpPr>
        <p:spPr>
          <a:xfrm>
            <a:off x="2476363" y="975258"/>
            <a:ext cx="8739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1" normalizeH="0" baseline="0" noProof="0" dirty="0">
                <a:ln>
                  <a:noFill/>
                </a:ln>
                <a:effectLst/>
                <a:uLnTx/>
                <a:uFillTx/>
                <a:latin typeface="Century Gothic"/>
                <a:ea typeface="Century Gothic"/>
                <a:cs typeface="+mn-cs"/>
              </a:rPr>
              <a:t>Help Max! Lis et complète les phrases. Écris 1C, 2?, etc...</a:t>
            </a:r>
            <a:r>
              <a:rPr kumimoji="0" lang="en-GB" sz="2400" i="0" u="none" strike="noStrike" kern="1200" cap="none" spc="-1" normalizeH="0" baseline="0" noProof="0" dirty="0">
                <a:ln>
                  <a:noFill/>
                </a:ln>
                <a:effectLst/>
                <a:uLnTx/>
                <a:uFillTx/>
                <a:latin typeface="Century Gothic"/>
                <a:ea typeface="Century Gothic"/>
                <a:cs typeface="+mn-cs"/>
              </a:rPr>
              <a:t> </a:t>
            </a:r>
            <a:endParaRPr kumimoji="0" lang="en-GB" sz="2400" i="0" u="none" strike="noStrike" kern="1200" cap="none" spc="-1" normalizeH="0" baseline="0" noProof="0" dirty="0">
              <a:ln>
                <a:noFill/>
              </a:ln>
              <a:effectLst/>
              <a:uLnTx/>
              <a:uFillTx/>
              <a:latin typeface="Arial"/>
              <a:ea typeface="+mn-ea"/>
              <a:cs typeface="+mn-cs"/>
            </a:endParaRPr>
          </a:p>
        </p:txBody>
      </p:sp>
      <p:grpSp>
        <p:nvGrpSpPr>
          <p:cNvPr id="63" name="Group 62">
            <a:extLst>
              <a:ext uri="{FF2B5EF4-FFF2-40B4-BE49-F238E27FC236}">
                <a16:creationId xmlns:a16="http://schemas.microsoft.com/office/drawing/2014/main" id="{18B5BC17-0461-EF9A-4DD8-BABCFBCBB6CE}"/>
              </a:ext>
            </a:extLst>
          </p:cNvPr>
          <p:cNvGrpSpPr/>
          <p:nvPr/>
        </p:nvGrpSpPr>
        <p:grpSpPr>
          <a:xfrm>
            <a:off x="157553" y="847538"/>
            <a:ext cx="2268556" cy="862054"/>
            <a:chOff x="314909" y="12083263"/>
            <a:chExt cx="2268556" cy="862054"/>
          </a:xfrm>
        </p:grpSpPr>
        <p:sp>
          <p:nvSpPr>
            <p:cNvPr id="64" name="Title 1">
              <a:extLst>
                <a:ext uri="{FF2B5EF4-FFF2-40B4-BE49-F238E27FC236}">
                  <a16:creationId xmlns:a16="http://schemas.microsoft.com/office/drawing/2014/main" id="{FB1C3B94-CFDC-FC84-F542-7720A6603A30}"/>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65" name="Picture 64" descr="A logo of a book&#10;&#10;Description automatically generated with low confidence">
              <a:extLst>
                <a:ext uri="{FF2B5EF4-FFF2-40B4-BE49-F238E27FC236}">
                  <a16:creationId xmlns:a16="http://schemas.microsoft.com/office/drawing/2014/main" id="{10323BA1-9EE8-23AF-94DB-334FB2F4D7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66" name="TextBox 65">
            <a:extLst>
              <a:ext uri="{FF2B5EF4-FFF2-40B4-BE49-F238E27FC236}">
                <a16:creationId xmlns:a16="http://schemas.microsoft.com/office/drawing/2014/main" id="{0D9729E0-73C7-E6D0-74A2-C584B2E415E0}"/>
              </a:ext>
            </a:extLst>
          </p:cNvPr>
          <p:cNvSpPr txBox="1"/>
          <p:nvPr/>
        </p:nvSpPr>
        <p:spPr>
          <a:xfrm>
            <a:off x="319144" y="6520064"/>
            <a:ext cx="11658236" cy="461665"/>
          </a:xfrm>
          <a:prstGeom prst="rect">
            <a:avLst/>
          </a:prstGeom>
          <a:noFill/>
        </p:spPr>
        <p:txBody>
          <a:bodyPr wrap="square" rtlCol="0">
            <a:spAutoFit/>
          </a:bodyPr>
          <a:lstStyle/>
          <a:p>
            <a:pPr>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Partner A - ask questions. Partner B - respond using the appropriate picture.</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67" name="Group 66">
            <a:extLst>
              <a:ext uri="{FF2B5EF4-FFF2-40B4-BE49-F238E27FC236}">
                <a16:creationId xmlns:a16="http://schemas.microsoft.com/office/drawing/2014/main" id="{2718285C-F2D4-687D-0A79-4CF3E06639C5}"/>
              </a:ext>
            </a:extLst>
          </p:cNvPr>
          <p:cNvGrpSpPr/>
          <p:nvPr/>
        </p:nvGrpSpPr>
        <p:grpSpPr>
          <a:xfrm>
            <a:off x="214620" y="5817942"/>
            <a:ext cx="2161593" cy="852090"/>
            <a:chOff x="-3202503" y="7519765"/>
            <a:chExt cx="2161593" cy="852090"/>
          </a:xfrm>
        </p:grpSpPr>
        <p:sp>
          <p:nvSpPr>
            <p:cNvPr id="68" name="Title 1">
              <a:extLst>
                <a:ext uri="{FF2B5EF4-FFF2-40B4-BE49-F238E27FC236}">
                  <a16:creationId xmlns:a16="http://schemas.microsoft.com/office/drawing/2014/main" id="{F7B67AA4-B250-1B73-30A0-1379A316DF6C}"/>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69" name="Picture 68" descr="A pink and white circle with a megaphone in the middle&#10;&#10;Description automatically generated with low confidence">
              <a:extLst>
                <a:ext uri="{FF2B5EF4-FFF2-40B4-BE49-F238E27FC236}">
                  <a16:creationId xmlns:a16="http://schemas.microsoft.com/office/drawing/2014/main" id="{AAF3918B-5901-8A97-DFC2-100317CAEA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pic>
        <p:nvPicPr>
          <p:cNvPr id="70" name="Picture 69">
            <a:extLst>
              <a:ext uri="{FF2B5EF4-FFF2-40B4-BE49-F238E27FC236}">
                <a16:creationId xmlns:a16="http://schemas.microsoft.com/office/drawing/2014/main" id="{F1A565AD-3230-7B96-C39B-3A6F191789FF}"/>
              </a:ext>
            </a:extLst>
          </p:cNvPr>
          <p:cNvPicPr>
            <a:picLocks noChangeAspect="1"/>
          </p:cNvPicPr>
          <p:nvPr/>
        </p:nvPicPr>
        <p:blipFill>
          <a:blip r:embed="rId12"/>
          <a:stretch>
            <a:fillRect/>
          </a:stretch>
        </p:blipFill>
        <p:spPr>
          <a:xfrm>
            <a:off x="3951599" y="7004392"/>
            <a:ext cx="7359626" cy="3251624"/>
          </a:xfrm>
          <a:prstGeom prst="rect">
            <a:avLst/>
          </a:prstGeom>
        </p:spPr>
      </p:pic>
      <p:sp>
        <p:nvSpPr>
          <p:cNvPr id="71" name="CustomShape 7">
            <a:extLst>
              <a:ext uri="{FF2B5EF4-FFF2-40B4-BE49-F238E27FC236}">
                <a16:creationId xmlns:a16="http://schemas.microsoft.com/office/drawing/2014/main" id="{B1644F15-E08E-7380-F871-B7CDD51936A5}"/>
              </a:ext>
            </a:extLst>
          </p:cNvPr>
          <p:cNvSpPr/>
          <p:nvPr/>
        </p:nvSpPr>
        <p:spPr>
          <a:xfrm>
            <a:off x="321549" y="7480742"/>
            <a:ext cx="3921451" cy="434946"/>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1" normalizeH="0" baseline="0" noProof="0" dirty="0">
                <a:ln>
                  <a:noFill/>
                </a:ln>
                <a:effectLst/>
                <a:uLnTx/>
                <a:uFillTx/>
                <a:latin typeface="Century Gothic"/>
                <a:ea typeface="Century Gothic"/>
                <a:cs typeface="+mn-cs"/>
              </a:rPr>
              <a:t>Choose an appropriate question to ask:</a:t>
            </a:r>
            <a:endParaRPr kumimoji="0" lang="en-GB" sz="2400" i="0" u="none" strike="noStrike" kern="0" cap="none" spc="-1" normalizeH="0" baseline="0" noProof="0" dirty="0">
              <a:ln>
                <a:noFill/>
              </a:ln>
              <a:effectLst/>
              <a:uLnTx/>
              <a:uFillTx/>
              <a:latin typeface="Arial"/>
              <a:ea typeface="+mn-ea"/>
              <a:cs typeface="+mn-cs"/>
            </a:endParaRPr>
          </a:p>
        </p:txBody>
      </p:sp>
      <p:sp>
        <p:nvSpPr>
          <p:cNvPr id="72" name="CustomShape 7">
            <a:extLst>
              <a:ext uri="{FF2B5EF4-FFF2-40B4-BE49-F238E27FC236}">
                <a16:creationId xmlns:a16="http://schemas.microsoft.com/office/drawing/2014/main" id="{D77204A9-45EA-D8E8-B68F-DC181457464E}"/>
              </a:ext>
            </a:extLst>
          </p:cNvPr>
          <p:cNvSpPr/>
          <p:nvPr/>
        </p:nvSpPr>
        <p:spPr>
          <a:xfrm>
            <a:off x="243143" y="8252095"/>
            <a:ext cx="4466439" cy="1281588"/>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1" normalizeH="0" baseline="0" noProof="0" dirty="0">
                <a:ln>
                  <a:noFill/>
                </a:ln>
                <a:effectLst/>
                <a:uLnTx/>
                <a:uFillTx/>
                <a:latin typeface="Century Gothic"/>
                <a:ea typeface="Century Gothic"/>
                <a:cs typeface="+mn-cs"/>
              </a:rPr>
              <a:t>Tu </a:t>
            </a:r>
            <a:r>
              <a:rPr kumimoji="0" lang="en-GB" sz="2400" i="0" u="none" strike="noStrike" kern="0" cap="none" spc="-1" normalizeH="0" baseline="0" noProof="0" dirty="0" err="1">
                <a:ln>
                  <a:noFill/>
                </a:ln>
                <a:effectLst/>
                <a:uLnTx/>
                <a:uFillTx/>
                <a:latin typeface="Century Gothic"/>
                <a:ea typeface="Century Gothic"/>
                <a:cs typeface="+mn-cs"/>
              </a:rPr>
              <a:t>joues</a:t>
            </a:r>
            <a:r>
              <a:rPr kumimoji="0" lang="en-GB" sz="2400" i="0" u="none" strike="noStrike" kern="0" cap="none" spc="-1" normalizeH="0" baseline="0" noProof="0" dirty="0">
                <a:ln>
                  <a:noFill/>
                </a:ln>
                <a:effectLst/>
                <a:uLnTx/>
                <a:uFillTx/>
                <a:latin typeface="Century Gothic"/>
                <a:ea typeface="Century Gothic"/>
                <a:cs typeface="+mn-cs"/>
              </a:rPr>
              <a:t> </a:t>
            </a:r>
            <a:r>
              <a:rPr kumimoji="0" lang="en-GB" sz="2400" i="0" u="none" strike="noStrike" kern="0" cap="none" spc="-1" normalizeH="0" baseline="0" noProof="0" dirty="0" err="1">
                <a:ln>
                  <a:noFill/>
                </a:ln>
                <a:effectLst/>
                <a:uLnTx/>
                <a:uFillTx/>
                <a:latin typeface="Century Gothic"/>
                <a:ea typeface="Century Gothic"/>
                <a:cs typeface="+mn-cs"/>
              </a:rPr>
              <a:t>quel</a:t>
            </a:r>
            <a:r>
              <a:rPr kumimoji="0" lang="en-GB" sz="2400" i="0" u="none" strike="noStrike" kern="0" cap="none" spc="-1" normalizeH="0" baseline="0" noProof="0" dirty="0">
                <a:ln>
                  <a:noFill/>
                </a:ln>
                <a:effectLst/>
                <a:uLnTx/>
                <a:uFillTx/>
                <a:latin typeface="Century Gothic"/>
                <a:ea typeface="Century Gothic"/>
                <a:cs typeface="+mn-cs"/>
              </a:rPr>
              <a:t> sport ?  </a:t>
            </a:r>
            <a:br>
              <a:rPr kumimoji="0" lang="en-GB" sz="2400" i="0" u="none" strike="noStrike" kern="0" cap="none" spc="-1" normalizeH="0" baseline="0" noProof="0" dirty="0">
                <a:ln>
                  <a:noFill/>
                </a:ln>
                <a:effectLst/>
                <a:uLnTx/>
                <a:uFillTx/>
                <a:latin typeface="Century Gothic"/>
                <a:ea typeface="Century Gothic"/>
                <a:cs typeface="+mn-cs"/>
              </a:rPr>
            </a:br>
            <a:r>
              <a:rPr kumimoji="0" lang="en-GB" sz="2400" i="0" u="none" strike="noStrike" kern="0" cap="none" spc="-1" normalizeH="0" baseline="0" noProof="0" dirty="0">
                <a:ln>
                  <a:noFill/>
                </a:ln>
                <a:effectLst/>
                <a:uLnTx/>
                <a:uFillTx/>
                <a:latin typeface="Century Gothic"/>
                <a:ea typeface="Century Gothic"/>
                <a:cs typeface="+mn-cs"/>
              </a:rPr>
              <a:t>Tu </a:t>
            </a:r>
            <a:r>
              <a:rPr kumimoji="0" lang="en-GB" sz="2400" i="0" u="none" strike="noStrike" kern="0" cap="none" spc="-1" normalizeH="0" baseline="0" noProof="0" dirty="0" err="1">
                <a:ln>
                  <a:noFill/>
                </a:ln>
                <a:effectLst/>
                <a:uLnTx/>
                <a:uFillTx/>
                <a:latin typeface="Century Gothic"/>
                <a:ea typeface="Century Gothic"/>
                <a:cs typeface="+mn-cs"/>
              </a:rPr>
              <a:t>joues</a:t>
            </a:r>
            <a:r>
              <a:rPr kumimoji="0" lang="en-GB" sz="2400" i="0" u="none" strike="noStrike" kern="0" cap="none" spc="-1" normalizeH="0" baseline="0" noProof="0" dirty="0">
                <a:ln>
                  <a:noFill/>
                </a:ln>
                <a:effectLst/>
                <a:uLnTx/>
                <a:uFillTx/>
                <a:latin typeface="Century Gothic"/>
                <a:ea typeface="Century Gothic"/>
                <a:cs typeface="+mn-cs"/>
              </a:rPr>
              <a:t> de </a:t>
            </a:r>
            <a:r>
              <a:rPr kumimoji="0" lang="en-GB" sz="2400" i="0" u="none" strike="noStrike" kern="0" cap="none" spc="-1" normalizeH="0" baseline="0" noProof="0" dirty="0" err="1">
                <a:ln>
                  <a:noFill/>
                </a:ln>
                <a:effectLst/>
                <a:uLnTx/>
                <a:uFillTx/>
                <a:latin typeface="Century Gothic"/>
                <a:ea typeface="Century Gothic"/>
                <a:cs typeface="+mn-cs"/>
              </a:rPr>
              <a:t>quel</a:t>
            </a:r>
            <a:r>
              <a:rPr kumimoji="0" lang="en-GB" sz="2400" i="0" u="none" strike="noStrike" kern="0" cap="none" spc="-1" normalizeH="0" baseline="0" noProof="0" dirty="0">
                <a:ln>
                  <a:noFill/>
                </a:ln>
                <a:effectLst/>
                <a:uLnTx/>
                <a:uFillTx/>
                <a:latin typeface="Century Gothic"/>
                <a:ea typeface="Century Gothic"/>
                <a:cs typeface="+mn-cs"/>
              </a:rPr>
              <a:t> instrument ?</a:t>
            </a:r>
            <a:br>
              <a:rPr kumimoji="0" lang="en-GB" sz="2400" i="0" u="none" strike="noStrike" kern="0" cap="none" spc="-1" normalizeH="0" baseline="0" noProof="0" dirty="0">
                <a:ln>
                  <a:noFill/>
                </a:ln>
                <a:effectLst/>
                <a:uLnTx/>
                <a:uFillTx/>
                <a:latin typeface="Century Gothic"/>
                <a:ea typeface="Century Gothic"/>
                <a:cs typeface="+mn-cs"/>
              </a:rPr>
            </a:br>
            <a:r>
              <a:rPr kumimoji="0" lang="en-GB" sz="2400" i="0" u="none" strike="noStrike" kern="0" cap="none" spc="-1" normalizeH="0" baseline="0" noProof="0" dirty="0">
                <a:ln>
                  <a:noFill/>
                </a:ln>
                <a:effectLst/>
                <a:uLnTx/>
                <a:uFillTx/>
                <a:latin typeface="Century Gothic"/>
                <a:ea typeface="Century Gothic"/>
                <a:cs typeface="+mn-cs"/>
              </a:rPr>
              <a:t>Tu </a:t>
            </a:r>
            <a:r>
              <a:rPr kumimoji="0" lang="en-GB" sz="2400" i="0" u="none" strike="noStrike" kern="0" cap="none" spc="-1" normalizeH="0" baseline="0" noProof="0" dirty="0" err="1">
                <a:ln>
                  <a:noFill/>
                </a:ln>
                <a:effectLst/>
                <a:uLnTx/>
                <a:uFillTx/>
                <a:latin typeface="Century Gothic"/>
                <a:ea typeface="Century Gothic"/>
                <a:cs typeface="+mn-cs"/>
              </a:rPr>
              <a:t>fais</a:t>
            </a:r>
            <a:r>
              <a:rPr kumimoji="0" lang="en-GB" sz="2400" i="0" u="none" strike="noStrike" kern="0" cap="none" spc="-1" normalizeH="0" baseline="0" noProof="0" dirty="0">
                <a:ln>
                  <a:noFill/>
                </a:ln>
                <a:effectLst/>
                <a:uLnTx/>
                <a:uFillTx/>
                <a:latin typeface="Century Gothic"/>
                <a:ea typeface="Century Gothic"/>
                <a:cs typeface="+mn-cs"/>
              </a:rPr>
              <a:t> quelle </a:t>
            </a:r>
            <a:r>
              <a:rPr kumimoji="0" lang="en-GB" sz="2400" i="0" u="none" strike="noStrike" kern="0" cap="none" spc="-1" normalizeH="0" baseline="0" noProof="0" dirty="0" err="1">
                <a:ln>
                  <a:noFill/>
                </a:ln>
                <a:effectLst/>
                <a:uLnTx/>
                <a:uFillTx/>
                <a:latin typeface="Century Gothic"/>
                <a:ea typeface="Century Gothic"/>
                <a:cs typeface="+mn-cs"/>
              </a:rPr>
              <a:t>activité</a:t>
            </a:r>
            <a:r>
              <a:rPr kumimoji="0" lang="en-GB" sz="2400" i="0" u="none" strike="noStrike" kern="0" cap="none" spc="-1" normalizeH="0" baseline="0" noProof="0" dirty="0">
                <a:ln>
                  <a:noFill/>
                </a:ln>
                <a:effectLst/>
                <a:uLnTx/>
                <a:uFillTx/>
                <a:latin typeface="Century Gothic"/>
                <a:ea typeface="Century Gothic"/>
                <a:cs typeface="+mn-cs"/>
              </a:rPr>
              <a:t> ?</a:t>
            </a:r>
            <a:endParaRPr kumimoji="0" lang="en-GB" sz="2400" i="0" u="none" strike="noStrike" kern="0" cap="none" spc="-1"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800013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28207"/>
            <a:ext cx="704936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17994" y="29352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5</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5DE20D68-743E-40A8-A9A0-50A8E93D28A4}"/>
              </a:ext>
            </a:extLst>
          </p:cNvPr>
          <p:cNvSpPr/>
          <p:nvPr/>
        </p:nvSpPr>
        <p:spPr>
          <a:xfrm>
            <a:off x="316124" y="6674367"/>
            <a:ext cx="11592786" cy="2777196"/>
          </a:xfrm>
          <a:prstGeom prst="roundRect">
            <a:avLst>
              <a:gd name="adj" fmla="val 9000"/>
            </a:avLst>
          </a:prstGeom>
          <a:solidFill>
            <a:srgbClr val="FFFBFD"/>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7" name="Picture 46" descr="A picture containing logo, sketch, white, black and white&#10;&#10;Description automatically generated">
            <a:extLst>
              <a:ext uri="{FF2B5EF4-FFF2-40B4-BE49-F238E27FC236}">
                <a16:creationId xmlns:a16="http://schemas.microsoft.com/office/drawing/2014/main" id="{000EA4BD-EF4D-4AB8-92A4-36076361B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05" y="7279601"/>
            <a:ext cx="3327498" cy="2194405"/>
          </a:xfrm>
          <a:prstGeom prst="rect">
            <a:avLst/>
          </a:prstGeom>
        </p:spPr>
      </p:pic>
      <p:sp>
        <p:nvSpPr>
          <p:cNvPr id="48" name="TextBox 47">
            <a:extLst>
              <a:ext uri="{FF2B5EF4-FFF2-40B4-BE49-F238E27FC236}">
                <a16:creationId xmlns:a16="http://schemas.microsoft.com/office/drawing/2014/main" id="{587CCD1D-6D53-4CE0-8E7E-A528924B6681}"/>
              </a:ext>
            </a:extLst>
          </p:cNvPr>
          <p:cNvSpPr txBox="1"/>
          <p:nvPr/>
        </p:nvSpPr>
        <p:spPr>
          <a:xfrm>
            <a:off x="452765" y="6835322"/>
            <a:ext cx="11119334" cy="461665"/>
          </a:xfrm>
          <a:prstGeom prst="rect">
            <a:avLst/>
          </a:prstGeom>
          <a:noFill/>
        </p:spPr>
        <p:txBody>
          <a:bodyPr wrap="square" rtlCol="0">
            <a:spAutoFit/>
          </a:bodyPr>
          <a:lstStyle/>
          <a:p>
            <a:pPr>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your three favourite verbs in French, here.</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49" name="Picture 48" descr="A picture containing logo, sketch, white, black and white&#10;&#10;Description automatically generated">
            <a:extLst>
              <a:ext uri="{FF2B5EF4-FFF2-40B4-BE49-F238E27FC236}">
                <a16:creationId xmlns:a16="http://schemas.microsoft.com/office/drawing/2014/main" id="{DDEFEA73-6C0A-48D2-AC32-80FFFFC5B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5611" y="7274287"/>
            <a:ext cx="3327498" cy="2194405"/>
          </a:xfrm>
          <a:prstGeom prst="rect">
            <a:avLst/>
          </a:prstGeom>
        </p:spPr>
      </p:pic>
      <p:pic>
        <p:nvPicPr>
          <p:cNvPr id="50" name="Picture 49" descr="A picture containing logo, sketch, white, black and white&#10;&#10;Description automatically generated">
            <a:extLst>
              <a:ext uri="{FF2B5EF4-FFF2-40B4-BE49-F238E27FC236}">
                <a16:creationId xmlns:a16="http://schemas.microsoft.com/office/drawing/2014/main" id="{17BA592F-E677-4308-BD55-05A95F33D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534" y="7298236"/>
            <a:ext cx="3327498" cy="2194405"/>
          </a:xfrm>
          <a:prstGeom prst="rect">
            <a:avLst/>
          </a:prstGeom>
        </p:spPr>
      </p:pic>
      <p:sp>
        <p:nvSpPr>
          <p:cNvPr id="51" name="Title 2">
            <a:extLst>
              <a:ext uri="{FF2B5EF4-FFF2-40B4-BE49-F238E27FC236}">
                <a16:creationId xmlns:a16="http://schemas.microsoft.com/office/drawing/2014/main" id="{80736EE5-E5EF-4800-8E40-C6D019EBCBFC}"/>
              </a:ext>
            </a:extLst>
          </p:cNvPr>
          <p:cNvSpPr txBox="1">
            <a:spLocks/>
          </p:cNvSpPr>
          <p:nvPr/>
        </p:nvSpPr>
        <p:spPr>
          <a:xfrm>
            <a:off x="10271751" y="883024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52" name="Picture 51">
            <a:extLst>
              <a:ext uri="{FF2B5EF4-FFF2-40B4-BE49-F238E27FC236}">
                <a16:creationId xmlns:a16="http://schemas.microsoft.com/office/drawing/2014/main" id="{11A40181-346D-4715-81CA-B4D54326376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34435" y="7684095"/>
            <a:ext cx="1255885" cy="1146147"/>
          </a:xfrm>
          <a:prstGeom prst="rect">
            <a:avLst/>
          </a:prstGeom>
        </p:spPr>
      </p:pic>
      <p:pic>
        <p:nvPicPr>
          <p:cNvPr id="53" name="Picture 52" descr="A red heart in a pink circle&#10;&#10;Description automatically generated with medium confidence">
            <a:extLst>
              <a:ext uri="{FF2B5EF4-FFF2-40B4-BE49-F238E27FC236}">
                <a16:creationId xmlns:a16="http://schemas.microsoft.com/office/drawing/2014/main" id="{B8479400-7724-423C-BCBB-4E29217EC1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1383" y="6759374"/>
            <a:ext cx="983214" cy="933870"/>
          </a:xfrm>
          <a:prstGeom prst="rect">
            <a:avLst/>
          </a:prstGeom>
        </p:spPr>
      </p:pic>
      <p:grpSp>
        <p:nvGrpSpPr>
          <p:cNvPr id="91" name="Group 90">
            <a:extLst>
              <a:ext uri="{FF2B5EF4-FFF2-40B4-BE49-F238E27FC236}">
                <a16:creationId xmlns:a16="http://schemas.microsoft.com/office/drawing/2014/main" id="{3CAF5EFF-FFB0-4D64-8BBA-9C49D17CD7FB}"/>
              </a:ext>
            </a:extLst>
          </p:cNvPr>
          <p:cNvGrpSpPr/>
          <p:nvPr/>
        </p:nvGrpSpPr>
        <p:grpSpPr>
          <a:xfrm>
            <a:off x="10752334"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62975"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25</a:t>
              </a:r>
            </a:p>
          </p:txBody>
        </p:sp>
      </p:grpSp>
      <p:pic>
        <p:nvPicPr>
          <p:cNvPr id="3" name="Picture 2">
            <a:extLst>
              <a:ext uri="{FF2B5EF4-FFF2-40B4-BE49-F238E27FC236}">
                <a16:creationId xmlns:a16="http://schemas.microsoft.com/office/drawing/2014/main" id="{0B124B75-E461-00FA-8AA3-76E1B557BE02}"/>
              </a:ext>
            </a:extLst>
          </p:cNvPr>
          <p:cNvPicPr>
            <a:picLocks noChangeAspect="1"/>
          </p:cNvPicPr>
          <p:nvPr/>
        </p:nvPicPr>
        <p:blipFill>
          <a:blip r:embed="rId8">
            <a:clrChange>
              <a:clrFrom>
                <a:srgbClr val="000000">
                  <a:alpha val="0"/>
                </a:srgbClr>
              </a:clrFrom>
              <a:clrTo>
                <a:srgbClr val="000000">
                  <a:alpha val="0"/>
                </a:srgbClr>
              </a:clrTo>
            </a:clrChange>
          </a:blip>
          <a:stretch>
            <a:fillRect/>
          </a:stretch>
        </p:blipFill>
        <p:spPr>
          <a:xfrm>
            <a:off x="10767211" y="10643395"/>
            <a:ext cx="1234410" cy="1126549"/>
          </a:xfrm>
          <a:prstGeom prst="rect">
            <a:avLst/>
          </a:prstGeom>
        </p:spPr>
      </p:pic>
      <p:pic>
        <p:nvPicPr>
          <p:cNvPr id="5" name="Picture 4">
            <a:extLst>
              <a:ext uri="{FF2B5EF4-FFF2-40B4-BE49-F238E27FC236}">
                <a16:creationId xmlns:a16="http://schemas.microsoft.com/office/drawing/2014/main" id="{67FA23B2-4AB2-9AF0-CAF8-38437E63526E}"/>
              </a:ext>
            </a:extLst>
          </p:cNvPr>
          <p:cNvPicPr>
            <a:picLocks noChangeAspect="1"/>
          </p:cNvPicPr>
          <p:nvPr/>
        </p:nvPicPr>
        <p:blipFill>
          <a:blip r:embed="rId9"/>
          <a:stretch>
            <a:fillRect/>
          </a:stretch>
        </p:blipFill>
        <p:spPr>
          <a:xfrm>
            <a:off x="206277" y="10287724"/>
            <a:ext cx="2048434" cy="847417"/>
          </a:xfrm>
          <a:prstGeom prst="rect">
            <a:avLst/>
          </a:prstGeom>
        </p:spPr>
      </p:pic>
      <p:sp>
        <p:nvSpPr>
          <p:cNvPr id="6" name="TextBox 5">
            <a:extLst>
              <a:ext uri="{FF2B5EF4-FFF2-40B4-BE49-F238E27FC236}">
                <a16:creationId xmlns:a16="http://schemas.microsoft.com/office/drawing/2014/main" id="{0B531AB5-23C2-87E2-6EF7-239A8453A272}"/>
              </a:ext>
            </a:extLst>
          </p:cNvPr>
          <p:cNvSpPr txBox="1"/>
          <p:nvPr/>
        </p:nvSpPr>
        <p:spPr>
          <a:xfrm>
            <a:off x="2254711" y="10396165"/>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7" name="Table 4">
            <a:extLst>
              <a:ext uri="{FF2B5EF4-FFF2-40B4-BE49-F238E27FC236}">
                <a16:creationId xmlns:a16="http://schemas.microsoft.com/office/drawing/2014/main" id="{078312DD-3837-8CA7-3CF0-86E6C8F90471}"/>
              </a:ext>
            </a:extLst>
          </p:cNvPr>
          <p:cNvGraphicFramePr>
            <a:graphicFrameLocks noGrp="1"/>
          </p:cNvGraphicFramePr>
          <p:nvPr>
            <p:extLst>
              <p:ext uri="{D42A27DB-BD31-4B8C-83A1-F6EECF244321}">
                <p14:modId xmlns:p14="http://schemas.microsoft.com/office/powerpoint/2010/main" val="1602603439"/>
              </p:ext>
            </p:extLst>
          </p:nvPr>
        </p:nvGraphicFramePr>
        <p:xfrm>
          <a:off x="630110" y="11083407"/>
          <a:ext cx="10681115" cy="493792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find, finding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give, giving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dance, dancing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wear, wearing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(the) activity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she does, makes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0" dirty="0">
                          <a:solidFill>
                            <a:schemeClr val="tx1"/>
                          </a:solidFill>
                          <a:latin typeface="Century Gothic" panose="020B0502020202020204" pitchFamily="34" charset="0"/>
                        </a:rPr>
                        <a:t>he does/makes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tennis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my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your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22988">
                <a:tc vMerge="1">
                  <a:txBody>
                    <a:bodyPr/>
                    <a:lstStyle/>
                    <a:p>
                      <a:endParaRPr lang="en-GB"/>
                    </a:p>
                  </a:txBody>
                  <a:tcPr/>
                </a:tc>
                <a:tc>
                  <a:txBody>
                    <a:bodyPr/>
                    <a:lstStyle/>
                    <a:p>
                      <a:r>
                        <a:rPr lang="en-GB" sz="2400" b="0" dirty="0">
                          <a:solidFill>
                            <a:schemeClr val="tx1"/>
                          </a:solidFill>
                          <a:latin typeface="Century Gothic" panose="020B0502020202020204" pitchFamily="34" charset="0"/>
                        </a:rPr>
                        <a:t>(the) rope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football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parent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9" name="Picture 8">
            <a:extLst>
              <a:ext uri="{FF2B5EF4-FFF2-40B4-BE49-F238E27FC236}">
                <a16:creationId xmlns:a16="http://schemas.microsoft.com/office/drawing/2014/main" id="{25690F60-A41B-B5C9-97A2-10A8CC8A7699}"/>
              </a:ext>
            </a:extLst>
          </p:cNvPr>
          <p:cNvPicPr>
            <a:picLocks noChangeAspect="1"/>
          </p:cNvPicPr>
          <p:nvPr/>
        </p:nvPicPr>
        <p:blipFill>
          <a:blip r:embed="rId10"/>
          <a:stretch>
            <a:fillRect/>
          </a:stretch>
        </p:blipFill>
        <p:spPr>
          <a:xfrm>
            <a:off x="1021875" y="12942405"/>
            <a:ext cx="1186070" cy="1080360"/>
          </a:xfrm>
          <a:prstGeom prst="rect">
            <a:avLst/>
          </a:prstGeom>
        </p:spPr>
      </p:pic>
      <p:pic>
        <p:nvPicPr>
          <p:cNvPr id="12" name="Picture 11" descr="Icon&#10;&#10;Description automatically generated">
            <a:extLst>
              <a:ext uri="{FF2B5EF4-FFF2-40B4-BE49-F238E27FC236}">
                <a16:creationId xmlns:a16="http://schemas.microsoft.com/office/drawing/2014/main" id="{3D2145CB-03A7-B193-7EC2-96B7D5FBC7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611" y="11214118"/>
            <a:ext cx="1186070" cy="1186070"/>
          </a:xfrm>
          <a:prstGeom prst="rect">
            <a:avLst/>
          </a:prstGeom>
        </p:spPr>
      </p:pic>
      <p:pic>
        <p:nvPicPr>
          <p:cNvPr id="13" name="Picture 12">
            <a:extLst>
              <a:ext uri="{FF2B5EF4-FFF2-40B4-BE49-F238E27FC236}">
                <a16:creationId xmlns:a16="http://schemas.microsoft.com/office/drawing/2014/main" id="{F75C993F-77CF-7082-4AFA-4FC1D4237508}"/>
              </a:ext>
            </a:extLst>
          </p:cNvPr>
          <p:cNvPicPr>
            <a:picLocks noChangeAspect="1"/>
          </p:cNvPicPr>
          <p:nvPr/>
        </p:nvPicPr>
        <p:blipFill>
          <a:blip r:embed="rId12"/>
          <a:stretch>
            <a:fillRect/>
          </a:stretch>
        </p:blipFill>
        <p:spPr>
          <a:xfrm>
            <a:off x="1021875" y="14507312"/>
            <a:ext cx="1162417" cy="1101237"/>
          </a:xfrm>
          <a:prstGeom prst="rect">
            <a:avLst/>
          </a:prstGeom>
        </p:spPr>
      </p:pic>
      <p:sp>
        <p:nvSpPr>
          <p:cNvPr id="14" name="TextBox 13">
            <a:extLst>
              <a:ext uri="{FF2B5EF4-FFF2-40B4-BE49-F238E27FC236}">
                <a16:creationId xmlns:a16="http://schemas.microsoft.com/office/drawing/2014/main" id="{1BDB6CC4-012B-A51E-3076-62E48FEDA531}"/>
              </a:ext>
            </a:extLst>
          </p:cNvPr>
          <p:cNvSpPr txBox="1"/>
          <p:nvPr/>
        </p:nvSpPr>
        <p:spPr>
          <a:xfrm>
            <a:off x="1146057" y="12385879"/>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5" name="TextBox 14">
            <a:extLst>
              <a:ext uri="{FF2B5EF4-FFF2-40B4-BE49-F238E27FC236}">
                <a16:creationId xmlns:a16="http://schemas.microsoft.com/office/drawing/2014/main" id="{0EC7C2D7-2919-9EB8-1A9E-358AC8CD2962}"/>
              </a:ext>
            </a:extLst>
          </p:cNvPr>
          <p:cNvSpPr txBox="1"/>
          <p:nvPr/>
        </p:nvSpPr>
        <p:spPr>
          <a:xfrm>
            <a:off x="1122598" y="14052665"/>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6" name="TextBox 15">
            <a:extLst>
              <a:ext uri="{FF2B5EF4-FFF2-40B4-BE49-F238E27FC236}">
                <a16:creationId xmlns:a16="http://schemas.microsoft.com/office/drawing/2014/main" id="{CF8C4DB7-2EE2-BA39-7D5B-ED80F56400FE}"/>
              </a:ext>
            </a:extLst>
          </p:cNvPr>
          <p:cNvSpPr txBox="1"/>
          <p:nvPr/>
        </p:nvSpPr>
        <p:spPr>
          <a:xfrm>
            <a:off x="1196928" y="15518607"/>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sp>
        <p:nvSpPr>
          <p:cNvPr id="17" name="TextBox 16">
            <a:extLst>
              <a:ext uri="{FF2B5EF4-FFF2-40B4-BE49-F238E27FC236}">
                <a16:creationId xmlns:a16="http://schemas.microsoft.com/office/drawing/2014/main" id="{CEC86D95-DF77-35AE-356E-2EEA721E9055}"/>
              </a:ext>
            </a:extLst>
          </p:cNvPr>
          <p:cNvSpPr txBox="1"/>
          <p:nvPr/>
        </p:nvSpPr>
        <p:spPr>
          <a:xfrm>
            <a:off x="319144" y="1708582"/>
            <a:ext cx="11658236" cy="461665"/>
          </a:xfrm>
          <a:prstGeom prst="rect">
            <a:avLst/>
          </a:prstGeom>
          <a:noFill/>
        </p:spPr>
        <p:txBody>
          <a:bodyPr wrap="square" rtlCol="0">
            <a:spAutoFit/>
          </a:bodyPr>
          <a:lstStyle/>
          <a:p>
            <a:pPr>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Partner </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B - </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ask questions. Partner A - respond using the appropriate picture.</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18" name="Group 17">
            <a:extLst>
              <a:ext uri="{FF2B5EF4-FFF2-40B4-BE49-F238E27FC236}">
                <a16:creationId xmlns:a16="http://schemas.microsoft.com/office/drawing/2014/main" id="{33977910-C1CE-08BF-C10F-CC4120568DE1}"/>
              </a:ext>
            </a:extLst>
          </p:cNvPr>
          <p:cNvGrpSpPr/>
          <p:nvPr/>
        </p:nvGrpSpPr>
        <p:grpSpPr>
          <a:xfrm>
            <a:off x="214620" y="1006460"/>
            <a:ext cx="2161593" cy="852090"/>
            <a:chOff x="-3202503" y="7519765"/>
            <a:chExt cx="2161593" cy="852090"/>
          </a:xfrm>
        </p:grpSpPr>
        <p:sp>
          <p:nvSpPr>
            <p:cNvPr id="54" name="Title 1">
              <a:extLst>
                <a:ext uri="{FF2B5EF4-FFF2-40B4-BE49-F238E27FC236}">
                  <a16:creationId xmlns:a16="http://schemas.microsoft.com/office/drawing/2014/main" id="{CF7B625D-DA94-BA82-B50B-ABFA086D7C59}"/>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63" name="Picture 62" descr="A pink and white circle with a megaphone in the middle&#10;&#10;Description automatically generated with low confidence">
              <a:extLst>
                <a:ext uri="{FF2B5EF4-FFF2-40B4-BE49-F238E27FC236}">
                  <a16:creationId xmlns:a16="http://schemas.microsoft.com/office/drawing/2014/main" id="{2AE8165F-ED8F-585F-38A8-FF9283E349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65" name="CustomShape 7">
            <a:extLst>
              <a:ext uri="{FF2B5EF4-FFF2-40B4-BE49-F238E27FC236}">
                <a16:creationId xmlns:a16="http://schemas.microsoft.com/office/drawing/2014/main" id="{D900C7FE-88E1-543B-CDEB-CDB7A56A95E5}"/>
              </a:ext>
            </a:extLst>
          </p:cNvPr>
          <p:cNvSpPr/>
          <p:nvPr/>
        </p:nvSpPr>
        <p:spPr>
          <a:xfrm>
            <a:off x="321549" y="2930513"/>
            <a:ext cx="3921451" cy="434946"/>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1" normalizeH="0" baseline="0" noProof="0" dirty="0">
                <a:ln>
                  <a:noFill/>
                </a:ln>
                <a:effectLst/>
                <a:uLnTx/>
                <a:uFillTx/>
                <a:latin typeface="Century Gothic"/>
                <a:ea typeface="Century Gothic"/>
                <a:cs typeface="+mn-cs"/>
              </a:rPr>
              <a:t>Choose an appropriate question to ask:</a:t>
            </a:r>
            <a:endParaRPr kumimoji="0" lang="en-GB" sz="2400" i="0" u="none" strike="noStrike" kern="0" cap="none" spc="-1" normalizeH="0" baseline="0" noProof="0" dirty="0">
              <a:ln>
                <a:noFill/>
              </a:ln>
              <a:effectLst/>
              <a:uLnTx/>
              <a:uFillTx/>
              <a:latin typeface="Arial"/>
              <a:ea typeface="+mn-ea"/>
              <a:cs typeface="+mn-cs"/>
            </a:endParaRPr>
          </a:p>
        </p:txBody>
      </p:sp>
      <p:sp>
        <p:nvSpPr>
          <p:cNvPr id="66" name="CustomShape 7">
            <a:extLst>
              <a:ext uri="{FF2B5EF4-FFF2-40B4-BE49-F238E27FC236}">
                <a16:creationId xmlns:a16="http://schemas.microsoft.com/office/drawing/2014/main" id="{D8C06B33-50D1-87E4-CF1E-3194C3308C1E}"/>
              </a:ext>
            </a:extLst>
          </p:cNvPr>
          <p:cNvSpPr/>
          <p:nvPr/>
        </p:nvSpPr>
        <p:spPr>
          <a:xfrm>
            <a:off x="243143" y="3701866"/>
            <a:ext cx="4466439" cy="1281588"/>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1" normalizeH="0" baseline="0" noProof="0" dirty="0">
                <a:ln>
                  <a:noFill/>
                </a:ln>
                <a:effectLst/>
                <a:uLnTx/>
                <a:uFillTx/>
                <a:latin typeface="Century Gothic"/>
                <a:ea typeface="Century Gothic"/>
                <a:cs typeface="+mn-cs"/>
              </a:rPr>
              <a:t>Tu </a:t>
            </a:r>
            <a:r>
              <a:rPr kumimoji="0" lang="en-GB" sz="2400" i="0" u="none" strike="noStrike" kern="0" cap="none" spc="-1" normalizeH="0" baseline="0" noProof="0" dirty="0" err="1">
                <a:ln>
                  <a:noFill/>
                </a:ln>
                <a:effectLst/>
                <a:uLnTx/>
                <a:uFillTx/>
                <a:latin typeface="Century Gothic"/>
                <a:ea typeface="Century Gothic"/>
                <a:cs typeface="+mn-cs"/>
              </a:rPr>
              <a:t>joues</a:t>
            </a:r>
            <a:r>
              <a:rPr kumimoji="0" lang="en-GB" sz="2400" i="0" u="none" strike="noStrike" kern="0" cap="none" spc="-1" normalizeH="0" baseline="0" noProof="0" dirty="0">
                <a:ln>
                  <a:noFill/>
                </a:ln>
                <a:effectLst/>
                <a:uLnTx/>
                <a:uFillTx/>
                <a:latin typeface="Century Gothic"/>
                <a:ea typeface="Century Gothic"/>
                <a:cs typeface="+mn-cs"/>
              </a:rPr>
              <a:t> </a:t>
            </a:r>
            <a:r>
              <a:rPr kumimoji="0" lang="en-GB" sz="2400" i="0" u="none" strike="noStrike" kern="0" cap="none" spc="-1" normalizeH="0" baseline="0" noProof="0" dirty="0" err="1">
                <a:ln>
                  <a:noFill/>
                </a:ln>
                <a:effectLst/>
                <a:uLnTx/>
                <a:uFillTx/>
                <a:latin typeface="Century Gothic"/>
                <a:ea typeface="Century Gothic"/>
                <a:cs typeface="+mn-cs"/>
              </a:rPr>
              <a:t>quel</a:t>
            </a:r>
            <a:r>
              <a:rPr kumimoji="0" lang="en-GB" sz="2400" i="0" u="none" strike="noStrike" kern="0" cap="none" spc="-1" normalizeH="0" baseline="0" noProof="0" dirty="0">
                <a:ln>
                  <a:noFill/>
                </a:ln>
                <a:effectLst/>
                <a:uLnTx/>
                <a:uFillTx/>
                <a:latin typeface="Century Gothic"/>
                <a:ea typeface="Century Gothic"/>
                <a:cs typeface="+mn-cs"/>
              </a:rPr>
              <a:t> sport ?  </a:t>
            </a:r>
            <a:br>
              <a:rPr kumimoji="0" lang="en-GB" sz="2400" i="0" u="none" strike="noStrike" kern="0" cap="none" spc="-1" normalizeH="0" baseline="0" noProof="0" dirty="0">
                <a:ln>
                  <a:noFill/>
                </a:ln>
                <a:effectLst/>
                <a:uLnTx/>
                <a:uFillTx/>
                <a:latin typeface="Century Gothic"/>
                <a:ea typeface="Century Gothic"/>
                <a:cs typeface="+mn-cs"/>
              </a:rPr>
            </a:br>
            <a:r>
              <a:rPr kumimoji="0" lang="en-GB" sz="2400" i="0" u="none" strike="noStrike" kern="0" cap="none" spc="-1" normalizeH="0" baseline="0" noProof="0" dirty="0">
                <a:ln>
                  <a:noFill/>
                </a:ln>
                <a:effectLst/>
                <a:uLnTx/>
                <a:uFillTx/>
                <a:latin typeface="Century Gothic"/>
                <a:ea typeface="Century Gothic"/>
                <a:cs typeface="+mn-cs"/>
              </a:rPr>
              <a:t>Tu </a:t>
            </a:r>
            <a:r>
              <a:rPr kumimoji="0" lang="en-GB" sz="2400" i="0" u="none" strike="noStrike" kern="0" cap="none" spc="-1" normalizeH="0" baseline="0" noProof="0" dirty="0" err="1">
                <a:ln>
                  <a:noFill/>
                </a:ln>
                <a:effectLst/>
                <a:uLnTx/>
                <a:uFillTx/>
                <a:latin typeface="Century Gothic"/>
                <a:ea typeface="Century Gothic"/>
                <a:cs typeface="+mn-cs"/>
              </a:rPr>
              <a:t>joues</a:t>
            </a:r>
            <a:r>
              <a:rPr kumimoji="0" lang="en-GB" sz="2400" i="0" u="none" strike="noStrike" kern="0" cap="none" spc="-1" normalizeH="0" baseline="0" noProof="0" dirty="0">
                <a:ln>
                  <a:noFill/>
                </a:ln>
                <a:effectLst/>
                <a:uLnTx/>
                <a:uFillTx/>
                <a:latin typeface="Century Gothic"/>
                <a:ea typeface="Century Gothic"/>
                <a:cs typeface="+mn-cs"/>
              </a:rPr>
              <a:t> de </a:t>
            </a:r>
            <a:r>
              <a:rPr kumimoji="0" lang="en-GB" sz="2400" i="0" u="none" strike="noStrike" kern="0" cap="none" spc="-1" normalizeH="0" baseline="0" noProof="0" dirty="0" err="1">
                <a:ln>
                  <a:noFill/>
                </a:ln>
                <a:effectLst/>
                <a:uLnTx/>
                <a:uFillTx/>
                <a:latin typeface="Century Gothic"/>
                <a:ea typeface="Century Gothic"/>
                <a:cs typeface="+mn-cs"/>
              </a:rPr>
              <a:t>quel</a:t>
            </a:r>
            <a:r>
              <a:rPr kumimoji="0" lang="en-GB" sz="2400" i="0" u="none" strike="noStrike" kern="0" cap="none" spc="-1" normalizeH="0" baseline="0" noProof="0" dirty="0">
                <a:ln>
                  <a:noFill/>
                </a:ln>
                <a:effectLst/>
                <a:uLnTx/>
                <a:uFillTx/>
                <a:latin typeface="Century Gothic"/>
                <a:ea typeface="Century Gothic"/>
                <a:cs typeface="+mn-cs"/>
              </a:rPr>
              <a:t> instrument ?</a:t>
            </a:r>
            <a:br>
              <a:rPr kumimoji="0" lang="en-GB" sz="2400" i="0" u="none" strike="noStrike" kern="0" cap="none" spc="-1" normalizeH="0" baseline="0" noProof="0" dirty="0">
                <a:ln>
                  <a:noFill/>
                </a:ln>
                <a:effectLst/>
                <a:uLnTx/>
                <a:uFillTx/>
                <a:latin typeface="Century Gothic"/>
                <a:ea typeface="Century Gothic"/>
                <a:cs typeface="+mn-cs"/>
              </a:rPr>
            </a:br>
            <a:r>
              <a:rPr kumimoji="0" lang="en-GB" sz="2400" i="0" u="none" strike="noStrike" kern="0" cap="none" spc="-1" normalizeH="0" baseline="0" noProof="0" dirty="0">
                <a:ln>
                  <a:noFill/>
                </a:ln>
                <a:effectLst/>
                <a:uLnTx/>
                <a:uFillTx/>
                <a:latin typeface="Century Gothic"/>
                <a:ea typeface="Century Gothic"/>
                <a:cs typeface="+mn-cs"/>
              </a:rPr>
              <a:t>Tu </a:t>
            </a:r>
            <a:r>
              <a:rPr kumimoji="0" lang="en-GB" sz="2400" i="0" u="none" strike="noStrike" kern="0" cap="none" spc="-1" normalizeH="0" baseline="0" noProof="0" dirty="0" err="1">
                <a:ln>
                  <a:noFill/>
                </a:ln>
                <a:effectLst/>
                <a:uLnTx/>
                <a:uFillTx/>
                <a:latin typeface="Century Gothic"/>
                <a:ea typeface="Century Gothic"/>
                <a:cs typeface="+mn-cs"/>
              </a:rPr>
              <a:t>fais</a:t>
            </a:r>
            <a:r>
              <a:rPr kumimoji="0" lang="en-GB" sz="2400" i="0" u="none" strike="noStrike" kern="0" cap="none" spc="-1" normalizeH="0" baseline="0" noProof="0" dirty="0">
                <a:ln>
                  <a:noFill/>
                </a:ln>
                <a:effectLst/>
                <a:uLnTx/>
                <a:uFillTx/>
                <a:latin typeface="Century Gothic"/>
                <a:ea typeface="Century Gothic"/>
                <a:cs typeface="+mn-cs"/>
              </a:rPr>
              <a:t> quelle </a:t>
            </a:r>
            <a:r>
              <a:rPr kumimoji="0" lang="en-GB" sz="2400" i="0" u="none" strike="noStrike" kern="0" cap="none" spc="-1" normalizeH="0" baseline="0" noProof="0" dirty="0" err="1">
                <a:ln>
                  <a:noFill/>
                </a:ln>
                <a:effectLst/>
                <a:uLnTx/>
                <a:uFillTx/>
                <a:latin typeface="Century Gothic"/>
                <a:ea typeface="Century Gothic"/>
                <a:cs typeface="+mn-cs"/>
              </a:rPr>
              <a:t>activité</a:t>
            </a:r>
            <a:r>
              <a:rPr kumimoji="0" lang="en-GB" sz="2400" i="0" u="none" strike="noStrike" kern="0" cap="none" spc="-1" normalizeH="0" baseline="0" noProof="0" dirty="0">
                <a:ln>
                  <a:noFill/>
                </a:ln>
                <a:effectLst/>
                <a:uLnTx/>
                <a:uFillTx/>
                <a:latin typeface="Century Gothic"/>
                <a:ea typeface="Century Gothic"/>
                <a:cs typeface="+mn-cs"/>
              </a:rPr>
              <a:t> ?</a:t>
            </a:r>
            <a:endParaRPr kumimoji="0" lang="en-GB" sz="2400" i="0" u="none" strike="noStrike" kern="0" cap="none" spc="-1" normalizeH="0" baseline="0" noProof="0" dirty="0">
              <a:ln>
                <a:noFill/>
              </a:ln>
              <a:effectLst/>
              <a:uLnTx/>
              <a:uFillTx/>
              <a:latin typeface="Arial"/>
              <a:ea typeface="+mn-ea"/>
              <a:cs typeface="+mn-cs"/>
            </a:endParaRPr>
          </a:p>
        </p:txBody>
      </p:sp>
      <p:pic>
        <p:nvPicPr>
          <p:cNvPr id="67" name="Picture 66">
            <a:extLst>
              <a:ext uri="{FF2B5EF4-FFF2-40B4-BE49-F238E27FC236}">
                <a16:creationId xmlns:a16="http://schemas.microsoft.com/office/drawing/2014/main" id="{68695627-6786-5407-8EC8-C5CFA8790004}"/>
              </a:ext>
            </a:extLst>
          </p:cNvPr>
          <p:cNvPicPr>
            <a:picLocks noChangeAspect="1"/>
          </p:cNvPicPr>
          <p:nvPr/>
        </p:nvPicPr>
        <p:blipFill>
          <a:blip r:embed="rId14"/>
          <a:stretch>
            <a:fillRect/>
          </a:stretch>
        </p:blipFill>
        <p:spPr>
          <a:xfrm>
            <a:off x="4243000" y="2288162"/>
            <a:ext cx="7734380" cy="3417198"/>
          </a:xfrm>
          <a:prstGeom prst="rect">
            <a:avLst/>
          </a:prstGeom>
        </p:spPr>
      </p:pic>
    </p:spTree>
    <p:extLst>
      <p:ext uri="{BB962C8B-B14F-4D97-AF65-F5344CB8AC3E}">
        <p14:creationId xmlns:p14="http://schemas.microsoft.com/office/powerpoint/2010/main" val="3717041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Rounded Corners 94">
            <a:extLst>
              <a:ext uri="{FF2B5EF4-FFF2-40B4-BE49-F238E27FC236}">
                <a16:creationId xmlns:a16="http://schemas.microsoft.com/office/drawing/2014/main" id="{8DFB59F9-5DED-6E4C-27DB-ABC2877CCDD4}"/>
              </a:ext>
            </a:extLst>
          </p:cNvPr>
          <p:cNvSpPr/>
          <p:nvPr/>
        </p:nvSpPr>
        <p:spPr>
          <a:xfrm>
            <a:off x="278010" y="11602849"/>
            <a:ext cx="11723927" cy="3811631"/>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99430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825295" y="18039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6</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960620" y="1544348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6938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26</a:t>
              </a:r>
            </a:p>
          </p:txBody>
        </p:sp>
      </p:grpSp>
      <p:grpSp>
        <p:nvGrpSpPr>
          <p:cNvPr id="23" name="Group 22">
            <a:extLst>
              <a:ext uri="{FF2B5EF4-FFF2-40B4-BE49-F238E27FC236}">
                <a16:creationId xmlns:a16="http://schemas.microsoft.com/office/drawing/2014/main" id="{D29FC220-270F-441D-8A90-4697052C200C}"/>
              </a:ext>
            </a:extLst>
          </p:cNvPr>
          <p:cNvGrpSpPr/>
          <p:nvPr/>
        </p:nvGrpSpPr>
        <p:grpSpPr>
          <a:xfrm>
            <a:off x="8967738" y="892965"/>
            <a:ext cx="2991081" cy="2852317"/>
            <a:chOff x="4876029" y="582476"/>
            <a:chExt cx="1822690" cy="1489368"/>
          </a:xfrm>
        </p:grpSpPr>
        <p:grpSp>
          <p:nvGrpSpPr>
            <p:cNvPr id="24" name="Group 23">
              <a:extLst>
                <a:ext uri="{FF2B5EF4-FFF2-40B4-BE49-F238E27FC236}">
                  <a16:creationId xmlns:a16="http://schemas.microsoft.com/office/drawing/2014/main" id="{2E03E507-13C3-4E39-A237-F04D5068EAB0}"/>
                </a:ext>
              </a:extLst>
            </p:cNvPr>
            <p:cNvGrpSpPr/>
            <p:nvPr/>
          </p:nvGrpSpPr>
          <p:grpSpPr>
            <a:xfrm>
              <a:off x="4876029" y="582476"/>
              <a:ext cx="1822690" cy="1405601"/>
              <a:chOff x="4310576" y="875609"/>
              <a:chExt cx="2558030" cy="1902363"/>
            </a:xfrm>
          </p:grpSpPr>
          <p:sp>
            <p:nvSpPr>
              <p:cNvPr id="29" name="Rectangle 28">
                <a:extLst>
                  <a:ext uri="{FF2B5EF4-FFF2-40B4-BE49-F238E27FC236}">
                    <a16:creationId xmlns:a16="http://schemas.microsoft.com/office/drawing/2014/main" id="{DBAA5B88-B976-4207-9EE1-DEE47E675E06}"/>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F3328671-9E22-4F22-8D2B-F0FC753CC9E7}"/>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5" name="Rectangle 24">
              <a:extLst>
                <a:ext uri="{FF2B5EF4-FFF2-40B4-BE49-F238E27FC236}">
                  <a16:creationId xmlns:a16="http://schemas.microsoft.com/office/drawing/2014/main" id="{6178246D-102A-4F21-956E-2F38E85A8943}"/>
                </a:ext>
              </a:extLst>
            </p:cNvPr>
            <p:cNvSpPr/>
            <p:nvPr/>
          </p:nvSpPr>
          <p:spPr>
            <a:xfrm>
              <a:off x="4961589" y="1047640"/>
              <a:ext cx="153899" cy="134682"/>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6CBEC15-FD35-4356-9578-360334E87DFE}"/>
                </a:ext>
              </a:extLst>
            </p:cNvPr>
            <p:cNvSpPr txBox="1"/>
            <p:nvPr/>
          </p:nvSpPr>
          <p:spPr>
            <a:xfrm>
              <a:off x="5115488" y="1002801"/>
              <a:ext cx="1447029" cy="10690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Talking about activities with </a:t>
              </a:r>
              <a:r>
                <a:rPr kumimoji="0" lang="en-GB"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faire </a:t>
              </a:r>
              <a:r>
                <a:rPr kumimoji="0" lang="en-GB"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 </a:t>
              </a:r>
              <a:r>
                <a:rPr kumimoji="0" lang="en-GB"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jouer</a:t>
              </a:r>
              <a:endParaRPr lang="en-GB" b="1" dirty="0">
                <a:solidFill>
                  <a:prstClr val="black"/>
                </a:solidFill>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GB"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lang="en-GB" dirty="0">
                  <a:solidFill>
                    <a:prstClr val="black"/>
                  </a:solidFill>
                  <a:latin typeface="Century Gothic" panose="020B0502020202020204" pitchFamily="34" charset="0"/>
                </a:rPr>
                <a:t>Longer sentences with </a:t>
              </a:r>
              <a:r>
                <a:rPr lang="en-GB" b="1" dirty="0" err="1">
                  <a:solidFill>
                    <a:prstClr val="black"/>
                  </a:solidFill>
                  <a:latin typeface="Century Gothic" panose="020B0502020202020204" pitchFamily="34" charset="0"/>
                </a:rPr>
                <a:t>quand</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DB28354A-F8FD-307E-2ED0-C6A2C284FF59}"/>
              </a:ext>
            </a:extLst>
          </p:cNvPr>
          <p:cNvPicPr>
            <a:picLocks noChangeAspect="1"/>
          </p:cNvPicPr>
          <p:nvPr/>
        </p:nvPicPr>
        <p:blipFill>
          <a:blip r:embed="rId5"/>
          <a:stretch>
            <a:fillRect/>
          </a:stretch>
        </p:blipFill>
        <p:spPr>
          <a:xfrm>
            <a:off x="4425161" y="1118517"/>
            <a:ext cx="3838548" cy="3206821"/>
          </a:xfrm>
          <a:prstGeom prst="rect">
            <a:avLst/>
          </a:prstGeom>
        </p:spPr>
      </p:pic>
      <p:sp>
        <p:nvSpPr>
          <p:cNvPr id="5" name="Rectangle: Rounded Corners 4">
            <a:extLst>
              <a:ext uri="{FF2B5EF4-FFF2-40B4-BE49-F238E27FC236}">
                <a16:creationId xmlns:a16="http://schemas.microsoft.com/office/drawing/2014/main" id="{1E631BC1-357D-915B-64DD-81EE48EC88C0}"/>
              </a:ext>
            </a:extLst>
          </p:cNvPr>
          <p:cNvSpPr/>
          <p:nvPr/>
        </p:nvSpPr>
        <p:spPr>
          <a:xfrm>
            <a:off x="361940" y="1173246"/>
            <a:ext cx="3614637"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C28325F-17AD-5412-2B5A-29484DABB4B5}"/>
              </a:ext>
            </a:extLst>
          </p:cNvPr>
          <p:cNvGrpSpPr/>
          <p:nvPr/>
        </p:nvGrpSpPr>
        <p:grpSpPr>
          <a:xfrm>
            <a:off x="499548" y="1233491"/>
            <a:ext cx="2957045" cy="672351"/>
            <a:chOff x="1639842" y="1416995"/>
            <a:chExt cx="1801949" cy="409714"/>
          </a:xfrm>
        </p:grpSpPr>
        <p:sp>
          <p:nvSpPr>
            <p:cNvPr id="9" name="Google Shape;112;p3">
              <a:extLst>
                <a:ext uri="{FF2B5EF4-FFF2-40B4-BE49-F238E27FC236}">
                  <a16:creationId xmlns:a16="http://schemas.microsoft.com/office/drawing/2014/main" id="{B078EEB7-5EFF-2876-EB61-D3CAC34BD5EA}"/>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2" name="Google Shape;111;p3" descr="Speech Icon, Voice, Talking, Audio, Speech">
              <a:extLst>
                <a:ext uri="{FF2B5EF4-FFF2-40B4-BE49-F238E27FC236}">
                  <a16:creationId xmlns:a16="http://schemas.microsoft.com/office/drawing/2014/main" id="{99D666ED-75C5-C245-08BE-17901E4982F2}"/>
                </a:ext>
              </a:extLst>
            </p:cNvPr>
            <p:cNvPicPr preferRelativeResize="0"/>
            <p:nvPr/>
          </p:nvPicPr>
          <p:blipFill rotWithShape="1">
            <a:blip r:embed="rId6">
              <a:alphaModFix/>
            </a:blip>
            <a:srcRect/>
            <a:stretch/>
          </p:blipFill>
          <p:spPr>
            <a:xfrm>
              <a:off x="1639842" y="1416995"/>
              <a:ext cx="520475" cy="409714"/>
            </a:xfrm>
            <a:prstGeom prst="rect">
              <a:avLst/>
            </a:prstGeom>
            <a:noFill/>
            <a:ln>
              <a:noFill/>
            </a:ln>
          </p:spPr>
        </p:pic>
        <p:sp>
          <p:nvSpPr>
            <p:cNvPr id="13" name="TextBox 12">
              <a:extLst>
                <a:ext uri="{FF2B5EF4-FFF2-40B4-BE49-F238E27FC236}">
                  <a16:creationId xmlns:a16="http://schemas.microsoft.com/office/drawing/2014/main" id="{46CEC300-5204-1286-1D08-778CD4F2D459}"/>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14" name="Picture 13">
            <a:extLst>
              <a:ext uri="{FF2B5EF4-FFF2-40B4-BE49-F238E27FC236}">
                <a16:creationId xmlns:a16="http://schemas.microsoft.com/office/drawing/2014/main" id="{D8AA08F1-16B2-71FC-17A9-4107029B0798}"/>
              </a:ext>
            </a:extLst>
          </p:cNvPr>
          <p:cNvPicPr>
            <a:picLocks noChangeAspect="1"/>
          </p:cNvPicPr>
          <p:nvPr/>
        </p:nvPicPr>
        <p:blipFill>
          <a:blip r:embed="rId7"/>
          <a:stretch>
            <a:fillRect/>
          </a:stretch>
        </p:blipFill>
        <p:spPr>
          <a:xfrm>
            <a:off x="1275102" y="1908145"/>
            <a:ext cx="1684707" cy="2342617"/>
          </a:xfrm>
          <a:prstGeom prst="rect">
            <a:avLst/>
          </a:prstGeom>
        </p:spPr>
      </p:pic>
      <p:sp>
        <p:nvSpPr>
          <p:cNvPr id="15" name="Rectangle 14">
            <a:extLst>
              <a:ext uri="{FF2B5EF4-FFF2-40B4-BE49-F238E27FC236}">
                <a16:creationId xmlns:a16="http://schemas.microsoft.com/office/drawing/2014/main" id="{6AC5E7A3-158E-F367-1D06-316FE5548293}"/>
              </a:ext>
            </a:extLst>
          </p:cNvPr>
          <p:cNvSpPr/>
          <p:nvPr/>
        </p:nvSpPr>
        <p:spPr>
          <a:xfrm>
            <a:off x="9118678" y="2808994"/>
            <a:ext cx="252552" cy="257932"/>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46">
            <a:extLst>
              <a:ext uri="{FF2B5EF4-FFF2-40B4-BE49-F238E27FC236}">
                <a16:creationId xmlns:a16="http://schemas.microsoft.com/office/drawing/2014/main" id="{5B3574B9-C39F-BFA5-31C6-BA85605E703E}"/>
              </a:ext>
            </a:extLst>
          </p:cNvPr>
          <p:cNvSpPr/>
          <p:nvPr/>
        </p:nvSpPr>
        <p:spPr>
          <a:xfrm>
            <a:off x="8263708" y="8004633"/>
            <a:ext cx="3792417" cy="1199240"/>
          </a:xfrm>
          <a:prstGeom prst="roundRect">
            <a:avLst/>
          </a:prstGeom>
          <a:solidFill>
            <a:srgbClr val="D9F6F7"/>
          </a:solidFill>
          <a:ln w="12700" cap="flat" cmpd="sng" algn="ctr">
            <a:solidFill>
              <a:srgbClr val="105076"/>
            </a:solidFill>
            <a:prstDash val="solid"/>
            <a:miter lim="800000"/>
          </a:ln>
          <a:effectLst/>
        </p:spPr>
        <p:txBody>
          <a:bodyPr rtlCol="0" anchor="b" anchorCtr="0"/>
          <a:lstStyle/>
          <a:p>
            <a:pPr algn="ctr" defTabSz="914400">
              <a:defRPr/>
            </a:pPr>
            <a:r>
              <a:rPr lang="fr-FR" sz="2400" kern="0" dirty="0">
                <a:latin typeface="Century Gothic" panose="020B0502020202020204" pitchFamily="34" charset="0"/>
                <a:cs typeface="Calibri Light" panose="020F0302020204030204" pitchFamily="34" charset="0"/>
              </a:rPr>
              <a:t>…joue au tennis avec une grande ra</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ette.</a:t>
            </a:r>
          </a:p>
        </p:txBody>
      </p:sp>
      <p:sp>
        <p:nvSpPr>
          <p:cNvPr id="17" name="Rounded Rectangle 46">
            <a:extLst>
              <a:ext uri="{FF2B5EF4-FFF2-40B4-BE49-F238E27FC236}">
                <a16:creationId xmlns:a16="http://schemas.microsoft.com/office/drawing/2014/main" id="{BDC781D2-6EA1-7B17-4A6C-76995D206A1E}"/>
              </a:ext>
            </a:extLst>
          </p:cNvPr>
          <p:cNvSpPr/>
          <p:nvPr/>
        </p:nvSpPr>
        <p:spPr>
          <a:xfrm>
            <a:off x="109615" y="9814896"/>
            <a:ext cx="3792419" cy="1260000"/>
          </a:xfrm>
          <a:prstGeom prst="roundRect">
            <a:avLst/>
          </a:prstGeom>
          <a:solidFill>
            <a:srgbClr val="D9F6F7"/>
          </a:solidFill>
          <a:ln w="12700" cap="flat" cmpd="sng" algn="ctr">
            <a:solidFill>
              <a:srgbClr val="105076"/>
            </a:solidFill>
            <a:prstDash val="solid"/>
            <a:miter lim="800000"/>
          </a:ln>
          <a:effectLst/>
        </p:spPr>
        <p:txBody>
          <a:bodyPr rtlCol="0" anchor="b" anchorCtr="0"/>
          <a:lstStyle/>
          <a:p>
            <a:pPr algn="ctr" defTabSz="914400">
              <a:defRPr/>
            </a:pPr>
            <a:r>
              <a:rPr lang="fr-FR" sz="2400" kern="0" dirty="0">
                <a:latin typeface="Century Gothic" panose="020B0502020202020204" pitchFamily="34" charset="0"/>
                <a:cs typeface="Calibri Light" panose="020F0302020204030204" pitchFamily="34" charset="0"/>
              </a:rPr>
              <a:t>…va à la bibliothè</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e cha</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e jour.</a:t>
            </a:r>
          </a:p>
        </p:txBody>
      </p:sp>
      <p:sp>
        <p:nvSpPr>
          <p:cNvPr id="27" name="Rounded Rectangle 46">
            <a:extLst>
              <a:ext uri="{FF2B5EF4-FFF2-40B4-BE49-F238E27FC236}">
                <a16:creationId xmlns:a16="http://schemas.microsoft.com/office/drawing/2014/main" id="{3846E810-9946-35BF-E2A8-CB1C2613CFF3}"/>
              </a:ext>
            </a:extLst>
          </p:cNvPr>
          <p:cNvSpPr/>
          <p:nvPr/>
        </p:nvSpPr>
        <p:spPr>
          <a:xfrm>
            <a:off x="4171290" y="9482506"/>
            <a:ext cx="3792419" cy="1592390"/>
          </a:xfrm>
          <a:prstGeom prst="roundRect">
            <a:avLst/>
          </a:prstGeom>
          <a:solidFill>
            <a:srgbClr val="D9F6F7"/>
          </a:solidFill>
          <a:ln w="12700" cap="flat" cmpd="sng" algn="ctr">
            <a:solidFill>
              <a:srgbClr val="105076"/>
            </a:solidFill>
            <a:prstDash val="solid"/>
            <a:miter lim="800000"/>
          </a:ln>
          <a:effectLst/>
        </p:spPr>
        <p:txBody>
          <a:bodyPr rtlCol="0" anchor="b" anchorCtr="0"/>
          <a:lstStyle/>
          <a:p>
            <a:pPr algn="ctr" defTabSz="914400">
              <a:defRPr/>
            </a:pPr>
            <a:r>
              <a:rPr lang="fr-FR" sz="2400" kern="0" dirty="0">
                <a:latin typeface="Century Gothic" panose="020B0502020202020204" pitchFamily="34" charset="0"/>
                <a:cs typeface="Calibri Light" panose="020F0302020204030204" pitchFamily="34" charset="0"/>
              </a:rPr>
              <a:t>…ne porte pas de cas</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ette, </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and il fait du vélo.</a:t>
            </a:r>
          </a:p>
        </p:txBody>
      </p:sp>
      <p:sp>
        <p:nvSpPr>
          <p:cNvPr id="28" name="Rounded Rectangle 46">
            <a:extLst>
              <a:ext uri="{FF2B5EF4-FFF2-40B4-BE49-F238E27FC236}">
                <a16:creationId xmlns:a16="http://schemas.microsoft.com/office/drawing/2014/main" id="{2EF2B139-82D8-B6AE-2E14-A7BDCE6B4CB5}"/>
              </a:ext>
            </a:extLst>
          </p:cNvPr>
          <p:cNvSpPr/>
          <p:nvPr/>
        </p:nvSpPr>
        <p:spPr>
          <a:xfrm>
            <a:off x="144763" y="7927367"/>
            <a:ext cx="3808715" cy="1496762"/>
          </a:xfrm>
          <a:prstGeom prst="roundRect">
            <a:avLst/>
          </a:prstGeom>
          <a:solidFill>
            <a:srgbClr val="D9F6F7"/>
          </a:solidFill>
          <a:ln w="12700" cap="flat" cmpd="sng" algn="ctr">
            <a:solidFill>
              <a:srgbClr val="105076"/>
            </a:solidFill>
            <a:prstDash val="solid"/>
            <a:miter lim="800000"/>
          </a:ln>
          <a:effectLst/>
        </p:spPr>
        <p:txBody>
          <a:bodyPr rtlCol="0" anchor="b" anchorCtr="0"/>
          <a:lstStyle/>
          <a:p>
            <a:pPr algn="ctr" defTabSz="914400">
              <a:defRPr/>
            </a:pPr>
            <a:r>
              <a:rPr lang="fr-FR" sz="2400" kern="0" dirty="0">
                <a:latin typeface="Century Gothic" panose="020B0502020202020204" pitchFamily="34" charset="0"/>
                <a:cs typeface="Calibri Light" panose="020F0302020204030204" pitchFamily="34" charset="0"/>
              </a:rPr>
              <a:t>…joue de la guitare électri</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e. Elle est fantasti</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e !</a:t>
            </a:r>
          </a:p>
        </p:txBody>
      </p:sp>
      <p:sp>
        <p:nvSpPr>
          <p:cNvPr id="31" name="Rounded Rectangle 46">
            <a:extLst>
              <a:ext uri="{FF2B5EF4-FFF2-40B4-BE49-F238E27FC236}">
                <a16:creationId xmlns:a16="http://schemas.microsoft.com/office/drawing/2014/main" id="{FBD4E641-EBA4-411D-692B-C7AB695666C3}"/>
              </a:ext>
            </a:extLst>
          </p:cNvPr>
          <p:cNvSpPr/>
          <p:nvPr/>
        </p:nvSpPr>
        <p:spPr>
          <a:xfrm>
            <a:off x="8234917" y="9798529"/>
            <a:ext cx="3792418" cy="1260000"/>
          </a:xfrm>
          <a:prstGeom prst="roundRect">
            <a:avLst/>
          </a:prstGeom>
          <a:solidFill>
            <a:srgbClr val="D9F6F7"/>
          </a:solidFill>
          <a:ln w="12700" cap="flat" cmpd="sng" algn="ctr">
            <a:solidFill>
              <a:srgbClr val="105076"/>
            </a:solidFill>
            <a:prstDash val="solid"/>
            <a:miter lim="800000"/>
          </a:ln>
          <a:effectLst/>
        </p:spPr>
        <p:txBody>
          <a:bodyPr rtlCol="0" anchor="b" anchorCtr="0"/>
          <a:lstStyle/>
          <a:p>
            <a:pPr algn="ctr" defTabSz="914400">
              <a:defRPr/>
            </a:pPr>
            <a:r>
              <a:rPr lang="fr-FR" sz="2400" kern="0" dirty="0">
                <a:latin typeface="Century Gothic" panose="020B0502020202020204" pitchFamily="34" charset="0"/>
                <a:cs typeface="Calibri Light" panose="020F0302020204030204" pitchFamily="34" charset="0"/>
              </a:rPr>
              <a:t>…expli</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e </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’il habite en Belgi</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e.</a:t>
            </a:r>
          </a:p>
        </p:txBody>
      </p:sp>
      <p:sp>
        <p:nvSpPr>
          <p:cNvPr id="32" name="Rounded Rectangle 46">
            <a:extLst>
              <a:ext uri="{FF2B5EF4-FFF2-40B4-BE49-F238E27FC236}">
                <a16:creationId xmlns:a16="http://schemas.microsoft.com/office/drawing/2014/main" id="{F03AAC00-2808-7837-4290-A181EE66282D}"/>
              </a:ext>
            </a:extLst>
          </p:cNvPr>
          <p:cNvSpPr/>
          <p:nvPr/>
        </p:nvSpPr>
        <p:spPr>
          <a:xfrm>
            <a:off x="4080478" y="7974253"/>
            <a:ext cx="3918376" cy="1260000"/>
          </a:xfrm>
          <a:prstGeom prst="roundRect">
            <a:avLst/>
          </a:prstGeom>
          <a:solidFill>
            <a:srgbClr val="D9F6F7"/>
          </a:solidFill>
          <a:ln w="12700" cap="flat" cmpd="sng" algn="ctr">
            <a:solidFill>
              <a:srgbClr val="105076"/>
            </a:solidFill>
            <a:prstDash val="solid"/>
            <a:miter lim="800000"/>
          </a:ln>
          <a:effectLst/>
        </p:spPr>
        <p:txBody>
          <a:bodyPr rtlCol="0" anchor="b" anchorCtr="0"/>
          <a:lstStyle/>
          <a:p>
            <a:pPr algn="ctr" defTabSz="914400">
              <a:defRPr/>
            </a:pPr>
            <a:r>
              <a:rPr lang="fr-FR" sz="2400" kern="0" dirty="0">
                <a:latin typeface="Century Gothic" panose="020B0502020202020204" pitchFamily="34" charset="0"/>
                <a:cs typeface="Calibri Light" panose="020F0302020204030204" pitchFamily="34" charset="0"/>
              </a:rPr>
              <a:t>…a </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atre </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estions pour le prof de musi</a:t>
            </a:r>
            <a:r>
              <a:rPr lang="fr-FR" sz="2400" b="1" kern="0" dirty="0">
                <a:latin typeface="Century Gothic" panose="020B0502020202020204" pitchFamily="34" charset="0"/>
                <a:cs typeface="Calibri Light" panose="020F0302020204030204" pitchFamily="34" charset="0"/>
              </a:rPr>
              <a:t>qu</a:t>
            </a:r>
            <a:r>
              <a:rPr lang="fr-FR" sz="2400" kern="0" dirty="0">
                <a:latin typeface="Century Gothic" panose="020B0502020202020204" pitchFamily="34" charset="0"/>
                <a:cs typeface="Calibri Light" panose="020F0302020204030204" pitchFamily="34" charset="0"/>
              </a:rPr>
              <a:t>e.</a:t>
            </a:r>
          </a:p>
        </p:txBody>
      </p:sp>
      <p:sp>
        <p:nvSpPr>
          <p:cNvPr id="44" name="Rectangle 43">
            <a:extLst>
              <a:ext uri="{FF2B5EF4-FFF2-40B4-BE49-F238E27FC236}">
                <a16:creationId xmlns:a16="http://schemas.microsoft.com/office/drawing/2014/main" id="{444AA0B2-29DF-788B-63E1-D9B1BD622084}"/>
              </a:ext>
            </a:extLst>
          </p:cNvPr>
          <p:cNvSpPr/>
          <p:nvPr/>
        </p:nvSpPr>
        <p:spPr>
          <a:xfrm>
            <a:off x="10870409" y="558312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defTabSz="914400">
              <a:defRPr/>
            </a:pPr>
            <a:endParaRPr lang="en-GB" kern="0" dirty="0">
              <a:solidFill>
                <a:prstClr val="white"/>
              </a:solidFill>
              <a:latin typeface="Century Gothic" panose="020F0302020204030204"/>
            </a:endParaRPr>
          </a:p>
        </p:txBody>
      </p:sp>
      <p:sp>
        <p:nvSpPr>
          <p:cNvPr id="45" name="Rectangle 44">
            <a:extLst>
              <a:ext uri="{FF2B5EF4-FFF2-40B4-BE49-F238E27FC236}">
                <a16:creationId xmlns:a16="http://schemas.microsoft.com/office/drawing/2014/main" id="{0005F1ED-7B2B-4E13-6F97-6B5197182D0C}"/>
              </a:ext>
            </a:extLst>
          </p:cNvPr>
          <p:cNvSpPr/>
          <p:nvPr/>
        </p:nvSpPr>
        <p:spPr>
          <a:xfrm>
            <a:off x="4850628" y="5645253"/>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defTabSz="914400">
              <a:defRPr/>
            </a:pPr>
            <a:endParaRPr lang="en-GB" kern="0" dirty="0">
              <a:solidFill>
                <a:prstClr val="white"/>
              </a:solidFill>
              <a:latin typeface="Century Gothic" panose="020F0302020204030204"/>
            </a:endParaRPr>
          </a:p>
        </p:txBody>
      </p:sp>
      <p:sp>
        <p:nvSpPr>
          <p:cNvPr id="46" name="Rectangle 45">
            <a:extLst>
              <a:ext uri="{FF2B5EF4-FFF2-40B4-BE49-F238E27FC236}">
                <a16:creationId xmlns:a16="http://schemas.microsoft.com/office/drawing/2014/main" id="{FAE68AC8-DFC1-3CFE-E0A9-E6A86FB96F69}"/>
              </a:ext>
            </a:extLst>
          </p:cNvPr>
          <p:cNvSpPr/>
          <p:nvPr/>
        </p:nvSpPr>
        <p:spPr>
          <a:xfrm>
            <a:off x="8880185" y="5632543"/>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defTabSz="914400">
              <a:defRPr/>
            </a:pPr>
            <a:endParaRPr lang="en-GB" kern="0" dirty="0">
              <a:solidFill>
                <a:prstClr val="white"/>
              </a:solidFill>
              <a:latin typeface="Century Gothic" panose="020F0302020204030204"/>
            </a:endParaRPr>
          </a:p>
        </p:txBody>
      </p:sp>
      <p:sp>
        <p:nvSpPr>
          <p:cNvPr id="47" name="TextBox 46">
            <a:extLst>
              <a:ext uri="{FF2B5EF4-FFF2-40B4-BE49-F238E27FC236}">
                <a16:creationId xmlns:a16="http://schemas.microsoft.com/office/drawing/2014/main" id="{4901BA4D-D824-8FAE-D08F-A46C58E55CF9}"/>
              </a:ext>
            </a:extLst>
          </p:cNvPr>
          <p:cNvSpPr txBox="1"/>
          <p:nvPr/>
        </p:nvSpPr>
        <p:spPr>
          <a:xfrm>
            <a:off x="144763" y="6963628"/>
            <a:ext cx="1991268" cy="523220"/>
          </a:xfrm>
          <a:prstGeom prst="rect">
            <a:avLst/>
          </a:prstGeom>
          <a:noFill/>
        </p:spPr>
        <p:txBody>
          <a:bodyPr wrap="square" rtlCol="0">
            <a:spAutoFit/>
          </a:bodyPr>
          <a:lstStyle/>
          <a:p>
            <a:pPr algn="ctr" defTabSz="914400">
              <a:defRPr/>
            </a:pPr>
            <a:r>
              <a:rPr lang="fr-FR" sz="2800" dirty="0">
                <a:latin typeface="Century Gothic" panose="020B0502020202020204" pitchFamily="34" charset="0"/>
                <a:cs typeface="Calibri Light" panose="020F0302020204030204" pitchFamily="34" charset="0"/>
              </a:rPr>
              <a:t>Moni</a:t>
            </a:r>
            <a:r>
              <a:rPr lang="fr-FR" sz="2800" b="1" dirty="0">
                <a:latin typeface="Century Gothic" panose="020B0502020202020204" pitchFamily="34" charset="0"/>
                <a:cs typeface="Calibri Light" panose="020F0302020204030204" pitchFamily="34" charset="0"/>
              </a:rPr>
              <a:t>qu</a:t>
            </a:r>
            <a:r>
              <a:rPr lang="fr-FR" sz="2800" dirty="0">
                <a:latin typeface="Century Gothic" panose="020B0502020202020204" pitchFamily="34" charset="0"/>
                <a:cs typeface="Calibri Light" panose="020F0302020204030204" pitchFamily="34" charset="0"/>
              </a:rPr>
              <a:t>e</a:t>
            </a:r>
          </a:p>
        </p:txBody>
      </p:sp>
      <p:sp>
        <p:nvSpPr>
          <p:cNvPr id="48" name="TextBox 47">
            <a:extLst>
              <a:ext uri="{FF2B5EF4-FFF2-40B4-BE49-F238E27FC236}">
                <a16:creationId xmlns:a16="http://schemas.microsoft.com/office/drawing/2014/main" id="{59F883AB-E3CF-051D-035D-7AD37A7F185F}"/>
              </a:ext>
            </a:extLst>
          </p:cNvPr>
          <p:cNvSpPr txBox="1"/>
          <p:nvPr/>
        </p:nvSpPr>
        <p:spPr>
          <a:xfrm>
            <a:off x="8161584" y="6963628"/>
            <a:ext cx="2297869" cy="523220"/>
          </a:xfrm>
          <a:prstGeom prst="rect">
            <a:avLst/>
          </a:prstGeom>
          <a:noFill/>
        </p:spPr>
        <p:txBody>
          <a:bodyPr wrap="square" rtlCol="0">
            <a:spAutoFit/>
          </a:bodyPr>
          <a:lstStyle/>
          <a:p>
            <a:pPr algn="ctr" defTabSz="914400">
              <a:defRPr/>
            </a:pPr>
            <a:r>
              <a:rPr lang="fr-FR" sz="2800" dirty="0">
                <a:latin typeface="Century Gothic" panose="020B0502020202020204" pitchFamily="34" charset="0"/>
                <a:cs typeface="Calibri Light" panose="020F0302020204030204" pitchFamily="34" charset="0"/>
              </a:rPr>
              <a:t>Véroni</a:t>
            </a:r>
            <a:r>
              <a:rPr lang="fr-FR" sz="2800" b="1" dirty="0">
                <a:latin typeface="Century Gothic" panose="020B0502020202020204" pitchFamily="34" charset="0"/>
                <a:cs typeface="Calibri Light" panose="020F0302020204030204" pitchFamily="34" charset="0"/>
              </a:rPr>
              <a:t>qu</a:t>
            </a:r>
            <a:r>
              <a:rPr lang="fr-FR" sz="2800" dirty="0">
                <a:latin typeface="Century Gothic" panose="020B0502020202020204" pitchFamily="34" charset="0"/>
                <a:cs typeface="Calibri Light" panose="020F0302020204030204" pitchFamily="34" charset="0"/>
              </a:rPr>
              <a:t>e</a:t>
            </a:r>
            <a:endParaRPr lang="fr-FR" sz="2800" b="1" dirty="0">
              <a:latin typeface="Century Gothic" panose="020B0502020202020204" pitchFamily="34" charset="0"/>
              <a:cs typeface="Calibri Light" panose="020F0302020204030204" pitchFamily="34" charset="0"/>
            </a:endParaRPr>
          </a:p>
        </p:txBody>
      </p:sp>
      <p:sp>
        <p:nvSpPr>
          <p:cNvPr id="49" name="TextBox 48">
            <a:extLst>
              <a:ext uri="{FF2B5EF4-FFF2-40B4-BE49-F238E27FC236}">
                <a16:creationId xmlns:a16="http://schemas.microsoft.com/office/drawing/2014/main" id="{D1ADD81B-87EB-DFEE-CF6E-21CE1E1D8EDD}"/>
              </a:ext>
            </a:extLst>
          </p:cNvPr>
          <p:cNvSpPr txBox="1"/>
          <p:nvPr/>
        </p:nvSpPr>
        <p:spPr>
          <a:xfrm>
            <a:off x="2247889" y="6707139"/>
            <a:ext cx="2034490" cy="954107"/>
          </a:xfrm>
          <a:prstGeom prst="rect">
            <a:avLst/>
          </a:prstGeom>
          <a:noFill/>
        </p:spPr>
        <p:txBody>
          <a:bodyPr wrap="square" rtlCol="0">
            <a:spAutoFit/>
          </a:bodyPr>
          <a:lstStyle/>
          <a:p>
            <a:pPr algn="ctr" defTabSz="914400">
              <a:defRPr/>
            </a:pPr>
            <a:r>
              <a:rPr lang="fr-FR" sz="2800" dirty="0">
                <a:latin typeface="Century Gothic" panose="020B0502020202020204" pitchFamily="34" charset="0"/>
                <a:cs typeface="Calibri Light" panose="020F0302020204030204" pitchFamily="34" charset="0"/>
              </a:rPr>
              <a:t>Monsieur Bac</a:t>
            </a:r>
            <a:r>
              <a:rPr lang="fr-FR" sz="2800" b="1" dirty="0">
                <a:latin typeface="Century Gothic" panose="020B0502020202020204" pitchFamily="34" charset="0"/>
                <a:cs typeface="Calibri Light" panose="020F0302020204030204" pitchFamily="34" charset="0"/>
              </a:rPr>
              <a:t>qu</a:t>
            </a:r>
            <a:r>
              <a:rPr lang="fr-FR" sz="2800" dirty="0">
                <a:latin typeface="Century Gothic" panose="020B0502020202020204" pitchFamily="34" charset="0"/>
                <a:cs typeface="Calibri Light" panose="020F0302020204030204" pitchFamily="34" charset="0"/>
              </a:rPr>
              <a:t>e</a:t>
            </a:r>
            <a:endParaRPr lang="fr-FR" sz="2800" b="1" dirty="0">
              <a:latin typeface="Century Gothic" panose="020B0502020202020204" pitchFamily="34" charset="0"/>
              <a:cs typeface="Calibri Light" panose="020F0302020204030204" pitchFamily="34" charset="0"/>
            </a:endParaRPr>
          </a:p>
        </p:txBody>
      </p:sp>
      <p:sp>
        <p:nvSpPr>
          <p:cNvPr id="50" name="TextBox 49">
            <a:extLst>
              <a:ext uri="{FF2B5EF4-FFF2-40B4-BE49-F238E27FC236}">
                <a16:creationId xmlns:a16="http://schemas.microsoft.com/office/drawing/2014/main" id="{9A27C706-B238-F8D0-8BE2-C3B1FA213795}"/>
              </a:ext>
            </a:extLst>
          </p:cNvPr>
          <p:cNvSpPr txBox="1"/>
          <p:nvPr/>
        </p:nvSpPr>
        <p:spPr>
          <a:xfrm>
            <a:off x="4136490" y="6963628"/>
            <a:ext cx="2297868" cy="523220"/>
          </a:xfrm>
          <a:prstGeom prst="rect">
            <a:avLst/>
          </a:prstGeom>
          <a:noFill/>
        </p:spPr>
        <p:txBody>
          <a:bodyPr wrap="square" rtlCol="0">
            <a:spAutoFit/>
          </a:bodyPr>
          <a:lstStyle/>
          <a:p>
            <a:pPr algn="ctr" defTabSz="914400">
              <a:defRPr/>
            </a:pPr>
            <a:r>
              <a:rPr lang="fr-FR" sz="2800" dirty="0">
                <a:latin typeface="Century Gothic" panose="020B0502020202020204" pitchFamily="34" charset="0"/>
                <a:cs typeface="Calibri Light" panose="020F0302020204030204" pitchFamily="34" charset="0"/>
              </a:rPr>
              <a:t>Domini</a:t>
            </a:r>
            <a:r>
              <a:rPr lang="fr-FR" sz="2800" b="1" dirty="0">
                <a:latin typeface="Century Gothic" panose="020B0502020202020204" pitchFamily="34" charset="0"/>
                <a:cs typeface="Calibri Light" panose="020F0302020204030204" pitchFamily="34" charset="0"/>
              </a:rPr>
              <a:t>qu</a:t>
            </a:r>
            <a:r>
              <a:rPr lang="fr-FR" sz="2800" dirty="0">
                <a:latin typeface="Century Gothic" panose="020B0502020202020204" pitchFamily="34" charset="0"/>
                <a:cs typeface="Calibri Light" panose="020F0302020204030204" pitchFamily="34" charset="0"/>
              </a:rPr>
              <a:t>e</a:t>
            </a:r>
          </a:p>
        </p:txBody>
      </p:sp>
      <p:sp>
        <p:nvSpPr>
          <p:cNvPr id="51" name="TextBox 50">
            <a:extLst>
              <a:ext uri="{FF2B5EF4-FFF2-40B4-BE49-F238E27FC236}">
                <a16:creationId xmlns:a16="http://schemas.microsoft.com/office/drawing/2014/main" id="{40E1AA1B-C093-C58D-F7DD-ED0F78DC36E9}"/>
              </a:ext>
            </a:extLst>
          </p:cNvPr>
          <p:cNvSpPr txBox="1"/>
          <p:nvPr/>
        </p:nvSpPr>
        <p:spPr>
          <a:xfrm>
            <a:off x="10209159" y="6963628"/>
            <a:ext cx="2047429" cy="523220"/>
          </a:xfrm>
          <a:prstGeom prst="rect">
            <a:avLst/>
          </a:prstGeom>
          <a:noFill/>
        </p:spPr>
        <p:txBody>
          <a:bodyPr wrap="square" rtlCol="0">
            <a:spAutoFit/>
          </a:bodyPr>
          <a:lstStyle/>
          <a:p>
            <a:pPr algn="ctr" defTabSz="914400">
              <a:defRPr/>
            </a:pPr>
            <a:r>
              <a:rPr lang="fr-FR" sz="2800" dirty="0">
                <a:latin typeface="Century Gothic" panose="020B0502020202020204" pitchFamily="34" charset="0"/>
                <a:cs typeface="Calibri Light" panose="020F0302020204030204" pitchFamily="34" charset="0"/>
              </a:rPr>
              <a:t>Jac</a:t>
            </a:r>
            <a:r>
              <a:rPr lang="fr-FR" sz="2800" b="1" dirty="0">
                <a:latin typeface="Century Gothic" panose="020B0502020202020204" pitchFamily="34" charset="0"/>
                <a:cs typeface="Calibri Light" panose="020F0302020204030204" pitchFamily="34" charset="0"/>
              </a:rPr>
              <a:t>qu</a:t>
            </a:r>
            <a:r>
              <a:rPr lang="fr-FR" sz="2800" dirty="0">
                <a:latin typeface="Century Gothic" panose="020B0502020202020204" pitchFamily="34" charset="0"/>
                <a:cs typeface="Calibri Light" panose="020F0302020204030204" pitchFamily="34" charset="0"/>
              </a:rPr>
              <a:t>et</a:t>
            </a:r>
          </a:p>
        </p:txBody>
      </p:sp>
      <p:sp>
        <p:nvSpPr>
          <p:cNvPr id="52" name="TextBox 51">
            <a:extLst>
              <a:ext uri="{FF2B5EF4-FFF2-40B4-BE49-F238E27FC236}">
                <a16:creationId xmlns:a16="http://schemas.microsoft.com/office/drawing/2014/main" id="{62316263-8268-9248-4D33-75ED5F50AFD4}"/>
              </a:ext>
            </a:extLst>
          </p:cNvPr>
          <p:cNvSpPr txBox="1"/>
          <p:nvPr/>
        </p:nvSpPr>
        <p:spPr>
          <a:xfrm>
            <a:off x="6195276" y="6963628"/>
            <a:ext cx="1857817" cy="523220"/>
          </a:xfrm>
          <a:prstGeom prst="rect">
            <a:avLst/>
          </a:prstGeom>
          <a:noFill/>
        </p:spPr>
        <p:txBody>
          <a:bodyPr wrap="square" rtlCol="0">
            <a:spAutoFit/>
          </a:bodyPr>
          <a:lstStyle/>
          <a:p>
            <a:pPr algn="ctr" defTabSz="914400">
              <a:defRPr/>
            </a:pPr>
            <a:r>
              <a:rPr lang="fr-FR" sz="2800" dirty="0">
                <a:latin typeface="Century Gothic" panose="020B0502020202020204" pitchFamily="34" charset="0"/>
                <a:cs typeface="Calibri Light" panose="020F0302020204030204" pitchFamily="34" charset="0"/>
              </a:rPr>
              <a:t>Jac</a:t>
            </a:r>
            <a:r>
              <a:rPr lang="fr-FR" sz="2800" b="1" dirty="0">
                <a:latin typeface="Century Gothic" panose="020B0502020202020204" pitchFamily="34" charset="0"/>
                <a:cs typeface="Calibri Light" panose="020F0302020204030204" pitchFamily="34" charset="0"/>
              </a:rPr>
              <a:t>qu</a:t>
            </a:r>
            <a:r>
              <a:rPr lang="fr-FR" sz="2800" dirty="0">
                <a:latin typeface="Century Gothic" panose="020B0502020202020204" pitchFamily="34" charset="0"/>
                <a:cs typeface="Calibri Light" panose="020F0302020204030204" pitchFamily="34" charset="0"/>
              </a:rPr>
              <a:t>es</a:t>
            </a:r>
          </a:p>
        </p:txBody>
      </p:sp>
      <p:sp>
        <p:nvSpPr>
          <p:cNvPr id="53" name="Rectangle 52">
            <a:extLst>
              <a:ext uri="{FF2B5EF4-FFF2-40B4-BE49-F238E27FC236}">
                <a16:creationId xmlns:a16="http://schemas.microsoft.com/office/drawing/2014/main" id="{A37491F9-30BB-778E-396C-92FE4EAB09CD}"/>
              </a:ext>
            </a:extLst>
          </p:cNvPr>
          <p:cNvSpPr/>
          <p:nvPr/>
        </p:nvSpPr>
        <p:spPr>
          <a:xfrm>
            <a:off x="902435" y="565702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defTabSz="914400">
              <a:defRPr/>
            </a:pPr>
            <a:endParaRPr lang="en-GB" kern="0" dirty="0">
              <a:solidFill>
                <a:prstClr val="white"/>
              </a:solidFill>
              <a:latin typeface="Century Gothic" panose="020F0302020204030204"/>
            </a:endParaRPr>
          </a:p>
        </p:txBody>
      </p:sp>
      <p:pic>
        <p:nvPicPr>
          <p:cNvPr id="54" name="Picture 53">
            <a:extLst>
              <a:ext uri="{FF2B5EF4-FFF2-40B4-BE49-F238E27FC236}">
                <a16:creationId xmlns:a16="http://schemas.microsoft.com/office/drawing/2014/main" id="{A137716B-DA5D-2602-7506-E1B7D0FDBE9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144763" y="5477027"/>
            <a:ext cx="720988" cy="1260000"/>
          </a:xfrm>
          <a:prstGeom prst="rect">
            <a:avLst/>
          </a:prstGeom>
        </p:spPr>
      </p:pic>
      <p:pic>
        <p:nvPicPr>
          <p:cNvPr id="55" name="Picture 54" descr="group of children">
            <a:extLst>
              <a:ext uri="{FF2B5EF4-FFF2-40B4-BE49-F238E27FC236}">
                <a16:creationId xmlns:a16="http://schemas.microsoft.com/office/drawing/2014/main" id="{358F3D27-08B5-87AE-63A0-594F0FBD0A4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501"/>
          <a:stretch/>
        </p:blipFill>
        <p:spPr bwMode="auto">
          <a:xfrm>
            <a:off x="4175462" y="5579309"/>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Background pattern&#10;&#10;Description automatically generated">
            <a:extLst>
              <a:ext uri="{FF2B5EF4-FFF2-40B4-BE49-F238E27FC236}">
                <a16:creationId xmlns:a16="http://schemas.microsoft.com/office/drawing/2014/main" id="{F2CD3E06-7A3F-A7C8-8609-6B6F846D4B2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t="51876" r="65924"/>
          <a:stretch/>
        </p:blipFill>
        <p:spPr>
          <a:xfrm>
            <a:off x="6010093" y="5477027"/>
            <a:ext cx="785774" cy="1260000"/>
          </a:xfrm>
          <a:prstGeom prst="rect">
            <a:avLst/>
          </a:prstGeom>
        </p:spPr>
      </p:pic>
      <p:pic>
        <p:nvPicPr>
          <p:cNvPr id="57" name="Picture 56" descr="Background pattern&#10;&#10;Description automatically generated">
            <a:extLst>
              <a:ext uri="{FF2B5EF4-FFF2-40B4-BE49-F238E27FC236}">
                <a16:creationId xmlns:a16="http://schemas.microsoft.com/office/drawing/2014/main" id="{1270609B-103A-AC97-EE87-7BEFF14F514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064" r="24795" b="47239"/>
          <a:stretch/>
        </p:blipFill>
        <p:spPr>
          <a:xfrm>
            <a:off x="8014049" y="5502111"/>
            <a:ext cx="909189" cy="1260000"/>
          </a:xfrm>
          <a:prstGeom prst="rect">
            <a:avLst/>
          </a:prstGeom>
        </p:spPr>
      </p:pic>
      <p:pic>
        <p:nvPicPr>
          <p:cNvPr id="58" name="Picture 57" descr="Background pattern&#10;&#10;Description automatically generated">
            <a:extLst>
              <a:ext uri="{FF2B5EF4-FFF2-40B4-BE49-F238E27FC236}">
                <a16:creationId xmlns:a16="http://schemas.microsoft.com/office/drawing/2014/main" id="{9BCFB693-2B22-5C57-68E7-D175EB5F5E2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4637" b="47710"/>
          <a:stretch/>
        </p:blipFill>
        <p:spPr>
          <a:xfrm>
            <a:off x="10143625" y="5477027"/>
            <a:ext cx="679900" cy="1260000"/>
          </a:xfrm>
          <a:prstGeom prst="rect">
            <a:avLst/>
          </a:prstGeom>
        </p:spPr>
      </p:pic>
      <p:sp>
        <p:nvSpPr>
          <p:cNvPr id="59" name="Rectangle 58">
            <a:extLst>
              <a:ext uri="{FF2B5EF4-FFF2-40B4-BE49-F238E27FC236}">
                <a16:creationId xmlns:a16="http://schemas.microsoft.com/office/drawing/2014/main" id="{68CF7B82-2869-7E9C-6CB8-E25A034235B8}"/>
              </a:ext>
            </a:extLst>
          </p:cNvPr>
          <p:cNvSpPr/>
          <p:nvPr/>
        </p:nvSpPr>
        <p:spPr>
          <a:xfrm>
            <a:off x="2804193" y="5648920"/>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defTabSz="914400">
              <a:defRPr/>
            </a:pPr>
            <a:endParaRPr lang="en-GB" kern="0" dirty="0">
              <a:solidFill>
                <a:prstClr val="white"/>
              </a:solidFill>
              <a:latin typeface="Century Gothic" panose="020F0302020204030204"/>
            </a:endParaRPr>
          </a:p>
        </p:txBody>
      </p:sp>
      <p:sp>
        <p:nvSpPr>
          <p:cNvPr id="60" name="Rectangle 59">
            <a:extLst>
              <a:ext uri="{FF2B5EF4-FFF2-40B4-BE49-F238E27FC236}">
                <a16:creationId xmlns:a16="http://schemas.microsoft.com/office/drawing/2014/main" id="{61BAA53C-9A3F-0564-FEF8-1CDF14B18395}"/>
              </a:ext>
            </a:extLst>
          </p:cNvPr>
          <p:cNvSpPr/>
          <p:nvPr/>
        </p:nvSpPr>
        <p:spPr>
          <a:xfrm>
            <a:off x="6793662" y="5632543"/>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algn="ctr" defTabSz="914400">
              <a:defRPr/>
            </a:pPr>
            <a:endParaRPr lang="en-GB" kern="0" dirty="0">
              <a:solidFill>
                <a:prstClr val="white"/>
              </a:solidFill>
              <a:latin typeface="Century Gothic" panose="020F0302020204030204"/>
            </a:endParaRPr>
          </a:p>
        </p:txBody>
      </p:sp>
      <p:pic>
        <p:nvPicPr>
          <p:cNvPr id="61" name="Picture 60" descr="Icon&#10;&#10;Description automatically generated">
            <a:extLst>
              <a:ext uri="{FF2B5EF4-FFF2-40B4-BE49-F238E27FC236}">
                <a16:creationId xmlns:a16="http://schemas.microsoft.com/office/drawing/2014/main" id="{393188A1-EBC9-323C-8CEF-70E1BDF29E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52134" y="5745426"/>
            <a:ext cx="1140933" cy="874418"/>
          </a:xfrm>
          <a:prstGeom prst="rect">
            <a:avLst/>
          </a:prstGeom>
        </p:spPr>
      </p:pic>
      <p:pic>
        <p:nvPicPr>
          <p:cNvPr id="62" name="Picture 61" descr="Logo&#10;&#10;Description automatically generated">
            <a:extLst>
              <a:ext uri="{FF2B5EF4-FFF2-40B4-BE49-F238E27FC236}">
                <a16:creationId xmlns:a16="http://schemas.microsoft.com/office/drawing/2014/main" id="{D4A8BC1D-E27D-AFFD-3E87-B0445F57EED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69398" y="5792895"/>
            <a:ext cx="858012" cy="665630"/>
          </a:xfrm>
          <a:prstGeom prst="rect">
            <a:avLst/>
          </a:prstGeom>
        </p:spPr>
      </p:pic>
      <p:sp>
        <p:nvSpPr>
          <p:cNvPr id="64" name="TextBox 63">
            <a:extLst>
              <a:ext uri="{FF2B5EF4-FFF2-40B4-BE49-F238E27FC236}">
                <a16:creationId xmlns:a16="http://schemas.microsoft.com/office/drawing/2014/main" id="{7AD166D6-8062-E0C0-358C-DBA52CE38852}"/>
              </a:ext>
            </a:extLst>
          </p:cNvPr>
          <p:cNvSpPr txBox="1"/>
          <p:nvPr/>
        </p:nvSpPr>
        <p:spPr>
          <a:xfrm>
            <a:off x="908732" y="5857550"/>
            <a:ext cx="798607" cy="707886"/>
          </a:xfrm>
          <a:prstGeom prst="rect">
            <a:avLst/>
          </a:prstGeom>
          <a:noFill/>
        </p:spPr>
        <p:txBody>
          <a:bodyPr wrap="square" rtlCol="0">
            <a:spAutoFit/>
          </a:bodyPr>
          <a:lstStyle/>
          <a:p>
            <a:pPr defTabSz="914400">
              <a:defRPr/>
            </a:pPr>
            <a:r>
              <a:rPr lang="en-GB" sz="4000" dirty="0">
                <a:solidFill>
                  <a:srgbClr val="002060"/>
                </a:solidFill>
                <a:latin typeface="Cavolini" panose="03000502040302020204" pitchFamily="66" charset="0"/>
                <a:cs typeface="Cavolini" panose="03000502040302020204" pitchFamily="66" charset="0"/>
              </a:rPr>
              <a:t>4</a:t>
            </a:r>
          </a:p>
        </p:txBody>
      </p:sp>
      <p:pic>
        <p:nvPicPr>
          <p:cNvPr id="65" name="Graphic 64" descr="Badge Question Mark with solid fill">
            <a:extLst>
              <a:ext uri="{FF2B5EF4-FFF2-40B4-BE49-F238E27FC236}">
                <a16:creationId xmlns:a16="http://schemas.microsoft.com/office/drawing/2014/main" id="{7F077EB1-0CB1-AD39-CE7C-BC559C5192C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79405" y="5999253"/>
            <a:ext cx="707886" cy="707886"/>
          </a:xfrm>
          <a:prstGeom prst="rect">
            <a:avLst/>
          </a:prstGeom>
        </p:spPr>
      </p:pic>
      <p:pic>
        <p:nvPicPr>
          <p:cNvPr id="66" name="Picture 65" descr="Map&#10;&#10;Description automatically generated with low confidence">
            <a:extLst>
              <a:ext uri="{FF2B5EF4-FFF2-40B4-BE49-F238E27FC236}">
                <a16:creationId xmlns:a16="http://schemas.microsoft.com/office/drawing/2014/main" id="{1197F584-A3C4-B1DB-D580-18E9FDD292F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95343" y="5900504"/>
            <a:ext cx="843472" cy="689275"/>
          </a:xfrm>
          <a:prstGeom prst="rect">
            <a:avLst/>
          </a:prstGeom>
        </p:spPr>
      </p:pic>
      <p:pic>
        <p:nvPicPr>
          <p:cNvPr id="67" name="Picture 66" descr="A red and white electric guitar&#10;&#10;Description automatically generated">
            <a:extLst>
              <a:ext uri="{FF2B5EF4-FFF2-40B4-BE49-F238E27FC236}">
                <a16:creationId xmlns:a16="http://schemas.microsoft.com/office/drawing/2014/main" id="{ECE2DBF5-8BF9-7BAE-1538-BC8CC401380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991004">
            <a:off x="9172979" y="5582187"/>
            <a:ext cx="576502" cy="1153003"/>
          </a:xfrm>
          <a:prstGeom prst="rect">
            <a:avLst/>
          </a:prstGeom>
        </p:spPr>
      </p:pic>
      <p:pic>
        <p:nvPicPr>
          <p:cNvPr id="68" name="Picture 67">
            <a:extLst>
              <a:ext uri="{FF2B5EF4-FFF2-40B4-BE49-F238E27FC236}">
                <a16:creationId xmlns:a16="http://schemas.microsoft.com/office/drawing/2014/main" id="{B95C4214-F013-2803-6C5B-7D8736832788}"/>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4894807" y="5519669"/>
            <a:ext cx="989667" cy="1206911"/>
          </a:xfrm>
          <a:prstGeom prst="rect">
            <a:avLst/>
          </a:prstGeom>
        </p:spPr>
      </p:pic>
      <p:pic>
        <p:nvPicPr>
          <p:cNvPr id="69" name="Picture 68">
            <a:extLst>
              <a:ext uri="{FF2B5EF4-FFF2-40B4-BE49-F238E27FC236}">
                <a16:creationId xmlns:a16="http://schemas.microsoft.com/office/drawing/2014/main" id="{6FEC4184-3363-FFC1-56C6-6F7F14F88BFB}"/>
              </a:ext>
            </a:extLst>
          </p:cNvPr>
          <p:cNvPicPr>
            <a:picLocks noChangeAspect="1"/>
          </p:cNvPicPr>
          <p:nvPr/>
        </p:nvPicPr>
        <p:blipFill>
          <a:blip r:embed="rId21"/>
          <a:stretch>
            <a:fillRect/>
          </a:stretch>
        </p:blipFill>
        <p:spPr>
          <a:xfrm>
            <a:off x="2129053" y="5553735"/>
            <a:ext cx="905999" cy="1208376"/>
          </a:xfrm>
          <a:prstGeom prst="rect">
            <a:avLst/>
          </a:prstGeom>
        </p:spPr>
      </p:pic>
      <p:sp>
        <p:nvSpPr>
          <p:cNvPr id="70" name="TextBox 69">
            <a:extLst>
              <a:ext uri="{FF2B5EF4-FFF2-40B4-BE49-F238E27FC236}">
                <a16:creationId xmlns:a16="http://schemas.microsoft.com/office/drawing/2014/main" id="{7C0F3C6F-C738-45B4-FA7C-8CB727255812}"/>
              </a:ext>
            </a:extLst>
          </p:cNvPr>
          <p:cNvSpPr txBox="1"/>
          <p:nvPr/>
        </p:nvSpPr>
        <p:spPr>
          <a:xfrm>
            <a:off x="103578" y="7900398"/>
            <a:ext cx="578910" cy="523220"/>
          </a:xfrm>
          <a:prstGeom prst="rect">
            <a:avLst/>
          </a:prstGeom>
          <a:noFill/>
        </p:spPr>
        <p:txBody>
          <a:bodyPr wrap="square" rtlCol="0">
            <a:spAutoFit/>
          </a:bodyPr>
          <a:lstStyle/>
          <a:p>
            <a:pPr algn="ctr" defTabSz="914400">
              <a:defRPr/>
            </a:pPr>
            <a:r>
              <a:rPr lang="fr-FR" sz="2800" b="1" dirty="0">
                <a:latin typeface="Century Gothic" panose="020B0502020202020204" pitchFamily="34" charset="0"/>
                <a:cs typeface="Calibri Light" panose="020F0302020204030204" pitchFamily="34" charset="0"/>
              </a:rPr>
              <a:t>1</a:t>
            </a:r>
          </a:p>
        </p:txBody>
      </p:sp>
      <p:sp>
        <p:nvSpPr>
          <p:cNvPr id="71" name="TextBox 70">
            <a:extLst>
              <a:ext uri="{FF2B5EF4-FFF2-40B4-BE49-F238E27FC236}">
                <a16:creationId xmlns:a16="http://schemas.microsoft.com/office/drawing/2014/main" id="{8EDC3DE2-02C1-B32E-47EE-A1ABE546FBFE}"/>
              </a:ext>
            </a:extLst>
          </p:cNvPr>
          <p:cNvSpPr txBox="1"/>
          <p:nvPr/>
        </p:nvSpPr>
        <p:spPr>
          <a:xfrm>
            <a:off x="3976577" y="7927367"/>
            <a:ext cx="578910" cy="523220"/>
          </a:xfrm>
          <a:prstGeom prst="rect">
            <a:avLst/>
          </a:prstGeom>
          <a:noFill/>
        </p:spPr>
        <p:txBody>
          <a:bodyPr wrap="square" rtlCol="0">
            <a:spAutoFit/>
          </a:bodyPr>
          <a:lstStyle/>
          <a:p>
            <a:pPr algn="ctr" defTabSz="914400">
              <a:defRPr/>
            </a:pPr>
            <a:r>
              <a:rPr lang="fr-FR" sz="2800" b="1" dirty="0">
                <a:latin typeface="Century Gothic" panose="020B0502020202020204" pitchFamily="34" charset="0"/>
                <a:cs typeface="Calibri Light" panose="020F0302020204030204" pitchFamily="34" charset="0"/>
              </a:rPr>
              <a:t>2</a:t>
            </a:r>
          </a:p>
        </p:txBody>
      </p:sp>
      <p:sp>
        <p:nvSpPr>
          <p:cNvPr id="72" name="TextBox 71">
            <a:extLst>
              <a:ext uri="{FF2B5EF4-FFF2-40B4-BE49-F238E27FC236}">
                <a16:creationId xmlns:a16="http://schemas.microsoft.com/office/drawing/2014/main" id="{30F174A4-8779-A80F-427D-D37BA17D4EFF}"/>
              </a:ext>
            </a:extLst>
          </p:cNvPr>
          <p:cNvSpPr txBox="1"/>
          <p:nvPr/>
        </p:nvSpPr>
        <p:spPr>
          <a:xfrm>
            <a:off x="8179188" y="7966226"/>
            <a:ext cx="578910" cy="523220"/>
          </a:xfrm>
          <a:prstGeom prst="rect">
            <a:avLst/>
          </a:prstGeom>
          <a:noFill/>
        </p:spPr>
        <p:txBody>
          <a:bodyPr wrap="square" rtlCol="0">
            <a:spAutoFit/>
          </a:bodyPr>
          <a:lstStyle/>
          <a:p>
            <a:pPr algn="ctr" defTabSz="914400">
              <a:defRPr/>
            </a:pPr>
            <a:r>
              <a:rPr lang="fr-FR" sz="2800" b="1" dirty="0">
                <a:latin typeface="Century Gothic" panose="020B0502020202020204" pitchFamily="34" charset="0"/>
                <a:cs typeface="Calibri Light" panose="020F0302020204030204" pitchFamily="34" charset="0"/>
              </a:rPr>
              <a:t>3</a:t>
            </a:r>
          </a:p>
        </p:txBody>
      </p:sp>
      <p:sp>
        <p:nvSpPr>
          <p:cNvPr id="73" name="TextBox 72">
            <a:extLst>
              <a:ext uri="{FF2B5EF4-FFF2-40B4-BE49-F238E27FC236}">
                <a16:creationId xmlns:a16="http://schemas.microsoft.com/office/drawing/2014/main" id="{49EDB50D-F180-D35E-66A4-86D82FE06880}"/>
              </a:ext>
            </a:extLst>
          </p:cNvPr>
          <p:cNvSpPr txBox="1"/>
          <p:nvPr/>
        </p:nvSpPr>
        <p:spPr>
          <a:xfrm>
            <a:off x="48990" y="9837876"/>
            <a:ext cx="578910" cy="523220"/>
          </a:xfrm>
          <a:prstGeom prst="rect">
            <a:avLst/>
          </a:prstGeom>
          <a:noFill/>
        </p:spPr>
        <p:txBody>
          <a:bodyPr wrap="square" rtlCol="0">
            <a:spAutoFit/>
          </a:bodyPr>
          <a:lstStyle/>
          <a:p>
            <a:pPr algn="ctr" defTabSz="914400">
              <a:defRPr/>
            </a:pPr>
            <a:r>
              <a:rPr lang="fr-FR" sz="2800" b="1" dirty="0">
                <a:latin typeface="Century Gothic" panose="020B0502020202020204" pitchFamily="34" charset="0"/>
                <a:cs typeface="Calibri Light" panose="020F0302020204030204" pitchFamily="34" charset="0"/>
              </a:rPr>
              <a:t>4</a:t>
            </a:r>
          </a:p>
        </p:txBody>
      </p:sp>
      <p:sp>
        <p:nvSpPr>
          <p:cNvPr id="74" name="TextBox 73">
            <a:extLst>
              <a:ext uri="{FF2B5EF4-FFF2-40B4-BE49-F238E27FC236}">
                <a16:creationId xmlns:a16="http://schemas.microsoft.com/office/drawing/2014/main" id="{2353B475-7972-75FC-B5D1-374860872601}"/>
              </a:ext>
            </a:extLst>
          </p:cNvPr>
          <p:cNvSpPr txBox="1"/>
          <p:nvPr/>
        </p:nvSpPr>
        <p:spPr>
          <a:xfrm>
            <a:off x="4135705" y="9459491"/>
            <a:ext cx="578910" cy="523220"/>
          </a:xfrm>
          <a:prstGeom prst="rect">
            <a:avLst/>
          </a:prstGeom>
          <a:noFill/>
        </p:spPr>
        <p:txBody>
          <a:bodyPr wrap="square" rtlCol="0">
            <a:spAutoFit/>
          </a:bodyPr>
          <a:lstStyle/>
          <a:p>
            <a:pPr algn="ctr" defTabSz="914400">
              <a:defRPr/>
            </a:pPr>
            <a:r>
              <a:rPr lang="fr-FR" sz="2800" b="1" dirty="0">
                <a:latin typeface="Century Gothic" panose="020B0502020202020204" pitchFamily="34" charset="0"/>
                <a:cs typeface="Calibri Light" panose="020F0302020204030204" pitchFamily="34" charset="0"/>
              </a:rPr>
              <a:t>5</a:t>
            </a:r>
          </a:p>
        </p:txBody>
      </p:sp>
      <p:sp>
        <p:nvSpPr>
          <p:cNvPr id="75" name="TextBox 74">
            <a:extLst>
              <a:ext uri="{FF2B5EF4-FFF2-40B4-BE49-F238E27FC236}">
                <a16:creationId xmlns:a16="http://schemas.microsoft.com/office/drawing/2014/main" id="{1BDE93F9-DA25-56C4-2688-4F60EC4670C5}"/>
              </a:ext>
            </a:extLst>
          </p:cNvPr>
          <p:cNvSpPr txBox="1"/>
          <p:nvPr/>
        </p:nvSpPr>
        <p:spPr>
          <a:xfrm>
            <a:off x="8179188" y="9775121"/>
            <a:ext cx="578910" cy="523220"/>
          </a:xfrm>
          <a:prstGeom prst="rect">
            <a:avLst/>
          </a:prstGeom>
          <a:noFill/>
        </p:spPr>
        <p:txBody>
          <a:bodyPr wrap="square" rtlCol="0">
            <a:spAutoFit/>
          </a:bodyPr>
          <a:lstStyle/>
          <a:p>
            <a:pPr algn="ctr" defTabSz="914400">
              <a:defRPr/>
            </a:pPr>
            <a:r>
              <a:rPr lang="fr-FR" sz="2800" b="1" dirty="0">
                <a:latin typeface="Century Gothic" panose="020B0502020202020204" pitchFamily="34" charset="0"/>
                <a:cs typeface="Calibri Light" panose="020F0302020204030204" pitchFamily="34" charset="0"/>
              </a:rPr>
              <a:t>6</a:t>
            </a:r>
          </a:p>
        </p:txBody>
      </p:sp>
      <p:grpSp>
        <p:nvGrpSpPr>
          <p:cNvPr id="76" name="Group 75">
            <a:extLst>
              <a:ext uri="{FF2B5EF4-FFF2-40B4-BE49-F238E27FC236}">
                <a16:creationId xmlns:a16="http://schemas.microsoft.com/office/drawing/2014/main" id="{46CA16C9-3902-B2FD-6BBB-F9D7238B3E74}"/>
              </a:ext>
            </a:extLst>
          </p:cNvPr>
          <p:cNvGrpSpPr/>
          <p:nvPr/>
        </p:nvGrpSpPr>
        <p:grpSpPr>
          <a:xfrm>
            <a:off x="338445" y="4768555"/>
            <a:ext cx="2957045" cy="672351"/>
            <a:chOff x="1639842" y="1416995"/>
            <a:chExt cx="1801949" cy="409714"/>
          </a:xfrm>
        </p:grpSpPr>
        <p:sp>
          <p:nvSpPr>
            <p:cNvPr id="77" name="Google Shape;112;p3">
              <a:extLst>
                <a:ext uri="{FF2B5EF4-FFF2-40B4-BE49-F238E27FC236}">
                  <a16:creationId xmlns:a16="http://schemas.microsoft.com/office/drawing/2014/main" id="{D6C5A975-8DA6-BA81-0BF2-CF700FF13565}"/>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78" name="Google Shape;111;p3" descr="Speech Icon, Voice, Talking, Audio, Speech">
              <a:extLst>
                <a:ext uri="{FF2B5EF4-FFF2-40B4-BE49-F238E27FC236}">
                  <a16:creationId xmlns:a16="http://schemas.microsoft.com/office/drawing/2014/main" id="{60342D07-9021-6930-EBBB-97B56290E447}"/>
                </a:ext>
              </a:extLst>
            </p:cNvPr>
            <p:cNvPicPr preferRelativeResize="0"/>
            <p:nvPr/>
          </p:nvPicPr>
          <p:blipFill rotWithShape="1">
            <a:blip r:embed="rId6">
              <a:alphaModFix/>
            </a:blip>
            <a:srcRect/>
            <a:stretch/>
          </p:blipFill>
          <p:spPr>
            <a:xfrm>
              <a:off x="1639842" y="1416995"/>
              <a:ext cx="520475" cy="409714"/>
            </a:xfrm>
            <a:prstGeom prst="rect">
              <a:avLst/>
            </a:prstGeom>
            <a:noFill/>
            <a:ln>
              <a:noFill/>
            </a:ln>
          </p:spPr>
        </p:pic>
        <p:sp>
          <p:nvSpPr>
            <p:cNvPr id="79" name="TextBox 78">
              <a:extLst>
                <a:ext uri="{FF2B5EF4-FFF2-40B4-BE49-F238E27FC236}">
                  <a16:creationId xmlns:a16="http://schemas.microsoft.com/office/drawing/2014/main" id="{0E80D1F1-E1FB-A613-A7AB-D1660F6D13D4}"/>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80" name="TextBox 79">
            <a:extLst>
              <a:ext uri="{FF2B5EF4-FFF2-40B4-BE49-F238E27FC236}">
                <a16:creationId xmlns:a16="http://schemas.microsoft.com/office/drawing/2014/main" id="{DCDED447-6B59-96DC-65B2-8833EFD3E3C4}"/>
              </a:ext>
            </a:extLst>
          </p:cNvPr>
          <p:cNvSpPr txBox="1"/>
          <p:nvPr/>
        </p:nvSpPr>
        <p:spPr>
          <a:xfrm>
            <a:off x="3405302" y="4880627"/>
            <a:ext cx="8650823" cy="461665"/>
          </a:xfrm>
          <a:prstGeom prst="rect">
            <a:avLst/>
          </a:prstGeom>
          <a:noFill/>
        </p:spPr>
        <p:txBody>
          <a:bodyPr wrap="square" rtlCol="0">
            <a:spAutoFit/>
          </a:bodyPr>
          <a:lstStyle/>
          <a:p>
            <a:pPr>
              <a:defRPr/>
            </a:pP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Prononce</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les phrases. Qui </a:t>
            </a:r>
            <a:r>
              <a:rPr lang="en-GB" sz="2400"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va</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 avec </a:t>
            </a:r>
            <a:r>
              <a:rPr lang="en-GB" sz="2400"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chaque</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 phrase ?</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81" name="TextBox 80">
            <a:extLst>
              <a:ext uri="{FF2B5EF4-FFF2-40B4-BE49-F238E27FC236}">
                <a16:creationId xmlns:a16="http://schemas.microsoft.com/office/drawing/2014/main" id="{D7465F91-C8A2-806F-57A4-37202A6341A2}"/>
              </a:ext>
            </a:extLst>
          </p:cNvPr>
          <p:cNvSpPr txBox="1"/>
          <p:nvPr/>
        </p:nvSpPr>
        <p:spPr>
          <a:xfrm>
            <a:off x="968520" y="7624953"/>
            <a:ext cx="2297869" cy="523220"/>
          </a:xfrm>
          <a:prstGeom prst="rect">
            <a:avLst/>
          </a:prstGeom>
          <a:solidFill>
            <a:schemeClr val="bg1"/>
          </a:solidFill>
          <a:ln>
            <a:solidFill>
              <a:schemeClr val="tx1"/>
            </a:solidFill>
          </a:ln>
        </p:spPr>
        <p:txBody>
          <a:bodyPr wrap="square" rtlCol="0">
            <a:spAutoFit/>
          </a:bodyPr>
          <a:lstStyle/>
          <a:p>
            <a:pPr algn="ctr" defTabSz="914400">
              <a:defRPr/>
            </a:pPr>
            <a:r>
              <a:rPr lang="fr-FR" sz="2800" dirty="0">
                <a:latin typeface="Century Gothic" panose="020B0502020202020204" pitchFamily="34" charset="0"/>
                <a:cs typeface="Calibri Light" panose="020F0302020204030204" pitchFamily="34" charset="0"/>
              </a:rPr>
              <a:t>Véroni</a:t>
            </a:r>
            <a:r>
              <a:rPr lang="fr-FR" sz="2800" b="1" dirty="0">
                <a:latin typeface="Century Gothic" panose="020B0502020202020204" pitchFamily="34" charset="0"/>
                <a:cs typeface="Calibri Light" panose="020F0302020204030204" pitchFamily="34" charset="0"/>
              </a:rPr>
              <a:t>qu</a:t>
            </a:r>
            <a:r>
              <a:rPr lang="fr-FR" sz="2800" dirty="0">
                <a:latin typeface="Century Gothic" panose="020B0502020202020204" pitchFamily="34" charset="0"/>
                <a:cs typeface="Calibri Light" panose="020F0302020204030204" pitchFamily="34" charset="0"/>
              </a:rPr>
              <a:t>e</a:t>
            </a:r>
            <a:endParaRPr lang="fr-FR" sz="2800" b="1" dirty="0">
              <a:latin typeface="Century Gothic" panose="020B0502020202020204" pitchFamily="34" charset="0"/>
              <a:cs typeface="Calibri Light" panose="020F0302020204030204" pitchFamily="34" charset="0"/>
            </a:endParaRPr>
          </a:p>
        </p:txBody>
      </p:sp>
      <p:sp>
        <p:nvSpPr>
          <p:cNvPr id="82" name="TextBox 81">
            <a:extLst>
              <a:ext uri="{FF2B5EF4-FFF2-40B4-BE49-F238E27FC236}">
                <a16:creationId xmlns:a16="http://schemas.microsoft.com/office/drawing/2014/main" id="{9BE5F013-8DCA-81E3-6AAE-23303A9DE5A5}"/>
              </a:ext>
            </a:extLst>
          </p:cNvPr>
          <p:cNvSpPr txBox="1"/>
          <p:nvPr/>
        </p:nvSpPr>
        <p:spPr>
          <a:xfrm>
            <a:off x="4971310" y="7688365"/>
            <a:ext cx="2297869" cy="523220"/>
          </a:xfrm>
          <a:prstGeom prst="rect">
            <a:avLst/>
          </a:prstGeom>
          <a:solidFill>
            <a:schemeClr val="bg1"/>
          </a:solidFill>
          <a:ln>
            <a:solidFill>
              <a:schemeClr val="tx1"/>
            </a:solidFill>
          </a:ln>
        </p:spPr>
        <p:txBody>
          <a:bodyPr wrap="square" rtlCol="0">
            <a:spAutoFit/>
          </a:bodyPr>
          <a:lstStyle/>
          <a:p>
            <a:pPr algn="ctr" defTabSz="914400">
              <a:defRPr/>
            </a:pPr>
            <a:r>
              <a:rPr lang="fr-FR" sz="2800" dirty="0">
                <a:latin typeface="Century Gothic" panose="020B0502020202020204" pitchFamily="34" charset="0"/>
                <a:cs typeface="Calibri Light" panose="020F0302020204030204" pitchFamily="34" charset="0"/>
              </a:rPr>
              <a:t>___________</a:t>
            </a:r>
            <a:endParaRPr lang="fr-FR" sz="2800" b="1" dirty="0">
              <a:latin typeface="Century Gothic" panose="020B0502020202020204" pitchFamily="34" charset="0"/>
              <a:cs typeface="Calibri Light" panose="020F0302020204030204" pitchFamily="34" charset="0"/>
            </a:endParaRPr>
          </a:p>
        </p:txBody>
      </p:sp>
      <p:sp>
        <p:nvSpPr>
          <p:cNvPr id="83" name="TextBox 82">
            <a:extLst>
              <a:ext uri="{FF2B5EF4-FFF2-40B4-BE49-F238E27FC236}">
                <a16:creationId xmlns:a16="http://schemas.microsoft.com/office/drawing/2014/main" id="{9A8FAB96-D935-F931-859F-04A926507000}"/>
              </a:ext>
            </a:extLst>
          </p:cNvPr>
          <p:cNvSpPr txBox="1"/>
          <p:nvPr/>
        </p:nvSpPr>
        <p:spPr>
          <a:xfrm>
            <a:off x="8994690" y="7651534"/>
            <a:ext cx="2297869" cy="523220"/>
          </a:xfrm>
          <a:prstGeom prst="rect">
            <a:avLst/>
          </a:prstGeom>
          <a:solidFill>
            <a:schemeClr val="bg1"/>
          </a:solidFill>
          <a:ln>
            <a:solidFill>
              <a:schemeClr val="tx1"/>
            </a:solidFill>
          </a:ln>
        </p:spPr>
        <p:txBody>
          <a:bodyPr wrap="square" rtlCol="0">
            <a:spAutoFit/>
          </a:bodyPr>
          <a:lstStyle/>
          <a:p>
            <a:pPr algn="ctr" defTabSz="914400">
              <a:defRPr/>
            </a:pPr>
            <a:r>
              <a:rPr lang="fr-FR" sz="2800" dirty="0">
                <a:latin typeface="Century Gothic" panose="020B0502020202020204" pitchFamily="34" charset="0"/>
                <a:cs typeface="Calibri Light" panose="020F0302020204030204" pitchFamily="34" charset="0"/>
              </a:rPr>
              <a:t>___________</a:t>
            </a:r>
            <a:endParaRPr lang="fr-FR" sz="2800" b="1" dirty="0">
              <a:latin typeface="Century Gothic" panose="020B0502020202020204" pitchFamily="34" charset="0"/>
              <a:cs typeface="Calibri Light" panose="020F0302020204030204" pitchFamily="34" charset="0"/>
            </a:endParaRPr>
          </a:p>
        </p:txBody>
      </p:sp>
      <p:sp>
        <p:nvSpPr>
          <p:cNvPr id="84" name="TextBox 83">
            <a:extLst>
              <a:ext uri="{FF2B5EF4-FFF2-40B4-BE49-F238E27FC236}">
                <a16:creationId xmlns:a16="http://schemas.microsoft.com/office/drawing/2014/main" id="{8EDAA092-A4E0-E44D-1D84-19F13F42B1D7}"/>
              </a:ext>
            </a:extLst>
          </p:cNvPr>
          <p:cNvSpPr txBox="1"/>
          <p:nvPr/>
        </p:nvSpPr>
        <p:spPr>
          <a:xfrm>
            <a:off x="8960905" y="9459491"/>
            <a:ext cx="2297869" cy="523220"/>
          </a:xfrm>
          <a:prstGeom prst="rect">
            <a:avLst/>
          </a:prstGeom>
          <a:solidFill>
            <a:schemeClr val="bg1"/>
          </a:solidFill>
          <a:ln>
            <a:solidFill>
              <a:schemeClr val="tx1"/>
            </a:solidFill>
          </a:ln>
        </p:spPr>
        <p:txBody>
          <a:bodyPr wrap="square" rtlCol="0">
            <a:spAutoFit/>
          </a:bodyPr>
          <a:lstStyle/>
          <a:p>
            <a:pPr algn="ctr" defTabSz="914400">
              <a:defRPr/>
            </a:pPr>
            <a:r>
              <a:rPr lang="fr-FR" sz="2800" dirty="0">
                <a:latin typeface="Century Gothic" panose="020B0502020202020204" pitchFamily="34" charset="0"/>
                <a:cs typeface="Calibri Light" panose="020F0302020204030204" pitchFamily="34" charset="0"/>
              </a:rPr>
              <a:t>___________</a:t>
            </a:r>
            <a:endParaRPr lang="fr-FR" sz="2800" b="1" dirty="0">
              <a:latin typeface="Century Gothic" panose="020B0502020202020204" pitchFamily="34" charset="0"/>
              <a:cs typeface="Calibri Light" panose="020F0302020204030204" pitchFamily="34" charset="0"/>
            </a:endParaRPr>
          </a:p>
        </p:txBody>
      </p:sp>
      <p:sp>
        <p:nvSpPr>
          <p:cNvPr id="85" name="TextBox 84">
            <a:extLst>
              <a:ext uri="{FF2B5EF4-FFF2-40B4-BE49-F238E27FC236}">
                <a16:creationId xmlns:a16="http://schemas.microsoft.com/office/drawing/2014/main" id="{33CE3771-7029-D991-5BD9-88DFC0D6DB42}"/>
              </a:ext>
            </a:extLst>
          </p:cNvPr>
          <p:cNvSpPr txBox="1"/>
          <p:nvPr/>
        </p:nvSpPr>
        <p:spPr>
          <a:xfrm>
            <a:off x="4971309" y="9363709"/>
            <a:ext cx="2297869" cy="523220"/>
          </a:xfrm>
          <a:prstGeom prst="rect">
            <a:avLst/>
          </a:prstGeom>
          <a:solidFill>
            <a:schemeClr val="bg1"/>
          </a:solidFill>
          <a:ln>
            <a:solidFill>
              <a:schemeClr val="tx1"/>
            </a:solidFill>
          </a:ln>
        </p:spPr>
        <p:txBody>
          <a:bodyPr wrap="square" rtlCol="0">
            <a:spAutoFit/>
          </a:bodyPr>
          <a:lstStyle/>
          <a:p>
            <a:pPr algn="ctr" defTabSz="914400">
              <a:defRPr/>
            </a:pPr>
            <a:r>
              <a:rPr lang="fr-FR" sz="2800" dirty="0">
                <a:latin typeface="Century Gothic" panose="020B0502020202020204" pitchFamily="34" charset="0"/>
                <a:cs typeface="Calibri Light" panose="020F0302020204030204" pitchFamily="34" charset="0"/>
              </a:rPr>
              <a:t>___________</a:t>
            </a:r>
            <a:endParaRPr lang="fr-FR" sz="2800" b="1" dirty="0">
              <a:latin typeface="Century Gothic" panose="020B0502020202020204" pitchFamily="34" charset="0"/>
              <a:cs typeface="Calibri Light" panose="020F0302020204030204" pitchFamily="34" charset="0"/>
            </a:endParaRPr>
          </a:p>
        </p:txBody>
      </p:sp>
      <p:sp>
        <p:nvSpPr>
          <p:cNvPr id="86" name="TextBox 85">
            <a:extLst>
              <a:ext uri="{FF2B5EF4-FFF2-40B4-BE49-F238E27FC236}">
                <a16:creationId xmlns:a16="http://schemas.microsoft.com/office/drawing/2014/main" id="{25944266-FEF9-EEE2-FB98-5B7382C69A9B}"/>
              </a:ext>
            </a:extLst>
          </p:cNvPr>
          <p:cNvSpPr txBox="1"/>
          <p:nvPr/>
        </p:nvSpPr>
        <p:spPr>
          <a:xfrm>
            <a:off x="1096532" y="9765497"/>
            <a:ext cx="2297869" cy="523220"/>
          </a:xfrm>
          <a:prstGeom prst="rect">
            <a:avLst/>
          </a:prstGeom>
          <a:solidFill>
            <a:schemeClr val="bg1"/>
          </a:solidFill>
          <a:ln>
            <a:solidFill>
              <a:schemeClr val="tx1"/>
            </a:solidFill>
          </a:ln>
        </p:spPr>
        <p:txBody>
          <a:bodyPr wrap="square" rtlCol="0">
            <a:spAutoFit/>
          </a:bodyPr>
          <a:lstStyle/>
          <a:p>
            <a:pPr algn="ctr" defTabSz="914400">
              <a:defRPr/>
            </a:pPr>
            <a:r>
              <a:rPr lang="fr-FR" sz="2800" dirty="0">
                <a:latin typeface="Century Gothic" panose="020B0502020202020204" pitchFamily="34" charset="0"/>
                <a:cs typeface="Calibri Light" panose="020F0302020204030204" pitchFamily="34" charset="0"/>
              </a:rPr>
              <a:t>___________</a:t>
            </a:r>
            <a:endParaRPr lang="fr-FR" sz="2800" b="1" dirty="0">
              <a:latin typeface="Century Gothic" panose="020B0502020202020204" pitchFamily="34" charset="0"/>
              <a:cs typeface="Calibri Light" panose="020F0302020204030204" pitchFamily="34" charset="0"/>
            </a:endParaRPr>
          </a:p>
        </p:txBody>
      </p:sp>
      <p:sp>
        <p:nvSpPr>
          <p:cNvPr id="96" name="Title 1">
            <a:extLst>
              <a:ext uri="{FF2B5EF4-FFF2-40B4-BE49-F238E27FC236}">
                <a16:creationId xmlns:a16="http://schemas.microsoft.com/office/drawing/2014/main" id="{72A27F5E-21FA-F761-0E1A-550DDDADCC71}"/>
              </a:ext>
            </a:extLst>
          </p:cNvPr>
          <p:cNvSpPr txBox="1">
            <a:spLocks/>
          </p:cNvSpPr>
          <p:nvPr/>
        </p:nvSpPr>
        <p:spPr>
          <a:xfrm>
            <a:off x="9882989" y="12209150"/>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97" name="Google Shape;170;p8" descr="Jigsaw, Puzzle, Piece, Game, Concept, Solution">
            <a:extLst>
              <a:ext uri="{FF2B5EF4-FFF2-40B4-BE49-F238E27FC236}">
                <a16:creationId xmlns:a16="http://schemas.microsoft.com/office/drawing/2014/main" id="{1CDA18B4-F5DE-A597-93C9-F39490C1AF7E}"/>
              </a:ext>
            </a:extLst>
          </p:cNvPr>
          <p:cNvPicPr preferRelativeResize="0"/>
          <p:nvPr/>
        </p:nvPicPr>
        <p:blipFill rotWithShape="1">
          <a:blip r:embed="rId22">
            <a:alphaModFix/>
          </a:blip>
          <a:srcRect/>
          <a:stretch/>
        </p:blipFill>
        <p:spPr>
          <a:xfrm>
            <a:off x="9600652" y="12050215"/>
            <a:ext cx="564673" cy="593358"/>
          </a:xfrm>
          <a:prstGeom prst="rect">
            <a:avLst/>
          </a:prstGeom>
          <a:noFill/>
          <a:ln>
            <a:noFill/>
          </a:ln>
        </p:spPr>
      </p:pic>
      <p:sp>
        <p:nvSpPr>
          <p:cNvPr id="98" name="Title 1">
            <a:extLst>
              <a:ext uri="{FF2B5EF4-FFF2-40B4-BE49-F238E27FC236}">
                <a16:creationId xmlns:a16="http://schemas.microsoft.com/office/drawing/2014/main" id="{1309E85A-7E0D-3E1D-5BD4-A51C69542EB6}"/>
              </a:ext>
            </a:extLst>
          </p:cNvPr>
          <p:cNvSpPr txBox="1">
            <a:spLocks/>
          </p:cNvSpPr>
          <p:nvPr/>
        </p:nvSpPr>
        <p:spPr>
          <a:xfrm>
            <a:off x="446462" y="12176687"/>
            <a:ext cx="9699392" cy="452602"/>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spc="-1" dirty="0">
                <a:solidFill>
                  <a:schemeClr val="tx1">
                    <a:lumMod val="65000"/>
                    <a:lumOff val="35000"/>
                  </a:schemeClr>
                </a:solidFill>
                <a:latin typeface="Century Gothic" panose="020B0502020202020204" pitchFamily="34" charset="0"/>
                <a:ea typeface="Century Gothic"/>
              </a:rPr>
              <a:t>Use </a:t>
            </a:r>
            <a:r>
              <a:rPr lang="en-GB" sz="2400" b="1" spc="-1" dirty="0">
                <a:solidFill>
                  <a:schemeClr val="tx1">
                    <a:lumMod val="65000"/>
                    <a:lumOff val="35000"/>
                  </a:schemeClr>
                </a:solidFill>
                <a:latin typeface="Century Gothic" panose="020B0502020202020204" pitchFamily="34" charset="0"/>
                <a:ea typeface="Century Gothic"/>
              </a:rPr>
              <a:t>aimer </a:t>
            </a:r>
            <a:r>
              <a:rPr lang="en-GB" sz="2400" spc="-1" dirty="0">
                <a:solidFill>
                  <a:schemeClr val="tx1">
                    <a:lumMod val="65000"/>
                    <a:lumOff val="35000"/>
                  </a:schemeClr>
                </a:solidFill>
                <a:latin typeface="Century Gothic" panose="020B0502020202020204" pitchFamily="34" charset="0"/>
                <a:ea typeface="Century Gothic"/>
              </a:rPr>
              <a:t>+ </a:t>
            </a:r>
            <a:r>
              <a:rPr lang="en-GB" sz="2400" b="1" spc="-1" dirty="0">
                <a:solidFill>
                  <a:schemeClr val="tx1">
                    <a:lumMod val="65000"/>
                    <a:lumOff val="35000"/>
                  </a:schemeClr>
                </a:solidFill>
                <a:latin typeface="Century Gothic" panose="020B0502020202020204" pitchFamily="34" charset="0"/>
                <a:ea typeface="Century Gothic"/>
              </a:rPr>
              <a:t>le/la </a:t>
            </a:r>
            <a:r>
              <a:rPr lang="en-GB" sz="2400" spc="-1" dirty="0">
                <a:solidFill>
                  <a:schemeClr val="tx1">
                    <a:lumMod val="65000"/>
                    <a:lumOff val="35000"/>
                  </a:schemeClr>
                </a:solidFill>
                <a:latin typeface="Century Gothic" panose="020B0502020202020204" pitchFamily="34" charset="0"/>
                <a:ea typeface="Century Gothic"/>
              </a:rPr>
              <a:t>de to say what you </a:t>
            </a:r>
            <a:r>
              <a:rPr lang="en-GB" sz="2400" u="sng" spc="-1" dirty="0">
                <a:solidFill>
                  <a:schemeClr val="tx1">
                    <a:lumMod val="65000"/>
                    <a:lumOff val="35000"/>
                  </a:schemeClr>
                </a:solidFill>
                <a:latin typeface="Century Gothic" panose="020B0502020202020204" pitchFamily="34" charset="0"/>
                <a:ea typeface="Century Gothic"/>
              </a:rPr>
              <a:t>like:</a:t>
            </a:r>
            <a:endParaRPr lang="en-GB" sz="2400" dirty="0">
              <a:solidFill>
                <a:schemeClr val="tx1">
                  <a:lumMod val="65000"/>
                  <a:lumOff val="35000"/>
                </a:schemeClr>
              </a:solidFill>
            </a:endParaRPr>
          </a:p>
        </p:txBody>
      </p:sp>
      <p:sp>
        <p:nvSpPr>
          <p:cNvPr id="104" name="Rectangle 103">
            <a:extLst>
              <a:ext uri="{FF2B5EF4-FFF2-40B4-BE49-F238E27FC236}">
                <a16:creationId xmlns:a16="http://schemas.microsoft.com/office/drawing/2014/main" id="{72822128-43D4-07E3-210E-FEA4E396AF7D}"/>
              </a:ext>
            </a:extLst>
          </p:cNvPr>
          <p:cNvSpPr/>
          <p:nvPr/>
        </p:nvSpPr>
        <p:spPr>
          <a:xfrm>
            <a:off x="6328625" y="14814015"/>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play the piano/the guitar.</a:t>
            </a:r>
            <a:endParaRPr lang="en-GB" sz="2400" dirty="0">
              <a:solidFill>
                <a:schemeClr val="tx1">
                  <a:lumMod val="65000"/>
                  <a:lumOff val="35000"/>
                </a:schemeClr>
              </a:solidFill>
            </a:endParaRPr>
          </a:p>
        </p:txBody>
      </p:sp>
      <p:sp>
        <p:nvSpPr>
          <p:cNvPr id="105" name="Rectangle: Rounded Corners 104">
            <a:extLst>
              <a:ext uri="{FF2B5EF4-FFF2-40B4-BE49-F238E27FC236}">
                <a16:creationId xmlns:a16="http://schemas.microsoft.com/office/drawing/2014/main" id="{E5AB9F08-1E91-8151-E21A-DC43431807B0}"/>
              </a:ext>
            </a:extLst>
          </p:cNvPr>
          <p:cNvSpPr/>
          <p:nvPr/>
        </p:nvSpPr>
        <p:spPr>
          <a:xfrm>
            <a:off x="528256" y="14820918"/>
            <a:ext cx="4929238" cy="4462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6" name="TextBox 105">
            <a:extLst>
              <a:ext uri="{FF2B5EF4-FFF2-40B4-BE49-F238E27FC236}">
                <a16:creationId xmlns:a16="http://schemas.microsoft.com/office/drawing/2014/main" id="{41FAFCD7-E62C-2EF8-3E46-416D4D928885}"/>
              </a:ext>
            </a:extLst>
          </p:cNvPr>
          <p:cNvSpPr txBox="1"/>
          <p:nvPr/>
        </p:nvSpPr>
        <p:spPr>
          <a:xfrm>
            <a:off x="537829" y="14796417"/>
            <a:ext cx="53792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chemeClr val="bg2">
                    <a:lumMod val="25000"/>
                  </a:schemeClr>
                </a:solidFill>
                <a:latin typeface="Century Gothic" panose="020F0302020204030204"/>
              </a:rPr>
              <a:t>Je </a:t>
            </a:r>
            <a:r>
              <a:rPr lang="en-GB" sz="2400" kern="0" dirty="0" err="1">
                <a:solidFill>
                  <a:schemeClr val="bg2">
                    <a:lumMod val="25000"/>
                  </a:schemeClr>
                </a:solidFill>
                <a:latin typeface="Century Gothic" panose="020F0302020204030204"/>
              </a:rPr>
              <a:t>joue</a:t>
            </a:r>
            <a:r>
              <a:rPr lang="en-GB" sz="2400" kern="0" dirty="0">
                <a:solidFill>
                  <a:schemeClr val="bg2">
                    <a:lumMod val="25000"/>
                  </a:schemeClr>
                </a:solidFill>
                <a:latin typeface="Century Gothic" panose="020F0302020204030204"/>
              </a:rPr>
              <a:t> </a:t>
            </a:r>
            <a:r>
              <a:rPr lang="en-GB" sz="2400" b="1" kern="0" dirty="0">
                <a:solidFill>
                  <a:schemeClr val="bg2">
                    <a:lumMod val="25000"/>
                  </a:schemeClr>
                </a:solidFill>
                <a:latin typeface="Century Gothic" panose="020F0302020204030204"/>
              </a:rPr>
              <a:t>du </a:t>
            </a:r>
            <a:r>
              <a:rPr lang="en-GB" sz="2400" kern="0" dirty="0">
                <a:solidFill>
                  <a:schemeClr val="bg2">
                    <a:lumMod val="25000"/>
                  </a:schemeClr>
                </a:solidFill>
                <a:latin typeface="Century Gothic" panose="020F0302020204030204"/>
              </a:rPr>
              <a:t>piano/ </a:t>
            </a:r>
            <a:r>
              <a:rPr lang="en-GB" sz="2400" b="1" kern="0" dirty="0">
                <a:solidFill>
                  <a:schemeClr val="bg2">
                    <a:lumMod val="25000"/>
                  </a:schemeClr>
                </a:solidFill>
                <a:latin typeface="Century Gothic" panose="020F0302020204030204"/>
              </a:rPr>
              <a:t>de la </a:t>
            </a:r>
            <a:r>
              <a:rPr lang="en-GB" sz="2400" kern="0" dirty="0" err="1">
                <a:solidFill>
                  <a:schemeClr val="bg2">
                    <a:lumMod val="25000"/>
                  </a:schemeClr>
                </a:solidFill>
                <a:latin typeface="Century Gothic" panose="020F0302020204030204"/>
              </a:rPr>
              <a:t>guitare</a:t>
            </a:r>
            <a:r>
              <a:rPr lang="en-GB" sz="2400" kern="0" dirty="0">
                <a:solidFill>
                  <a:schemeClr val="bg2">
                    <a:lumMod val="25000"/>
                  </a:schemeClr>
                </a:solidFill>
                <a:latin typeface="Century Gothic" panose="020F0302020204030204"/>
              </a:rPr>
              <a:t>.</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08" name="Google Shape;433;p6">
            <a:extLst>
              <a:ext uri="{FF2B5EF4-FFF2-40B4-BE49-F238E27FC236}">
                <a16:creationId xmlns:a16="http://schemas.microsoft.com/office/drawing/2014/main" id="{6A694C58-6047-2F36-8355-E3E03F96FB92}"/>
              </a:ext>
            </a:extLst>
          </p:cNvPr>
          <p:cNvSpPr txBox="1"/>
          <p:nvPr/>
        </p:nvSpPr>
        <p:spPr>
          <a:xfrm>
            <a:off x="5839040" y="1482590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09" name="Rectangle 108">
            <a:extLst>
              <a:ext uri="{FF2B5EF4-FFF2-40B4-BE49-F238E27FC236}">
                <a16:creationId xmlns:a16="http://schemas.microsoft.com/office/drawing/2014/main" id="{C81F650B-A325-E138-2E48-4BEA0A754E93}"/>
              </a:ext>
            </a:extLst>
          </p:cNvPr>
          <p:cNvSpPr/>
          <p:nvPr/>
        </p:nvSpPr>
        <p:spPr>
          <a:xfrm>
            <a:off x="6240495" y="13742047"/>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play football/skipping.</a:t>
            </a:r>
            <a:endParaRPr lang="en-GB" sz="2400" dirty="0">
              <a:solidFill>
                <a:schemeClr val="tx1">
                  <a:lumMod val="65000"/>
                  <a:lumOff val="35000"/>
                </a:schemeClr>
              </a:solidFill>
            </a:endParaRPr>
          </a:p>
        </p:txBody>
      </p:sp>
      <p:sp>
        <p:nvSpPr>
          <p:cNvPr id="110" name="Rectangle: Rounded Corners 109">
            <a:extLst>
              <a:ext uri="{FF2B5EF4-FFF2-40B4-BE49-F238E27FC236}">
                <a16:creationId xmlns:a16="http://schemas.microsoft.com/office/drawing/2014/main" id="{2EB05FAA-7D74-135F-F011-CDE16D384A0F}"/>
              </a:ext>
            </a:extLst>
          </p:cNvPr>
          <p:cNvSpPr/>
          <p:nvPr/>
        </p:nvSpPr>
        <p:spPr>
          <a:xfrm>
            <a:off x="577311" y="13725583"/>
            <a:ext cx="5118167" cy="44201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1" name="TextBox 110">
            <a:extLst>
              <a:ext uri="{FF2B5EF4-FFF2-40B4-BE49-F238E27FC236}">
                <a16:creationId xmlns:a16="http://schemas.microsoft.com/office/drawing/2014/main" id="{59C90CE8-6720-8ECE-E811-BEBC952C2647}"/>
              </a:ext>
            </a:extLst>
          </p:cNvPr>
          <p:cNvSpPr txBox="1"/>
          <p:nvPr/>
        </p:nvSpPr>
        <p:spPr>
          <a:xfrm>
            <a:off x="654807" y="13718158"/>
            <a:ext cx="5540469" cy="461665"/>
          </a:xfrm>
          <a:prstGeom prst="rect">
            <a:avLst/>
          </a:prstGeom>
          <a:noFill/>
        </p:spPr>
        <p:txBody>
          <a:bodyPr wrap="square" rtlCol="0">
            <a:spAutoFit/>
          </a:bodyPr>
          <a:lstStyle/>
          <a:p>
            <a:pPr lvl="0" defTabSz="914400">
              <a:defRPr/>
            </a:pPr>
            <a:r>
              <a:rPr lang="en-GB" sz="2400" kern="0" dirty="0">
                <a:solidFill>
                  <a:schemeClr val="bg2">
                    <a:lumMod val="25000"/>
                  </a:schemeClr>
                </a:solidFill>
                <a:latin typeface="Century Gothic" panose="020F0302020204030204"/>
              </a:rPr>
              <a:t>Je </a:t>
            </a:r>
            <a:r>
              <a:rPr lang="en-GB" sz="2400" kern="0" dirty="0" err="1">
                <a:solidFill>
                  <a:schemeClr val="bg2">
                    <a:lumMod val="25000"/>
                  </a:schemeClr>
                </a:solidFill>
                <a:latin typeface="Century Gothic" panose="020F0302020204030204"/>
              </a:rPr>
              <a:t>joue</a:t>
            </a:r>
            <a:r>
              <a:rPr lang="en-GB" sz="2400" kern="0" dirty="0">
                <a:solidFill>
                  <a:schemeClr val="bg2">
                    <a:lumMod val="25000"/>
                  </a:schemeClr>
                </a:solidFill>
                <a:latin typeface="Century Gothic" panose="020F0302020204030204"/>
              </a:rPr>
              <a:t> </a:t>
            </a:r>
            <a:r>
              <a:rPr lang="en-GB" sz="2400" b="1" kern="0" dirty="0">
                <a:solidFill>
                  <a:schemeClr val="bg2">
                    <a:lumMod val="25000"/>
                  </a:schemeClr>
                </a:solidFill>
                <a:latin typeface="Century Gothic" panose="020F0302020204030204"/>
              </a:rPr>
              <a:t>au </a:t>
            </a:r>
            <a:r>
              <a:rPr lang="en-GB" sz="2400" kern="0" dirty="0">
                <a:solidFill>
                  <a:schemeClr val="bg2">
                    <a:lumMod val="25000"/>
                  </a:schemeClr>
                </a:solidFill>
                <a:latin typeface="Century Gothic" panose="020F0302020204030204"/>
              </a:rPr>
              <a:t>football/</a:t>
            </a:r>
            <a:r>
              <a:rPr lang="en-GB" sz="2400" b="1" kern="0" dirty="0">
                <a:solidFill>
                  <a:schemeClr val="bg2">
                    <a:lumMod val="25000"/>
                  </a:schemeClr>
                </a:solidFill>
                <a:latin typeface="Century Gothic" panose="020F0302020204030204"/>
              </a:rPr>
              <a:t> à </a:t>
            </a:r>
            <a:r>
              <a:rPr lang="en-GB" sz="2400" kern="0" dirty="0">
                <a:solidFill>
                  <a:schemeClr val="bg2">
                    <a:lumMod val="25000"/>
                  </a:schemeClr>
                </a:solidFill>
                <a:latin typeface="Century Gothic" panose="020F0302020204030204"/>
              </a:rPr>
              <a:t>la corde. </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12" name="Google Shape;433;p6">
            <a:extLst>
              <a:ext uri="{FF2B5EF4-FFF2-40B4-BE49-F238E27FC236}">
                <a16:creationId xmlns:a16="http://schemas.microsoft.com/office/drawing/2014/main" id="{93300740-A731-F9B8-A8FE-B6A72CB3899F}"/>
              </a:ext>
            </a:extLst>
          </p:cNvPr>
          <p:cNvSpPr txBox="1"/>
          <p:nvPr/>
        </p:nvSpPr>
        <p:spPr>
          <a:xfrm>
            <a:off x="5750910" y="13737008"/>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39" name="Speech Bubble: Rectangle with Corners Rounded 138">
            <a:extLst>
              <a:ext uri="{FF2B5EF4-FFF2-40B4-BE49-F238E27FC236}">
                <a16:creationId xmlns:a16="http://schemas.microsoft.com/office/drawing/2014/main" id="{2F7BC965-FAC5-1674-878E-7A74BFF9CA97}"/>
              </a:ext>
            </a:extLst>
          </p:cNvPr>
          <p:cNvSpPr/>
          <p:nvPr/>
        </p:nvSpPr>
        <p:spPr>
          <a:xfrm>
            <a:off x="6787572" y="13221986"/>
            <a:ext cx="2092613" cy="339524"/>
          </a:xfrm>
          <a:prstGeom prst="wedgeRoundRectCallout">
            <a:avLst>
              <a:gd name="adj1" fmla="val -44631"/>
              <a:gd name="adj2" fmla="val 105968"/>
              <a:gd name="adj3" fmla="val 16667"/>
            </a:avLst>
          </a:prstGeom>
          <a:solidFill>
            <a:srgbClr val="CFF3F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à + le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t>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t>au</a:t>
            </a:r>
            <a:endParaRPr lang="en-GB" sz="2000" b="1" dirty="0">
              <a:solidFill>
                <a:schemeClr val="tx1"/>
              </a:solidFill>
              <a:latin typeface="Century Gothic" panose="020F0302020204030204"/>
            </a:endParaRPr>
          </a:p>
        </p:txBody>
      </p:sp>
      <p:sp>
        <p:nvSpPr>
          <p:cNvPr id="140" name="Title 1">
            <a:extLst>
              <a:ext uri="{FF2B5EF4-FFF2-40B4-BE49-F238E27FC236}">
                <a16:creationId xmlns:a16="http://schemas.microsoft.com/office/drawing/2014/main" id="{5DF44F79-8A7D-9A1E-9DB3-7D90383DAC23}"/>
              </a:ext>
            </a:extLst>
          </p:cNvPr>
          <p:cNvSpPr txBox="1">
            <a:spLocks/>
          </p:cNvSpPr>
          <p:nvPr/>
        </p:nvSpPr>
        <p:spPr>
          <a:xfrm>
            <a:off x="509767" y="13179285"/>
            <a:ext cx="9699392" cy="452602"/>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spc="-1" dirty="0">
                <a:solidFill>
                  <a:schemeClr val="tx1">
                    <a:lumMod val="65000"/>
                    <a:lumOff val="35000"/>
                  </a:schemeClr>
                </a:solidFill>
                <a:latin typeface="Century Gothic" panose="020B0502020202020204" pitchFamily="34" charset="0"/>
                <a:ea typeface="Century Gothic"/>
              </a:rPr>
              <a:t>Use </a:t>
            </a:r>
            <a:r>
              <a:rPr lang="en-GB" sz="2400" b="1" spc="-1" dirty="0" err="1">
                <a:solidFill>
                  <a:schemeClr val="tx1">
                    <a:lumMod val="65000"/>
                    <a:lumOff val="35000"/>
                  </a:schemeClr>
                </a:solidFill>
                <a:latin typeface="Century Gothic" panose="020B0502020202020204" pitchFamily="34" charset="0"/>
                <a:ea typeface="Century Gothic"/>
              </a:rPr>
              <a:t>jouer</a:t>
            </a:r>
            <a:r>
              <a:rPr lang="en-GB" sz="2400" b="1" spc="-1" dirty="0">
                <a:solidFill>
                  <a:schemeClr val="tx1">
                    <a:lumMod val="65000"/>
                    <a:lumOff val="35000"/>
                  </a:schemeClr>
                </a:solidFill>
                <a:latin typeface="Century Gothic" panose="020B0502020202020204" pitchFamily="34" charset="0"/>
                <a:ea typeface="Century Gothic"/>
              </a:rPr>
              <a:t> + à</a:t>
            </a:r>
            <a:r>
              <a:rPr lang="en-GB" sz="2400" spc="-1" dirty="0">
                <a:solidFill>
                  <a:schemeClr val="tx1">
                    <a:lumMod val="65000"/>
                    <a:lumOff val="35000"/>
                  </a:schemeClr>
                </a:solidFill>
                <a:latin typeface="Century Gothic" panose="020B0502020202020204" pitchFamily="34" charset="0"/>
                <a:ea typeface="Century Gothic"/>
              </a:rPr>
              <a:t> to say what </a:t>
            </a:r>
            <a:r>
              <a:rPr lang="en-GB" sz="2400" u="sng" spc="-1" dirty="0">
                <a:solidFill>
                  <a:schemeClr val="tx1">
                    <a:lumMod val="65000"/>
                    <a:lumOff val="35000"/>
                  </a:schemeClr>
                </a:solidFill>
                <a:latin typeface="Century Gothic" panose="020B0502020202020204" pitchFamily="34" charset="0"/>
                <a:ea typeface="Century Gothic"/>
              </a:rPr>
              <a:t>sport</a:t>
            </a:r>
            <a:r>
              <a:rPr lang="en-GB" sz="2400" spc="-1" dirty="0">
                <a:solidFill>
                  <a:schemeClr val="tx1">
                    <a:lumMod val="65000"/>
                    <a:lumOff val="35000"/>
                  </a:schemeClr>
                </a:solidFill>
                <a:latin typeface="Century Gothic" panose="020B0502020202020204" pitchFamily="34" charset="0"/>
                <a:ea typeface="Century Gothic"/>
              </a:rPr>
              <a:t> you play:</a:t>
            </a:r>
            <a:endParaRPr lang="en-GB" sz="2400" dirty="0">
              <a:solidFill>
                <a:schemeClr val="tx1">
                  <a:lumMod val="65000"/>
                  <a:lumOff val="35000"/>
                </a:schemeClr>
              </a:solidFill>
            </a:endParaRPr>
          </a:p>
        </p:txBody>
      </p:sp>
      <p:sp>
        <p:nvSpPr>
          <p:cNvPr id="141" name="Speech Bubble: Rectangle with Corners Rounded 140">
            <a:extLst>
              <a:ext uri="{FF2B5EF4-FFF2-40B4-BE49-F238E27FC236}">
                <a16:creationId xmlns:a16="http://schemas.microsoft.com/office/drawing/2014/main" id="{B07D105F-E217-995A-19B4-833494423633}"/>
              </a:ext>
            </a:extLst>
          </p:cNvPr>
          <p:cNvSpPr/>
          <p:nvPr/>
        </p:nvSpPr>
        <p:spPr>
          <a:xfrm>
            <a:off x="7153082" y="11849487"/>
            <a:ext cx="2397770" cy="662638"/>
          </a:xfrm>
          <a:prstGeom prst="wedgeRoundRectCallout">
            <a:avLst>
              <a:gd name="adj1" fmla="val -62821"/>
              <a:gd name="adj2" fmla="val 54806"/>
              <a:gd name="adj3" fmla="val 16667"/>
            </a:avLst>
          </a:prstGeom>
          <a:solidFill>
            <a:srgbClr val="CFF3F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We leave out ‘the’ in English.</a:t>
            </a:r>
            <a:endParaRPr lang="en-GB" sz="2000" dirty="0">
              <a:solidFill>
                <a:schemeClr val="tx1"/>
              </a:solidFill>
              <a:latin typeface="Century Gothic" panose="020F0302020204030204"/>
            </a:endParaRPr>
          </a:p>
        </p:txBody>
      </p:sp>
      <p:sp>
        <p:nvSpPr>
          <p:cNvPr id="142" name="Speech Bubble: Rectangle with Corners Rounded 141">
            <a:extLst>
              <a:ext uri="{FF2B5EF4-FFF2-40B4-BE49-F238E27FC236}">
                <a16:creationId xmlns:a16="http://schemas.microsoft.com/office/drawing/2014/main" id="{26EA3444-10C3-DDC8-3418-BAEF31CDBEFF}"/>
              </a:ext>
            </a:extLst>
          </p:cNvPr>
          <p:cNvSpPr/>
          <p:nvPr/>
        </p:nvSpPr>
        <p:spPr>
          <a:xfrm>
            <a:off x="8465593" y="14338997"/>
            <a:ext cx="2092613" cy="339524"/>
          </a:xfrm>
          <a:prstGeom prst="wedgeRoundRectCallout">
            <a:avLst>
              <a:gd name="adj1" fmla="val -74822"/>
              <a:gd name="adj2" fmla="val 57001"/>
              <a:gd name="adj3" fmla="val 16667"/>
            </a:avLst>
          </a:prstGeom>
          <a:solidFill>
            <a:srgbClr val="CFF3F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a:t>
            </a:r>
            <a:r>
              <a:rPr lang="en-GB" sz="2000" dirty="0">
                <a:solidFill>
                  <a:schemeClr val="tx1"/>
                </a:solidFill>
                <a:latin typeface="Century Gothic" panose="020B0502020202020204" pitchFamily="34" charset="0"/>
              </a:rPr>
              <a:t>de</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 + le </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t>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t>du</a:t>
            </a:r>
            <a:endParaRPr lang="en-GB" sz="2000" b="1" dirty="0">
              <a:solidFill>
                <a:schemeClr val="tx1"/>
              </a:solidFill>
              <a:latin typeface="Century Gothic" panose="020F0302020204030204"/>
            </a:endParaRPr>
          </a:p>
        </p:txBody>
      </p:sp>
      <p:sp>
        <p:nvSpPr>
          <p:cNvPr id="143" name="Title 1">
            <a:extLst>
              <a:ext uri="{FF2B5EF4-FFF2-40B4-BE49-F238E27FC236}">
                <a16:creationId xmlns:a16="http://schemas.microsoft.com/office/drawing/2014/main" id="{001DEB1E-7CF5-D376-1595-4069014E5C63}"/>
              </a:ext>
            </a:extLst>
          </p:cNvPr>
          <p:cNvSpPr txBox="1">
            <a:spLocks/>
          </p:cNvSpPr>
          <p:nvPr/>
        </p:nvSpPr>
        <p:spPr>
          <a:xfrm>
            <a:off x="515734" y="11747197"/>
            <a:ext cx="9699392" cy="452602"/>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aimer </a:t>
            </a:r>
            <a:r>
              <a:rPr lang="en-GB" sz="2400" spc="-1" dirty="0">
                <a:solidFill>
                  <a:schemeClr val="tx1">
                    <a:lumMod val="65000"/>
                    <a:lumOff val="35000"/>
                  </a:schemeClr>
                </a:solidFill>
                <a:latin typeface="Century Gothic" panose="020B0502020202020204" pitchFamily="34" charset="0"/>
                <a:ea typeface="Century Gothic"/>
              </a:rPr>
              <a:t>(to like) </a:t>
            </a:r>
            <a:r>
              <a:rPr lang="en-GB" sz="2400" b="1" spc="-1" dirty="0" err="1">
                <a:solidFill>
                  <a:schemeClr val="tx1">
                    <a:lumMod val="65000"/>
                    <a:lumOff val="35000"/>
                  </a:schemeClr>
                </a:solidFill>
                <a:latin typeface="Century Gothic" panose="020B0502020202020204" pitchFamily="34" charset="0"/>
                <a:ea typeface="Century Gothic"/>
              </a:rPr>
              <a:t>jouer</a:t>
            </a:r>
            <a:r>
              <a:rPr lang="en-GB" sz="2400" b="1" spc="-1" dirty="0">
                <a:solidFill>
                  <a:schemeClr val="tx1">
                    <a:lumMod val="65000"/>
                    <a:lumOff val="35000"/>
                  </a:schemeClr>
                </a:solidFill>
                <a:latin typeface="Century Gothic" panose="020B0502020202020204" pitchFamily="34" charset="0"/>
                <a:ea typeface="Century Gothic"/>
              </a:rPr>
              <a:t> </a:t>
            </a:r>
            <a:r>
              <a:rPr lang="en-GB" sz="2400" spc="-1" dirty="0">
                <a:solidFill>
                  <a:schemeClr val="tx1">
                    <a:lumMod val="65000"/>
                    <a:lumOff val="35000"/>
                  </a:schemeClr>
                </a:solidFill>
                <a:latin typeface="Century Gothic" panose="020B0502020202020204" pitchFamily="34" charset="0"/>
                <a:ea typeface="Century Gothic"/>
              </a:rPr>
              <a:t>(to play)</a:t>
            </a:r>
            <a:endParaRPr lang="en-GB" sz="2400" b="1" dirty="0">
              <a:solidFill>
                <a:schemeClr val="tx1">
                  <a:lumMod val="65000"/>
                  <a:lumOff val="35000"/>
                </a:schemeClr>
              </a:solidFill>
            </a:endParaRPr>
          </a:p>
        </p:txBody>
      </p:sp>
      <p:sp>
        <p:nvSpPr>
          <p:cNvPr id="144" name="Title 1">
            <a:extLst>
              <a:ext uri="{FF2B5EF4-FFF2-40B4-BE49-F238E27FC236}">
                <a16:creationId xmlns:a16="http://schemas.microsoft.com/office/drawing/2014/main" id="{B3C2F5CD-2634-36CF-DFB2-2413FD70EF92}"/>
              </a:ext>
            </a:extLst>
          </p:cNvPr>
          <p:cNvSpPr txBox="1">
            <a:spLocks/>
          </p:cNvSpPr>
          <p:nvPr/>
        </p:nvSpPr>
        <p:spPr>
          <a:xfrm>
            <a:off x="460524" y="14343815"/>
            <a:ext cx="9699392" cy="452602"/>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spc="-1" dirty="0">
                <a:solidFill>
                  <a:schemeClr val="tx1">
                    <a:lumMod val="65000"/>
                    <a:lumOff val="35000"/>
                  </a:schemeClr>
                </a:solidFill>
                <a:latin typeface="Century Gothic" panose="020B0502020202020204" pitchFamily="34" charset="0"/>
                <a:ea typeface="Century Gothic"/>
              </a:rPr>
              <a:t>Use </a:t>
            </a:r>
            <a:r>
              <a:rPr lang="en-GB" sz="2400" b="1" spc="-1" dirty="0" err="1">
                <a:solidFill>
                  <a:schemeClr val="tx1">
                    <a:lumMod val="65000"/>
                    <a:lumOff val="35000"/>
                  </a:schemeClr>
                </a:solidFill>
                <a:latin typeface="Century Gothic" panose="020B0502020202020204" pitchFamily="34" charset="0"/>
                <a:ea typeface="Century Gothic"/>
              </a:rPr>
              <a:t>jouer</a:t>
            </a:r>
            <a:r>
              <a:rPr lang="en-GB" sz="2400" b="1" spc="-1" dirty="0">
                <a:solidFill>
                  <a:schemeClr val="tx1">
                    <a:lumMod val="65000"/>
                    <a:lumOff val="35000"/>
                  </a:schemeClr>
                </a:solidFill>
                <a:latin typeface="Century Gothic" panose="020B0502020202020204" pitchFamily="34" charset="0"/>
                <a:ea typeface="Century Gothic"/>
              </a:rPr>
              <a:t> + </a:t>
            </a:r>
            <a:r>
              <a:rPr lang="en-GB" sz="2400" spc="-1" dirty="0">
                <a:solidFill>
                  <a:schemeClr val="tx1">
                    <a:lumMod val="65000"/>
                    <a:lumOff val="35000"/>
                  </a:schemeClr>
                </a:solidFill>
                <a:latin typeface="Century Gothic" panose="020B0502020202020204" pitchFamily="34" charset="0"/>
                <a:ea typeface="Century Gothic"/>
              </a:rPr>
              <a:t>de to say what </a:t>
            </a:r>
            <a:r>
              <a:rPr lang="en-GB" sz="2400" u="sng" spc="-1" dirty="0">
                <a:solidFill>
                  <a:schemeClr val="tx1">
                    <a:lumMod val="65000"/>
                    <a:lumOff val="35000"/>
                  </a:schemeClr>
                </a:solidFill>
                <a:latin typeface="Century Gothic" panose="020B0502020202020204" pitchFamily="34" charset="0"/>
                <a:ea typeface="Century Gothic"/>
              </a:rPr>
              <a:t>instrument</a:t>
            </a:r>
            <a:r>
              <a:rPr lang="en-GB" sz="2400" spc="-1" dirty="0">
                <a:solidFill>
                  <a:schemeClr val="tx1">
                    <a:lumMod val="65000"/>
                    <a:lumOff val="35000"/>
                  </a:schemeClr>
                </a:solidFill>
                <a:latin typeface="Century Gothic" panose="020B0502020202020204" pitchFamily="34" charset="0"/>
                <a:ea typeface="Century Gothic"/>
              </a:rPr>
              <a:t> you play:</a:t>
            </a:r>
            <a:endParaRPr lang="en-GB" sz="2400" dirty="0">
              <a:solidFill>
                <a:schemeClr val="tx1">
                  <a:lumMod val="65000"/>
                  <a:lumOff val="35000"/>
                </a:schemeClr>
              </a:solidFill>
            </a:endParaRPr>
          </a:p>
        </p:txBody>
      </p:sp>
      <p:sp>
        <p:nvSpPr>
          <p:cNvPr id="145" name="Rectangle 144">
            <a:extLst>
              <a:ext uri="{FF2B5EF4-FFF2-40B4-BE49-F238E27FC236}">
                <a16:creationId xmlns:a16="http://schemas.microsoft.com/office/drawing/2014/main" id="{F6905EE8-9ED0-D267-4581-117E22C0946E}"/>
              </a:ext>
            </a:extLst>
          </p:cNvPr>
          <p:cNvSpPr/>
          <p:nvPr/>
        </p:nvSpPr>
        <p:spPr>
          <a:xfrm>
            <a:off x="5646990" y="12589281"/>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like football.</a:t>
            </a:r>
            <a:endParaRPr lang="en-GB" sz="2400" dirty="0">
              <a:solidFill>
                <a:schemeClr val="tx1">
                  <a:lumMod val="65000"/>
                  <a:lumOff val="35000"/>
                </a:schemeClr>
              </a:solidFill>
            </a:endParaRPr>
          </a:p>
        </p:txBody>
      </p:sp>
      <p:sp>
        <p:nvSpPr>
          <p:cNvPr id="146" name="Rectangle: Rounded Corners 145">
            <a:extLst>
              <a:ext uri="{FF2B5EF4-FFF2-40B4-BE49-F238E27FC236}">
                <a16:creationId xmlns:a16="http://schemas.microsoft.com/office/drawing/2014/main" id="{7DA7B2AC-DA63-E02B-1AF5-0AC9A21985D6}"/>
              </a:ext>
            </a:extLst>
          </p:cNvPr>
          <p:cNvSpPr/>
          <p:nvPr/>
        </p:nvSpPr>
        <p:spPr>
          <a:xfrm>
            <a:off x="528257" y="12579251"/>
            <a:ext cx="4322914" cy="42293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7" name="TextBox 146">
            <a:extLst>
              <a:ext uri="{FF2B5EF4-FFF2-40B4-BE49-F238E27FC236}">
                <a16:creationId xmlns:a16="http://schemas.microsoft.com/office/drawing/2014/main" id="{764F9543-DBDF-D7F3-6331-13E09969BB69}"/>
              </a:ext>
            </a:extLst>
          </p:cNvPr>
          <p:cNvSpPr txBox="1"/>
          <p:nvPr/>
        </p:nvSpPr>
        <p:spPr>
          <a:xfrm>
            <a:off x="507042" y="12537049"/>
            <a:ext cx="45822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chemeClr val="bg2">
                    <a:lumMod val="25000"/>
                  </a:schemeClr>
                </a:solidFill>
                <a:latin typeface="Century Gothic" panose="020F0302020204030204"/>
              </a:rPr>
              <a:t>J’aime</a:t>
            </a:r>
            <a:r>
              <a:rPr lang="en-GB" sz="2400" kern="0" dirty="0">
                <a:solidFill>
                  <a:schemeClr val="bg2">
                    <a:lumMod val="25000"/>
                  </a:schemeClr>
                </a:solidFill>
                <a:latin typeface="Century Gothic" panose="020F0302020204030204"/>
              </a:rPr>
              <a:t> </a:t>
            </a:r>
            <a:r>
              <a:rPr lang="en-GB" sz="2400" b="1" kern="0" dirty="0">
                <a:solidFill>
                  <a:schemeClr val="bg2">
                    <a:lumMod val="25000"/>
                  </a:schemeClr>
                </a:solidFill>
                <a:latin typeface="Century Gothic" panose="020F0302020204030204"/>
              </a:rPr>
              <a:t>le </a:t>
            </a:r>
            <a:r>
              <a:rPr lang="en-GB" sz="2400" kern="0" dirty="0">
                <a:solidFill>
                  <a:schemeClr val="bg2">
                    <a:lumMod val="25000"/>
                  </a:schemeClr>
                </a:solidFill>
                <a:latin typeface="Century Gothic" panose="020F0302020204030204"/>
              </a:rPr>
              <a:t>football.</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48" name="Google Shape;433;p6">
            <a:extLst>
              <a:ext uri="{FF2B5EF4-FFF2-40B4-BE49-F238E27FC236}">
                <a16:creationId xmlns:a16="http://schemas.microsoft.com/office/drawing/2014/main" id="{6D0EEB32-B1F4-7213-4CFA-1C5A1B7699A5}"/>
              </a:ext>
            </a:extLst>
          </p:cNvPr>
          <p:cNvSpPr txBox="1"/>
          <p:nvPr/>
        </p:nvSpPr>
        <p:spPr>
          <a:xfrm>
            <a:off x="5157405" y="12584242"/>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491814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 name="Table 51">
            <a:extLst>
              <a:ext uri="{FF2B5EF4-FFF2-40B4-BE49-F238E27FC236}">
                <a16:creationId xmlns:a16="http://schemas.microsoft.com/office/drawing/2014/main" id="{731BE818-A1BA-59D3-5B82-126681220C32}"/>
              </a:ext>
            </a:extLst>
          </p:cNvPr>
          <p:cNvGraphicFramePr>
            <a:graphicFrameLocks noGrp="1"/>
          </p:cNvGraphicFramePr>
          <p:nvPr>
            <p:extLst>
              <p:ext uri="{D42A27DB-BD31-4B8C-83A1-F6EECF244321}">
                <p14:modId xmlns:p14="http://schemas.microsoft.com/office/powerpoint/2010/main" val="1677951323"/>
              </p:ext>
            </p:extLst>
          </p:nvPr>
        </p:nvGraphicFramePr>
        <p:xfrm>
          <a:off x="323702" y="6340330"/>
          <a:ext cx="11633958" cy="515816"/>
        </p:xfrm>
        <a:graphic>
          <a:graphicData uri="http://schemas.openxmlformats.org/drawingml/2006/table">
            <a:tbl>
              <a:tblPr firstRow="1" bandRow="1">
                <a:tableStyleId>{5940675A-B579-460E-94D1-54222C63F5DA}</a:tableStyleId>
              </a:tblPr>
              <a:tblGrid>
                <a:gridCol w="2629666">
                  <a:extLst>
                    <a:ext uri="{9D8B030D-6E8A-4147-A177-3AD203B41FA5}">
                      <a16:colId xmlns:a16="http://schemas.microsoft.com/office/drawing/2014/main" val="1010301301"/>
                    </a:ext>
                  </a:extLst>
                </a:gridCol>
                <a:gridCol w="3109396">
                  <a:extLst>
                    <a:ext uri="{9D8B030D-6E8A-4147-A177-3AD203B41FA5}">
                      <a16:colId xmlns:a16="http://schemas.microsoft.com/office/drawing/2014/main" val="3275482453"/>
                    </a:ext>
                  </a:extLst>
                </a:gridCol>
                <a:gridCol w="2947448">
                  <a:extLst>
                    <a:ext uri="{9D8B030D-6E8A-4147-A177-3AD203B41FA5}">
                      <a16:colId xmlns:a16="http://schemas.microsoft.com/office/drawing/2014/main" val="1042213141"/>
                    </a:ext>
                  </a:extLst>
                </a:gridCol>
                <a:gridCol w="2947448">
                  <a:extLst>
                    <a:ext uri="{9D8B030D-6E8A-4147-A177-3AD203B41FA5}">
                      <a16:colId xmlns:a16="http://schemas.microsoft.com/office/drawing/2014/main" val="325198712"/>
                    </a:ext>
                  </a:extLst>
                </a:gridCol>
              </a:tblGrid>
              <a:tr h="0">
                <a:tc>
                  <a:txBody>
                    <a:bodyPr/>
                    <a:lstStyle/>
                    <a:p>
                      <a:r>
                        <a:rPr lang="en-GB" sz="2400" dirty="0" err="1">
                          <a:latin typeface="Century Gothic" panose="020B0502020202020204" pitchFamily="34" charset="0"/>
                        </a:rPr>
                        <a:t>parce</a:t>
                      </a:r>
                      <a:r>
                        <a:rPr lang="en-GB" sz="2400" dirty="0">
                          <a:latin typeface="Century Gothic" panose="020B0502020202020204" pitchFamily="34" charset="0"/>
                        </a:rPr>
                        <a:t> que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err="1">
                          <a:latin typeface="Century Gothic" panose="020B0502020202020204" pitchFamily="34" charset="0"/>
                        </a:rPr>
                        <a:t>pourquoi</a:t>
                      </a:r>
                      <a:r>
                        <a:rPr lang="en-GB" sz="2400" dirty="0">
                          <a:latin typeface="Century Gothic" panose="020B0502020202020204" pitchFamily="34" charset="0"/>
                        </a:rPr>
                        <a:t>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bl>
          </a:graphicData>
        </a:graphic>
      </p:graphicFrame>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77223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729245" y="240458"/>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6</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624743" y="15591921"/>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62975"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27</a:t>
              </a:r>
            </a:p>
          </p:txBody>
        </p:sp>
      </p:grpSp>
      <p:grpSp>
        <p:nvGrpSpPr>
          <p:cNvPr id="3" name="Group 2">
            <a:extLst>
              <a:ext uri="{FF2B5EF4-FFF2-40B4-BE49-F238E27FC236}">
                <a16:creationId xmlns:a16="http://schemas.microsoft.com/office/drawing/2014/main" id="{FE4E39F9-C0B6-223B-2803-DFFBF305221A}"/>
              </a:ext>
            </a:extLst>
          </p:cNvPr>
          <p:cNvGrpSpPr/>
          <p:nvPr/>
        </p:nvGrpSpPr>
        <p:grpSpPr>
          <a:xfrm>
            <a:off x="323702" y="5664728"/>
            <a:ext cx="2268556" cy="862054"/>
            <a:chOff x="314909" y="12083263"/>
            <a:chExt cx="2268556" cy="862054"/>
          </a:xfrm>
        </p:grpSpPr>
        <p:sp>
          <p:nvSpPr>
            <p:cNvPr id="5" name="Title 1">
              <a:extLst>
                <a:ext uri="{FF2B5EF4-FFF2-40B4-BE49-F238E27FC236}">
                  <a16:creationId xmlns:a16="http://schemas.microsoft.com/office/drawing/2014/main" id="{70E4FF3E-EA5F-C71D-0DCF-84C61728E482}"/>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89" name="Picture 88" descr="A logo of a book&#10;&#10;Description automatically generated with low confidence">
              <a:extLst>
                <a:ext uri="{FF2B5EF4-FFF2-40B4-BE49-F238E27FC236}">
                  <a16:creationId xmlns:a16="http://schemas.microsoft.com/office/drawing/2014/main" id="{C3DC031F-1D5C-A840-1E79-2E7BF6C77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94" name="TextBox 93">
            <a:extLst>
              <a:ext uri="{FF2B5EF4-FFF2-40B4-BE49-F238E27FC236}">
                <a16:creationId xmlns:a16="http://schemas.microsoft.com/office/drawing/2014/main" id="{D702DF3B-9473-97E0-264B-E2FBB54DEED5}"/>
              </a:ext>
            </a:extLst>
          </p:cNvPr>
          <p:cNvSpPr txBox="1"/>
          <p:nvPr/>
        </p:nvSpPr>
        <p:spPr>
          <a:xfrm>
            <a:off x="2600979" y="5822129"/>
            <a:ext cx="661591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6" name="Rectangle: Rounded Corners 5">
            <a:extLst>
              <a:ext uri="{FF2B5EF4-FFF2-40B4-BE49-F238E27FC236}">
                <a16:creationId xmlns:a16="http://schemas.microsoft.com/office/drawing/2014/main" id="{9DA56564-C788-C565-E462-CFC79CC8E446}"/>
              </a:ext>
            </a:extLst>
          </p:cNvPr>
          <p:cNvSpPr/>
          <p:nvPr/>
        </p:nvSpPr>
        <p:spPr>
          <a:xfrm>
            <a:off x="157920" y="7016524"/>
            <a:ext cx="11723927" cy="347920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0E5AFF7-A0DC-B9A6-94ED-485FE98F05D7}"/>
              </a:ext>
            </a:extLst>
          </p:cNvPr>
          <p:cNvSpPr txBox="1">
            <a:spLocks/>
          </p:cNvSpPr>
          <p:nvPr/>
        </p:nvSpPr>
        <p:spPr>
          <a:xfrm>
            <a:off x="9778468" y="7309482"/>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9" name="Google Shape;170;p8" descr="Jigsaw, Puzzle, Piece, Game, Concept, Solution">
            <a:extLst>
              <a:ext uri="{FF2B5EF4-FFF2-40B4-BE49-F238E27FC236}">
                <a16:creationId xmlns:a16="http://schemas.microsoft.com/office/drawing/2014/main" id="{394A675B-E06F-6994-8707-645BC7FB04EF}"/>
              </a:ext>
            </a:extLst>
          </p:cNvPr>
          <p:cNvPicPr preferRelativeResize="0"/>
          <p:nvPr/>
        </p:nvPicPr>
        <p:blipFill rotWithShape="1">
          <a:blip r:embed="rId6">
            <a:alphaModFix/>
          </a:blip>
          <a:srcRect/>
          <a:stretch/>
        </p:blipFill>
        <p:spPr>
          <a:xfrm>
            <a:off x="9496131" y="7150547"/>
            <a:ext cx="564673" cy="593358"/>
          </a:xfrm>
          <a:prstGeom prst="rect">
            <a:avLst/>
          </a:prstGeom>
          <a:noFill/>
          <a:ln>
            <a:noFill/>
          </a:ln>
        </p:spPr>
      </p:pic>
      <p:sp>
        <p:nvSpPr>
          <p:cNvPr id="12" name="CustomShape 3">
            <a:extLst>
              <a:ext uri="{FF2B5EF4-FFF2-40B4-BE49-F238E27FC236}">
                <a16:creationId xmlns:a16="http://schemas.microsoft.com/office/drawing/2014/main" id="{2FADA8EA-62C9-14A4-55CC-2928D4EBD1F1}"/>
              </a:ext>
            </a:extLst>
          </p:cNvPr>
          <p:cNvSpPr/>
          <p:nvPr/>
        </p:nvSpPr>
        <p:spPr>
          <a:xfrm>
            <a:off x="361940" y="7499234"/>
            <a:ext cx="9131059"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say ‘do’ with certain sports, use </a:t>
            </a:r>
            <a:r>
              <a:rPr lang="en-GB" sz="2400" b="1" strike="noStrike" spc="-1" dirty="0">
                <a:solidFill>
                  <a:schemeClr val="tx1">
                    <a:lumMod val="65000"/>
                    <a:lumOff val="35000"/>
                  </a:schemeClr>
                </a:solidFill>
                <a:latin typeface="Century Gothic" panose="020B0502020202020204" pitchFamily="34" charset="0"/>
                <a:ea typeface="Century Gothic"/>
              </a:rPr>
              <a:t>faire</a:t>
            </a:r>
            <a:r>
              <a:rPr lang="en-GB" sz="2400" b="0" strike="noStrike" spc="-1" dirty="0">
                <a:solidFill>
                  <a:schemeClr val="tx1">
                    <a:lumMod val="65000"/>
                    <a:lumOff val="35000"/>
                  </a:schemeClr>
                </a:solidFill>
                <a:latin typeface="Century Gothic" panose="020B0502020202020204" pitchFamily="34" charset="0"/>
                <a:ea typeface="Century Gothic"/>
              </a:rPr>
              <a:t> </a:t>
            </a:r>
            <a:r>
              <a:rPr lang="en-GB" sz="2400" b="1" strike="noStrike" spc="-1" dirty="0">
                <a:solidFill>
                  <a:schemeClr val="tx1">
                    <a:lumMod val="65000"/>
                    <a:lumOff val="35000"/>
                  </a:schemeClr>
                </a:solidFill>
                <a:latin typeface="Century Gothic" panose="020B0502020202020204" pitchFamily="34" charset="0"/>
                <a:ea typeface="Century Gothic"/>
              </a:rPr>
              <a:t>de</a:t>
            </a:r>
            <a:r>
              <a:rPr lang="en-GB" sz="2400" strike="noStrike" spc="-1" dirty="0">
                <a:solidFill>
                  <a:schemeClr val="tx1">
                    <a:lumMod val="65000"/>
                    <a:lumOff val="35000"/>
                  </a:schemeClr>
                </a:solidFill>
                <a:latin typeface="Century Gothic" panose="020B0502020202020204" pitchFamily="34" charset="0"/>
                <a:ea typeface="Century Gothic"/>
              </a:rPr>
              <a:t>:</a:t>
            </a:r>
            <a:endParaRPr lang="en-GB" sz="2400" b="0" strike="noStrike" spc="-1" dirty="0">
              <a:solidFill>
                <a:schemeClr val="tx1">
                  <a:lumMod val="65000"/>
                  <a:lumOff val="35000"/>
                </a:schemeClr>
              </a:solidFill>
              <a:latin typeface="Century Gothic" panose="020B0502020202020204" pitchFamily="34" charset="0"/>
            </a:endParaRPr>
          </a:p>
        </p:txBody>
      </p:sp>
      <p:sp>
        <p:nvSpPr>
          <p:cNvPr id="13" name="Title 1">
            <a:extLst>
              <a:ext uri="{FF2B5EF4-FFF2-40B4-BE49-F238E27FC236}">
                <a16:creationId xmlns:a16="http://schemas.microsoft.com/office/drawing/2014/main" id="{5443C193-8E10-F4CF-41B4-4E5E5F02CE64}"/>
              </a:ext>
            </a:extLst>
          </p:cNvPr>
          <p:cNvSpPr txBox="1">
            <a:spLocks/>
          </p:cNvSpPr>
          <p:nvPr/>
        </p:nvSpPr>
        <p:spPr>
          <a:xfrm>
            <a:off x="361940" y="7129594"/>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faire de </a:t>
            </a:r>
            <a:r>
              <a:rPr lang="en-GB" sz="2400" spc="-1" dirty="0">
                <a:solidFill>
                  <a:schemeClr val="tx1">
                    <a:lumMod val="65000"/>
                    <a:lumOff val="35000"/>
                  </a:schemeClr>
                </a:solidFill>
                <a:latin typeface="Century Gothic" panose="020B0502020202020204" pitchFamily="34" charset="0"/>
                <a:ea typeface="Century Gothic"/>
              </a:rPr>
              <a:t>with sports</a:t>
            </a:r>
            <a:endParaRPr lang="en-GB" sz="2400" dirty="0">
              <a:solidFill>
                <a:schemeClr val="tx1">
                  <a:lumMod val="65000"/>
                  <a:lumOff val="35000"/>
                </a:schemeClr>
              </a:solidFill>
            </a:endParaRPr>
          </a:p>
        </p:txBody>
      </p:sp>
      <p:sp>
        <p:nvSpPr>
          <p:cNvPr id="14" name="Rectangle 13">
            <a:extLst>
              <a:ext uri="{FF2B5EF4-FFF2-40B4-BE49-F238E27FC236}">
                <a16:creationId xmlns:a16="http://schemas.microsoft.com/office/drawing/2014/main" id="{D00BD7EE-5FF8-DB5B-D6D1-64D4D2744816}"/>
              </a:ext>
            </a:extLst>
          </p:cNvPr>
          <p:cNvSpPr/>
          <p:nvPr/>
        </p:nvSpPr>
        <p:spPr>
          <a:xfrm>
            <a:off x="5543262" y="7935187"/>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do (some) sport.</a:t>
            </a:r>
            <a:endParaRPr lang="en-GB" sz="2400" dirty="0">
              <a:solidFill>
                <a:schemeClr val="tx1">
                  <a:lumMod val="65000"/>
                  <a:lumOff val="35000"/>
                </a:schemeClr>
              </a:solidFill>
            </a:endParaRPr>
          </a:p>
        </p:txBody>
      </p:sp>
      <p:sp>
        <p:nvSpPr>
          <p:cNvPr id="15" name="Google Shape;433;p6">
            <a:extLst>
              <a:ext uri="{FF2B5EF4-FFF2-40B4-BE49-F238E27FC236}">
                <a16:creationId xmlns:a16="http://schemas.microsoft.com/office/drawing/2014/main" id="{2204A7B4-B56B-5DFA-F682-56223CA225B7}"/>
              </a:ext>
            </a:extLst>
          </p:cNvPr>
          <p:cNvSpPr txBox="1"/>
          <p:nvPr/>
        </p:nvSpPr>
        <p:spPr>
          <a:xfrm>
            <a:off x="5113780" y="7942902"/>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6" name="Rectangle: Rounded Corners 15">
            <a:extLst>
              <a:ext uri="{FF2B5EF4-FFF2-40B4-BE49-F238E27FC236}">
                <a16:creationId xmlns:a16="http://schemas.microsoft.com/office/drawing/2014/main" id="{C7C42DDB-C203-ED95-7B50-720707DC8FB4}"/>
              </a:ext>
            </a:extLst>
          </p:cNvPr>
          <p:cNvSpPr/>
          <p:nvPr/>
        </p:nvSpPr>
        <p:spPr>
          <a:xfrm>
            <a:off x="396404" y="7964474"/>
            <a:ext cx="4682256" cy="45986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TextBox 16">
            <a:extLst>
              <a:ext uri="{FF2B5EF4-FFF2-40B4-BE49-F238E27FC236}">
                <a16:creationId xmlns:a16="http://schemas.microsoft.com/office/drawing/2014/main" id="{113320B5-17B0-DCB8-DAAD-F91C76C25AB1}"/>
              </a:ext>
            </a:extLst>
          </p:cNvPr>
          <p:cNvSpPr txBox="1"/>
          <p:nvPr/>
        </p:nvSpPr>
        <p:spPr>
          <a:xfrm>
            <a:off x="378356" y="7971536"/>
            <a:ext cx="4682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fais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du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sport.</a:t>
            </a:r>
          </a:p>
        </p:txBody>
      </p:sp>
      <p:sp>
        <p:nvSpPr>
          <p:cNvPr id="18" name="Rectangle 17">
            <a:extLst>
              <a:ext uri="{FF2B5EF4-FFF2-40B4-BE49-F238E27FC236}">
                <a16:creationId xmlns:a16="http://schemas.microsoft.com/office/drawing/2014/main" id="{6462D3C9-9AB3-7B99-0F3F-684CED3C32A8}"/>
              </a:ext>
            </a:extLst>
          </p:cNvPr>
          <p:cNvSpPr/>
          <p:nvPr/>
        </p:nvSpPr>
        <p:spPr>
          <a:xfrm>
            <a:off x="5535861" y="8451570"/>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do (some) dancing.</a:t>
            </a:r>
            <a:endParaRPr lang="en-GB" sz="2400" dirty="0">
              <a:solidFill>
                <a:schemeClr val="tx1">
                  <a:lumMod val="65000"/>
                  <a:lumOff val="35000"/>
                </a:schemeClr>
              </a:solidFill>
            </a:endParaRPr>
          </a:p>
        </p:txBody>
      </p:sp>
      <p:sp>
        <p:nvSpPr>
          <p:cNvPr id="19" name="Google Shape;433;p6">
            <a:extLst>
              <a:ext uri="{FF2B5EF4-FFF2-40B4-BE49-F238E27FC236}">
                <a16:creationId xmlns:a16="http://schemas.microsoft.com/office/drawing/2014/main" id="{23CAD95C-E86E-8D71-BE49-E040A7A163B8}"/>
              </a:ext>
            </a:extLst>
          </p:cNvPr>
          <p:cNvSpPr txBox="1"/>
          <p:nvPr/>
        </p:nvSpPr>
        <p:spPr>
          <a:xfrm>
            <a:off x="5106379" y="845928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20" name="Rectangle: Rounded Corners 19">
            <a:extLst>
              <a:ext uri="{FF2B5EF4-FFF2-40B4-BE49-F238E27FC236}">
                <a16:creationId xmlns:a16="http://schemas.microsoft.com/office/drawing/2014/main" id="{7D787422-B9B6-F5F6-1CF5-0C9A56D5DF62}"/>
              </a:ext>
            </a:extLst>
          </p:cNvPr>
          <p:cNvSpPr/>
          <p:nvPr/>
        </p:nvSpPr>
        <p:spPr>
          <a:xfrm>
            <a:off x="389003" y="8480857"/>
            <a:ext cx="4682256" cy="45986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TextBox 20">
            <a:extLst>
              <a:ext uri="{FF2B5EF4-FFF2-40B4-BE49-F238E27FC236}">
                <a16:creationId xmlns:a16="http://schemas.microsoft.com/office/drawing/2014/main" id="{CAA49683-847E-96B7-286F-4298D3A574BB}"/>
              </a:ext>
            </a:extLst>
          </p:cNvPr>
          <p:cNvSpPr txBox="1"/>
          <p:nvPr/>
        </p:nvSpPr>
        <p:spPr>
          <a:xfrm>
            <a:off x="370955" y="8487919"/>
            <a:ext cx="4682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Tu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fais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de la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danse.</a:t>
            </a:r>
          </a:p>
        </p:txBody>
      </p:sp>
      <p:sp>
        <p:nvSpPr>
          <p:cNvPr id="26" name="Rectangle 25">
            <a:extLst>
              <a:ext uri="{FF2B5EF4-FFF2-40B4-BE49-F238E27FC236}">
                <a16:creationId xmlns:a16="http://schemas.microsoft.com/office/drawing/2014/main" id="{1D0397D5-044E-1202-CBF8-7CE918306323}"/>
              </a:ext>
            </a:extLst>
          </p:cNvPr>
          <p:cNvSpPr/>
          <p:nvPr/>
        </p:nvSpPr>
        <p:spPr>
          <a:xfrm>
            <a:off x="5553617" y="9298295"/>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make/am making </a:t>
            </a:r>
            <a:r>
              <a:rPr lang="en-GB" sz="2400" b="1" spc="-1" dirty="0">
                <a:solidFill>
                  <a:schemeClr val="tx1">
                    <a:lumMod val="65000"/>
                    <a:lumOff val="35000"/>
                  </a:schemeClr>
                </a:solidFill>
                <a:latin typeface="Century Gothic" panose="020B0502020202020204" pitchFamily="34" charset="0"/>
              </a:rPr>
              <a:t>a </a:t>
            </a:r>
            <a:r>
              <a:rPr lang="en-GB" sz="2400" spc="-1" dirty="0">
                <a:solidFill>
                  <a:schemeClr val="tx1">
                    <a:lumMod val="65000"/>
                    <a:lumOff val="35000"/>
                  </a:schemeClr>
                </a:solidFill>
                <a:latin typeface="Century Gothic" panose="020B0502020202020204" pitchFamily="34" charset="0"/>
              </a:rPr>
              <a:t>present.</a:t>
            </a:r>
            <a:endParaRPr lang="en-GB" sz="2400" dirty="0">
              <a:solidFill>
                <a:schemeClr val="tx1">
                  <a:lumMod val="65000"/>
                  <a:lumOff val="35000"/>
                </a:schemeClr>
              </a:solidFill>
            </a:endParaRPr>
          </a:p>
        </p:txBody>
      </p:sp>
      <p:sp>
        <p:nvSpPr>
          <p:cNvPr id="27" name="Google Shape;433;p6">
            <a:extLst>
              <a:ext uri="{FF2B5EF4-FFF2-40B4-BE49-F238E27FC236}">
                <a16:creationId xmlns:a16="http://schemas.microsoft.com/office/drawing/2014/main" id="{38F1190E-D450-6B7B-E874-24D1B83068B9}"/>
              </a:ext>
            </a:extLst>
          </p:cNvPr>
          <p:cNvSpPr txBox="1"/>
          <p:nvPr/>
        </p:nvSpPr>
        <p:spPr>
          <a:xfrm>
            <a:off x="5124135" y="9288257"/>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28" name="Rectangle: Rounded Corners 27">
            <a:extLst>
              <a:ext uri="{FF2B5EF4-FFF2-40B4-BE49-F238E27FC236}">
                <a16:creationId xmlns:a16="http://schemas.microsoft.com/office/drawing/2014/main" id="{E3E655A3-2E65-3053-0A63-EFD2A6CAC9F1}"/>
              </a:ext>
            </a:extLst>
          </p:cNvPr>
          <p:cNvSpPr/>
          <p:nvPr/>
        </p:nvSpPr>
        <p:spPr>
          <a:xfrm>
            <a:off x="406759" y="9309829"/>
            <a:ext cx="4682256" cy="45986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9" name="TextBox 28">
            <a:extLst>
              <a:ext uri="{FF2B5EF4-FFF2-40B4-BE49-F238E27FC236}">
                <a16:creationId xmlns:a16="http://schemas.microsoft.com/office/drawing/2014/main" id="{D28AF48B-8C90-A972-E5A7-59DC647C177B}"/>
              </a:ext>
            </a:extLst>
          </p:cNvPr>
          <p:cNvSpPr txBox="1"/>
          <p:nvPr/>
        </p:nvSpPr>
        <p:spPr>
          <a:xfrm>
            <a:off x="388711" y="9316891"/>
            <a:ext cx="4682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fais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b="1" kern="0" dirty="0">
                <a:solidFill>
                  <a:schemeClr val="bg2">
                    <a:lumMod val="25000"/>
                  </a:schemeClr>
                </a:solidFill>
                <a:latin typeface="Century Gothic" panose="020F0302020204030204"/>
              </a:rPr>
              <a:t>un</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c</a:t>
            </a:r>
            <a:r>
              <a:rPr lang="en-GB" sz="2400" kern="0" dirty="0" err="1">
                <a:solidFill>
                  <a:schemeClr val="bg2">
                    <a:lumMod val="25000"/>
                  </a:schemeClr>
                </a:solidFill>
                <a:latin typeface="Century Gothic" panose="020F0302020204030204"/>
              </a:rPr>
              <a:t>adeau</a:t>
            </a:r>
            <a:r>
              <a:rPr lang="en-GB" sz="2400" kern="0" dirty="0">
                <a:solidFill>
                  <a:schemeClr val="bg2">
                    <a:lumMod val="25000"/>
                  </a:schemeClr>
                </a:solidFill>
                <a:latin typeface="Century Gothic" panose="020F0302020204030204"/>
              </a:rPr>
              <a:t>.</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30" name="Rectangle 29">
            <a:extLst>
              <a:ext uri="{FF2B5EF4-FFF2-40B4-BE49-F238E27FC236}">
                <a16:creationId xmlns:a16="http://schemas.microsoft.com/office/drawing/2014/main" id="{A2B3D56B-9B38-18AE-1552-97D9F475548E}"/>
              </a:ext>
            </a:extLst>
          </p:cNvPr>
          <p:cNvSpPr/>
          <p:nvPr/>
        </p:nvSpPr>
        <p:spPr>
          <a:xfrm>
            <a:off x="5526986" y="9839838"/>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He does/is doing </a:t>
            </a:r>
            <a:r>
              <a:rPr lang="en-GB" sz="2400" b="1" spc="-1" dirty="0">
                <a:solidFill>
                  <a:schemeClr val="tx1">
                    <a:lumMod val="65000"/>
                    <a:lumOff val="35000"/>
                  </a:schemeClr>
                </a:solidFill>
                <a:latin typeface="Century Gothic" panose="020B0502020202020204" pitchFamily="34" charset="0"/>
              </a:rPr>
              <a:t>an </a:t>
            </a:r>
            <a:r>
              <a:rPr lang="en-GB" sz="2400" spc="-1" dirty="0">
                <a:solidFill>
                  <a:schemeClr val="tx1">
                    <a:lumMod val="65000"/>
                    <a:lumOff val="35000"/>
                  </a:schemeClr>
                </a:solidFill>
                <a:latin typeface="Century Gothic" panose="020B0502020202020204" pitchFamily="34" charset="0"/>
              </a:rPr>
              <a:t>activity.</a:t>
            </a:r>
            <a:endParaRPr lang="en-GB" sz="2400" dirty="0">
              <a:solidFill>
                <a:schemeClr val="tx1">
                  <a:lumMod val="65000"/>
                  <a:lumOff val="35000"/>
                </a:schemeClr>
              </a:solidFill>
            </a:endParaRPr>
          </a:p>
        </p:txBody>
      </p:sp>
      <p:sp>
        <p:nvSpPr>
          <p:cNvPr id="31" name="Google Shape;433;p6">
            <a:extLst>
              <a:ext uri="{FF2B5EF4-FFF2-40B4-BE49-F238E27FC236}">
                <a16:creationId xmlns:a16="http://schemas.microsoft.com/office/drawing/2014/main" id="{405F1338-7635-26EA-992E-D79704487EF4}"/>
              </a:ext>
            </a:extLst>
          </p:cNvPr>
          <p:cNvSpPr txBox="1"/>
          <p:nvPr/>
        </p:nvSpPr>
        <p:spPr>
          <a:xfrm>
            <a:off x="5097504" y="982980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32" name="Rectangle: Rounded Corners 31">
            <a:extLst>
              <a:ext uri="{FF2B5EF4-FFF2-40B4-BE49-F238E27FC236}">
                <a16:creationId xmlns:a16="http://schemas.microsoft.com/office/drawing/2014/main" id="{F2856B99-CDFB-926F-ED18-21069C00461A}"/>
              </a:ext>
            </a:extLst>
          </p:cNvPr>
          <p:cNvSpPr/>
          <p:nvPr/>
        </p:nvSpPr>
        <p:spPr>
          <a:xfrm>
            <a:off x="380128" y="9851372"/>
            <a:ext cx="4682256" cy="45986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32">
            <a:extLst>
              <a:ext uri="{FF2B5EF4-FFF2-40B4-BE49-F238E27FC236}">
                <a16:creationId xmlns:a16="http://schemas.microsoft.com/office/drawing/2014/main" id="{F87E6B3A-4E40-45CC-72E1-5AA5F18BF78E}"/>
              </a:ext>
            </a:extLst>
          </p:cNvPr>
          <p:cNvSpPr txBox="1"/>
          <p:nvPr/>
        </p:nvSpPr>
        <p:spPr>
          <a:xfrm>
            <a:off x="362080" y="9858434"/>
            <a:ext cx="4682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Il fait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une</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activité</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34" name="CustomShape 3">
            <a:extLst>
              <a:ext uri="{FF2B5EF4-FFF2-40B4-BE49-F238E27FC236}">
                <a16:creationId xmlns:a16="http://schemas.microsoft.com/office/drawing/2014/main" id="{41CD2F3B-B13F-A1CC-981B-CCE0709AC29F}"/>
              </a:ext>
            </a:extLst>
          </p:cNvPr>
          <p:cNvSpPr/>
          <p:nvPr/>
        </p:nvSpPr>
        <p:spPr>
          <a:xfrm>
            <a:off x="298429" y="8898430"/>
            <a:ext cx="9131059" cy="5933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Remember to use faire </a:t>
            </a:r>
            <a:r>
              <a:rPr lang="en-GB" sz="2400" b="1" strike="noStrike" spc="-1" dirty="0">
                <a:solidFill>
                  <a:schemeClr val="tx1">
                    <a:lumMod val="65000"/>
                    <a:lumOff val="35000"/>
                  </a:schemeClr>
                </a:solidFill>
                <a:latin typeface="Century Gothic" panose="020B0502020202020204" pitchFamily="34" charset="0"/>
                <a:ea typeface="Century Gothic"/>
              </a:rPr>
              <a:t>un</a:t>
            </a:r>
            <a:r>
              <a:rPr lang="en-GB" sz="2400" strike="noStrike" spc="-1" dirty="0">
                <a:solidFill>
                  <a:schemeClr val="tx1">
                    <a:lumMod val="65000"/>
                    <a:lumOff val="35000"/>
                  </a:schemeClr>
                </a:solidFill>
                <a:latin typeface="Century Gothic" panose="020B0502020202020204" pitchFamily="34" charset="0"/>
                <a:ea typeface="Century Gothic"/>
              </a:rPr>
              <a:t>/</a:t>
            </a:r>
            <a:r>
              <a:rPr lang="en-GB" sz="2400" b="1" strike="noStrike" spc="-1" dirty="0" err="1">
                <a:solidFill>
                  <a:schemeClr val="tx1">
                    <a:lumMod val="65000"/>
                    <a:lumOff val="35000"/>
                  </a:schemeClr>
                </a:solidFill>
                <a:latin typeface="Century Gothic" panose="020B0502020202020204" pitchFamily="34" charset="0"/>
                <a:ea typeface="Century Gothic"/>
              </a:rPr>
              <a:t>une</a:t>
            </a:r>
            <a:r>
              <a:rPr lang="en-GB" sz="2400" b="1" strike="noStrike" spc="-1" dirty="0">
                <a:solidFill>
                  <a:schemeClr val="tx1">
                    <a:lumMod val="65000"/>
                    <a:lumOff val="35000"/>
                  </a:schemeClr>
                </a:solidFill>
                <a:latin typeface="Century Gothic" panose="020B0502020202020204" pitchFamily="34" charset="0"/>
                <a:ea typeface="Century Gothic"/>
              </a:rPr>
              <a:t> </a:t>
            </a:r>
            <a:r>
              <a:rPr lang="en-GB" sz="2400" strike="noStrike" spc="-1" dirty="0">
                <a:solidFill>
                  <a:schemeClr val="tx1">
                    <a:lumMod val="65000"/>
                    <a:lumOff val="35000"/>
                  </a:schemeClr>
                </a:solidFill>
                <a:latin typeface="Century Gothic" panose="020B0502020202020204" pitchFamily="34" charset="0"/>
                <a:ea typeface="Century Gothic"/>
              </a:rPr>
              <a:t>with other nouns:</a:t>
            </a:r>
            <a:endParaRPr lang="en-GB" sz="2400" b="0" strike="noStrike" spc="-1" dirty="0">
              <a:solidFill>
                <a:schemeClr val="tx1">
                  <a:lumMod val="65000"/>
                  <a:lumOff val="35000"/>
                </a:schemeClr>
              </a:solidFill>
              <a:latin typeface="Century Gothic" panose="020B0502020202020204" pitchFamily="34" charset="0"/>
            </a:endParaRPr>
          </a:p>
        </p:txBody>
      </p:sp>
      <p:sp>
        <p:nvSpPr>
          <p:cNvPr id="35" name="Speech Bubble: Rectangle with Corners Rounded 34">
            <a:extLst>
              <a:ext uri="{FF2B5EF4-FFF2-40B4-BE49-F238E27FC236}">
                <a16:creationId xmlns:a16="http://schemas.microsoft.com/office/drawing/2014/main" id="{E8F56384-F5D1-5F9C-EB70-4DA5741C65D1}"/>
              </a:ext>
            </a:extLst>
          </p:cNvPr>
          <p:cNvSpPr/>
          <p:nvPr/>
        </p:nvSpPr>
        <p:spPr>
          <a:xfrm>
            <a:off x="9653116" y="7929308"/>
            <a:ext cx="2369651" cy="1059954"/>
          </a:xfrm>
          <a:prstGeom prst="wedgeRoundRectCallout">
            <a:avLst>
              <a:gd name="adj1" fmla="val -38094"/>
              <a:gd name="adj2" fmla="val 65024"/>
              <a:gd name="adj3" fmla="val 16667"/>
            </a:avLst>
          </a:prstGeom>
          <a:solidFill>
            <a:srgbClr val="E9F4FB"/>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lumMod val="95000"/>
                    <a:lumOff val="5000"/>
                  </a:schemeClr>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chemeClr val="tx1">
                    <a:lumMod val="95000"/>
                    <a:lumOff val="5000"/>
                  </a:schemeClr>
                </a:solidFill>
                <a:effectLst/>
                <a:uLnTx/>
                <a:uFillTx/>
                <a:latin typeface="Century Gothic" panose="020F0302020204030204"/>
              </a:rPr>
              <a:t>de + le </a:t>
            </a:r>
            <a:r>
              <a:rPr kumimoji="0" lang="en-GB" sz="2000" b="0" i="0" u="none" strike="noStrike" kern="1200" cap="none" spc="0" normalizeH="0" baseline="0" noProof="0" dirty="0">
                <a:ln>
                  <a:noFill/>
                </a:ln>
                <a:solidFill>
                  <a:schemeClr val="tx1">
                    <a:lumMod val="95000"/>
                    <a:lumOff val="5000"/>
                  </a:schemeClr>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schemeClr val="tx1">
                    <a:lumMod val="95000"/>
                    <a:lumOff val="5000"/>
                  </a:schemeClr>
                </a:solidFill>
                <a:effectLst/>
                <a:uLnTx/>
                <a:uFillTx/>
                <a:latin typeface="Century Gothic" panose="020F0302020204030204"/>
                <a:sym typeface="Wingdings" panose="05000000000000000000" pitchFamily="2" charset="2"/>
              </a:rPr>
              <a:t>du</a:t>
            </a:r>
            <a:br>
              <a:rPr kumimoji="0" lang="en-GB" sz="2000" b="0" i="0" u="none" strike="noStrike" kern="1200" cap="none" spc="0" normalizeH="0" baseline="0" noProof="0" dirty="0">
                <a:ln>
                  <a:noFill/>
                </a:ln>
                <a:solidFill>
                  <a:schemeClr val="tx1">
                    <a:lumMod val="95000"/>
                    <a:lumOff val="5000"/>
                  </a:schemeClr>
                </a:solidFill>
                <a:effectLst/>
                <a:uLnTx/>
                <a:uFillTx/>
                <a:latin typeface="Century Gothic" panose="020F0302020204030204"/>
                <a:sym typeface="Wingdings" panose="05000000000000000000" pitchFamily="2" charset="2"/>
              </a:rPr>
            </a:br>
            <a:r>
              <a:rPr kumimoji="0" lang="en-GB" sz="2000" b="0" i="0" u="none" strike="noStrike" kern="1200" cap="none" spc="0" normalizeH="0" baseline="0" noProof="0" dirty="0">
                <a:ln>
                  <a:noFill/>
                </a:ln>
                <a:solidFill>
                  <a:schemeClr val="tx1">
                    <a:lumMod val="95000"/>
                    <a:lumOff val="5000"/>
                  </a:schemeClr>
                </a:solidFill>
                <a:effectLst/>
                <a:uLnTx/>
                <a:uFillTx/>
                <a:latin typeface="Century Gothic" panose="020F0302020204030204"/>
                <a:sym typeface="Wingdings" panose="05000000000000000000" pitchFamily="2" charset="2"/>
              </a:rPr>
              <a:t>de + la  de</a:t>
            </a:r>
            <a:r>
              <a:rPr kumimoji="0" lang="en-GB" sz="2000" b="0" i="0" u="none" strike="noStrike" kern="1200" cap="none" spc="0" normalizeH="0" noProof="0" dirty="0">
                <a:ln>
                  <a:noFill/>
                </a:ln>
                <a:solidFill>
                  <a:schemeClr val="tx1">
                    <a:lumMod val="95000"/>
                    <a:lumOff val="5000"/>
                  </a:schemeClr>
                </a:solidFill>
                <a:effectLst/>
                <a:uLnTx/>
                <a:uFillTx/>
                <a:latin typeface="Century Gothic" panose="020F0302020204030204"/>
                <a:sym typeface="Wingdings" panose="05000000000000000000" pitchFamily="2" charset="2"/>
              </a:rPr>
              <a:t> la</a:t>
            </a:r>
            <a:br>
              <a:rPr kumimoji="0" lang="en-GB" sz="2000" b="0" i="0" u="none" strike="noStrike" kern="1200" cap="none" spc="0" normalizeH="0" noProof="0" dirty="0">
                <a:ln>
                  <a:noFill/>
                </a:ln>
                <a:solidFill>
                  <a:schemeClr val="tx1">
                    <a:lumMod val="95000"/>
                    <a:lumOff val="5000"/>
                  </a:schemeClr>
                </a:solidFill>
                <a:effectLst/>
                <a:uLnTx/>
                <a:uFillTx/>
                <a:latin typeface="Century Gothic" panose="020F0302020204030204"/>
                <a:sym typeface="Wingdings" panose="05000000000000000000" pitchFamily="2" charset="2"/>
              </a:rPr>
            </a:br>
            <a:r>
              <a:rPr kumimoji="0" lang="en-GB" sz="2000" b="0" i="0" u="none" strike="noStrike" kern="1200" cap="none" spc="0" normalizeH="0" noProof="0" dirty="0">
                <a:ln>
                  <a:noFill/>
                </a:ln>
                <a:solidFill>
                  <a:schemeClr val="tx1">
                    <a:lumMod val="95000"/>
                    <a:lumOff val="5000"/>
                  </a:schemeClr>
                </a:solidFill>
                <a:effectLst/>
                <a:uLnTx/>
                <a:uFillTx/>
                <a:latin typeface="Century Gothic" panose="020F0302020204030204"/>
                <a:sym typeface="Wingdings" panose="05000000000000000000" pitchFamily="2" charset="2"/>
              </a:rPr>
              <a:t>de + l’  de l’</a:t>
            </a:r>
            <a:endParaRPr kumimoji="0" lang="en-GB" sz="2000" b="0" i="0" u="none" strike="noStrike" kern="1200" cap="none" spc="0" normalizeH="0" baseline="0" noProof="0" dirty="0">
              <a:ln>
                <a:noFill/>
              </a:ln>
              <a:solidFill>
                <a:schemeClr val="tx1">
                  <a:lumMod val="95000"/>
                  <a:lumOff val="5000"/>
                </a:schemeClr>
              </a:solidFill>
              <a:effectLst/>
              <a:uLnTx/>
              <a:uFillTx/>
              <a:latin typeface="Century Gothic" panose="020F0302020204030204"/>
            </a:endParaRPr>
          </a:p>
        </p:txBody>
      </p:sp>
      <p:pic>
        <p:nvPicPr>
          <p:cNvPr id="36" name="Picture 35">
            <a:extLst>
              <a:ext uri="{FF2B5EF4-FFF2-40B4-BE49-F238E27FC236}">
                <a16:creationId xmlns:a16="http://schemas.microsoft.com/office/drawing/2014/main" id="{68588B68-2846-A439-A60C-3A01D6F1FCD3}"/>
              </a:ext>
            </a:extLst>
          </p:cNvPr>
          <p:cNvPicPr>
            <a:picLocks noChangeAspect="1"/>
          </p:cNvPicPr>
          <p:nvPr/>
        </p:nvPicPr>
        <p:blipFill>
          <a:blip r:embed="rId7"/>
          <a:stretch>
            <a:fillRect/>
          </a:stretch>
        </p:blipFill>
        <p:spPr>
          <a:xfrm>
            <a:off x="274878" y="1059579"/>
            <a:ext cx="2377646" cy="853514"/>
          </a:xfrm>
          <a:prstGeom prst="rect">
            <a:avLst/>
          </a:prstGeom>
        </p:spPr>
      </p:pic>
      <p:sp>
        <p:nvSpPr>
          <p:cNvPr id="37" name="TextBox 36">
            <a:extLst>
              <a:ext uri="{FF2B5EF4-FFF2-40B4-BE49-F238E27FC236}">
                <a16:creationId xmlns:a16="http://schemas.microsoft.com/office/drawing/2014/main" id="{F28E3F4A-E8E7-A951-9B5B-572259DF1305}"/>
              </a:ext>
            </a:extLst>
          </p:cNvPr>
          <p:cNvSpPr txBox="1"/>
          <p:nvPr/>
        </p:nvSpPr>
        <p:spPr>
          <a:xfrm>
            <a:off x="2652523" y="1258609"/>
            <a:ext cx="7000593" cy="461665"/>
          </a:xfrm>
          <a:prstGeom prst="rect">
            <a:avLst/>
          </a:prstGeom>
          <a:noFill/>
        </p:spPr>
        <p:txBody>
          <a:bodyPr wrap="square" rtlCol="0">
            <a:spAutoFit/>
          </a:bodyPr>
          <a:lstStyle/>
          <a:p>
            <a:pPr defTabSz="914400">
              <a:defRPr/>
            </a:pPr>
            <a:r>
              <a:rPr lang="en-GB" sz="2400" dirty="0">
                <a:solidFill>
                  <a:schemeClr val="bg2">
                    <a:lumMod val="25000"/>
                  </a:schemeClr>
                </a:solidFill>
                <a:latin typeface="Century Gothic" panose="020B0502020202020204" pitchFamily="34" charset="0"/>
              </a:rPr>
              <a:t>C’est </a:t>
            </a:r>
            <a:r>
              <a:rPr lang="en-GB" sz="2400" b="1" dirty="0">
                <a:solidFill>
                  <a:schemeClr val="bg2">
                    <a:lumMod val="25000"/>
                  </a:schemeClr>
                </a:solidFill>
                <a:latin typeface="Century Gothic" panose="020B0502020202020204" pitchFamily="34" charset="0"/>
              </a:rPr>
              <a:t>aimer </a:t>
            </a:r>
            <a:r>
              <a:rPr lang="en-GB" sz="2400" dirty="0" err="1">
                <a:solidFill>
                  <a:schemeClr val="bg2">
                    <a:lumMod val="25000"/>
                  </a:schemeClr>
                </a:solidFill>
                <a:latin typeface="Century Gothic" panose="020B0502020202020204" pitchFamily="34" charset="0"/>
              </a:rPr>
              <a:t>ou</a:t>
            </a:r>
            <a:r>
              <a:rPr lang="en-GB" sz="2400" dirty="0">
                <a:solidFill>
                  <a:schemeClr val="bg2">
                    <a:lumMod val="25000"/>
                  </a:schemeClr>
                </a:solidFill>
                <a:latin typeface="Century Gothic" panose="020B0502020202020204" pitchFamily="34" charset="0"/>
              </a:rPr>
              <a:t> </a:t>
            </a:r>
            <a:r>
              <a:rPr lang="en-GB" sz="2400" b="1" dirty="0" err="1">
                <a:solidFill>
                  <a:schemeClr val="bg2">
                    <a:lumMod val="25000"/>
                  </a:schemeClr>
                </a:solidFill>
                <a:latin typeface="Century Gothic" panose="020B0502020202020204" pitchFamily="34" charset="0"/>
              </a:rPr>
              <a:t>jouer</a:t>
            </a:r>
            <a:r>
              <a:rPr lang="en-GB" sz="2400" b="1" dirty="0">
                <a:solidFill>
                  <a:schemeClr val="bg2">
                    <a:lumMod val="25000"/>
                  </a:schemeClr>
                </a:solidFill>
                <a:latin typeface="Century Gothic" panose="020B0502020202020204" pitchFamily="34" charset="0"/>
              </a:rPr>
              <a:t> </a:t>
            </a:r>
            <a:r>
              <a:rPr lang="en-GB" sz="2400" dirty="0">
                <a:solidFill>
                  <a:schemeClr val="bg2">
                    <a:lumMod val="25000"/>
                  </a:schemeClr>
                </a:solidFill>
                <a:latin typeface="Century Gothic" panose="020B0502020202020204" pitchFamily="34" charset="0"/>
              </a:rPr>
              <a:t>? </a:t>
            </a:r>
          </a:p>
        </p:txBody>
      </p:sp>
      <p:graphicFrame>
        <p:nvGraphicFramePr>
          <p:cNvPr id="38" name="Table 20">
            <a:extLst>
              <a:ext uri="{FF2B5EF4-FFF2-40B4-BE49-F238E27FC236}">
                <a16:creationId xmlns:a16="http://schemas.microsoft.com/office/drawing/2014/main" id="{341F33DB-201F-8AC5-B5CA-7810708F1E25}"/>
              </a:ext>
            </a:extLst>
          </p:cNvPr>
          <p:cNvGraphicFramePr>
            <a:graphicFrameLocks noGrp="1"/>
          </p:cNvGraphicFramePr>
          <p:nvPr>
            <p:extLst>
              <p:ext uri="{D42A27DB-BD31-4B8C-83A1-F6EECF244321}">
                <p14:modId xmlns:p14="http://schemas.microsoft.com/office/powerpoint/2010/main" val="538333048"/>
              </p:ext>
            </p:extLst>
          </p:nvPr>
        </p:nvGraphicFramePr>
        <p:xfrm>
          <a:off x="431627" y="2022541"/>
          <a:ext cx="11495330" cy="3566160"/>
        </p:xfrm>
        <a:graphic>
          <a:graphicData uri="http://schemas.openxmlformats.org/drawingml/2006/table">
            <a:tbl>
              <a:tblPr firstRow="1" bandRow="1">
                <a:tableStyleId>{5940675A-B579-460E-94D1-54222C63F5DA}</a:tableStyleId>
              </a:tblPr>
              <a:tblGrid>
                <a:gridCol w="803910">
                  <a:extLst>
                    <a:ext uri="{9D8B030D-6E8A-4147-A177-3AD203B41FA5}">
                      <a16:colId xmlns:a16="http://schemas.microsoft.com/office/drawing/2014/main" val="1264770506"/>
                    </a:ext>
                  </a:extLst>
                </a:gridCol>
                <a:gridCol w="1527391">
                  <a:extLst>
                    <a:ext uri="{9D8B030D-6E8A-4147-A177-3AD203B41FA5}">
                      <a16:colId xmlns:a16="http://schemas.microsoft.com/office/drawing/2014/main" val="2692967244"/>
                    </a:ext>
                  </a:extLst>
                </a:gridCol>
                <a:gridCol w="1620253">
                  <a:extLst>
                    <a:ext uri="{9D8B030D-6E8A-4147-A177-3AD203B41FA5}">
                      <a16:colId xmlns:a16="http://schemas.microsoft.com/office/drawing/2014/main" val="605799539"/>
                    </a:ext>
                  </a:extLst>
                </a:gridCol>
                <a:gridCol w="7543776">
                  <a:extLst>
                    <a:ext uri="{9D8B030D-6E8A-4147-A177-3AD203B41FA5}">
                      <a16:colId xmlns:a16="http://schemas.microsoft.com/office/drawing/2014/main" val="1148658663"/>
                    </a:ext>
                  </a:extLst>
                </a:gridCol>
              </a:tblGrid>
              <a:tr h="330998">
                <a:tc>
                  <a:txBody>
                    <a:bodyPr/>
                    <a:lstStyle/>
                    <a:p>
                      <a:pPr algn="ctr"/>
                      <a:endParaRPr lang="en-GB" sz="2000" b="1" dirty="0">
                        <a:solidFill>
                          <a:schemeClr val="tx1"/>
                        </a:solidFill>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tx1"/>
                          </a:solidFill>
                          <a:latin typeface="Century Gothic" panose="020B0502020202020204" pitchFamily="34" charset="0"/>
                        </a:rPr>
                        <a:t>like(s)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r>
                        <a:rPr lang="en-GB" sz="2000" b="1" dirty="0">
                          <a:solidFill>
                            <a:schemeClr val="tx1"/>
                          </a:solidFill>
                          <a:latin typeface="Century Gothic" panose="020B0502020202020204" pitchFamily="34" charset="0"/>
                        </a:rPr>
                        <a:t>play(s)</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pPr algn="ctr"/>
                      <a:r>
                        <a:rPr lang="en-GB" sz="2000" b="1" dirty="0" err="1">
                          <a:solidFill>
                            <a:schemeClr val="tx1"/>
                          </a:solidFill>
                          <a:latin typeface="Century Gothic" panose="020B0502020202020204" pitchFamily="34" charset="0"/>
                        </a:rPr>
                        <a:t>en</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anglais</a:t>
                      </a:r>
                      <a:endParaRPr lang="en-GB" sz="2000" b="1"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84172311"/>
                  </a:ext>
                </a:extLst>
              </a:tr>
              <a:tr h="330998">
                <a:tc>
                  <a:txBody>
                    <a:bodyPr/>
                    <a:lstStyle/>
                    <a:p>
                      <a:pPr algn="ctr"/>
                      <a:r>
                        <a:rPr lang="en-GB" sz="2000" b="1" dirty="0">
                          <a:solidFill>
                            <a:schemeClr val="tx1"/>
                          </a:solidFill>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9D8A3"/>
                    </a:solidFill>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774780607"/>
                  </a:ext>
                </a:extLst>
              </a:tr>
              <a:tr h="330998">
                <a:tc>
                  <a:txBody>
                    <a:bodyPr/>
                    <a:lstStyle/>
                    <a:p>
                      <a:pPr algn="ctr"/>
                      <a:r>
                        <a:rPr lang="en-GB" sz="2000" b="1" dirty="0">
                          <a:solidFill>
                            <a:schemeClr val="tx1"/>
                          </a:solidFill>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9D8A3"/>
                    </a:solidFill>
                  </a:tcPr>
                </a:tc>
                <a:tc>
                  <a:txBody>
                    <a:bodyPr/>
                    <a:lstStyle/>
                    <a:p>
                      <a:endParaRPr lang="en-GB" sz="200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20673479"/>
                  </a:ext>
                </a:extLst>
              </a:tr>
              <a:tr h="330998">
                <a:tc>
                  <a:txBody>
                    <a:bodyPr/>
                    <a:lstStyle/>
                    <a:p>
                      <a:pPr algn="ctr"/>
                      <a:r>
                        <a:rPr lang="en-GB" sz="2000" b="1" dirty="0">
                          <a:solidFill>
                            <a:schemeClr val="tx1"/>
                          </a:solidFill>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9D8A3"/>
                    </a:solidFill>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75419681"/>
                  </a:ext>
                </a:extLst>
              </a:tr>
              <a:tr h="330998">
                <a:tc>
                  <a:txBody>
                    <a:bodyPr/>
                    <a:lstStyle/>
                    <a:p>
                      <a:pPr algn="ctr"/>
                      <a:r>
                        <a:rPr lang="en-GB" sz="2000" b="1" dirty="0">
                          <a:solidFill>
                            <a:schemeClr val="tx1"/>
                          </a:solidFill>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9D8A3"/>
                    </a:solidFill>
                  </a:tcPr>
                </a:tc>
                <a:tc>
                  <a:txBody>
                    <a:bodyPr/>
                    <a:lstStyle/>
                    <a:p>
                      <a:endParaRPr lang="en-GB" sz="200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559447307"/>
                  </a:ext>
                </a:extLst>
              </a:tr>
              <a:tr h="330998">
                <a:tc>
                  <a:txBody>
                    <a:bodyPr/>
                    <a:lstStyle/>
                    <a:p>
                      <a:pPr algn="ctr"/>
                      <a:r>
                        <a:rPr lang="en-GB" sz="2000" b="1" dirty="0">
                          <a:solidFill>
                            <a:schemeClr val="tx1"/>
                          </a:solidFill>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9D8A3"/>
                    </a:solidFill>
                  </a:tcPr>
                </a:tc>
                <a:tc>
                  <a:txBody>
                    <a:bodyPr/>
                    <a:lstStyle/>
                    <a:p>
                      <a:endParaRPr lang="en-GB" sz="200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66149781"/>
                  </a:ext>
                </a:extLst>
              </a:tr>
              <a:tr h="330998">
                <a:tc>
                  <a:txBody>
                    <a:bodyPr/>
                    <a:lstStyle/>
                    <a:p>
                      <a:pPr algn="ctr"/>
                      <a:r>
                        <a:rPr lang="en-GB" sz="2000" b="1" dirty="0">
                          <a:solidFill>
                            <a:schemeClr val="tx1"/>
                          </a:solidFill>
                          <a:latin typeface="Century Gothic" panose="020B0502020202020204" pitchFamily="34" charset="0"/>
                        </a:rPr>
                        <a:t>6</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9D8A3"/>
                    </a:solidFill>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06919552"/>
                  </a:ext>
                </a:extLst>
              </a:tr>
              <a:tr h="330998">
                <a:tc>
                  <a:txBody>
                    <a:bodyPr/>
                    <a:lstStyle/>
                    <a:p>
                      <a:pPr algn="ctr"/>
                      <a:r>
                        <a:rPr lang="en-GB" sz="2000" b="1" dirty="0">
                          <a:solidFill>
                            <a:schemeClr val="tx1"/>
                          </a:solidFill>
                          <a:latin typeface="Century Gothic" panose="020B0502020202020204" pitchFamily="34" charset="0"/>
                        </a:rPr>
                        <a:t>7</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9D8A3"/>
                    </a:solidFill>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18807335"/>
                  </a:ext>
                </a:extLst>
              </a:tr>
              <a:tr h="330998">
                <a:tc>
                  <a:txBody>
                    <a:bodyPr/>
                    <a:lstStyle/>
                    <a:p>
                      <a:pPr algn="ctr"/>
                      <a:r>
                        <a:rPr lang="en-GB" sz="2000" b="1" dirty="0">
                          <a:solidFill>
                            <a:schemeClr val="tx1"/>
                          </a:solidFill>
                          <a:latin typeface="Century Gothic" panose="020B0502020202020204" pitchFamily="34" charset="0"/>
                        </a:rPr>
                        <a:t>8</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9D8A3"/>
                    </a:solidFill>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02737491"/>
                  </a:ext>
                </a:extLst>
              </a:tr>
            </a:tbl>
          </a:graphicData>
        </a:graphic>
      </p:graphicFrame>
      <p:pic>
        <p:nvPicPr>
          <p:cNvPr id="39" name="Picture 38" descr="A person wearing a striped shirt&#10;&#10;Description automatically generated with medium confidence">
            <a:extLst>
              <a:ext uri="{FF2B5EF4-FFF2-40B4-BE49-F238E27FC236}">
                <a16:creationId xmlns:a16="http://schemas.microsoft.com/office/drawing/2014/main" id="{7C82F434-8CD1-4B7A-6C77-02B50AC46B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7377" y="554467"/>
            <a:ext cx="1445832" cy="1468074"/>
          </a:xfrm>
          <a:prstGeom prst="rect">
            <a:avLst/>
          </a:prstGeom>
        </p:spPr>
      </p:pic>
      <p:sp>
        <p:nvSpPr>
          <p:cNvPr id="40" name="Speech Bubble: Rectangle with Corners Rounded 39">
            <a:extLst>
              <a:ext uri="{FF2B5EF4-FFF2-40B4-BE49-F238E27FC236}">
                <a16:creationId xmlns:a16="http://schemas.microsoft.com/office/drawing/2014/main" id="{F95EDABC-2412-489E-4879-AA5ED58286E5}"/>
              </a:ext>
            </a:extLst>
          </p:cNvPr>
          <p:cNvSpPr/>
          <p:nvPr/>
        </p:nvSpPr>
        <p:spPr>
          <a:xfrm>
            <a:off x="8739750" y="807913"/>
            <a:ext cx="3263536" cy="1289976"/>
          </a:xfrm>
          <a:prstGeom prst="wedgeRoundRectCallout">
            <a:avLst>
              <a:gd name="adj1" fmla="val -62599"/>
              <a:gd name="adj2" fmla="val 10901"/>
              <a:gd name="adj3" fmla="val 16667"/>
            </a:avLst>
          </a:prstGeom>
          <a:solidFill>
            <a:schemeClr val="bg1"/>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rPr>
              <a:t>The verb is missing.  Listen to what follows to work out if the meaning is liking or playing.</a:t>
            </a:r>
          </a:p>
        </p:txBody>
      </p:sp>
      <p:sp>
        <p:nvSpPr>
          <p:cNvPr id="41" name="Rectangle: Rounded Corners 40">
            <a:extLst>
              <a:ext uri="{FF2B5EF4-FFF2-40B4-BE49-F238E27FC236}">
                <a16:creationId xmlns:a16="http://schemas.microsoft.com/office/drawing/2014/main" id="{96A7BDA2-F55B-CE5C-E59F-7E5CF9CAB798}"/>
              </a:ext>
            </a:extLst>
          </p:cNvPr>
          <p:cNvSpPr/>
          <p:nvPr/>
        </p:nvSpPr>
        <p:spPr>
          <a:xfrm>
            <a:off x="177797" y="11099724"/>
            <a:ext cx="11723927" cy="4166431"/>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itle 1">
            <a:extLst>
              <a:ext uri="{FF2B5EF4-FFF2-40B4-BE49-F238E27FC236}">
                <a16:creationId xmlns:a16="http://schemas.microsoft.com/office/drawing/2014/main" id="{ADFB7AC7-E990-3026-68E6-B947F371AAC5}"/>
              </a:ext>
            </a:extLst>
          </p:cNvPr>
          <p:cNvSpPr txBox="1">
            <a:spLocks/>
          </p:cNvSpPr>
          <p:nvPr/>
        </p:nvSpPr>
        <p:spPr>
          <a:xfrm>
            <a:off x="9798345" y="11392682"/>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43" name="Google Shape;170;p8" descr="Jigsaw, Puzzle, Piece, Game, Concept, Solution">
            <a:extLst>
              <a:ext uri="{FF2B5EF4-FFF2-40B4-BE49-F238E27FC236}">
                <a16:creationId xmlns:a16="http://schemas.microsoft.com/office/drawing/2014/main" id="{63E2A7BC-9746-B003-8E9F-407C0CE7F9B2}"/>
              </a:ext>
            </a:extLst>
          </p:cNvPr>
          <p:cNvPicPr preferRelativeResize="0"/>
          <p:nvPr/>
        </p:nvPicPr>
        <p:blipFill rotWithShape="1">
          <a:blip r:embed="rId6">
            <a:alphaModFix/>
          </a:blip>
          <a:srcRect/>
          <a:stretch/>
        </p:blipFill>
        <p:spPr>
          <a:xfrm>
            <a:off x="9516008" y="11233747"/>
            <a:ext cx="564673" cy="593358"/>
          </a:xfrm>
          <a:prstGeom prst="rect">
            <a:avLst/>
          </a:prstGeom>
          <a:noFill/>
          <a:ln>
            <a:noFill/>
          </a:ln>
        </p:spPr>
      </p:pic>
      <p:sp>
        <p:nvSpPr>
          <p:cNvPr id="44" name="CustomShape 3">
            <a:extLst>
              <a:ext uri="{FF2B5EF4-FFF2-40B4-BE49-F238E27FC236}">
                <a16:creationId xmlns:a16="http://schemas.microsoft.com/office/drawing/2014/main" id="{1E5ADD94-BAA8-0C64-1D46-02BD3A8534B8}"/>
              </a:ext>
            </a:extLst>
          </p:cNvPr>
          <p:cNvSpPr/>
          <p:nvPr/>
        </p:nvSpPr>
        <p:spPr>
          <a:xfrm>
            <a:off x="381817" y="11582434"/>
            <a:ext cx="9416528" cy="5838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You can join two clauses together to make longer sentences.</a:t>
            </a:r>
            <a:endParaRPr lang="en-GB" sz="2400" b="0" strike="noStrike" spc="-1" dirty="0">
              <a:solidFill>
                <a:schemeClr val="tx1">
                  <a:lumMod val="65000"/>
                  <a:lumOff val="35000"/>
                </a:schemeClr>
              </a:solidFill>
              <a:latin typeface="Century Gothic" panose="020B0502020202020204" pitchFamily="34" charset="0"/>
            </a:endParaRPr>
          </a:p>
        </p:txBody>
      </p:sp>
      <p:sp>
        <p:nvSpPr>
          <p:cNvPr id="45" name="Title 1">
            <a:extLst>
              <a:ext uri="{FF2B5EF4-FFF2-40B4-BE49-F238E27FC236}">
                <a16:creationId xmlns:a16="http://schemas.microsoft.com/office/drawing/2014/main" id="{68DE0327-CD75-4910-C4F6-ADE690C5A5EB}"/>
              </a:ext>
            </a:extLst>
          </p:cNvPr>
          <p:cNvSpPr txBox="1">
            <a:spLocks/>
          </p:cNvSpPr>
          <p:nvPr/>
        </p:nvSpPr>
        <p:spPr>
          <a:xfrm>
            <a:off x="381817" y="11212794"/>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Making longer sentences</a:t>
            </a:r>
            <a:endParaRPr lang="en-GB" sz="2400" dirty="0">
              <a:solidFill>
                <a:schemeClr val="tx1">
                  <a:lumMod val="65000"/>
                  <a:lumOff val="35000"/>
                </a:schemeClr>
              </a:solidFill>
            </a:endParaRPr>
          </a:p>
        </p:txBody>
      </p:sp>
      <p:sp>
        <p:nvSpPr>
          <p:cNvPr id="46" name="Rectangle 45">
            <a:extLst>
              <a:ext uri="{FF2B5EF4-FFF2-40B4-BE49-F238E27FC236}">
                <a16:creationId xmlns:a16="http://schemas.microsoft.com/office/drawing/2014/main" id="{96C22A52-3EBC-D23C-71B4-876EE98966FC}"/>
              </a:ext>
            </a:extLst>
          </p:cNvPr>
          <p:cNvSpPr/>
          <p:nvPr/>
        </p:nvSpPr>
        <p:spPr>
          <a:xfrm>
            <a:off x="6787735" y="12087500"/>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When it’s sunny, I play tennis.</a:t>
            </a:r>
            <a:endParaRPr lang="en-GB" sz="2400" dirty="0">
              <a:solidFill>
                <a:schemeClr val="tx1">
                  <a:lumMod val="65000"/>
                  <a:lumOff val="35000"/>
                </a:schemeClr>
              </a:solidFill>
            </a:endParaRPr>
          </a:p>
        </p:txBody>
      </p:sp>
      <p:sp>
        <p:nvSpPr>
          <p:cNvPr id="47" name="Google Shape;433;p6">
            <a:extLst>
              <a:ext uri="{FF2B5EF4-FFF2-40B4-BE49-F238E27FC236}">
                <a16:creationId xmlns:a16="http://schemas.microsoft.com/office/drawing/2014/main" id="{2190418E-652B-F9BE-ACAE-14032E547416}"/>
              </a:ext>
            </a:extLst>
          </p:cNvPr>
          <p:cNvSpPr txBox="1"/>
          <p:nvPr/>
        </p:nvSpPr>
        <p:spPr>
          <a:xfrm>
            <a:off x="6358253" y="1209521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8" name="Rectangle: Rounded Corners 47">
            <a:extLst>
              <a:ext uri="{FF2B5EF4-FFF2-40B4-BE49-F238E27FC236}">
                <a16:creationId xmlns:a16="http://schemas.microsoft.com/office/drawing/2014/main" id="{2524ECF0-2B3B-A022-1081-9C077201B41C}"/>
              </a:ext>
            </a:extLst>
          </p:cNvPr>
          <p:cNvSpPr/>
          <p:nvPr/>
        </p:nvSpPr>
        <p:spPr>
          <a:xfrm>
            <a:off x="416280" y="12047674"/>
            <a:ext cx="5961073" cy="49481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9" name="TextBox 48">
            <a:extLst>
              <a:ext uri="{FF2B5EF4-FFF2-40B4-BE49-F238E27FC236}">
                <a16:creationId xmlns:a16="http://schemas.microsoft.com/office/drawing/2014/main" id="{B88D48C0-870C-E1DA-1430-1E047A6B5179}"/>
              </a:ext>
            </a:extLst>
          </p:cNvPr>
          <p:cNvSpPr txBox="1"/>
          <p:nvPr/>
        </p:nvSpPr>
        <p:spPr>
          <a:xfrm>
            <a:off x="370955" y="12077400"/>
            <a:ext cx="81422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Quand il fait du soleil, je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joue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au tennis.</a:t>
            </a:r>
          </a:p>
        </p:txBody>
      </p:sp>
      <p:sp>
        <p:nvSpPr>
          <p:cNvPr id="64" name="CustomShape 3">
            <a:extLst>
              <a:ext uri="{FF2B5EF4-FFF2-40B4-BE49-F238E27FC236}">
                <a16:creationId xmlns:a16="http://schemas.microsoft.com/office/drawing/2014/main" id="{E59B042A-F87F-8B27-FD1A-F9CF0C9DF3B5}"/>
              </a:ext>
            </a:extLst>
          </p:cNvPr>
          <p:cNvSpPr/>
          <p:nvPr/>
        </p:nvSpPr>
        <p:spPr>
          <a:xfrm>
            <a:off x="275023" y="12649435"/>
            <a:ext cx="9416528" cy="5838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You can use these two clauses the other way around, too..</a:t>
            </a:r>
            <a:endParaRPr lang="en-GB" sz="2400" b="0" strike="noStrike" spc="-1" dirty="0">
              <a:solidFill>
                <a:schemeClr val="tx1">
                  <a:lumMod val="65000"/>
                  <a:lumOff val="35000"/>
                </a:schemeClr>
              </a:solidFill>
              <a:latin typeface="Century Gothic" panose="020B0502020202020204" pitchFamily="34" charset="0"/>
            </a:endParaRPr>
          </a:p>
        </p:txBody>
      </p:sp>
      <p:sp>
        <p:nvSpPr>
          <p:cNvPr id="65" name="Rectangle 64">
            <a:extLst>
              <a:ext uri="{FF2B5EF4-FFF2-40B4-BE49-F238E27FC236}">
                <a16:creationId xmlns:a16="http://schemas.microsoft.com/office/drawing/2014/main" id="{4D181758-F721-9953-9C38-214B69FA9118}"/>
              </a:ext>
            </a:extLst>
          </p:cNvPr>
          <p:cNvSpPr/>
          <p:nvPr/>
        </p:nvSpPr>
        <p:spPr>
          <a:xfrm>
            <a:off x="6752567" y="13177745"/>
            <a:ext cx="595093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do/go dancing when it’s cold.</a:t>
            </a:r>
            <a:endParaRPr lang="en-GB" sz="2400" dirty="0">
              <a:solidFill>
                <a:schemeClr val="tx1">
                  <a:lumMod val="65000"/>
                  <a:lumOff val="35000"/>
                </a:schemeClr>
              </a:solidFill>
            </a:endParaRPr>
          </a:p>
        </p:txBody>
      </p:sp>
      <p:sp>
        <p:nvSpPr>
          <p:cNvPr id="66" name="Google Shape;433;p6">
            <a:extLst>
              <a:ext uri="{FF2B5EF4-FFF2-40B4-BE49-F238E27FC236}">
                <a16:creationId xmlns:a16="http://schemas.microsoft.com/office/drawing/2014/main" id="{DC5A5179-B2BD-3D12-A97D-B41E2E972AAB}"/>
              </a:ext>
            </a:extLst>
          </p:cNvPr>
          <p:cNvSpPr txBox="1"/>
          <p:nvPr/>
        </p:nvSpPr>
        <p:spPr>
          <a:xfrm>
            <a:off x="6323085" y="1318546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78" name="Rectangle: Rounded Corners 77">
            <a:extLst>
              <a:ext uri="{FF2B5EF4-FFF2-40B4-BE49-F238E27FC236}">
                <a16:creationId xmlns:a16="http://schemas.microsoft.com/office/drawing/2014/main" id="{B5D622A9-4413-D9CC-01C4-CFDFDE5FB40B}"/>
              </a:ext>
            </a:extLst>
          </p:cNvPr>
          <p:cNvSpPr/>
          <p:nvPr/>
        </p:nvSpPr>
        <p:spPr>
          <a:xfrm>
            <a:off x="381112" y="13137919"/>
            <a:ext cx="5961073" cy="49481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0" name="TextBox 79">
            <a:extLst>
              <a:ext uri="{FF2B5EF4-FFF2-40B4-BE49-F238E27FC236}">
                <a16:creationId xmlns:a16="http://schemas.microsoft.com/office/drawing/2014/main" id="{1D9B6C78-3072-D4F5-12A0-33E360D259B6}"/>
              </a:ext>
            </a:extLst>
          </p:cNvPr>
          <p:cNvSpPr txBox="1"/>
          <p:nvPr/>
        </p:nvSpPr>
        <p:spPr>
          <a:xfrm>
            <a:off x="335787" y="13167645"/>
            <a:ext cx="81422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fais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de la danse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quand</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il fait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froid</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81" name="CustomShape 3">
            <a:extLst>
              <a:ext uri="{FF2B5EF4-FFF2-40B4-BE49-F238E27FC236}">
                <a16:creationId xmlns:a16="http://schemas.microsoft.com/office/drawing/2014/main" id="{B6795BD7-D891-D57A-0B8E-5D8273CE6A49}"/>
              </a:ext>
            </a:extLst>
          </p:cNvPr>
          <p:cNvSpPr/>
          <p:nvPr/>
        </p:nvSpPr>
        <p:spPr>
          <a:xfrm>
            <a:off x="380530" y="13856912"/>
            <a:ext cx="10662607" cy="53260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Use </a:t>
            </a:r>
            <a:r>
              <a:rPr lang="en-GB" sz="2400" b="1" strike="noStrike" spc="-1" dirty="0" err="1">
                <a:solidFill>
                  <a:schemeClr val="tx1">
                    <a:lumMod val="65000"/>
                    <a:lumOff val="35000"/>
                  </a:schemeClr>
                </a:solidFill>
                <a:latin typeface="Century Gothic" panose="020B0502020202020204" pitchFamily="34" charset="0"/>
                <a:ea typeface="Century Gothic"/>
              </a:rPr>
              <a:t>parce</a:t>
            </a:r>
            <a:r>
              <a:rPr lang="en-GB" sz="2400" b="1" strike="noStrike" spc="-1" dirty="0">
                <a:solidFill>
                  <a:schemeClr val="tx1">
                    <a:lumMod val="65000"/>
                    <a:lumOff val="35000"/>
                  </a:schemeClr>
                </a:solidFill>
                <a:latin typeface="Century Gothic" panose="020B0502020202020204" pitchFamily="34" charset="0"/>
                <a:ea typeface="Century Gothic"/>
              </a:rPr>
              <a:t> que </a:t>
            </a:r>
            <a:r>
              <a:rPr lang="en-GB" sz="2400" strike="noStrike" spc="-1" dirty="0">
                <a:solidFill>
                  <a:schemeClr val="tx1">
                    <a:lumMod val="65000"/>
                    <a:lumOff val="35000"/>
                  </a:schemeClr>
                </a:solidFill>
                <a:latin typeface="Century Gothic" panose="020B0502020202020204" pitchFamily="34" charset="0"/>
                <a:ea typeface="Century Gothic"/>
              </a:rPr>
              <a:t>(because) for a longer sentence giving a reason:</a:t>
            </a:r>
            <a:endParaRPr lang="en-GB" sz="2400" b="0" strike="noStrike" spc="-1" dirty="0">
              <a:solidFill>
                <a:schemeClr val="tx1">
                  <a:lumMod val="65000"/>
                  <a:lumOff val="35000"/>
                </a:schemeClr>
              </a:solidFill>
              <a:latin typeface="Century Gothic" panose="020B0502020202020204" pitchFamily="34" charset="0"/>
            </a:endParaRPr>
          </a:p>
        </p:txBody>
      </p:sp>
      <p:sp>
        <p:nvSpPr>
          <p:cNvPr id="82" name="Rectangle 81">
            <a:extLst>
              <a:ext uri="{FF2B5EF4-FFF2-40B4-BE49-F238E27FC236}">
                <a16:creationId xmlns:a16="http://schemas.microsoft.com/office/drawing/2014/main" id="{087B00DA-662F-0E96-CDDA-20ECF0B5D03E}"/>
              </a:ext>
            </a:extLst>
          </p:cNvPr>
          <p:cNvSpPr/>
          <p:nvPr/>
        </p:nvSpPr>
        <p:spPr>
          <a:xfrm>
            <a:off x="7953955" y="14344991"/>
            <a:ext cx="3857516" cy="830997"/>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play the guitar because it’s creative.</a:t>
            </a:r>
            <a:endParaRPr lang="en-GB" sz="2400" dirty="0">
              <a:solidFill>
                <a:schemeClr val="tx1">
                  <a:lumMod val="65000"/>
                  <a:lumOff val="35000"/>
                </a:schemeClr>
              </a:solidFill>
            </a:endParaRPr>
          </a:p>
        </p:txBody>
      </p:sp>
      <p:sp>
        <p:nvSpPr>
          <p:cNvPr id="83" name="Google Shape;433;p6">
            <a:extLst>
              <a:ext uri="{FF2B5EF4-FFF2-40B4-BE49-F238E27FC236}">
                <a16:creationId xmlns:a16="http://schemas.microsoft.com/office/drawing/2014/main" id="{5209895A-E65E-C8C0-9B27-790ABDB7CE87}"/>
              </a:ext>
            </a:extLst>
          </p:cNvPr>
          <p:cNvSpPr txBox="1"/>
          <p:nvPr/>
        </p:nvSpPr>
        <p:spPr>
          <a:xfrm>
            <a:off x="7524736" y="1436851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4" name="Rectangle: Rounded Corners 83">
            <a:extLst>
              <a:ext uri="{FF2B5EF4-FFF2-40B4-BE49-F238E27FC236}">
                <a16:creationId xmlns:a16="http://schemas.microsoft.com/office/drawing/2014/main" id="{B8C045DF-35CD-7907-62BD-4AE1AF38F15A}"/>
              </a:ext>
            </a:extLst>
          </p:cNvPr>
          <p:cNvSpPr/>
          <p:nvPr/>
        </p:nvSpPr>
        <p:spPr>
          <a:xfrm>
            <a:off x="486620" y="14345396"/>
            <a:ext cx="6830757" cy="55291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5" name="TextBox 94">
            <a:extLst>
              <a:ext uri="{FF2B5EF4-FFF2-40B4-BE49-F238E27FC236}">
                <a16:creationId xmlns:a16="http://schemas.microsoft.com/office/drawing/2014/main" id="{2E73AE44-D4BA-1A99-ADE5-1F1AE5C67BAF}"/>
              </a:ext>
            </a:extLst>
          </p:cNvPr>
          <p:cNvSpPr txBox="1"/>
          <p:nvPr/>
        </p:nvSpPr>
        <p:spPr>
          <a:xfrm>
            <a:off x="439565" y="14376186"/>
            <a:ext cx="716857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joue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de la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guitare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parce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que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c’est</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créatif</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Tree>
    <p:extLst>
      <p:ext uri="{BB962C8B-B14F-4D97-AF65-F5344CB8AC3E}">
        <p14:creationId xmlns:p14="http://schemas.microsoft.com/office/powerpoint/2010/main" val="2268146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98FD1C-A867-03D5-3A0D-C8A2D830F0C1}"/>
              </a:ext>
            </a:extLst>
          </p:cNvPr>
          <p:cNvSpPr>
            <a:spLocks noGrp="1"/>
          </p:cNvSpPr>
          <p:nvPr>
            <p:ph type="title"/>
          </p:nvPr>
        </p:nvSpPr>
        <p:spPr>
          <a:xfrm>
            <a:off x="313660" y="374412"/>
            <a:ext cx="10515600" cy="367892"/>
          </a:xfrm>
        </p:spPr>
        <p:txBody>
          <a:bodyPr>
            <a:normAutofit/>
          </a:bodyPr>
          <a:lstStyle/>
          <a:p>
            <a:r>
              <a:rPr lang="en-GB" sz="1600" dirty="0">
                <a:solidFill>
                  <a:schemeClr val="bg1"/>
                </a:solidFill>
              </a:rPr>
              <a:t>La </a:t>
            </a:r>
            <a:r>
              <a:rPr lang="en-GB" sz="1600" dirty="0" err="1">
                <a:solidFill>
                  <a:schemeClr val="bg1"/>
                </a:solidFill>
              </a:rPr>
              <a:t>famille</a:t>
            </a:r>
            <a:r>
              <a:rPr lang="en-GB" sz="1600" dirty="0">
                <a:solidFill>
                  <a:schemeClr val="bg1"/>
                </a:solidFill>
              </a:rPr>
              <a:t> </a:t>
            </a:r>
            <a:r>
              <a:rPr lang="en-GB" sz="1600" dirty="0" err="1">
                <a:solidFill>
                  <a:schemeClr val="bg1"/>
                </a:solidFill>
              </a:rPr>
              <a:t>Kergosien</a:t>
            </a:r>
            <a:endParaRPr lang="en-GB" sz="1600" dirty="0">
              <a:solidFill>
                <a:schemeClr val="bg1"/>
              </a:solidFill>
            </a:endParaRPr>
          </a:p>
        </p:txBody>
      </p:sp>
      <p:sp>
        <p:nvSpPr>
          <p:cNvPr id="110" name="Title 1">
            <a:extLst>
              <a:ext uri="{FF2B5EF4-FFF2-40B4-BE49-F238E27FC236}">
                <a16:creationId xmlns:a16="http://schemas.microsoft.com/office/drawing/2014/main" id="{A44496E1-66A9-4F13-8306-97C626C5C778}"/>
              </a:ext>
            </a:extLst>
          </p:cNvPr>
          <p:cNvSpPr txBox="1">
            <a:spLocks/>
          </p:cNvSpPr>
          <p:nvPr/>
        </p:nvSpPr>
        <p:spPr>
          <a:xfrm>
            <a:off x="0" y="0"/>
            <a:ext cx="10515600" cy="367892"/>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Light" panose="020F0302020204030204"/>
                <a:ea typeface="+mj-ea"/>
                <a:cs typeface="+mj-cs"/>
              </a:rPr>
              <a:t>Characters</a:t>
            </a:r>
            <a:endParaRPr kumimoji="0" lang="en-GB" sz="1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111" name="Rectangle: Rounded Corners 110">
            <a:extLst>
              <a:ext uri="{FF2B5EF4-FFF2-40B4-BE49-F238E27FC236}">
                <a16:creationId xmlns:a16="http://schemas.microsoft.com/office/drawing/2014/main" id="{2B803839-164F-4259-86AC-BFD80869CE1C}"/>
              </a:ext>
            </a:extLst>
          </p:cNvPr>
          <p:cNvSpPr/>
          <p:nvPr/>
        </p:nvSpPr>
        <p:spPr>
          <a:xfrm>
            <a:off x="200247" y="183946"/>
            <a:ext cx="5371213"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en-GB" sz="3938"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famille</a:t>
            </a: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938"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Kergosien</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2" name="Picture 111" descr="A picture containing graphics, logo, font, circle&#10;&#10;Description automatically generated">
            <a:extLst>
              <a:ext uri="{FF2B5EF4-FFF2-40B4-BE49-F238E27FC236}">
                <a16:creationId xmlns:a16="http://schemas.microsoft.com/office/drawing/2014/main" id="{8D225C13-0734-4DBE-A113-0899B5C29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5353" y="167625"/>
            <a:ext cx="1676400" cy="1530292"/>
          </a:xfrm>
          <a:prstGeom prst="rect">
            <a:avLst/>
          </a:prstGeom>
        </p:spPr>
      </p:pic>
      <p:pic>
        <p:nvPicPr>
          <p:cNvPr id="5" name="Picture 4" descr="A map of haiti with different cities&#10;&#10;Description automatically generated with low confidence">
            <a:extLst>
              <a:ext uri="{FF2B5EF4-FFF2-40B4-BE49-F238E27FC236}">
                <a16:creationId xmlns:a16="http://schemas.microsoft.com/office/drawing/2014/main" id="{7705AB5F-02AA-C8ED-AFAC-E9D04C6C5FA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235" y="1055367"/>
            <a:ext cx="5947676" cy="4770382"/>
          </a:xfrm>
          <a:prstGeom prst="rect">
            <a:avLst/>
          </a:prstGeom>
        </p:spPr>
      </p:pic>
      <p:pic>
        <p:nvPicPr>
          <p:cNvPr id="7" name="Picture 6" descr="A map of france with cities&#10;&#10;Description automatically generated with low confidence">
            <a:extLst>
              <a:ext uri="{FF2B5EF4-FFF2-40B4-BE49-F238E27FC236}">
                <a16:creationId xmlns:a16="http://schemas.microsoft.com/office/drawing/2014/main" id="{C0496C77-6FEF-3122-9D2D-35AAE0B6C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0284" y="1602518"/>
            <a:ext cx="4600107" cy="5001704"/>
          </a:xfrm>
          <a:prstGeom prst="rect">
            <a:avLst/>
          </a:prstGeom>
        </p:spPr>
      </p:pic>
      <p:pic>
        <p:nvPicPr>
          <p:cNvPr id="8" name="Picture 7">
            <a:extLst>
              <a:ext uri="{FF2B5EF4-FFF2-40B4-BE49-F238E27FC236}">
                <a16:creationId xmlns:a16="http://schemas.microsoft.com/office/drawing/2014/main" id="{F890DCFE-7430-FC02-3828-A09704964E99}"/>
              </a:ext>
            </a:extLst>
          </p:cNvPr>
          <p:cNvPicPr>
            <a:picLocks noChangeAspect="1"/>
          </p:cNvPicPr>
          <p:nvPr/>
        </p:nvPicPr>
        <p:blipFill>
          <a:blip r:embed="rId5"/>
          <a:stretch>
            <a:fillRect/>
          </a:stretch>
        </p:blipFill>
        <p:spPr>
          <a:xfrm>
            <a:off x="10875699" y="1885403"/>
            <a:ext cx="1105832" cy="778925"/>
          </a:xfrm>
          <a:prstGeom prst="rect">
            <a:avLst/>
          </a:prstGeom>
        </p:spPr>
      </p:pic>
      <p:pic>
        <p:nvPicPr>
          <p:cNvPr id="9" name="Picture 8" descr="A red blue and white flag&#10;&#10;Description automatically generated with low confidence">
            <a:extLst>
              <a:ext uri="{FF2B5EF4-FFF2-40B4-BE49-F238E27FC236}">
                <a16:creationId xmlns:a16="http://schemas.microsoft.com/office/drawing/2014/main" id="{E6CAC126-2BDB-0D79-1593-235C97017E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16094">
            <a:off x="131017" y="1840430"/>
            <a:ext cx="1168844" cy="778925"/>
          </a:xfrm>
          <a:prstGeom prst="rect">
            <a:avLst/>
          </a:prstGeom>
        </p:spPr>
      </p:pic>
      <p:pic>
        <p:nvPicPr>
          <p:cNvPr id="10" name="Picture 9" descr="A group of people posing for a picture&#10;&#10;Description automatically generated with medium confidence">
            <a:extLst>
              <a:ext uri="{FF2B5EF4-FFF2-40B4-BE49-F238E27FC236}">
                <a16:creationId xmlns:a16="http://schemas.microsoft.com/office/drawing/2014/main" id="{BCA5B39D-B043-4BD7-149E-75287CF35E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8624" y="3132133"/>
            <a:ext cx="3563424" cy="4200739"/>
          </a:xfrm>
          <a:prstGeom prst="ellipse">
            <a:avLst/>
          </a:prstGeom>
        </p:spPr>
      </p:pic>
      <p:pic>
        <p:nvPicPr>
          <p:cNvPr id="11" name="Picture 10">
            <a:extLst>
              <a:ext uri="{FF2B5EF4-FFF2-40B4-BE49-F238E27FC236}">
                <a16:creationId xmlns:a16="http://schemas.microsoft.com/office/drawing/2014/main" id="{CBEF92C1-6831-B76A-6820-E6C94239B389}"/>
              </a:ext>
            </a:extLst>
          </p:cNvPr>
          <p:cNvPicPr>
            <a:picLocks noChangeAspect="1"/>
          </p:cNvPicPr>
          <p:nvPr/>
        </p:nvPicPr>
        <p:blipFill>
          <a:blip r:embed="rId8"/>
          <a:stretch>
            <a:fillRect/>
          </a:stretch>
        </p:blipFill>
        <p:spPr>
          <a:xfrm>
            <a:off x="173163" y="3490506"/>
            <a:ext cx="3001059" cy="3010739"/>
          </a:xfrm>
          <a:prstGeom prst="ellipse">
            <a:avLst/>
          </a:prstGeom>
        </p:spPr>
      </p:pic>
      <p:sp>
        <p:nvSpPr>
          <p:cNvPr id="14" name="Google Shape;169;p8">
            <a:hlinkClick r:id="" action="ppaction://noaction">
              <a:snd r:embed="rId9" name="petanque_1.wav"/>
            </a:hlinkClick>
            <a:extLst>
              <a:ext uri="{FF2B5EF4-FFF2-40B4-BE49-F238E27FC236}">
                <a16:creationId xmlns:a16="http://schemas.microsoft.com/office/drawing/2014/main" id="{D863DCB4-A83F-167C-0BA0-FBE8CCFA801F}"/>
              </a:ext>
            </a:extLst>
          </p:cNvPr>
          <p:cNvSpPr txBox="1"/>
          <p:nvPr/>
        </p:nvSpPr>
        <p:spPr>
          <a:xfrm>
            <a:off x="6773533" y="7703956"/>
            <a:ext cx="5358116" cy="1200288"/>
          </a:xfrm>
          <a:prstGeom prst="rect">
            <a:avLst/>
          </a:prstGeom>
          <a:solidFill>
            <a:schemeClr val="accent1">
              <a:lumMod val="40000"/>
              <a:lumOff val="60000"/>
            </a:schemeClr>
          </a:solidFill>
          <a:ln>
            <a:noFill/>
          </a:ln>
        </p:spPr>
        <p:txBody>
          <a:bodyPr spcFirstLastPara="1" wrap="square" lIns="91425" tIns="45700" rIns="91425" bIns="45700" anchor="t" anchorCtr="0">
            <a:spAutoFit/>
          </a:bodyPr>
          <a:lstStyle/>
          <a:p>
            <a:pPr defTabSz="914400">
              <a:buClr>
                <a:srgbClr val="1E4E79"/>
              </a:buClr>
              <a:buSzPts val="2800"/>
              <a:defRPr/>
            </a:pPr>
            <a:r>
              <a:rPr lang="fr-FR" sz="2400" dirty="0">
                <a:latin typeface="Century Gothic"/>
                <a:ea typeface="Century Gothic"/>
                <a:cs typeface="Century Gothic"/>
                <a:sym typeface="Century Gothic"/>
              </a:rPr>
              <a:t>La France est la deuxième destination touristique la plus visitée par les anglais.</a:t>
            </a:r>
          </a:p>
        </p:txBody>
      </p:sp>
      <p:sp>
        <p:nvSpPr>
          <p:cNvPr id="24" name="TextBox 23">
            <a:extLst>
              <a:ext uri="{FF2B5EF4-FFF2-40B4-BE49-F238E27FC236}">
                <a16:creationId xmlns:a16="http://schemas.microsoft.com/office/drawing/2014/main" id="{F57BB314-A0C6-43A7-EB6D-F996EE633772}"/>
              </a:ext>
            </a:extLst>
          </p:cNvPr>
          <p:cNvSpPr txBox="1"/>
          <p:nvPr/>
        </p:nvSpPr>
        <p:spPr>
          <a:xfrm>
            <a:off x="6737166" y="9276180"/>
            <a:ext cx="5394483" cy="2308324"/>
          </a:xfrm>
          <a:prstGeom prst="rect">
            <a:avLst/>
          </a:prstGeom>
          <a:solidFill>
            <a:srgbClr val="DCF7F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rPr>
              <a:t>Les </a:t>
            </a:r>
            <a:r>
              <a:rPr kumimoji="0" lang="en-GB" sz="2400" b="1" i="0" u="none" strike="noStrike" kern="1200" cap="none" spc="0" normalizeH="0" baseline="0" noProof="0" dirty="0">
                <a:ln>
                  <a:noFill/>
                </a:ln>
                <a:effectLst/>
                <a:uLnTx/>
                <a:uFillTx/>
                <a:latin typeface="Century Gothic" panose="020B0502020202020204" pitchFamily="34" charset="0"/>
              </a:rPr>
              <a:t>cinq</a:t>
            </a:r>
            <a:r>
              <a:rPr kumimoji="0" lang="en-GB" sz="2400" b="0" i="0" u="none" strike="noStrike" kern="1200" cap="none" spc="0" normalizeH="0" baseline="0" noProof="0" dirty="0">
                <a:ln>
                  <a:noFill/>
                </a:ln>
                <a:effectLst/>
                <a:uLnTx/>
                <a:uFillTx/>
                <a:latin typeface="Century Gothic" panose="020B0502020202020204" pitchFamily="34" charset="0"/>
              </a:rPr>
              <a:t> sites </a:t>
            </a:r>
            <a:r>
              <a:rPr kumimoji="0" lang="en-GB" sz="2400" b="0" i="0" u="none" strike="noStrike" kern="1200" cap="none" spc="0" normalizeH="0" baseline="0" noProof="0" dirty="0" err="1">
                <a:ln>
                  <a:noFill/>
                </a:ln>
                <a:effectLst/>
                <a:uLnTx/>
                <a:uFillTx/>
                <a:latin typeface="Century Gothic" panose="020B0502020202020204" pitchFamily="34" charset="0"/>
              </a:rPr>
              <a:t>touristiques</a:t>
            </a:r>
            <a:r>
              <a:rPr kumimoji="0" lang="en-GB" sz="2400" b="0" i="0" u="none" strike="noStrike" kern="1200" cap="none" spc="0" normalizeH="0" baseline="0" noProof="0" dirty="0">
                <a:ln>
                  <a:noFill/>
                </a:ln>
                <a:effectLst/>
                <a:uLnTx/>
                <a:uFillTx/>
                <a:latin typeface="Century Gothic" panose="020B0502020202020204" pitchFamily="34" charset="0"/>
              </a:rPr>
              <a:t> les plus </a:t>
            </a:r>
            <a:r>
              <a:rPr kumimoji="0" lang="en-GB" sz="2400" b="0" i="0" u="none" strike="noStrike" kern="1200" cap="none" spc="0" normalizeH="0" baseline="0" noProof="0" dirty="0" err="1">
                <a:ln>
                  <a:noFill/>
                </a:ln>
                <a:effectLst/>
                <a:uLnTx/>
                <a:uFillTx/>
                <a:latin typeface="Century Gothic" panose="020B0502020202020204" pitchFamily="34" charset="0"/>
              </a:rPr>
              <a:t>populaires</a:t>
            </a:r>
            <a:r>
              <a:rPr kumimoji="0" lang="en-GB" sz="2400" b="0" i="0" u="none" strike="noStrike" kern="1200" cap="none" spc="0" normalizeH="0" baseline="0" noProof="0" dirty="0">
                <a:ln>
                  <a:noFill/>
                </a:ln>
                <a:effectLst/>
                <a:uLnTx/>
                <a:uFillTx/>
                <a:latin typeface="Century Gothic" panose="020B0502020202020204" pitchFamily="34" charset="0"/>
              </a:rPr>
              <a:t> </a:t>
            </a:r>
            <a:r>
              <a:rPr kumimoji="0" lang="en-GB" sz="2400" b="0" i="0" u="none" strike="noStrike" kern="1200" cap="none" spc="0" normalizeH="0" baseline="0" noProof="0" dirty="0" err="1">
                <a:ln>
                  <a:noFill/>
                </a:ln>
                <a:effectLst/>
                <a:uLnTx/>
                <a:uFillTx/>
                <a:latin typeface="Century Gothic" panose="020B0502020202020204" pitchFamily="34" charset="0"/>
              </a:rPr>
              <a:t>sont</a:t>
            </a:r>
            <a:r>
              <a:rPr kumimoji="0" lang="en-GB" sz="2400" b="0" i="0" u="none" strike="noStrike" kern="1200" cap="none" spc="0" normalizeH="0" baseline="0" noProof="0" dirty="0">
                <a:ln>
                  <a:noFill/>
                </a:ln>
                <a:effectLst/>
                <a:uLnTx/>
                <a:uFillTx/>
                <a:latin typeface="Century Gothic" panose="020B0502020202020204" pitchFamily="34" charset="0"/>
              </a:rPr>
              <a:t>: </a:t>
            </a:r>
            <a:br>
              <a:rPr kumimoji="0" lang="en-GB" sz="2400" b="0" i="0" u="none" strike="noStrike" kern="1200" cap="none" spc="0" normalizeH="0" baseline="0" noProof="0" dirty="0">
                <a:ln>
                  <a:noFill/>
                </a:ln>
                <a:effectLst/>
                <a:uLnTx/>
                <a:uFillTx/>
                <a:latin typeface="Century Gothic" panose="020B0502020202020204" pitchFamily="34" charset="0"/>
              </a:rPr>
            </a:br>
            <a:r>
              <a:rPr kumimoji="0" lang="en-GB" sz="2400" b="0" i="0" u="none" strike="noStrike" kern="1200" cap="none" spc="0" normalizeH="0" baseline="0" noProof="0" dirty="0">
                <a:ln>
                  <a:noFill/>
                </a:ln>
                <a:effectLst/>
                <a:uLnTx/>
                <a:uFillTx/>
                <a:latin typeface="Century Gothic" panose="020B0502020202020204" pitchFamily="34" charset="0"/>
              </a:rPr>
              <a:t>Disneyland Paris, le </a:t>
            </a:r>
            <a:r>
              <a:rPr kumimoji="0" lang="en-GB" sz="2400" b="0" i="0" u="none" strike="noStrike" kern="1200" cap="none" spc="0" normalizeH="0" baseline="0" noProof="0" dirty="0" err="1">
                <a:ln>
                  <a:noFill/>
                </a:ln>
                <a:effectLst/>
                <a:uLnTx/>
                <a:uFillTx/>
                <a:latin typeface="Century Gothic" panose="020B0502020202020204" pitchFamily="34" charset="0"/>
              </a:rPr>
              <a:t>musée</a:t>
            </a:r>
            <a:r>
              <a:rPr kumimoji="0" lang="en-GB" sz="2400" b="0" i="0" u="none" strike="noStrike" kern="1200" cap="none" spc="0" normalizeH="0" baseline="0" noProof="0" dirty="0">
                <a:ln>
                  <a:noFill/>
                </a:ln>
                <a:effectLst/>
                <a:uLnTx/>
                <a:uFillTx/>
                <a:latin typeface="Century Gothic" panose="020B0502020202020204" pitchFamily="34" charset="0"/>
              </a:rPr>
              <a:t> du Louvre, le château de Versailles, la tour Eiffel et le Centre Pompidou. </a:t>
            </a:r>
            <a:br>
              <a:rPr kumimoji="0" lang="en-GB" sz="2400" b="0" i="0" u="none" strike="noStrike" kern="1200" cap="none" spc="0" normalizeH="0" baseline="0" noProof="0" dirty="0">
                <a:ln>
                  <a:noFill/>
                </a:ln>
                <a:effectLst/>
                <a:uLnTx/>
                <a:uFillTx/>
                <a:latin typeface="Century Gothic" panose="020B0502020202020204" pitchFamily="34" charset="0"/>
              </a:rPr>
            </a:br>
            <a:r>
              <a:rPr kumimoji="0" lang="en-GB" sz="2400" b="0" i="0" u="none" strike="noStrike" kern="1200" cap="none" spc="0" normalizeH="0" baseline="0" noProof="0" dirty="0" err="1">
                <a:ln>
                  <a:noFill/>
                </a:ln>
                <a:effectLst/>
                <a:uLnTx/>
                <a:uFillTx/>
                <a:latin typeface="Century Gothic" panose="020B0502020202020204" pitchFamily="34" charset="0"/>
              </a:rPr>
              <a:t>Ils</a:t>
            </a:r>
            <a:r>
              <a:rPr kumimoji="0" lang="en-GB" sz="2400" b="0" i="0" u="none" strike="noStrike" kern="1200" cap="none" spc="0" normalizeH="0" baseline="0" noProof="0" dirty="0">
                <a:ln>
                  <a:noFill/>
                </a:ln>
                <a:effectLst/>
                <a:uLnTx/>
                <a:uFillTx/>
                <a:latin typeface="Century Gothic" panose="020B0502020202020204" pitchFamily="34" charset="0"/>
              </a:rPr>
              <a:t> </a:t>
            </a:r>
            <a:r>
              <a:rPr kumimoji="0" lang="en-GB" sz="2400" b="0" i="0" u="none" strike="noStrike" kern="1200" cap="none" spc="0" normalizeH="0" baseline="0" noProof="0" dirty="0" err="1">
                <a:ln>
                  <a:noFill/>
                </a:ln>
                <a:effectLst/>
                <a:uLnTx/>
                <a:uFillTx/>
                <a:latin typeface="Century Gothic" panose="020B0502020202020204" pitchFamily="34" charset="0"/>
              </a:rPr>
              <a:t>sont</a:t>
            </a:r>
            <a:r>
              <a:rPr kumimoji="0" lang="en-GB" sz="2400" b="0" i="0" u="none" strike="noStrike" kern="1200" cap="none" spc="0" normalizeH="0" baseline="0" noProof="0" dirty="0">
                <a:ln>
                  <a:noFill/>
                </a:ln>
                <a:effectLst/>
                <a:uLnTx/>
                <a:uFillTx/>
                <a:latin typeface="Century Gothic" panose="020B0502020202020204" pitchFamily="34" charset="0"/>
              </a:rPr>
              <a:t> </a:t>
            </a:r>
            <a:r>
              <a:rPr kumimoji="0" lang="en-GB" sz="2400" b="0" i="0" u="none" strike="noStrike" kern="1200" cap="none" spc="0" normalizeH="0" baseline="0" noProof="0" dirty="0" err="1">
                <a:ln>
                  <a:noFill/>
                </a:ln>
                <a:effectLst/>
                <a:uLnTx/>
                <a:uFillTx/>
                <a:latin typeface="Century Gothic" panose="020B0502020202020204" pitchFamily="34" charset="0"/>
              </a:rPr>
              <a:t>tous</a:t>
            </a:r>
            <a:r>
              <a:rPr kumimoji="0" lang="en-GB" sz="2400" b="0" i="0" u="none" strike="noStrike" kern="1200" cap="none" spc="0" normalizeH="0" baseline="0" noProof="0" dirty="0">
                <a:ln>
                  <a:noFill/>
                </a:ln>
                <a:effectLst/>
                <a:uLnTx/>
                <a:uFillTx/>
                <a:latin typeface="Century Gothic" panose="020B0502020202020204" pitchFamily="34" charset="0"/>
              </a:rPr>
              <a:t> à </a:t>
            </a:r>
            <a:r>
              <a:rPr kumimoji="0" lang="en-GB" sz="2400" b="0" i="0" u="none" strike="noStrike" kern="1200" cap="none" spc="0" normalizeH="0" baseline="0" noProof="0" dirty="0" err="1">
                <a:ln>
                  <a:noFill/>
                </a:ln>
                <a:effectLst/>
                <a:uLnTx/>
                <a:uFillTx/>
                <a:latin typeface="Century Gothic" panose="020B0502020202020204" pitchFamily="34" charset="0"/>
              </a:rPr>
              <a:t>ou</a:t>
            </a:r>
            <a:r>
              <a:rPr kumimoji="0" lang="en-GB" sz="2400" b="0" i="0" u="none" strike="noStrike" kern="1200" cap="none" spc="0" normalizeH="0" baseline="0" noProof="0" dirty="0">
                <a:ln>
                  <a:noFill/>
                </a:ln>
                <a:effectLst/>
                <a:uLnTx/>
                <a:uFillTx/>
                <a:latin typeface="Century Gothic" panose="020B0502020202020204" pitchFamily="34" charset="0"/>
              </a:rPr>
              <a:t> </a:t>
            </a:r>
            <a:r>
              <a:rPr kumimoji="0" lang="en-GB" sz="2400" b="0" i="0" u="none" strike="noStrike" kern="1200" cap="none" spc="0" normalizeH="0" baseline="0" noProof="0" dirty="0" err="1">
                <a:ln>
                  <a:noFill/>
                </a:ln>
                <a:effectLst/>
                <a:uLnTx/>
                <a:uFillTx/>
                <a:latin typeface="Century Gothic" panose="020B0502020202020204" pitchFamily="34" charset="0"/>
              </a:rPr>
              <a:t>près</a:t>
            </a:r>
            <a:r>
              <a:rPr kumimoji="0" lang="en-GB" sz="2400" b="0" i="0" u="none" strike="noStrike" kern="1200" cap="none" spc="0" normalizeH="0" baseline="0" noProof="0" dirty="0">
                <a:ln>
                  <a:noFill/>
                </a:ln>
                <a:effectLst/>
                <a:uLnTx/>
                <a:uFillTx/>
                <a:latin typeface="Century Gothic" panose="020B0502020202020204" pitchFamily="34" charset="0"/>
              </a:rPr>
              <a:t> de Paris.</a:t>
            </a:r>
          </a:p>
        </p:txBody>
      </p:sp>
      <p:pic>
        <p:nvPicPr>
          <p:cNvPr id="25" name="Picture 24">
            <a:extLst>
              <a:ext uri="{FF2B5EF4-FFF2-40B4-BE49-F238E27FC236}">
                <a16:creationId xmlns:a16="http://schemas.microsoft.com/office/drawing/2014/main" id="{6829010A-A661-085B-7AE1-102731A9CDCE}"/>
              </a:ext>
            </a:extLst>
          </p:cNvPr>
          <p:cNvPicPr>
            <a:picLocks noChangeAspect="1"/>
          </p:cNvPicPr>
          <p:nvPr/>
        </p:nvPicPr>
        <p:blipFill>
          <a:blip r:embed="rId10"/>
          <a:stretch>
            <a:fillRect/>
          </a:stretch>
        </p:blipFill>
        <p:spPr>
          <a:xfrm>
            <a:off x="6737166" y="11653732"/>
            <a:ext cx="5517181" cy="3206765"/>
          </a:xfrm>
          <a:prstGeom prst="rect">
            <a:avLst/>
          </a:prstGeom>
        </p:spPr>
      </p:pic>
      <p:sp>
        <p:nvSpPr>
          <p:cNvPr id="26" name="TextBox 25">
            <a:extLst>
              <a:ext uri="{FF2B5EF4-FFF2-40B4-BE49-F238E27FC236}">
                <a16:creationId xmlns:a16="http://schemas.microsoft.com/office/drawing/2014/main" id="{0AFC0C63-49C2-7ED7-A014-749682586624}"/>
              </a:ext>
            </a:extLst>
          </p:cNvPr>
          <p:cNvSpPr txBox="1"/>
          <p:nvPr/>
        </p:nvSpPr>
        <p:spPr>
          <a:xfrm>
            <a:off x="100881" y="11756676"/>
            <a:ext cx="3073341" cy="3416320"/>
          </a:xfrm>
          <a:prstGeom prst="rect">
            <a:avLst/>
          </a:prstGeom>
          <a:solidFill>
            <a:srgbClr val="F2F8EE"/>
          </a:solidFill>
        </p:spPr>
        <p:txBody>
          <a:bodyPr wrap="square" rtlCol="0">
            <a:spAutoFit/>
          </a:bodyPr>
          <a:lstStyle/>
          <a:p>
            <a:pPr defTabSz="914400">
              <a:defRPr/>
            </a:pPr>
            <a:r>
              <a:rPr lang="en-GB" sz="2400" b="1" dirty="0">
                <a:latin typeface="Century Gothic" panose="020B0502020202020204" pitchFamily="34" charset="0"/>
              </a:rPr>
              <a:t>Berck-sur-Mer </a:t>
            </a:r>
            <a:r>
              <a:rPr lang="en-GB" sz="2400" dirty="0" err="1">
                <a:latin typeface="Century Gothic" panose="020B0502020202020204" pitchFamily="34" charset="0"/>
              </a:rPr>
              <a:t>est</a:t>
            </a:r>
            <a:r>
              <a:rPr lang="en-GB" sz="2400" dirty="0">
                <a:latin typeface="Century Gothic" panose="020B0502020202020204" pitchFamily="34" charset="0"/>
              </a:rPr>
              <a:t> </a:t>
            </a:r>
            <a:r>
              <a:rPr lang="en-GB" sz="2400" dirty="0" err="1">
                <a:latin typeface="Century Gothic" panose="020B0502020202020204" pitchFamily="34" charset="0"/>
              </a:rPr>
              <a:t>une</a:t>
            </a:r>
            <a:r>
              <a:rPr lang="en-GB" sz="2400" dirty="0">
                <a:latin typeface="Century Gothic" panose="020B0502020202020204" pitchFamily="34" charset="0"/>
              </a:rPr>
              <a:t> </a:t>
            </a:r>
            <a:r>
              <a:rPr lang="en-GB" sz="2400" dirty="0" err="1">
                <a:latin typeface="Century Gothic" panose="020B0502020202020204" pitchFamily="34" charset="0"/>
              </a:rPr>
              <a:t>ville</a:t>
            </a:r>
            <a:r>
              <a:rPr lang="en-GB" sz="2400" dirty="0">
                <a:latin typeface="Century Gothic" panose="020B0502020202020204" pitchFamily="34" charset="0"/>
              </a:rPr>
              <a:t> au </a:t>
            </a:r>
            <a:r>
              <a:rPr lang="en-GB" sz="2400" dirty="0" err="1">
                <a:latin typeface="Century Gothic" panose="020B0502020202020204" pitchFamily="34" charset="0"/>
              </a:rPr>
              <a:t>nord</a:t>
            </a:r>
            <a:r>
              <a:rPr lang="en-GB" sz="2400" dirty="0">
                <a:latin typeface="Century Gothic" panose="020B0502020202020204" pitchFamily="34" charset="0"/>
              </a:rPr>
              <a:t> de la France, </a:t>
            </a:r>
            <a:r>
              <a:rPr lang="en-GB" sz="2400" b="1" dirty="0">
                <a:latin typeface="Century Gothic" panose="020B0502020202020204" pitchFamily="34" charset="0"/>
              </a:rPr>
              <a:t>près de </a:t>
            </a:r>
            <a:r>
              <a:rPr lang="en-GB" sz="2400" dirty="0">
                <a:latin typeface="Century Gothic" panose="020B0502020202020204" pitchFamily="34" charset="0"/>
              </a:rPr>
              <a:t>Boulogne. La </a:t>
            </a:r>
            <a:r>
              <a:rPr lang="en-GB" sz="2400" dirty="0" err="1">
                <a:latin typeface="Century Gothic" panose="020B0502020202020204" pitchFamily="34" charset="0"/>
              </a:rPr>
              <a:t>ville</a:t>
            </a:r>
            <a:r>
              <a:rPr lang="en-GB" sz="2400" dirty="0">
                <a:latin typeface="Century Gothic" panose="020B0502020202020204" pitchFamily="34" charset="0"/>
              </a:rPr>
              <a:t> </a:t>
            </a:r>
            <a:r>
              <a:rPr lang="en-GB" sz="2400" dirty="0" err="1">
                <a:latin typeface="Century Gothic" panose="020B0502020202020204" pitchFamily="34" charset="0"/>
              </a:rPr>
              <a:t>est</a:t>
            </a:r>
            <a:r>
              <a:rPr lang="en-GB" sz="2400" dirty="0">
                <a:latin typeface="Century Gothic" panose="020B0502020202020204" pitchFamily="34" charset="0"/>
              </a:rPr>
              <a:t> </a:t>
            </a:r>
            <a:r>
              <a:rPr lang="en-GB" sz="2400" dirty="0" err="1">
                <a:latin typeface="Century Gothic" panose="020B0502020202020204" pitchFamily="34" charset="0"/>
              </a:rPr>
              <a:t>connue</a:t>
            </a:r>
            <a:r>
              <a:rPr lang="en-GB" sz="2400" dirty="0">
                <a:latin typeface="Century Gothic" panose="020B0502020202020204" pitchFamily="34" charset="0"/>
              </a:rPr>
              <a:t> pour </a:t>
            </a:r>
            <a:r>
              <a:rPr lang="en-GB" sz="2400" dirty="0" err="1">
                <a:latin typeface="Century Gothic" panose="020B0502020202020204" pitchFamily="34" charset="0"/>
              </a:rPr>
              <a:t>sa</a:t>
            </a:r>
            <a:r>
              <a:rPr lang="en-GB" sz="2400" dirty="0">
                <a:latin typeface="Century Gothic" panose="020B0502020202020204" pitchFamily="34" charset="0"/>
              </a:rPr>
              <a:t> plage et son festival des *</a:t>
            </a:r>
            <a:r>
              <a:rPr lang="en-GB" sz="2400" dirty="0" err="1">
                <a:latin typeface="Century Gothic" panose="020B0502020202020204" pitchFamily="34" charset="0"/>
              </a:rPr>
              <a:t>cerfs-volants</a:t>
            </a:r>
            <a:r>
              <a:rPr lang="en-GB" sz="2400" dirty="0">
                <a:latin typeface="Century Gothic" panose="020B0502020202020204" pitchFamily="34" charset="0"/>
              </a:rPr>
              <a:t> [*kites].</a:t>
            </a:r>
          </a:p>
        </p:txBody>
      </p:sp>
      <p:pic>
        <p:nvPicPr>
          <p:cNvPr id="27" name="Picture 26">
            <a:extLst>
              <a:ext uri="{FF2B5EF4-FFF2-40B4-BE49-F238E27FC236}">
                <a16:creationId xmlns:a16="http://schemas.microsoft.com/office/drawing/2014/main" id="{6A817673-B671-C6FB-530F-C5A64FD43739}"/>
              </a:ext>
            </a:extLst>
          </p:cNvPr>
          <p:cNvPicPr>
            <a:picLocks noChangeAspect="1"/>
          </p:cNvPicPr>
          <p:nvPr/>
        </p:nvPicPr>
        <p:blipFill rotWithShape="1">
          <a:blip r:embed="rId11"/>
          <a:srcRect b="25352"/>
          <a:stretch/>
        </p:blipFill>
        <p:spPr>
          <a:xfrm>
            <a:off x="3276184" y="11756676"/>
            <a:ext cx="3274727" cy="3790907"/>
          </a:xfrm>
          <a:prstGeom prst="rect">
            <a:avLst/>
          </a:prstGeom>
        </p:spPr>
      </p:pic>
      <p:sp>
        <p:nvSpPr>
          <p:cNvPr id="28" name="TextBox 27">
            <a:hlinkClick r:id="" action="ppaction://noaction">
              <a:snd r:embed="rId12" name="T3_W5_7.2.wav"/>
            </a:hlinkClick>
            <a:extLst>
              <a:ext uri="{FF2B5EF4-FFF2-40B4-BE49-F238E27FC236}">
                <a16:creationId xmlns:a16="http://schemas.microsoft.com/office/drawing/2014/main" id="{5451AD5E-34CC-8DB4-DBA0-49073FF66E37}"/>
              </a:ext>
            </a:extLst>
          </p:cNvPr>
          <p:cNvSpPr txBox="1"/>
          <p:nvPr/>
        </p:nvSpPr>
        <p:spPr>
          <a:xfrm>
            <a:off x="100881" y="9030988"/>
            <a:ext cx="6041342" cy="1938992"/>
          </a:xfrm>
          <a:prstGeom prst="rect">
            <a:avLst/>
          </a:prstGeom>
          <a:solidFill>
            <a:srgbClr val="F2F8EE"/>
          </a:solidFill>
          <a:ln w="3175">
            <a:noFill/>
            <a:prstDash val="sysDot"/>
          </a:ln>
        </p:spPr>
        <p:txBody>
          <a:bodyPr wrap="square" rtlCol="0">
            <a:spAutoFit/>
          </a:bodyPr>
          <a:lstStyle/>
          <a:p>
            <a:pPr defTabSz="914400">
              <a:defRPr/>
            </a:pPr>
            <a:r>
              <a:rPr lang="en-GB" sz="2400" b="1" dirty="0" err="1">
                <a:latin typeface="Century Gothic" panose="020B0502020202020204" pitchFamily="34" charset="0"/>
              </a:rPr>
              <a:t>Jouer</a:t>
            </a:r>
            <a:r>
              <a:rPr lang="en-GB" sz="2400" dirty="0">
                <a:latin typeface="Century Gothic" panose="020B0502020202020204" pitchFamily="34" charset="0"/>
              </a:rPr>
              <a:t> (</a:t>
            </a:r>
            <a:r>
              <a:rPr lang="en-GB" sz="2400" dirty="0" err="1">
                <a:latin typeface="Century Gothic" panose="020B0502020202020204" pitchFamily="34" charset="0"/>
              </a:rPr>
              <a:t>ou</a:t>
            </a:r>
            <a:r>
              <a:rPr lang="en-GB" sz="2400" dirty="0">
                <a:latin typeface="Century Gothic" panose="020B0502020202020204" pitchFamily="34" charset="0"/>
              </a:rPr>
              <a:t> </a:t>
            </a:r>
            <a:r>
              <a:rPr lang="en-GB" sz="2400" b="1" dirty="0" err="1">
                <a:latin typeface="Century Gothic" panose="020B0502020202020204" pitchFamily="34" charset="0"/>
              </a:rPr>
              <a:t>sauter</a:t>
            </a:r>
            <a:r>
              <a:rPr lang="en-GB" sz="2400" dirty="0">
                <a:latin typeface="Century Gothic" panose="020B0502020202020204" pitchFamily="34" charset="0"/>
              </a:rPr>
              <a:t>*) </a:t>
            </a:r>
            <a:r>
              <a:rPr lang="en-GB" sz="2400" b="1" dirty="0">
                <a:latin typeface="Century Gothic" panose="020B0502020202020204" pitchFamily="34" charset="0"/>
              </a:rPr>
              <a:t>à la corde </a:t>
            </a:r>
            <a:br>
              <a:rPr lang="en-GB" sz="2400" b="1" dirty="0">
                <a:latin typeface="Century Gothic" panose="020B0502020202020204" pitchFamily="34" charset="0"/>
              </a:rPr>
            </a:br>
            <a:r>
              <a:rPr lang="en-GB" sz="2400" dirty="0" err="1">
                <a:latin typeface="Century Gothic" panose="020B0502020202020204" pitchFamily="34" charset="0"/>
              </a:rPr>
              <a:t>est</a:t>
            </a:r>
            <a:r>
              <a:rPr lang="en-GB" sz="2400" dirty="0">
                <a:latin typeface="Century Gothic" panose="020B0502020202020204" pitchFamily="34" charset="0"/>
              </a:rPr>
              <a:t> très </a:t>
            </a:r>
            <a:r>
              <a:rPr lang="en-GB" sz="2400" dirty="0" err="1">
                <a:latin typeface="Century Gothic" panose="020B0502020202020204" pitchFamily="34" charset="0"/>
              </a:rPr>
              <a:t>populaire</a:t>
            </a:r>
            <a:r>
              <a:rPr lang="en-GB" sz="2400" dirty="0">
                <a:latin typeface="Century Gothic" panose="020B0502020202020204" pitchFamily="34" charset="0"/>
              </a:rPr>
              <a:t> à </a:t>
            </a:r>
            <a:r>
              <a:rPr lang="en-GB" sz="2400" dirty="0" err="1">
                <a:latin typeface="Century Gothic" panose="020B0502020202020204" pitchFamily="34" charset="0"/>
              </a:rPr>
              <a:t>l’école</a:t>
            </a:r>
            <a:r>
              <a:rPr lang="en-GB" sz="2400" dirty="0">
                <a:latin typeface="Century Gothic" panose="020B0502020202020204" pitchFamily="34" charset="0"/>
              </a:rPr>
              <a:t> </a:t>
            </a:r>
            <a:r>
              <a:rPr lang="en-GB" sz="2400" dirty="0" err="1">
                <a:latin typeface="Century Gothic" panose="020B0502020202020204" pitchFamily="34" charset="0"/>
              </a:rPr>
              <a:t>primaire</a:t>
            </a:r>
            <a:r>
              <a:rPr lang="en-GB" sz="2400" dirty="0">
                <a:latin typeface="Century Gothic" panose="020B0502020202020204" pitchFamily="34" charset="0"/>
              </a:rPr>
              <a:t> </a:t>
            </a:r>
            <a:r>
              <a:rPr lang="en-GB" sz="2400" dirty="0" err="1">
                <a:latin typeface="Century Gothic" panose="020B0502020202020204" pitchFamily="34" charset="0"/>
              </a:rPr>
              <a:t>en</a:t>
            </a:r>
            <a:r>
              <a:rPr lang="en-GB" sz="2400" dirty="0">
                <a:latin typeface="Century Gothic" panose="020B0502020202020204" pitchFamily="34" charset="0"/>
              </a:rPr>
              <a:t> France. C’est </a:t>
            </a:r>
            <a:r>
              <a:rPr lang="en-GB" sz="2400" dirty="0" err="1">
                <a:latin typeface="Century Gothic" panose="020B0502020202020204" pitchFamily="34" charset="0"/>
              </a:rPr>
              <a:t>une</a:t>
            </a:r>
            <a:r>
              <a:rPr lang="en-GB" sz="2400" dirty="0">
                <a:latin typeface="Century Gothic" panose="020B0502020202020204" pitchFamily="34" charset="0"/>
              </a:rPr>
              <a:t> </a:t>
            </a:r>
            <a:r>
              <a:rPr lang="en-GB" sz="2400" dirty="0" err="1">
                <a:latin typeface="Century Gothic" panose="020B0502020202020204" pitchFamily="34" charset="0"/>
              </a:rPr>
              <a:t>forme</a:t>
            </a:r>
            <a:r>
              <a:rPr lang="en-GB" sz="2400" dirty="0">
                <a:latin typeface="Century Gothic" panose="020B0502020202020204" pitchFamily="34" charset="0"/>
              </a:rPr>
              <a:t> </a:t>
            </a:r>
            <a:r>
              <a:rPr lang="en-GB" sz="2400" dirty="0" err="1">
                <a:latin typeface="Century Gothic" panose="020B0502020202020204" pitchFamily="34" charset="0"/>
              </a:rPr>
              <a:t>d’exercice</a:t>
            </a:r>
            <a:r>
              <a:rPr lang="en-GB" sz="2400" dirty="0">
                <a:latin typeface="Century Gothic" panose="020B0502020202020204" pitchFamily="34" charset="0"/>
              </a:rPr>
              <a:t> cardio et </a:t>
            </a:r>
            <a:r>
              <a:rPr lang="en-GB" sz="2400" dirty="0" err="1">
                <a:latin typeface="Century Gothic" panose="020B0502020202020204" pitchFamily="34" charset="0"/>
              </a:rPr>
              <a:t>c’est</a:t>
            </a:r>
            <a:r>
              <a:rPr lang="en-GB" sz="2400" dirty="0">
                <a:latin typeface="Century Gothic" panose="020B0502020202020204" pitchFamily="34" charset="0"/>
              </a:rPr>
              <a:t> un sport </a:t>
            </a:r>
            <a:r>
              <a:rPr lang="en-GB" sz="2400" dirty="0" err="1">
                <a:latin typeface="Century Gothic" panose="020B0502020202020204" pitchFamily="34" charset="0"/>
              </a:rPr>
              <a:t>idéal</a:t>
            </a:r>
            <a:r>
              <a:rPr lang="en-GB" sz="2400" dirty="0">
                <a:latin typeface="Century Gothic" panose="020B0502020202020204" pitchFamily="34" charset="0"/>
              </a:rPr>
              <a:t> pour </a:t>
            </a:r>
            <a:r>
              <a:rPr lang="en-GB" sz="2400" dirty="0" err="1">
                <a:latin typeface="Century Gothic" panose="020B0502020202020204" pitchFamily="34" charset="0"/>
              </a:rPr>
              <a:t>rester</a:t>
            </a:r>
            <a:r>
              <a:rPr lang="en-GB" sz="2400" dirty="0">
                <a:latin typeface="Century Gothic" panose="020B0502020202020204" pitchFamily="34" charset="0"/>
              </a:rPr>
              <a:t> </a:t>
            </a:r>
            <a:r>
              <a:rPr lang="en-GB" sz="2400" dirty="0" err="1">
                <a:latin typeface="Century Gothic" panose="020B0502020202020204" pitchFamily="34" charset="0"/>
              </a:rPr>
              <a:t>en</a:t>
            </a:r>
            <a:r>
              <a:rPr lang="en-GB" sz="2400" dirty="0">
                <a:latin typeface="Century Gothic" panose="020B0502020202020204" pitchFamily="34" charset="0"/>
              </a:rPr>
              <a:t> bonne santé.</a:t>
            </a:r>
          </a:p>
        </p:txBody>
      </p:sp>
      <p:pic>
        <p:nvPicPr>
          <p:cNvPr id="29" name="Graphic 28" descr="Skipping Rope with solid fill">
            <a:extLst>
              <a:ext uri="{FF2B5EF4-FFF2-40B4-BE49-F238E27FC236}">
                <a16:creationId xmlns:a16="http://schemas.microsoft.com/office/drawing/2014/main" id="{12E54AB1-ACA5-93BE-E6DD-54EDD7E4467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67762" y="10070822"/>
            <a:ext cx="1583149" cy="1583149"/>
          </a:xfrm>
          <a:prstGeom prst="rect">
            <a:avLst/>
          </a:prstGeom>
        </p:spPr>
      </p:pic>
      <p:sp>
        <p:nvSpPr>
          <p:cNvPr id="30" name="Google Shape;169;p8">
            <a:extLst>
              <a:ext uri="{FF2B5EF4-FFF2-40B4-BE49-F238E27FC236}">
                <a16:creationId xmlns:a16="http://schemas.microsoft.com/office/drawing/2014/main" id="{1864A8CC-C65D-1BE5-5F04-5464013E915B}"/>
              </a:ext>
            </a:extLst>
          </p:cNvPr>
          <p:cNvSpPr txBox="1"/>
          <p:nvPr/>
        </p:nvSpPr>
        <p:spPr>
          <a:xfrm>
            <a:off x="276409" y="6874387"/>
            <a:ext cx="5083567" cy="1569620"/>
          </a:xfrm>
          <a:prstGeom prst="rect">
            <a:avLst/>
          </a:prstGeom>
          <a:solidFill>
            <a:srgbClr val="F2F8EE"/>
          </a:solidFill>
          <a:ln>
            <a:noFill/>
          </a:ln>
        </p:spPr>
        <p:txBody>
          <a:bodyPr spcFirstLastPara="1" wrap="square" lIns="91425" tIns="45700" rIns="91425" bIns="45700" anchor="t" anchorCtr="0">
            <a:spAutoFit/>
          </a:bodyPr>
          <a:lstStyle/>
          <a:p>
            <a:pPr defTabSz="914400">
              <a:buClr>
                <a:srgbClr val="1E4E79"/>
              </a:buClr>
              <a:buSzPts val="2800"/>
              <a:defRPr/>
            </a:pPr>
            <a:r>
              <a:rPr lang="en-GB" sz="2400" b="1" dirty="0">
                <a:latin typeface="Century Gothic"/>
                <a:ea typeface="Century Gothic"/>
                <a:cs typeface="Century Gothic"/>
                <a:sym typeface="Century Gothic"/>
              </a:rPr>
              <a:t>Faire la </a:t>
            </a:r>
            <a:r>
              <a:rPr lang="en-GB" sz="2400" b="1" dirty="0" err="1">
                <a:latin typeface="Century Gothic"/>
                <a:ea typeface="Century Gothic"/>
                <a:cs typeface="Century Gothic"/>
                <a:sym typeface="Century Gothic"/>
              </a:rPr>
              <a:t>grasse</a:t>
            </a:r>
            <a:r>
              <a:rPr lang="en-GB" sz="2400" b="1" dirty="0">
                <a:latin typeface="Century Gothic"/>
                <a:ea typeface="Century Gothic"/>
                <a:cs typeface="Century Gothic"/>
                <a:sym typeface="Century Gothic"/>
              </a:rPr>
              <a:t> matinée </a:t>
            </a:r>
            <a:r>
              <a:rPr lang="en-GB" sz="2400" dirty="0">
                <a:latin typeface="Century Gothic"/>
                <a:ea typeface="Century Gothic"/>
                <a:cs typeface="Century Gothic"/>
                <a:sym typeface="Century Gothic"/>
              </a:rPr>
              <a:t>literally means ‘to do the fat morning’. </a:t>
            </a:r>
            <a:r>
              <a:rPr lang="en-US" sz="2400" dirty="0">
                <a:latin typeface="Century Gothic"/>
                <a:ea typeface="Century Gothic"/>
                <a:cs typeface="Century Gothic"/>
                <a:sym typeface="Century Gothic"/>
              </a:rPr>
              <a:t>French-speaking people say this to mean ‘</a:t>
            </a:r>
            <a:r>
              <a:rPr lang="en-US" sz="2400" b="1" dirty="0">
                <a:latin typeface="Century Gothic"/>
                <a:ea typeface="Century Gothic"/>
                <a:cs typeface="Century Gothic"/>
                <a:sym typeface="Century Gothic"/>
              </a:rPr>
              <a:t>to have a lie-in</a:t>
            </a:r>
            <a:r>
              <a:rPr lang="en-US" sz="2400" dirty="0">
                <a:latin typeface="Century Gothic"/>
                <a:ea typeface="Century Gothic"/>
                <a:cs typeface="Century Gothic"/>
                <a:sym typeface="Century Gothic"/>
              </a:rPr>
              <a:t>’.</a:t>
            </a:r>
          </a:p>
        </p:txBody>
      </p:sp>
      <p:pic>
        <p:nvPicPr>
          <p:cNvPr id="32" name="Picture 31">
            <a:extLst>
              <a:ext uri="{FF2B5EF4-FFF2-40B4-BE49-F238E27FC236}">
                <a16:creationId xmlns:a16="http://schemas.microsoft.com/office/drawing/2014/main" id="{94C0BCD9-3649-7C67-8811-B0E1E5F379A6}"/>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4695252" y="6992977"/>
            <a:ext cx="1912025" cy="1966092"/>
          </a:xfrm>
          <a:prstGeom prst="rect">
            <a:avLst/>
          </a:prstGeom>
        </p:spPr>
      </p:pic>
    </p:spTree>
    <p:extLst>
      <p:ext uri="{BB962C8B-B14F-4D97-AF65-F5344CB8AC3E}">
        <p14:creationId xmlns:p14="http://schemas.microsoft.com/office/powerpoint/2010/main" val="560352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77223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729245" y="240458"/>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6</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16" name="Picture 115">
            <a:extLst>
              <a:ext uri="{FF2B5EF4-FFF2-40B4-BE49-F238E27FC236}">
                <a16:creationId xmlns:a16="http://schemas.microsoft.com/office/drawing/2014/main" id="{812FC312-A0EB-45D2-A5F2-DBAFCE3E30CE}"/>
              </a:ext>
            </a:extLst>
          </p:cNvPr>
          <p:cNvPicPr>
            <a:picLocks noChangeAspect="1"/>
          </p:cNvPicPr>
          <p:nvPr/>
        </p:nvPicPr>
        <p:blipFill>
          <a:blip r:embed="rId3"/>
          <a:stretch>
            <a:fillRect/>
          </a:stretch>
        </p:blipFill>
        <p:spPr>
          <a:xfrm>
            <a:off x="114195" y="5791131"/>
            <a:ext cx="2377646" cy="853514"/>
          </a:xfrm>
          <a:prstGeom prst="rect">
            <a:avLst/>
          </a:prstGeom>
        </p:spPr>
      </p:pic>
      <p:sp>
        <p:nvSpPr>
          <p:cNvPr id="117" name="TextBox 116">
            <a:extLst>
              <a:ext uri="{FF2B5EF4-FFF2-40B4-BE49-F238E27FC236}">
                <a16:creationId xmlns:a16="http://schemas.microsoft.com/office/drawing/2014/main" id="{B39F79DE-A46E-49E8-8854-225B947616ED}"/>
              </a:ext>
            </a:extLst>
          </p:cNvPr>
          <p:cNvSpPr txBox="1"/>
          <p:nvPr/>
        </p:nvSpPr>
        <p:spPr>
          <a:xfrm>
            <a:off x="2395222" y="1167090"/>
            <a:ext cx="7664760" cy="830997"/>
          </a:xfrm>
          <a:prstGeom prst="rect">
            <a:avLst/>
          </a:prstGeom>
          <a:noFill/>
        </p:spPr>
        <p:txBody>
          <a:bodyPr wrap="square" rtlCol="0">
            <a:spAutoFit/>
          </a:bodyPr>
          <a:lstStyle/>
          <a:p>
            <a:pPr defTabSz="914400">
              <a:defRPr/>
            </a:pPr>
            <a:r>
              <a:rPr lang="en-GB" sz="2400" dirty="0">
                <a:solidFill>
                  <a:schemeClr val="bg2">
                    <a:lumMod val="25000"/>
                  </a:schemeClr>
                </a:solidFill>
                <a:latin typeface="Century Gothic" panose="020B0502020202020204" pitchFamily="34" charset="0"/>
              </a:rPr>
              <a:t>Read the phrase and write the letter of the matching picture. Write the correct verb in French.</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537211" y="15557164"/>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24503"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28</a:t>
              </a:r>
            </a:p>
          </p:txBody>
        </p:sp>
      </p:grpSp>
      <p:graphicFrame>
        <p:nvGraphicFramePr>
          <p:cNvPr id="3" name="Content Placeholder 4">
            <a:extLst>
              <a:ext uri="{FF2B5EF4-FFF2-40B4-BE49-F238E27FC236}">
                <a16:creationId xmlns:a16="http://schemas.microsoft.com/office/drawing/2014/main" id="{BEB66057-B213-959C-2DB9-B37CCAFECEEC}"/>
              </a:ext>
            </a:extLst>
          </p:cNvPr>
          <p:cNvGraphicFramePr>
            <a:graphicFrameLocks/>
          </p:cNvGraphicFramePr>
          <p:nvPr>
            <p:extLst>
              <p:ext uri="{D42A27DB-BD31-4B8C-83A1-F6EECF244321}">
                <p14:modId xmlns:p14="http://schemas.microsoft.com/office/powerpoint/2010/main" val="1275872679"/>
              </p:ext>
            </p:extLst>
          </p:nvPr>
        </p:nvGraphicFramePr>
        <p:xfrm>
          <a:off x="207817" y="2021879"/>
          <a:ext cx="8406651" cy="3657600"/>
        </p:xfrm>
        <a:graphic>
          <a:graphicData uri="http://schemas.openxmlformats.org/drawingml/2006/table">
            <a:tbl>
              <a:tblPr firstRow="1" bandRow="1"/>
              <a:tblGrid>
                <a:gridCol w="747418">
                  <a:extLst>
                    <a:ext uri="{9D8B030D-6E8A-4147-A177-3AD203B41FA5}">
                      <a16:colId xmlns:a16="http://schemas.microsoft.com/office/drawing/2014/main" val="20000"/>
                    </a:ext>
                  </a:extLst>
                </a:gridCol>
                <a:gridCol w="7659233">
                  <a:extLst>
                    <a:ext uri="{9D8B030D-6E8A-4147-A177-3AD203B41FA5}">
                      <a16:colId xmlns:a16="http://schemas.microsoft.com/office/drawing/2014/main" val="2548973513"/>
                    </a:ext>
                  </a:extLst>
                </a:gridCol>
              </a:tblGrid>
              <a:tr h="245496">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2400" b="1" dirty="0">
                          <a:solidFill>
                            <a:schemeClr val="tx1"/>
                          </a:solidFill>
                          <a:latin typeface="Century Gothic" panose="020B0502020202020204" pitchFamily="34" charset="0"/>
                        </a:rPr>
                        <a:t>1-</a:t>
                      </a:r>
                      <a:r>
                        <a:rPr lang="en-GB" sz="2400" b="1" dirty="0">
                          <a:solidFill>
                            <a:srgbClr val="7030A0"/>
                          </a:solidFill>
                          <a:latin typeface="Century Gothic" panose="020B0502020202020204" pitchFamily="34" charset="0"/>
                        </a:rPr>
                        <a:t>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tx1"/>
                          </a:solidFill>
                          <a:latin typeface="Century Gothic" panose="020B0502020202020204" pitchFamily="34" charset="0"/>
                        </a:rPr>
                        <a:t>Il </a:t>
                      </a:r>
                      <a:r>
                        <a:rPr lang="en-GB" sz="2400" b="1" dirty="0">
                          <a:solidFill>
                            <a:srgbClr val="7030A0"/>
                          </a:solidFill>
                          <a:latin typeface="Century Gothic" panose="020B0502020202020204" pitchFamily="34" charset="0"/>
                        </a:rPr>
                        <a:t>fait </a:t>
                      </a:r>
                      <a:r>
                        <a:rPr lang="en-GB" sz="2400" b="0" dirty="0">
                          <a:solidFill>
                            <a:schemeClr val="tx1"/>
                          </a:solidFill>
                          <a:latin typeface="Century Gothic" panose="020B0502020202020204" pitchFamily="34" charset="0"/>
                        </a:rPr>
                        <a:t>du sport…</a:t>
                      </a:r>
                      <a:r>
                        <a:rPr lang="en-GB" sz="2400" b="1" dirty="0">
                          <a:solidFill>
                            <a:srgbClr val="7030A0"/>
                          </a:solidFill>
                          <a:latin typeface="Century Gothic" panose="020B0502020202020204" pitchFamily="34" charset="0"/>
                        </a:rPr>
                        <a:t>      </a:t>
                      </a:r>
                      <a:r>
                        <a:rPr lang="en-GB" sz="2400" b="1" i="1" dirty="0">
                          <a:solidFill>
                            <a:srgbClr val="7030A0"/>
                          </a:solidFill>
                          <a:latin typeface="Century Gothic" panose="020B0502020202020204" pitchFamily="34" charset="0"/>
                        </a:rPr>
                        <a:t>because it’s fun</a:t>
                      </a:r>
                      <a:endParaRPr lang="en-GB" sz="2400" b="0" i="1" dirty="0">
                        <a:solidFill>
                          <a:schemeClr val="tx1"/>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2454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400" b="1" dirty="0">
                          <a:solidFill>
                            <a:schemeClr val="tx1"/>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Tu </a:t>
                      </a:r>
                      <a:r>
                        <a:rPr lang="en-GB" sz="2400" b="1" dirty="0">
                          <a:solidFill>
                            <a:schemeClr val="tx1"/>
                          </a:solidFill>
                          <a:latin typeface="Century Gothic" panose="020B0502020202020204" pitchFamily="34" charset="0"/>
                        </a:rPr>
                        <a:t>______ </a:t>
                      </a:r>
                      <a:r>
                        <a:rPr lang="en-GB" sz="2400" b="0" dirty="0">
                          <a:solidFill>
                            <a:schemeClr val="tx1"/>
                          </a:solidFill>
                          <a:latin typeface="Century Gothic" panose="020B0502020202020204" pitchFamily="34" charset="0"/>
                        </a:rPr>
                        <a:t>au tennis…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2454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400" b="1" dirty="0">
                          <a:solidFill>
                            <a:schemeClr val="tx1"/>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Elle </a:t>
                      </a:r>
                      <a:r>
                        <a:rPr lang="en-GB" sz="2400" b="1" dirty="0">
                          <a:solidFill>
                            <a:schemeClr val="tx1"/>
                          </a:solidFill>
                          <a:latin typeface="Century Gothic" panose="020B0502020202020204" pitchFamily="34" charset="0"/>
                        </a:rPr>
                        <a:t>______ </a:t>
                      </a:r>
                      <a:r>
                        <a:rPr lang="en-GB" sz="2400" b="0" dirty="0">
                          <a:solidFill>
                            <a:schemeClr val="tx1"/>
                          </a:solidFill>
                          <a:latin typeface="Century Gothic" panose="020B0502020202020204" pitchFamily="34" charset="0"/>
                        </a:rPr>
                        <a:t>de la danse…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2454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400" b="1" dirty="0">
                          <a:solidFill>
                            <a:schemeClr val="tx1"/>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Je</a:t>
                      </a:r>
                      <a:r>
                        <a:rPr lang="en-GB" sz="2400" b="1" dirty="0">
                          <a:solidFill>
                            <a:schemeClr val="tx1"/>
                          </a:solidFill>
                          <a:latin typeface="Century Gothic" panose="020B0502020202020204" pitchFamily="34" charset="0"/>
                        </a:rPr>
                        <a:t> ______ </a:t>
                      </a:r>
                      <a:r>
                        <a:rPr lang="en-GB" sz="2400" b="0" dirty="0">
                          <a:solidFill>
                            <a:schemeClr val="tx1"/>
                          </a:solidFill>
                          <a:latin typeface="Century Gothic" panose="020B0502020202020204" pitchFamily="34" charset="0"/>
                        </a:rPr>
                        <a:t>du </a:t>
                      </a:r>
                      <a:r>
                        <a:rPr lang="en-GB" sz="2400" b="0" dirty="0" err="1">
                          <a:solidFill>
                            <a:schemeClr val="tx1"/>
                          </a:solidFill>
                          <a:latin typeface="Century Gothic" panose="020B0502020202020204" pitchFamily="34" charset="0"/>
                        </a:rPr>
                        <a:t>vélo</a:t>
                      </a:r>
                      <a:r>
                        <a:rPr lang="en-GB" sz="2400" b="0" dirty="0">
                          <a:solidFill>
                            <a:schemeClr val="tx1"/>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2454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400" b="1" dirty="0">
                          <a:solidFill>
                            <a:schemeClr val="tx1"/>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Je </a:t>
                      </a:r>
                      <a:r>
                        <a:rPr lang="en-GB" sz="2400" b="1" dirty="0">
                          <a:solidFill>
                            <a:schemeClr val="tx1"/>
                          </a:solidFill>
                          <a:latin typeface="Century Gothic" panose="020B0502020202020204" pitchFamily="34" charset="0"/>
                        </a:rPr>
                        <a:t>______ </a:t>
                      </a:r>
                      <a:r>
                        <a:rPr lang="en-GB" sz="2400" b="0" dirty="0">
                          <a:solidFill>
                            <a:schemeClr val="tx1"/>
                          </a:solidFill>
                          <a:latin typeface="Century Gothic" panose="020B0502020202020204" pitchFamily="34" charset="0"/>
                        </a:rPr>
                        <a:t>à la corde…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2454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400" b="1" dirty="0">
                          <a:solidFill>
                            <a:schemeClr val="tx1"/>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Il </a:t>
                      </a:r>
                      <a:r>
                        <a:rPr lang="en-GB" sz="2400" b="1" dirty="0">
                          <a:solidFill>
                            <a:schemeClr val="tx1"/>
                          </a:solidFill>
                          <a:latin typeface="Century Gothic" panose="020B0502020202020204" pitchFamily="34" charset="0"/>
                        </a:rPr>
                        <a:t>______ </a:t>
                      </a:r>
                      <a:r>
                        <a:rPr lang="en-GB" sz="2400" b="0" dirty="0">
                          <a:solidFill>
                            <a:schemeClr val="tx1"/>
                          </a:solidFill>
                          <a:latin typeface="Century Gothic" panose="020B0502020202020204" pitchFamily="34" charset="0"/>
                        </a:rPr>
                        <a:t>au foot…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2454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400" b="1" dirty="0">
                          <a:solidFill>
                            <a:schemeClr val="tx1"/>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Elle </a:t>
                      </a:r>
                      <a:r>
                        <a:rPr lang="en-GB" sz="2400" b="1" dirty="0">
                          <a:solidFill>
                            <a:schemeClr val="tx1"/>
                          </a:solidFill>
                          <a:latin typeface="Century Gothic" panose="020B0502020202020204" pitchFamily="34" charset="0"/>
                        </a:rPr>
                        <a:t>______ </a:t>
                      </a:r>
                      <a:r>
                        <a:rPr lang="en-GB" sz="2400" b="0" dirty="0">
                          <a:solidFill>
                            <a:schemeClr val="tx1"/>
                          </a:solidFill>
                          <a:latin typeface="Century Gothic" panose="020B0502020202020204" pitchFamily="34" charset="0"/>
                        </a:rPr>
                        <a:t>de la </a:t>
                      </a:r>
                      <a:r>
                        <a:rPr lang="en-GB" sz="2400" b="0" dirty="0" err="1">
                          <a:solidFill>
                            <a:schemeClr val="tx1"/>
                          </a:solidFill>
                          <a:latin typeface="Century Gothic" panose="020B0502020202020204" pitchFamily="34" charset="0"/>
                        </a:rPr>
                        <a:t>guitare</a:t>
                      </a:r>
                      <a:r>
                        <a:rPr lang="en-GB" sz="2400" b="0" dirty="0">
                          <a:solidFill>
                            <a:schemeClr val="tx1"/>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2454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400" b="1" dirty="0">
                          <a:solidFill>
                            <a:schemeClr val="tx1"/>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tx1"/>
                          </a:solidFill>
                          <a:latin typeface="Century Gothic" panose="020B0502020202020204" pitchFamily="34" charset="0"/>
                        </a:rPr>
                        <a:t>Je </a:t>
                      </a:r>
                      <a:r>
                        <a:rPr lang="en-GB" sz="2400" b="1" dirty="0">
                          <a:solidFill>
                            <a:schemeClr val="tx1"/>
                          </a:solidFill>
                          <a:latin typeface="Century Gothic" panose="020B0502020202020204" pitchFamily="34" charset="0"/>
                        </a:rPr>
                        <a:t>______ </a:t>
                      </a:r>
                      <a:r>
                        <a:rPr lang="en-GB" sz="2400" b="0" dirty="0">
                          <a:solidFill>
                            <a:schemeClr val="tx1"/>
                          </a:solidFill>
                          <a:latin typeface="Century Gothic" panose="020B0502020202020204" pitchFamily="34" charset="0"/>
                        </a:rPr>
                        <a:t>du piano…</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pic>
        <p:nvPicPr>
          <p:cNvPr id="5" name="Picture 4">
            <a:extLst>
              <a:ext uri="{FF2B5EF4-FFF2-40B4-BE49-F238E27FC236}">
                <a16:creationId xmlns:a16="http://schemas.microsoft.com/office/drawing/2014/main" id="{28C42688-0CF0-BDF7-9372-CFC1BBCFCA90}"/>
              </a:ext>
            </a:extLst>
          </p:cNvPr>
          <p:cNvPicPr>
            <a:picLocks noChangeAspect="1"/>
          </p:cNvPicPr>
          <p:nvPr/>
        </p:nvPicPr>
        <p:blipFill>
          <a:blip r:embed="rId6"/>
          <a:stretch>
            <a:fillRect/>
          </a:stretch>
        </p:blipFill>
        <p:spPr>
          <a:xfrm>
            <a:off x="8663877" y="2213026"/>
            <a:ext cx="3444539" cy="2987299"/>
          </a:xfrm>
          <a:prstGeom prst="rect">
            <a:avLst/>
          </a:prstGeom>
        </p:spPr>
      </p:pic>
      <p:grpSp>
        <p:nvGrpSpPr>
          <p:cNvPr id="6" name="Group 5">
            <a:extLst>
              <a:ext uri="{FF2B5EF4-FFF2-40B4-BE49-F238E27FC236}">
                <a16:creationId xmlns:a16="http://schemas.microsoft.com/office/drawing/2014/main" id="{3BB0708C-8E2D-2446-6B19-416DBF9BB02A}"/>
              </a:ext>
            </a:extLst>
          </p:cNvPr>
          <p:cNvGrpSpPr/>
          <p:nvPr/>
        </p:nvGrpSpPr>
        <p:grpSpPr>
          <a:xfrm>
            <a:off x="196575" y="1067697"/>
            <a:ext cx="2268556" cy="862054"/>
            <a:chOff x="314909" y="12083263"/>
            <a:chExt cx="2268556" cy="862054"/>
          </a:xfrm>
        </p:grpSpPr>
        <p:sp>
          <p:nvSpPr>
            <p:cNvPr id="7" name="Title 1">
              <a:extLst>
                <a:ext uri="{FF2B5EF4-FFF2-40B4-BE49-F238E27FC236}">
                  <a16:creationId xmlns:a16="http://schemas.microsoft.com/office/drawing/2014/main" id="{BA2CB2BD-BBF4-3D90-EF36-80594D670E96}"/>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9" name="Picture 8" descr="A logo of a book&#10;&#10;Description automatically generated with low confidence">
              <a:extLst>
                <a:ext uri="{FF2B5EF4-FFF2-40B4-BE49-F238E27FC236}">
                  <a16:creationId xmlns:a16="http://schemas.microsoft.com/office/drawing/2014/main" id="{AAB90136-BFAF-4FFB-3A71-FFC5AEEAA2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12" name="Picture 11">
            <a:extLst>
              <a:ext uri="{FF2B5EF4-FFF2-40B4-BE49-F238E27FC236}">
                <a16:creationId xmlns:a16="http://schemas.microsoft.com/office/drawing/2014/main" id="{69EB7C61-6848-3873-39B4-BDC365B7AB5C}"/>
              </a:ext>
            </a:extLst>
          </p:cNvPr>
          <p:cNvPicPr>
            <a:picLocks noChangeAspect="1"/>
          </p:cNvPicPr>
          <p:nvPr/>
        </p:nvPicPr>
        <p:blipFill>
          <a:blip r:embed="rId8"/>
          <a:stretch>
            <a:fillRect/>
          </a:stretch>
        </p:blipFill>
        <p:spPr>
          <a:xfrm>
            <a:off x="10059982" y="1013796"/>
            <a:ext cx="2048434" cy="847417"/>
          </a:xfrm>
          <a:prstGeom prst="rect">
            <a:avLst/>
          </a:prstGeom>
        </p:spPr>
      </p:pic>
      <p:sp>
        <p:nvSpPr>
          <p:cNvPr id="13" name="TextBox 12">
            <a:extLst>
              <a:ext uri="{FF2B5EF4-FFF2-40B4-BE49-F238E27FC236}">
                <a16:creationId xmlns:a16="http://schemas.microsoft.com/office/drawing/2014/main" id="{B928E31B-4F01-25C8-8B05-A81D371EE526}"/>
              </a:ext>
            </a:extLst>
          </p:cNvPr>
          <p:cNvSpPr txBox="1"/>
          <p:nvPr/>
        </p:nvSpPr>
        <p:spPr>
          <a:xfrm>
            <a:off x="2491841" y="5983857"/>
            <a:ext cx="7664760" cy="461665"/>
          </a:xfrm>
          <a:prstGeom prst="rect">
            <a:avLst/>
          </a:prstGeom>
          <a:noFill/>
        </p:spPr>
        <p:txBody>
          <a:bodyPr wrap="square" rtlCol="0">
            <a:spAutoFit/>
          </a:bodyPr>
          <a:lstStyle/>
          <a:p>
            <a:pPr defTabSz="914400">
              <a:defRPr/>
            </a:pPr>
            <a:r>
              <a:rPr lang="en-GB" sz="2400" dirty="0">
                <a:solidFill>
                  <a:schemeClr val="bg2">
                    <a:lumMod val="25000"/>
                  </a:schemeClr>
                </a:solidFill>
                <a:latin typeface="Century Gothic" panose="020B0502020202020204" pitchFamily="34" charset="0"/>
              </a:rPr>
              <a:t>Now listen and write the other details in English.</a:t>
            </a:r>
          </a:p>
        </p:txBody>
      </p:sp>
      <p:grpSp>
        <p:nvGrpSpPr>
          <p:cNvPr id="14" name="Group 13">
            <a:extLst>
              <a:ext uri="{FF2B5EF4-FFF2-40B4-BE49-F238E27FC236}">
                <a16:creationId xmlns:a16="http://schemas.microsoft.com/office/drawing/2014/main" id="{792688AA-72CC-C79E-191B-29AE2162BFC8}"/>
              </a:ext>
            </a:extLst>
          </p:cNvPr>
          <p:cNvGrpSpPr/>
          <p:nvPr/>
        </p:nvGrpSpPr>
        <p:grpSpPr>
          <a:xfrm>
            <a:off x="201285" y="6688795"/>
            <a:ext cx="2957045" cy="672351"/>
            <a:chOff x="1639842" y="1416995"/>
            <a:chExt cx="1801949" cy="409714"/>
          </a:xfrm>
        </p:grpSpPr>
        <p:sp>
          <p:nvSpPr>
            <p:cNvPr id="15" name="Google Shape;112;p3">
              <a:extLst>
                <a:ext uri="{FF2B5EF4-FFF2-40B4-BE49-F238E27FC236}">
                  <a16:creationId xmlns:a16="http://schemas.microsoft.com/office/drawing/2014/main" id="{D0E5D43A-FF13-1A53-9E08-D147724866FF}"/>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6" name="Google Shape;111;p3" descr="Speech Icon, Voice, Talking, Audio, Speech">
              <a:extLst>
                <a:ext uri="{FF2B5EF4-FFF2-40B4-BE49-F238E27FC236}">
                  <a16:creationId xmlns:a16="http://schemas.microsoft.com/office/drawing/2014/main" id="{F332451B-8AB4-E817-19BD-59F598660415}"/>
                </a:ext>
              </a:extLst>
            </p:cNvPr>
            <p:cNvPicPr preferRelativeResize="0"/>
            <p:nvPr/>
          </p:nvPicPr>
          <p:blipFill rotWithShape="1">
            <a:blip r:embed="rId9">
              <a:alphaModFix/>
            </a:blip>
            <a:srcRect/>
            <a:stretch/>
          </p:blipFill>
          <p:spPr>
            <a:xfrm>
              <a:off x="1639842" y="1416995"/>
              <a:ext cx="520475" cy="409714"/>
            </a:xfrm>
            <a:prstGeom prst="rect">
              <a:avLst/>
            </a:prstGeom>
            <a:noFill/>
            <a:ln>
              <a:noFill/>
            </a:ln>
          </p:spPr>
        </p:pic>
        <p:sp>
          <p:nvSpPr>
            <p:cNvPr id="17" name="TextBox 16">
              <a:extLst>
                <a:ext uri="{FF2B5EF4-FFF2-40B4-BE49-F238E27FC236}">
                  <a16:creationId xmlns:a16="http://schemas.microsoft.com/office/drawing/2014/main" id="{0D2F21DE-DB84-8A17-3F54-43513B5AFF0C}"/>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8" name="TextBox 17">
            <a:extLst>
              <a:ext uri="{FF2B5EF4-FFF2-40B4-BE49-F238E27FC236}">
                <a16:creationId xmlns:a16="http://schemas.microsoft.com/office/drawing/2014/main" id="{E7F69143-CE94-3A5C-EEA0-4408D6E28B55}"/>
              </a:ext>
            </a:extLst>
          </p:cNvPr>
          <p:cNvSpPr txBox="1"/>
          <p:nvPr/>
        </p:nvSpPr>
        <p:spPr>
          <a:xfrm>
            <a:off x="3268142" y="6800867"/>
            <a:ext cx="8650823" cy="461665"/>
          </a:xfrm>
          <a:prstGeom prst="rect">
            <a:avLst/>
          </a:prstGeom>
          <a:noFill/>
        </p:spPr>
        <p:txBody>
          <a:bodyPr wrap="square" rtlCol="0">
            <a:spAutoFit/>
          </a:bodyPr>
          <a:lstStyle/>
          <a:p>
            <a:pPr>
              <a:defRPr/>
            </a:pPr>
            <a:r>
              <a:rPr kumimoji="0" lang="en-GB" sz="240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Prononce</a:t>
            </a: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les questions.</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19" name="Speech Bubble: Rectangle with Corners Rounded 18">
            <a:extLst>
              <a:ext uri="{FF2B5EF4-FFF2-40B4-BE49-F238E27FC236}">
                <a16:creationId xmlns:a16="http://schemas.microsoft.com/office/drawing/2014/main" id="{79CA2394-3ED1-173F-CDDB-B32E99BF841A}"/>
              </a:ext>
            </a:extLst>
          </p:cNvPr>
          <p:cNvSpPr/>
          <p:nvPr/>
        </p:nvSpPr>
        <p:spPr>
          <a:xfrm>
            <a:off x="332230" y="7580999"/>
            <a:ext cx="5201062" cy="465065"/>
          </a:xfrm>
          <a:prstGeom prst="wedgeRoundRectCallout">
            <a:avLst/>
          </a:prstGeom>
          <a:solidFill>
            <a:srgbClr val="F2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Google Shape;171;p8">
            <a:extLst>
              <a:ext uri="{FF2B5EF4-FFF2-40B4-BE49-F238E27FC236}">
                <a16:creationId xmlns:a16="http://schemas.microsoft.com/office/drawing/2014/main" id="{4718C445-D96A-5270-010E-DF9CB48175D5}"/>
              </a:ext>
            </a:extLst>
          </p:cNvPr>
          <p:cNvSpPr txBox="1"/>
          <p:nvPr/>
        </p:nvSpPr>
        <p:spPr>
          <a:xfrm>
            <a:off x="251982" y="7536940"/>
            <a:ext cx="5281310"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rPr>
              <a:t>Est-</a:t>
            </a:r>
            <a:r>
              <a:rPr kumimoji="0" lang="en-GB" sz="2400" i="0" u="none" strike="noStrike" kern="1200" cap="none" spc="0" normalizeH="0" baseline="0" noProof="0" dirty="0" err="1">
                <a:ln>
                  <a:noFill/>
                </a:ln>
                <a:effectLst/>
                <a:uLnTx/>
                <a:uFillTx/>
                <a:latin typeface="Century Gothic" panose="020B0502020202020204" pitchFamily="34" charset="0"/>
              </a:rPr>
              <a:t>ce</a:t>
            </a:r>
            <a:r>
              <a:rPr kumimoji="0" lang="en-GB" sz="2400" i="0" u="none" strike="noStrike" kern="1200" cap="none" spc="0" normalizeH="0" baseline="0" noProof="0" dirty="0">
                <a:ln>
                  <a:noFill/>
                </a:ln>
                <a:effectLst/>
                <a:uLnTx/>
                <a:uFillTx/>
                <a:latin typeface="Century Gothic" panose="020B0502020202020204" pitchFamily="34" charset="0"/>
              </a:rPr>
              <a:t> </a:t>
            </a:r>
            <a:r>
              <a:rPr kumimoji="0" lang="en-GB" sz="2400" b="1" i="0" u="none" strike="noStrike" kern="1200" cap="none" spc="0" normalizeH="0" baseline="0" noProof="0" dirty="0">
                <a:ln>
                  <a:noFill/>
                </a:ln>
                <a:effectLst/>
                <a:uLnTx/>
                <a:uFillTx/>
                <a:latin typeface="Century Gothic" panose="020B0502020202020204" pitchFamily="34" charset="0"/>
              </a:rPr>
              <a:t>qu</a:t>
            </a:r>
            <a:r>
              <a:rPr kumimoji="0" lang="en-GB" sz="2400" i="0" u="none" strike="noStrike" kern="1200" cap="none" spc="0" normalizeH="0" baseline="0" noProof="0" dirty="0">
                <a:ln>
                  <a:noFill/>
                </a:ln>
                <a:effectLst/>
                <a:uLnTx/>
                <a:uFillTx/>
                <a:latin typeface="Century Gothic" panose="020B0502020202020204" pitchFamily="34" charset="0"/>
              </a:rPr>
              <a:t>e </a:t>
            </a:r>
            <a:r>
              <a:rPr kumimoji="0" lang="en-GB" sz="2400" i="0" u="none" strike="noStrike" kern="1200" cap="none" spc="0" normalizeH="0" baseline="0" noProof="0" dirty="0" err="1">
                <a:ln>
                  <a:noFill/>
                </a:ln>
                <a:effectLst/>
                <a:uLnTx/>
                <a:uFillTx/>
                <a:latin typeface="Century Gothic" panose="020B0502020202020204" pitchFamily="34" charset="0"/>
              </a:rPr>
              <a:t>tu</a:t>
            </a:r>
            <a:r>
              <a:rPr kumimoji="0" lang="en-GB" sz="2400" i="0" u="none" strike="noStrike" kern="1200" cap="none" spc="0" normalizeH="0" baseline="0" noProof="0" dirty="0">
                <a:ln>
                  <a:noFill/>
                </a:ln>
                <a:effectLst/>
                <a:uLnTx/>
                <a:uFillTx/>
                <a:latin typeface="Century Gothic" panose="020B0502020202020204" pitchFamily="34" charset="0"/>
              </a:rPr>
              <a:t> </a:t>
            </a:r>
            <a:r>
              <a:rPr kumimoji="0" lang="en-GB" sz="2400" i="0" u="none" strike="noStrike" kern="1200" cap="none" spc="0" normalizeH="0" baseline="0" noProof="0" dirty="0" err="1">
                <a:ln>
                  <a:noFill/>
                </a:ln>
                <a:effectLst/>
                <a:uLnTx/>
                <a:uFillTx/>
                <a:latin typeface="Century Gothic" panose="020B0502020202020204" pitchFamily="34" charset="0"/>
              </a:rPr>
              <a:t>aimes</a:t>
            </a:r>
            <a:r>
              <a:rPr kumimoji="0" lang="en-GB" sz="2400" i="0" u="none" strike="noStrike" kern="1200" cap="none" spc="0" normalizeH="0" baseline="0" noProof="0" dirty="0">
                <a:ln>
                  <a:noFill/>
                </a:ln>
                <a:effectLst/>
                <a:uLnTx/>
                <a:uFillTx/>
                <a:latin typeface="Century Gothic" panose="020B0502020202020204" pitchFamily="34" charset="0"/>
              </a:rPr>
              <a:t> la musi</a:t>
            </a:r>
            <a:r>
              <a:rPr kumimoji="0" lang="en-GB" sz="2400" b="1" i="0" u="none" strike="noStrike" kern="1200" cap="none" spc="0" normalizeH="0" baseline="0" noProof="0" dirty="0">
                <a:ln>
                  <a:noFill/>
                </a:ln>
                <a:effectLst/>
                <a:uLnTx/>
                <a:uFillTx/>
                <a:latin typeface="Century Gothic" panose="020B0502020202020204" pitchFamily="34" charset="0"/>
              </a:rPr>
              <a:t>qu</a:t>
            </a:r>
            <a:r>
              <a:rPr kumimoji="0" lang="en-GB" sz="2400" i="0" u="none" strike="noStrike" kern="1200" cap="none" spc="0" normalizeH="0" baseline="0" noProof="0" dirty="0">
                <a:ln>
                  <a:noFill/>
                </a:ln>
                <a:effectLst/>
                <a:uLnTx/>
                <a:uFillTx/>
                <a:latin typeface="Century Gothic" panose="020B0502020202020204" pitchFamily="34" charset="0"/>
              </a:rPr>
              <a:t>e ?</a:t>
            </a:r>
          </a:p>
        </p:txBody>
      </p:sp>
      <p:sp>
        <p:nvSpPr>
          <p:cNvPr id="21" name="Speech Bubble: Rectangle with Corners Rounded 20">
            <a:extLst>
              <a:ext uri="{FF2B5EF4-FFF2-40B4-BE49-F238E27FC236}">
                <a16:creationId xmlns:a16="http://schemas.microsoft.com/office/drawing/2014/main" id="{0241B403-FE6A-9A5D-CBEC-CEBECDE0AD98}"/>
              </a:ext>
            </a:extLst>
          </p:cNvPr>
          <p:cNvSpPr/>
          <p:nvPr/>
        </p:nvSpPr>
        <p:spPr>
          <a:xfrm>
            <a:off x="332230" y="8262831"/>
            <a:ext cx="5753317" cy="514365"/>
          </a:xfrm>
          <a:prstGeom prst="wedgeRoundRectCallout">
            <a:avLst/>
          </a:prstGeom>
          <a:solidFill>
            <a:srgbClr val="F2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Google Shape;171;p8">
            <a:extLst>
              <a:ext uri="{FF2B5EF4-FFF2-40B4-BE49-F238E27FC236}">
                <a16:creationId xmlns:a16="http://schemas.microsoft.com/office/drawing/2014/main" id="{F67404DC-D7B1-9E57-C6B4-8E0657423A2A}"/>
              </a:ext>
            </a:extLst>
          </p:cNvPr>
          <p:cNvSpPr txBox="1"/>
          <p:nvPr/>
        </p:nvSpPr>
        <p:spPr>
          <a:xfrm>
            <a:off x="196575" y="8255929"/>
            <a:ext cx="5866496"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sng" strike="noStrike" kern="1200" cap="none" spc="0" normalizeH="0" baseline="0" noProof="0" dirty="0" err="1">
                <a:ln>
                  <a:noFill/>
                </a:ln>
                <a:effectLst/>
                <a:uLnTx/>
                <a:uFillTx/>
                <a:latin typeface="Century Gothic" panose="020B0502020202020204" pitchFamily="34" charset="0"/>
              </a:rPr>
              <a:t>Où</a:t>
            </a:r>
            <a:r>
              <a:rPr kumimoji="0" lang="en-GB" sz="2400" i="0" u="none" strike="noStrike" kern="1200" cap="none" spc="0" normalizeH="0" baseline="0" noProof="0" dirty="0">
                <a:ln>
                  <a:noFill/>
                </a:ln>
                <a:effectLst/>
                <a:uLnTx/>
                <a:uFillTx/>
                <a:latin typeface="Century Gothic" panose="020B0502020202020204" pitchFamily="34" charset="0"/>
              </a:rPr>
              <a:t> </a:t>
            </a:r>
            <a:r>
              <a:rPr kumimoji="0" lang="en-GB" sz="2400" i="0" u="none" strike="noStrike" kern="1200" cap="none" spc="0" normalizeH="0" baseline="0" noProof="0" dirty="0" err="1">
                <a:ln>
                  <a:noFill/>
                </a:ln>
                <a:effectLst/>
                <a:uLnTx/>
                <a:uFillTx/>
                <a:latin typeface="Century Gothic" panose="020B0502020202020204" pitchFamily="34" charset="0"/>
              </a:rPr>
              <a:t>est-ce</a:t>
            </a:r>
            <a:r>
              <a:rPr kumimoji="0" lang="en-GB" sz="2400" i="0" u="none" strike="noStrike" kern="1200" cap="none" spc="0" normalizeH="0" baseline="0" noProof="0" dirty="0">
                <a:ln>
                  <a:noFill/>
                </a:ln>
                <a:effectLst/>
                <a:uLnTx/>
                <a:uFillTx/>
                <a:latin typeface="Century Gothic" panose="020B0502020202020204" pitchFamily="34" charset="0"/>
              </a:rPr>
              <a:t> </a:t>
            </a:r>
            <a:r>
              <a:rPr kumimoji="0" lang="en-GB" sz="2400" b="1" i="0" u="none" strike="noStrike" kern="1200" cap="none" spc="0" normalizeH="0" baseline="0" noProof="0" dirty="0">
                <a:ln>
                  <a:noFill/>
                </a:ln>
                <a:effectLst/>
                <a:uLnTx/>
                <a:uFillTx/>
                <a:latin typeface="Century Gothic" panose="020B0502020202020204" pitchFamily="34" charset="0"/>
              </a:rPr>
              <a:t>qu</a:t>
            </a:r>
            <a:r>
              <a:rPr kumimoji="0" lang="en-GB" sz="2400" i="0" u="none" strike="noStrike" kern="1200" cap="none" spc="0" normalizeH="0" baseline="0" noProof="0" dirty="0">
                <a:ln>
                  <a:noFill/>
                </a:ln>
                <a:effectLst/>
                <a:uLnTx/>
                <a:uFillTx/>
                <a:latin typeface="Century Gothic" panose="020B0502020202020204" pitchFamily="34" charset="0"/>
              </a:rPr>
              <a:t>e </a:t>
            </a:r>
            <a:r>
              <a:rPr kumimoji="0" lang="en-GB" sz="2400" i="0" u="none" strike="noStrike" kern="1200" cap="none" spc="0" normalizeH="0" baseline="0" noProof="0" dirty="0" err="1">
                <a:ln>
                  <a:noFill/>
                </a:ln>
                <a:effectLst/>
                <a:uLnTx/>
                <a:uFillTx/>
                <a:latin typeface="Century Gothic" panose="020B0502020202020204" pitchFamily="34" charset="0"/>
              </a:rPr>
              <a:t>tu</a:t>
            </a:r>
            <a:r>
              <a:rPr kumimoji="0" lang="en-GB" sz="2400" i="0" u="none" strike="noStrike" kern="1200" cap="none" spc="0" normalizeH="0" baseline="0" noProof="0" dirty="0">
                <a:ln>
                  <a:noFill/>
                </a:ln>
                <a:effectLst/>
                <a:uLnTx/>
                <a:uFillTx/>
                <a:latin typeface="Century Gothic" panose="020B0502020202020204" pitchFamily="34" charset="0"/>
              </a:rPr>
              <a:t> </a:t>
            </a:r>
            <a:r>
              <a:rPr lang="en-GB" sz="2400" dirty="0">
                <a:latin typeface="Century Gothic" panose="020B0502020202020204" pitchFamily="34" charset="0"/>
              </a:rPr>
              <a:t>vas </a:t>
            </a:r>
            <a:r>
              <a:rPr lang="en-GB" sz="2400" dirty="0" err="1">
                <a:latin typeface="Century Gothic" panose="020B0502020202020204" pitchFamily="34" charset="0"/>
              </a:rPr>
              <a:t>cha</a:t>
            </a:r>
            <a:r>
              <a:rPr lang="en-GB" sz="2400" b="1" dirty="0" err="1">
                <a:latin typeface="Century Gothic" panose="020B0502020202020204" pitchFamily="34" charset="0"/>
              </a:rPr>
              <a:t>qu</a:t>
            </a:r>
            <a:r>
              <a:rPr lang="en-GB" sz="2400" dirty="0" err="1">
                <a:latin typeface="Century Gothic" panose="020B0502020202020204" pitchFamily="34" charset="0"/>
              </a:rPr>
              <a:t>e</a:t>
            </a:r>
            <a:r>
              <a:rPr lang="en-GB" sz="2400" dirty="0">
                <a:latin typeface="Century Gothic" panose="020B0502020202020204" pitchFamily="34" charset="0"/>
              </a:rPr>
              <a:t> matin ?</a:t>
            </a:r>
            <a:endParaRPr kumimoji="0" lang="en-GB" sz="2400" i="0" u="none" strike="noStrike" kern="1200" cap="none" spc="0" normalizeH="0" baseline="0" noProof="0" dirty="0">
              <a:ln>
                <a:noFill/>
              </a:ln>
              <a:effectLst/>
              <a:uLnTx/>
              <a:uFillTx/>
              <a:latin typeface="Century Gothic" panose="020B0502020202020204" pitchFamily="34" charset="0"/>
            </a:endParaRPr>
          </a:p>
        </p:txBody>
      </p:sp>
      <p:sp>
        <p:nvSpPr>
          <p:cNvPr id="23" name="Speech Bubble: Rectangle with Corners Rounded 22">
            <a:extLst>
              <a:ext uri="{FF2B5EF4-FFF2-40B4-BE49-F238E27FC236}">
                <a16:creationId xmlns:a16="http://schemas.microsoft.com/office/drawing/2014/main" id="{0FE7D99E-B102-8AFD-12D2-011172B421E1}"/>
              </a:ext>
            </a:extLst>
          </p:cNvPr>
          <p:cNvSpPr/>
          <p:nvPr/>
        </p:nvSpPr>
        <p:spPr>
          <a:xfrm>
            <a:off x="7739860" y="7568452"/>
            <a:ext cx="2637692" cy="1208744"/>
          </a:xfrm>
          <a:prstGeom prst="wedgeRoundRectCallout">
            <a:avLst>
              <a:gd name="adj1" fmla="val -77103"/>
              <a:gd name="adj2" fmla="val 33366"/>
              <a:gd name="adj3" fmla="val 16667"/>
            </a:avLst>
          </a:prstGeom>
          <a:solidFill>
            <a:srgbClr val="F2F7FC"/>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Add </a:t>
            </a:r>
            <a:r>
              <a:rPr lang="en-GB" sz="2000" dirty="0">
                <a:solidFill>
                  <a:schemeClr val="tx1"/>
                </a:solidFill>
                <a:latin typeface="Century Gothic" panose="020B0502020202020204" pitchFamily="34" charset="0"/>
              </a:rPr>
              <a:t>a question word to make an information question.</a:t>
            </a:r>
            <a:endParaRPr kumimoji="0" lang="en-GB" i="0" u="sng"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5DA52CDA-9997-C0E9-FE44-967CB5AB141E}"/>
              </a:ext>
            </a:extLst>
          </p:cNvPr>
          <p:cNvSpPr/>
          <p:nvPr/>
        </p:nvSpPr>
        <p:spPr>
          <a:xfrm>
            <a:off x="349096" y="8940848"/>
            <a:ext cx="5746904" cy="521748"/>
          </a:xfrm>
          <a:prstGeom prst="wedgeRoundRectCallout">
            <a:avLst/>
          </a:prstGeom>
          <a:solidFill>
            <a:srgbClr val="F2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Google Shape;171;p8">
            <a:extLst>
              <a:ext uri="{FF2B5EF4-FFF2-40B4-BE49-F238E27FC236}">
                <a16:creationId xmlns:a16="http://schemas.microsoft.com/office/drawing/2014/main" id="{5429D4CB-19EA-D0D5-2618-460B3B0BC405}"/>
              </a:ext>
            </a:extLst>
          </p:cNvPr>
          <p:cNvSpPr txBox="1"/>
          <p:nvPr/>
        </p:nvSpPr>
        <p:spPr>
          <a:xfrm>
            <a:off x="196575" y="8954080"/>
            <a:ext cx="5633003"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err="1">
                <a:ln>
                  <a:noFill/>
                </a:ln>
                <a:effectLst/>
                <a:uLnTx/>
                <a:uFillTx/>
                <a:latin typeface="Century Gothic" panose="020B0502020202020204" pitchFamily="34" charset="0"/>
              </a:rPr>
              <a:t>Qu</a:t>
            </a:r>
            <a:r>
              <a:rPr kumimoji="0" lang="en-GB" sz="2400" i="0" u="sng" strike="noStrike" kern="1200" cap="none" spc="0" normalizeH="0" baseline="0" noProof="0" dirty="0" err="1">
                <a:ln>
                  <a:noFill/>
                </a:ln>
                <a:effectLst/>
                <a:uLnTx/>
                <a:uFillTx/>
                <a:latin typeface="Century Gothic" panose="020B0502020202020204" pitchFamily="34" charset="0"/>
              </a:rPr>
              <a:t>’</a:t>
            </a:r>
            <a:r>
              <a:rPr kumimoji="0" lang="en-GB" sz="2400" i="0" u="none" strike="noStrike" kern="1200" cap="none" spc="0" normalizeH="0" baseline="0" noProof="0" dirty="0" err="1">
                <a:ln>
                  <a:noFill/>
                </a:ln>
                <a:effectLst/>
                <a:uLnTx/>
                <a:uFillTx/>
                <a:latin typeface="Century Gothic" panose="020B0502020202020204" pitchFamily="34" charset="0"/>
              </a:rPr>
              <a:t>est-ce</a:t>
            </a:r>
            <a:r>
              <a:rPr kumimoji="0" lang="en-GB" sz="2400" i="0" u="none" strike="noStrike" kern="1200" cap="none" spc="0" normalizeH="0" baseline="0" noProof="0" dirty="0">
                <a:ln>
                  <a:noFill/>
                </a:ln>
                <a:effectLst/>
                <a:uLnTx/>
                <a:uFillTx/>
                <a:latin typeface="Century Gothic" panose="020B0502020202020204" pitchFamily="34" charset="0"/>
              </a:rPr>
              <a:t> </a:t>
            </a:r>
            <a:r>
              <a:rPr kumimoji="0" lang="en-GB" sz="2400" b="1" i="0" u="none" strike="noStrike" kern="1200" cap="none" spc="0" normalizeH="0" baseline="0" noProof="0" dirty="0">
                <a:ln>
                  <a:noFill/>
                </a:ln>
                <a:effectLst/>
                <a:uLnTx/>
                <a:uFillTx/>
                <a:latin typeface="Century Gothic" panose="020B0502020202020204" pitchFamily="34" charset="0"/>
              </a:rPr>
              <a:t>qu</a:t>
            </a:r>
            <a:r>
              <a:rPr kumimoji="0" lang="en-GB" sz="2400" i="0" u="none" strike="noStrike" kern="1200" cap="none" spc="0" normalizeH="0" baseline="0" noProof="0" dirty="0">
                <a:ln>
                  <a:noFill/>
                </a:ln>
                <a:effectLst/>
                <a:uLnTx/>
                <a:uFillTx/>
                <a:latin typeface="Century Gothic" panose="020B0502020202020204" pitchFamily="34" charset="0"/>
              </a:rPr>
              <a:t>e </a:t>
            </a:r>
            <a:r>
              <a:rPr kumimoji="0" lang="en-GB" sz="2400" i="0" u="none" strike="noStrike" kern="1200" cap="none" spc="0" normalizeH="0" baseline="0" noProof="0" dirty="0" err="1">
                <a:ln>
                  <a:noFill/>
                </a:ln>
                <a:effectLst/>
                <a:uLnTx/>
                <a:uFillTx/>
                <a:latin typeface="Century Gothic" panose="020B0502020202020204" pitchFamily="34" charset="0"/>
              </a:rPr>
              <a:t>tu</a:t>
            </a:r>
            <a:r>
              <a:rPr kumimoji="0" lang="en-GB" sz="2400" i="0" u="none" strike="noStrike" kern="1200" cap="none" spc="0" normalizeH="0" baseline="0" noProof="0" dirty="0">
                <a:ln>
                  <a:noFill/>
                </a:ln>
                <a:effectLst/>
                <a:uLnTx/>
                <a:uFillTx/>
                <a:latin typeface="Century Gothic" panose="020B0502020202020204" pitchFamily="34" charset="0"/>
              </a:rPr>
              <a:t> </a:t>
            </a:r>
            <a:r>
              <a:rPr lang="en-GB" sz="2400" dirty="0" err="1">
                <a:latin typeface="Century Gothic" panose="020B0502020202020204" pitchFamily="34" charset="0"/>
              </a:rPr>
              <a:t>fais</a:t>
            </a:r>
            <a:r>
              <a:rPr lang="en-GB" sz="2400" dirty="0">
                <a:latin typeface="Century Gothic" panose="020B0502020202020204" pitchFamily="34" charset="0"/>
              </a:rPr>
              <a:t> </a:t>
            </a:r>
            <a:r>
              <a:rPr lang="en-GB" sz="2400" dirty="0" err="1">
                <a:latin typeface="Century Gothic" panose="020B0502020202020204" pitchFamily="34" charset="0"/>
              </a:rPr>
              <a:t>cha</a:t>
            </a:r>
            <a:r>
              <a:rPr lang="en-GB" sz="2400" b="1" dirty="0" err="1">
                <a:latin typeface="Century Gothic" panose="020B0502020202020204" pitchFamily="34" charset="0"/>
              </a:rPr>
              <a:t>qu</a:t>
            </a:r>
            <a:r>
              <a:rPr lang="en-GB" sz="2400" dirty="0" err="1">
                <a:latin typeface="Century Gothic" panose="020B0502020202020204" pitchFamily="34" charset="0"/>
              </a:rPr>
              <a:t>e</a:t>
            </a:r>
            <a:r>
              <a:rPr lang="en-GB" sz="2400" dirty="0">
                <a:latin typeface="Century Gothic" panose="020B0502020202020204" pitchFamily="34" charset="0"/>
              </a:rPr>
              <a:t> </a:t>
            </a:r>
            <a:r>
              <a:rPr lang="en-GB" sz="2400" dirty="0" err="1">
                <a:latin typeface="Century Gothic" panose="020B0502020202020204" pitchFamily="34" charset="0"/>
              </a:rPr>
              <a:t>soir</a:t>
            </a:r>
            <a:r>
              <a:rPr lang="en-GB" sz="2400" dirty="0">
                <a:latin typeface="Century Gothic" panose="020B0502020202020204" pitchFamily="34" charset="0"/>
              </a:rPr>
              <a:t> ?</a:t>
            </a:r>
            <a:endParaRPr kumimoji="0" lang="en-GB" sz="2400" i="0" u="none" strike="noStrike" kern="1200" cap="none" spc="0" normalizeH="0" baseline="0" noProof="0" dirty="0">
              <a:ln>
                <a:noFill/>
              </a:ln>
              <a:effectLst/>
              <a:uLnTx/>
              <a:uFillTx/>
              <a:latin typeface="Century Gothic" panose="020B0502020202020204" pitchFamily="34" charset="0"/>
            </a:endParaRPr>
          </a:p>
        </p:txBody>
      </p:sp>
      <p:pic>
        <p:nvPicPr>
          <p:cNvPr id="26" name="Picture 25" descr="A picture containing text, vector graphics&#10;&#10;Description automatically generated">
            <a:extLst>
              <a:ext uri="{FF2B5EF4-FFF2-40B4-BE49-F238E27FC236}">
                <a16:creationId xmlns:a16="http://schemas.microsoft.com/office/drawing/2014/main" id="{5B7F3C4C-243C-DE58-4A3B-7563EE7066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6289" y="8935375"/>
            <a:ext cx="775863" cy="801294"/>
          </a:xfrm>
          <a:prstGeom prst="rect">
            <a:avLst/>
          </a:prstGeom>
          <a:noFill/>
        </p:spPr>
      </p:pic>
      <p:pic>
        <p:nvPicPr>
          <p:cNvPr id="27" name="Picture 26" descr="A picture containing logo&#10;&#10;Description automatically generated">
            <a:extLst>
              <a:ext uri="{FF2B5EF4-FFF2-40B4-BE49-F238E27FC236}">
                <a16:creationId xmlns:a16="http://schemas.microsoft.com/office/drawing/2014/main" id="{29CFAB14-4131-1221-5117-ED512F4551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3071" y="8099544"/>
            <a:ext cx="975251" cy="828929"/>
          </a:xfrm>
          <a:prstGeom prst="rect">
            <a:avLst/>
          </a:prstGeom>
          <a:noFill/>
        </p:spPr>
      </p:pic>
      <p:pic>
        <p:nvPicPr>
          <p:cNvPr id="28" name="Picture 27" descr="A cartoon of a child&#10;&#10;Description automatically generated with low confidence">
            <a:extLst>
              <a:ext uri="{FF2B5EF4-FFF2-40B4-BE49-F238E27FC236}">
                <a16:creationId xmlns:a16="http://schemas.microsoft.com/office/drawing/2014/main" id="{6A4FDDC9-AC1C-D4F9-5757-2B57ABAEEDCA}"/>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1533" y="7106033"/>
            <a:ext cx="1468934" cy="1102810"/>
          </a:xfrm>
          <a:prstGeom prst="rect">
            <a:avLst/>
          </a:prstGeom>
          <a:noFill/>
        </p:spPr>
      </p:pic>
      <p:sp>
        <p:nvSpPr>
          <p:cNvPr id="29" name="Speech Bubble: Rectangle with Corners Rounded 28">
            <a:extLst>
              <a:ext uri="{FF2B5EF4-FFF2-40B4-BE49-F238E27FC236}">
                <a16:creationId xmlns:a16="http://schemas.microsoft.com/office/drawing/2014/main" id="{85377147-FA4B-DED9-21E3-AA1A9A2E71CC}"/>
              </a:ext>
            </a:extLst>
          </p:cNvPr>
          <p:cNvSpPr/>
          <p:nvPr/>
        </p:nvSpPr>
        <p:spPr>
          <a:xfrm>
            <a:off x="360820" y="9691121"/>
            <a:ext cx="5746904" cy="521748"/>
          </a:xfrm>
          <a:prstGeom prst="wedgeRoundRectCallout">
            <a:avLst/>
          </a:prstGeom>
          <a:solidFill>
            <a:srgbClr val="F2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Google Shape;171;p8">
            <a:extLst>
              <a:ext uri="{FF2B5EF4-FFF2-40B4-BE49-F238E27FC236}">
                <a16:creationId xmlns:a16="http://schemas.microsoft.com/office/drawing/2014/main" id="{86938C85-69BB-1236-3317-9B540F97BD23}"/>
              </a:ext>
            </a:extLst>
          </p:cNvPr>
          <p:cNvSpPr txBox="1"/>
          <p:nvPr/>
        </p:nvSpPr>
        <p:spPr>
          <a:xfrm>
            <a:off x="208299" y="9704353"/>
            <a:ext cx="5633003"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err="1">
                <a:ln>
                  <a:noFill/>
                </a:ln>
                <a:effectLst/>
                <a:uLnTx/>
                <a:uFillTx/>
                <a:latin typeface="Century Gothic" panose="020B0502020202020204" pitchFamily="34" charset="0"/>
              </a:rPr>
              <a:t>Quand</a:t>
            </a:r>
            <a:r>
              <a:rPr kumimoji="0" lang="en-GB" sz="2400" i="0" u="sng" strike="noStrike" kern="1200" cap="none" spc="0" normalizeH="0" baseline="0" noProof="0" dirty="0" err="1">
                <a:ln>
                  <a:noFill/>
                </a:ln>
                <a:effectLst/>
                <a:uLnTx/>
                <a:uFillTx/>
                <a:latin typeface="Century Gothic" panose="020B0502020202020204" pitchFamily="34" charset="0"/>
              </a:rPr>
              <a:t>’</a:t>
            </a:r>
            <a:r>
              <a:rPr kumimoji="0" lang="en-GB" sz="2400" i="0" u="none" strike="noStrike" kern="1200" cap="none" spc="0" normalizeH="0" baseline="0" noProof="0" dirty="0" err="1">
                <a:ln>
                  <a:noFill/>
                </a:ln>
                <a:effectLst/>
                <a:uLnTx/>
                <a:uFillTx/>
                <a:latin typeface="Century Gothic" panose="020B0502020202020204" pitchFamily="34" charset="0"/>
              </a:rPr>
              <a:t>est-ce</a:t>
            </a:r>
            <a:r>
              <a:rPr kumimoji="0" lang="en-GB" sz="2400" i="0" u="none" strike="noStrike" kern="1200" cap="none" spc="0" normalizeH="0" baseline="0" noProof="0" dirty="0">
                <a:ln>
                  <a:noFill/>
                </a:ln>
                <a:effectLst/>
                <a:uLnTx/>
                <a:uFillTx/>
                <a:latin typeface="Century Gothic" panose="020B0502020202020204" pitchFamily="34" charset="0"/>
              </a:rPr>
              <a:t> </a:t>
            </a:r>
            <a:r>
              <a:rPr kumimoji="0" lang="en-GB" sz="2400" b="1" i="0" u="none" strike="noStrike" kern="1200" cap="none" spc="0" normalizeH="0" baseline="0" noProof="0" dirty="0">
                <a:ln>
                  <a:noFill/>
                </a:ln>
                <a:effectLst/>
                <a:uLnTx/>
                <a:uFillTx/>
                <a:latin typeface="Century Gothic" panose="020B0502020202020204" pitchFamily="34" charset="0"/>
              </a:rPr>
              <a:t>qu</a:t>
            </a:r>
            <a:r>
              <a:rPr kumimoji="0" lang="en-GB" sz="2400" i="0" u="none" strike="noStrike" kern="1200" cap="none" spc="0" normalizeH="0" baseline="0" noProof="0" dirty="0">
                <a:ln>
                  <a:noFill/>
                </a:ln>
                <a:effectLst/>
                <a:uLnTx/>
                <a:uFillTx/>
                <a:latin typeface="Century Gothic" panose="020B0502020202020204" pitchFamily="34" charset="0"/>
              </a:rPr>
              <a:t>e </a:t>
            </a:r>
            <a:r>
              <a:rPr kumimoji="0" lang="en-GB" sz="2400" i="0" u="none" strike="noStrike" kern="1200" cap="none" spc="0" normalizeH="0" baseline="0" noProof="0" dirty="0" err="1">
                <a:ln>
                  <a:noFill/>
                </a:ln>
                <a:effectLst/>
                <a:uLnTx/>
                <a:uFillTx/>
                <a:latin typeface="Century Gothic" panose="020B0502020202020204" pitchFamily="34" charset="0"/>
              </a:rPr>
              <a:t>tu</a:t>
            </a:r>
            <a:r>
              <a:rPr kumimoji="0" lang="en-GB" sz="2400" i="0" u="none" strike="noStrike" kern="1200" cap="none" spc="0" normalizeH="0" baseline="0" noProof="0" dirty="0">
                <a:ln>
                  <a:noFill/>
                </a:ln>
                <a:effectLst/>
                <a:uLnTx/>
                <a:uFillTx/>
                <a:latin typeface="Century Gothic" panose="020B0502020202020204" pitchFamily="34" charset="0"/>
              </a:rPr>
              <a:t> </a:t>
            </a:r>
            <a:r>
              <a:rPr lang="en-GB" sz="2400" dirty="0" err="1">
                <a:latin typeface="Century Gothic" panose="020B0502020202020204" pitchFamily="34" charset="0"/>
              </a:rPr>
              <a:t>joues</a:t>
            </a:r>
            <a:r>
              <a:rPr lang="en-GB" sz="2400" dirty="0">
                <a:latin typeface="Century Gothic" panose="020B0502020202020204" pitchFamily="34" charset="0"/>
              </a:rPr>
              <a:t> au foot?</a:t>
            </a:r>
            <a:endParaRPr kumimoji="0" lang="en-GB" sz="2400" i="0" u="none" strike="noStrike" kern="1200" cap="none" spc="0" normalizeH="0" baseline="0" noProof="0" dirty="0">
              <a:ln>
                <a:noFill/>
              </a:ln>
              <a:effectLst/>
              <a:uLnTx/>
              <a:uFillTx/>
              <a:latin typeface="Century Gothic" panose="020B0502020202020204" pitchFamily="34" charset="0"/>
            </a:endParaRPr>
          </a:p>
        </p:txBody>
      </p:sp>
      <p:pic>
        <p:nvPicPr>
          <p:cNvPr id="31" name="Picture 30" descr="A picture containing qr code&#10;&#10;Description automatically generated">
            <a:extLst>
              <a:ext uri="{FF2B5EF4-FFF2-40B4-BE49-F238E27FC236}">
                <a16:creationId xmlns:a16="http://schemas.microsoft.com/office/drawing/2014/main" id="{B1452E86-8230-E742-56EF-F4F6D0F96F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25345" y="9705923"/>
            <a:ext cx="1312977" cy="939581"/>
          </a:xfrm>
          <a:prstGeom prst="rect">
            <a:avLst/>
          </a:prstGeom>
        </p:spPr>
      </p:pic>
      <p:sp>
        <p:nvSpPr>
          <p:cNvPr id="32" name="Speech Bubble: Rectangle with Corners Rounded 31">
            <a:extLst>
              <a:ext uri="{FF2B5EF4-FFF2-40B4-BE49-F238E27FC236}">
                <a16:creationId xmlns:a16="http://schemas.microsoft.com/office/drawing/2014/main" id="{C3625B06-17D9-FC70-A58A-D8607C8738B8}"/>
              </a:ext>
            </a:extLst>
          </p:cNvPr>
          <p:cNvSpPr/>
          <p:nvPr/>
        </p:nvSpPr>
        <p:spPr>
          <a:xfrm>
            <a:off x="316166" y="10381448"/>
            <a:ext cx="5908787" cy="521748"/>
          </a:xfrm>
          <a:prstGeom prst="wedgeRoundRectCallout">
            <a:avLst/>
          </a:prstGeom>
          <a:solidFill>
            <a:srgbClr val="F2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Google Shape;171;p8">
            <a:extLst>
              <a:ext uri="{FF2B5EF4-FFF2-40B4-BE49-F238E27FC236}">
                <a16:creationId xmlns:a16="http://schemas.microsoft.com/office/drawing/2014/main" id="{1149B0A6-2A1B-C21D-4382-B6E54B95A14E}"/>
              </a:ext>
            </a:extLst>
          </p:cNvPr>
          <p:cNvSpPr txBox="1"/>
          <p:nvPr/>
        </p:nvSpPr>
        <p:spPr>
          <a:xfrm>
            <a:off x="245707" y="10394680"/>
            <a:ext cx="6061308"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strike="noStrike" kern="1200" cap="none" spc="0" normalizeH="0" baseline="0" noProof="0" dirty="0" err="1">
                <a:ln>
                  <a:noFill/>
                </a:ln>
                <a:effectLst/>
                <a:uLnTx/>
                <a:uFillTx/>
                <a:latin typeface="Century Gothic" panose="020B0502020202020204" pitchFamily="34" charset="0"/>
              </a:rPr>
              <a:t>Pour</a:t>
            </a:r>
            <a:r>
              <a:rPr kumimoji="0" lang="en-GB" sz="2400" b="1" i="0" strike="noStrike" kern="1200" cap="none" spc="0" normalizeH="0" baseline="0" noProof="0" dirty="0" err="1">
                <a:ln>
                  <a:noFill/>
                </a:ln>
                <a:effectLst/>
                <a:uLnTx/>
                <a:uFillTx/>
                <a:latin typeface="Century Gothic" panose="020B0502020202020204" pitchFamily="34" charset="0"/>
              </a:rPr>
              <a:t>qu</a:t>
            </a:r>
            <a:r>
              <a:rPr kumimoji="0" lang="en-GB" sz="2400" i="0" strike="noStrike" kern="1200" cap="none" spc="0" normalizeH="0" baseline="0" noProof="0" dirty="0" err="1">
                <a:ln>
                  <a:noFill/>
                </a:ln>
                <a:effectLst/>
                <a:uLnTx/>
                <a:uFillTx/>
                <a:latin typeface="Century Gothic" panose="020B0502020202020204" pitchFamily="34" charset="0"/>
              </a:rPr>
              <a:t>oi</a:t>
            </a:r>
            <a:r>
              <a:rPr kumimoji="0" lang="en-GB" sz="2400" i="0" strike="noStrike" kern="1200" cap="none" spc="0" normalizeH="0" baseline="0" noProof="0" dirty="0">
                <a:ln>
                  <a:noFill/>
                </a:ln>
                <a:effectLst/>
                <a:uLnTx/>
                <a:uFillTx/>
                <a:latin typeface="Century Gothic" panose="020B0502020202020204" pitchFamily="34" charset="0"/>
              </a:rPr>
              <a:t> </a:t>
            </a:r>
            <a:r>
              <a:rPr kumimoji="0" lang="en-GB" sz="2400" i="0" strike="noStrike" kern="1200" cap="none" spc="0" normalizeH="0" baseline="0" noProof="0" dirty="0" err="1">
                <a:ln>
                  <a:noFill/>
                </a:ln>
                <a:effectLst/>
                <a:uLnTx/>
                <a:uFillTx/>
                <a:latin typeface="Century Gothic" panose="020B0502020202020204" pitchFamily="34" charset="0"/>
              </a:rPr>
              <a:t>est-ce</a:t>
            </a:r>
            <a:r>
              <a:rPr kumimoji="0" lang="en-GB" sz="2400" i="0" strike="noStrike" kern="1200" cap="none" spc="0" normalizeH="0" baseline="0" noProof="0" dirty="0">
                <a:ln>
                  <a:noFill/>
                </a:ln>
                <a:effectLst/>
                <a:uLnTx/>
                <a:uFillTx/>
                <a:latin typeface="Century Gothic" panose="020B0502020202020204" pitchFamily="34" charset="0"/>
              </a:rPr>
              <a:t> </a:t>
            </a:r>
            <a:r>
              <a:rPr kumimoji="0" lang="en-GB" sz="2400" b="1" i="0" u="none" strike="noStrike" kern="1200" cap="none" spc="0" normalizeH="0" baseline="0" noProof="0" dirty="0">
                <a:ln>
                  <a:noFill/>
                </a:ln>
                <a:effectLst/>
                <a:uLnTx/>
                <a:uFillTx/>
                <a:latin typeface="Century Gothic" panose="020B0502020202020204" pitchFamily="34" charset="0"/>
              </a:rPr>
              <a:t>qu</a:t>
            </a:r>
            <a:r>
              <a:rPr kumimoji="0" lang="en-GB" sz="2400" i="0" u="none" strike="noStrike" kern="1200" cap="none" spc="0" normalizeH="0" baseline="0" noProof="0" dirty="0">
                <a:ln>
                  <a:noFill/>
                </a:ln>
                <a:effectLst/>
                <a:uLnTx/>
                <a:uFillTx/>
                <a:latin typeface="Century Gothic" panose="020B0502020202020204" pitchFamily="34" charset="0"/>
              </a:rPr>
              <a:t>e </a:t>
            </a:r>
            <a:r>
              <a:rPr kumimoji="0" lang="en-GB" sz="2400" i="0" u="none" strike="noStrike" kern="1200" cap="none" spc="0" normalizeH="0" baseline="0" noProof="0" dirty="0" err="1">
                <a:ln>
                  <a:noFill/>
                </a:ln>
                <a:effectLst/>
                <a:uLnTx/>
                <a:uFillTx/>
                <a:latin typeface="Century Gothic" panose="020B0502020202020204" pitchFamily="34" charset="0"/>
              </a:rPr>
              <a:t>tu</a:t>
            </a:r>
            <a:r>
              <a:rPr kumimoji="0" lang="en-GB" sz="2400" i="0" u="none" strike="noStrike" kern="1200" cap="none" spc="0" normalizeH="0" baseline="0" noProof="0" dirty="0">
                <a:ln>
                  <a:noFill/>
                </a:ln>
                <a:effectLst/>
                <a:uLnTx/>
                <a:uFillTx/>
                <a:latin typeface="Century Gothic" panose="020B0502020202020204" pitchFamily="34" charset="0"/>
              </a:rPr>
              <a:t> </a:t>
            </a:r>
            <a:r>
              <a:rPr lang="en-GB" sz="2400" dirty="0" err="1">
                <a:latin typeface="Century Gothic" panose="020B0502020202020204" pitchFamily="34" charset="0"/>
              </a:rPr>
              <a:t>joues</a:t>
            </a:r>
            <a:r>
              <a:rPr lang="en-GB" sz="2400" dirty="0">
                <a:latin typeface="Century Gothic" panose="020B0502020202020204" pitchFamily="34" charset="0"/>
              </a:rPr>
              <a:t> au tennis?</a:t>
            </a:r>
            <a:endParaRPr kumimoji="0" lang="en-GB" sz="2400" i="0" u="none" strike="noStrike" kern="1200" cap="none" spc="0" normalizeH="0" baseline="0" noProof="0" dirty="0">
              <a:ln>
                <a:noFill/>
              </a:ln>
              <a:effectLst/>
              <a:uLnTx/>
              <a:uFillTx/>
              <a:latin typeface="Century Gothic" panose="020B0502020202020204" pitchFamily="34" charset="0"/>
            </a:endParaRPr>
          </a:p>
        </p:txBody>
      </p:sp>
      <p:sp>
        <p:nvSpPr>
          <p:cNvPr id="34" name="Speech Bubble: Rectangle with Corners Rounded 33">
            <a:extLst>
              <a:ext uri="{FF2B5EF4-FFF2-40B4-BE49-F238E27FC236}">
                <a16:creationId xmlns:a16="http://schemas.microsoft.com/office/drawing/2014/main" id="{4C92FADC-5A88-FEAE-C1A1-42A49D1FABCA}"/>
              </a:ext>
            </a:extLst>
          </p:cNvPr>
          <p:cNvSpPr/>
          <p:nvPr/>
        </p:nvSpPr>
        <p:spPr>
          <a:xfrm>
            <a:off x="7830852" y="6624185"/>
            <a:ext cx="4028917" cy="697167"/>
          </a:xfrm>
          <a:prstGeom prst="wedgeRoundRectCallout">
            <a:avLst>
              <a:gd name="adj1" fmla="val -83759"/>
              <a:gd name="adj2" fmla="val 73438"/>
              <a:gd name="adj3" fmla="val 16667"/>
            </a:avLst>
          </a:prstGeom>
          <a:solidFill>
            <a:srgbClr val="F2F7FC"/>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rPr>
              <a:t>Remember! Use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rPr>
              <a:t>est-ce</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 que </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rPr>
              <a:t>to ask a yes/no question.</a:t>
            </a:r>
            <a:endParaRPr kumimoji="0" lang="en-GB" b="0" i="0" u="sng"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35" name="Speech Bubble: Rectangle with Corners Rounded 34">
            <a:extLst>
              <a:ext uri="{FF2B5EF4-FFF2-40B4-BE49-F238E27FC236}">
                <a16:creationId xmlns:a16="http://schemas.microsoft.com/office/drawing/2014/main" id="{61D6A668-8E6C-7F06-2D24-5B3867959CCB}"/>
              </a:ext>
            </a:extLst>
          </p:cNvPr>
          <p:cNvSpPr/>
          <p:nvPr/>
        </p:nvSpPr>
        <p:spPr>
          <a:xfrm>
            <a:off x="7249266" y="9894277"/>
            <a:ext cx="4859150" cy="799742"/>
          </a:xfrm>
          <a:prstGeom prst="wedgeRoundRectCallout">
            <a:avLst>
              <a:gd name="adj1" fmla="val -66669"/>
              <a:gd name="adj2" fmla="val 57248"/>
              <a:gd name="adj3" fmla="val 16667"/>
            </a:avLst>
          </a:prstGeom>
          <a:solidFill>
            <a:srgbClr val="F2F7FC"/>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Pour</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rPr>
              <a:t> (for) +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rPr>
              <a:t>quoi </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rPr>
              <a:t>(what) </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t> for what? </a:t>
            </a:r>
            <a:b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b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t>This is how to say </a:t>
            </a:r>
            <a:r>
              <a:rPr kumimoji="0" lang="en-GB" sz="2000" b="1" i="0" u="sng"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t>why</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sym typeface="Wingdings" panose="05000000000000000000" pitchFamily="2" charset="2"/>
              </a:rPr>
              <a:t> in French.</a:t>
            </a:r>
            <a:endParaRPr kumimoji="0" lang="en-GB" b="0" i="0" u="sng" strike="noStrike" kern="1200" cap="none" spc="0" normalizeH="0" baseline="0" noProof="0" dirty="0">
              <a:ln>
                <a:noFill/>
              </a:ln>
              <a:solidFill>
                <a:schemeClr val="tx1"/>
              </a:solidFill>
              <a:effectLst/>
              <a:uLnTx/>
              <a:uFillTx/>
              <a:latin typeface="Century Gothic" panose="020B0502020202020204" pitchFamily="34" charset="0"/>
            </a:endParaRPr>
          </a:p>
        </p:txBody>
      </p:sp>
      <p:pic>
        <p:nvPicPr>
          <p:cNvPr id="36" name="Picture 35">
            <a:extLst>
              <a:ext uri="{FF2B5EF4-FFF2-40B4-BE49-F238E27FC236}">
                <a16:creationId xmlns:a16="http://schemas.microsoft.com/office/drawing/2014/main" id="{33D4C853-E18F-4C42-8B31-15226AF94B37}"/>
              </a:ext>
            </a:extLst>
          </p:cNvPr>
          <p:cNvPicPr>
            <a:picLocks noChangeAspect="1"/>
          </p:cNvPicPr>
          <p:nvPr/>
        </p:nvPicPr>
        <p:blipFill>
          <a:blip r:embed="rId3"/>
          <a:stretch>
            <a:fillRect/>
          </a:stretch>
        </p:blipFill>
        <p:spPr>
          <a:xfrm>
            <a:off x="196575" y="11273429"/>
            <a:ext cx="2377646" cy="853514"/>
          </a:xfrm>
          <a:prstGeom prst="rect">
            <a:avLst/>
          </a:prstGeom>
        </p:spPr>
      </p:pic>
      <p:sp>
        <p:nvSpPr>
          <p:cNvPr id="37" name="TextBox 36">
            <a:extLst>
              <a:ext uri="{FF2B5EF4-FFF2-40B4-BE49-F238E27FC236}">
                <a16:creationId xmlns:a16="http://schemas.microsoft.com/office/drawing/2014/main" id="{93731943-28C3-6DF7-7FD9-F0CDE1A27FC5}"/>
              </a:ext>
            </a:extLst>
          </p:cNvPr>
          <p:cNvSpPr txBox="1"/>
          <p:nvPr/>
        </p:nvSpPr>
        <p:spPr>
          <a:xfrm>
            <a:off x="2574220" y="11466155"/>
            <a:ext cx="8875043" cy="461665"/>
          </a:xfrm>
          <a:prstGeom prst="rect">
            <a:avLst/>
          </a:prstGeom>
          <a:noFill/>
        </p:spPr>
        <p:txBody>
          <a:bodyPr wrap="square" rtlCol="0">
            <a:spAutoFit/>
          </a:bodyPr>
          <a:lstStyle/>
          <a:p>
            <a:pPr defTabSz="914400">
              <a:defRPr/>
            </a:pPr>
            <a:r>
              <a:rPr lang="en-GB" sz="2400" dirty="0">
                <a:solidFill>
                  <a:schemeClr val="bg2">
                    <a:lumMod val="25000"/>
                  </a:schemeClr>
                </a:solidFill>
                <a:latin typeface="Century Gothic" panose="020B0502020202020204" pitchFamily="34" charset="0"/>
              </a:rPr>
              <a:t>C’est </a:t>
            </a:r>
            <a:r>
              <a:rPr lang="en-GB" sz="2400" dirty="0" err="1">
                <a:solidFill>
                  <a:schemeClr val="bg2">
                    <a:lumMod val="25000"/>
                  </a:schemeClr>
                </a:solidFill>
                <a:latin typeface="Century Gothic" panose="020B0502020202020204" pitchFamily="34" charset="0"/>
              </a:rPr>
              <a:t>quelles</a:t>
            </a:r>
            <a:r>
              <a:rPr lang="en-GB" sz="2400" dirty="0">
                <a:solidFill>
                  <a:schemeClr val="bg2">
                    <a:lumMod val="25000"/>
                  </a:schemeClr>
                </a:solidFill>
                <a:latin typeface="Century Gothic" panose="020B0502020202020204" pitchFamily="34" charset="0"/>
              </a:rPr>
              <a:t> images ? Write three letters for each item.</a:t>
            </a:r>
          </a:p>
        </p:txBody>
      </p:sp>
      <p:sp>
        <p:nvSpPr>
          <p:cNvPr id="38" name="Rectangle 37">
            <a:extLst>
              <a:ext uri="{FF2B5EF4-FFF2-40B4-BE49-F238E27FC236}">
                <a16:creationId xmlns:a16="http://schemas.microsoft.com/office/drawing/2014/main" id="{2A01CB99-E891-E424-4F46-B15DD43948D1}"/>
              </a:ext>
            </a:extLst>
          </p:cNvPr>
          <p:cNvSpPr/>
          <p:nvPr/>
        </p:nvSpPr>
        <p:spPr>
          <a:xfrm>
            <a:off x="360820" y="12361333"/>
            <a:ext cx="694578" cy="609600"/>
          </a:xfrm>
          <a:prstGeom prst="rect">
            <a:avLst/>
          </a:prstGeom>
          <a:solidFill>
            <a:srgbClr val="F9D8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1</a:t>
            </a:r>
          </a:p>
        </p:txBody>
      </p:sp>
      <p:pic>
        <p:nvPicPr>
          <p:cNvPr id="39" name="Picture 38">
            <a:extLst>
              <a:ext uri="{FF2B5EF4-FFF2-40B4-BE49-F238E27FC236}">
                <a16:creationId xmlns:a16="http://schemas.microsoft.com/office/drawing/2014/main" id="{36B5966C-0D5B-45EC-7042-85DE6192D071}"/>
              </a:ext>
            </a:extLst>
          </p:cNvPr>
          <p:cNvPicPr>
            <a:picLocks noChangeAspect="1"/>
          </p:cNvPicPr>
          <p:nvPr/>
        </p:nvPicPr>
        <p:blipFill>
          <a:blip r:embed="rId14"/>
          <a:stretch>
            <a:fillRect/>
          </a:stretch>
        </p:blipFill>
        <p:spPr>
          <a:xfrm>
            <a:off x="3201262" y="12286628"/>
            <a:ext cx="5256631" cy="3739839"/>
          </a:xfrm>
          <a:prstGeom prst="rect">
            <a:avLst/>
          </a:prstGeom>
        </p:spPr>
      </p:pic>
      <p:sp>
        <p:nvSpPr>
          <p:cNvPr id="40" name="TextBox 39">
            <a:extLst>
              <a:ext uri="{FF2B5EF4-FFF2-40B4-BE49-F238E27FC236}">
                <a16:creationId xmlns:a16="http://schemas.microsoft.com/office/drawing/2014/main" id="{F33C5A83-9D44-5B56-246F-9378ACF202D7}"/>
              </a:ext>
            </a:extLst>
          </p:cNvPr>
          <p:cNvSpPr txBox="1"/>
          <p:nvPr/>
        </p:nvSpPr>
        <p:spPr>
          <a:xfrm>
            <a:off x="1055399" y="12459069"/>
            <a:ext cx="2053640" cy="461665"/>
          </a:xfrm>
          <a:prstGeom prst="rect">
            <a:avLst/>
          </a:prstGeom>
          <a:noFill/>
        </p:spPr>
        <p:txBody>
          <a:bodyPr wrap="square" rtlCol="0">
            <a:spAutoFit/>
          </a:bodyPr>
          <a:lstStyle/>
          <a:p>
            <a:pPr defTabSz="914400">
              <a:defRPr/>
            </a:pPr>
            <a:r>
              <a:rPr lang="en-GB" sz="2400" b="1" dirty="0">
                <a:solidFill>
                  <a:schemeClr val="bg2">
                    <a:lumMod val="25000"/>
                  </a:schemeClr>
                </a:solidFill>
                <a:latin typeface="Century Gothic" panose="020B0502020202020204" pitchFamily="34" charset="0"/>
              </a:rPr>
              <a:t>B, ___, ___</a:t>
            </a:r>
          </a:p>
        </p:txBody>
      </p:sp>
      <p:sp>
        <p:nvSpPr>
          <p:cNvPr id="41" name="Rectangle 40">
            <a:extLst>
              <a:ext uri="{FF2B5EF4-FFF2-40B4-BE49-F238E27FC236}">
                <a16:creationId xmlns:a16="http://schemas.microsoft.com/office/drawing/2014/main" id="{DDC366B8-6E07-2D42-7536-74C816FDE9B1}"/>
              </a:ext>
            </a:extLst>
          </p:cNvPr>
          <p:cNvSpPr/>
          <p:nvPr/>
        </p:nvSpPr>
        <p:spPr>
          <a:xfrm>
            <a:off x="398920" y="13390033"/>
            <a:ext cx="694578" cy="609600"/>
          </a:xfrm>
          <a:prstGeom prst="rect">
            <a:avLst/>
          </a:prstGeom>
          <a:solidFill>
            <a:srgbClr val="F9D8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2</a:t>
            </a:r>
          </a:p>
        </p:txBody>
      </p:sp>
      <p:sp>
        <p:nvSpPr>
          <p:cNvPr id="42" name="TextBox 41">
            <a:extLst>
              <a:ext uri="{FF2B5EF4-FFF2-40B4-BE49-F238E27FC236}">
                <a16:creationId xmlns:a16="http://schemas.microsoft.com/office/drawing/2014/main" id="{C8C82ABA-2376-BAC7-5A09-357C2847BB8C}"/>
              </a:ext>
            </a:extLst>
          </p:cNvPr>
          <p:cNvSpPr txBox="1"/>
          <p:nvPr/>
        </p:nvSpPr>
        <p:spPr>
          <a:xfrm>
            <a:off x="1093499" y="13487769"/>
            <a:ext cx="2053640" cy="461665"/>
          </a:xfrm>
          <a:prstGeom prst="rect">
            <a:avLst/>
          </a:prstGeom>
          <a:noFill/>
        </p:spPr>
        <p:txBody>
          <a:bodyPr wrap="square" rtlCol="0">
            <a:spAutoFit/>
          </a:bodyPr>
          <a:lstStyle/>
          <a:p>
            <a:pPr defTabSz="914400">
              <a:defRPr/>
            </a:pPr>
            <a:r>
              <a:rPr lang="en-GB" sz="2400" b="1" dirty="0">
                <a:solidFill>
                  <a:schemeClr val="bg2">
                    <a:lumMod val="25000"/>
                  </a:schemeClr>
                </a:solidFill>
                <a:latin typeface="Century Gothic" panose="020B0502020202020204" pitchFamily="34" charset="0"/>
              </a:rPr>
              <a:t>___, ___, ___</a:t>
            </a:r>
          </a:p>
        </p:txBody>
      </p:sp>
      <p:sp>
        <p:nvSpPr>
          <p:cNvPr id="43" name="Rectangle 42">
            <a:extLst>
              <a:ext uri="{FF2B5EF4-FFF2-40B4-BE49-F238E27FC236}">
                <a16:creationId xmlns:a16="http://schemas.microsoft.com/office/drawing/2014/main" id="{82BE33AD-9B3F-147C-7BA7-C3718DCEDB12}"/>
              </a:ext>
            </a:extLst>
          </p:cNvPr>
          <p:cNvSpPr/>
          <p:nvPr/>
        </p:nvSpPr>
        <p:spPr>
          <a:xfrm>
            <a:off x="417970" y="14437783"/>
            <a:ext cx="694578" cy="609600"/>
          </a:xfrm>
          <a:prstGeom prst="rect">
            <a:avLst/>
          </a:prstGeom>
          <a:solidFill>
            <a:srgbClr val="F9D8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3</a:t>
            </a:r>
          </a:p>
        </p:txBody>
      </p:sp>
      <p:sp>
        <p:nvSpPr>
          <p:cNvPr id="44" name="TextBox 43">
            <a:extLst>
              <a:ext uri="{FF2B5EF4-FFF2-40B4-BE49-F238E27FC236}">
                <a16:creationId xmlns:a16="http://schemas.microsoft.com/office/drawing/2014/main" id="{7D1BD46F-E279-37BC-905D-68DCBFB99228}"/>
              </a:ext>
            </a:extLst>
          </p:cNvPr>
          <p:cNvSpPr txBox="1"/>
          <p:nvPr/>
        </p:nvSpPr>
        <p:spPr>
          <a:xfrm>
            <a:off x="1112549" y="14535519"/>
            <a:ext cx="2053640" cy="461665"/>
          </a:xfrm>
          <a:prstGeom prst="rect">
            <a:avLst/>
          </a:prstGeom>
          <a:noFill/>
        </p:spPr>
        <p:txBody>
          <a:bodyPr wrap="square" rtlCol="0">
            <a:spAutoFit/>
          </a:bodyPr>
          <a:lstStyle/>
          <a:p>
            <a:pPr defTabSz="914400">
              <a:defRPr/>
            </a:pPr>
            <a:r>
              <a:rPr lang="en-GB" sz="2400" b="1" dirty="0">
                <a:solidFill>
                  <a:schemeClr val="bg2">
                    <a:lumMod val="25000"/>
                  </a:schemeClr>
                </a:solidFill>
                <a:latin typeface="Century Gothic" panose="020B0502020202020204" pitchFamily="34" charset="0"/>
              </a:rPr>
              <a:t>___, ___, ___</a:t>
            </a:r>
          </a:p>
        </p:txBody>
      </p:sp>
      <p:sp>
        <p:nvSpPr>
          <p:cNvPr id="45" name="TextBox 44">
            <a:hlinkClick r:id="" action="ppaction://noaction">
              <a:snd r:embed="rId15" name="FUS5_cult.wav"/>
            </a:hlinkClick>
            <a:extLst>
              <a:ext uri="{FF2B5EF4-FFF2-40B4-BE49-F238E27FC236}">
                <a16:creationId xmlns:a16="http://schemas.microsoft.com/office/drawing/2014/main" id="{DE018192-B7DE-D552-7455-FE8259A7FF1E}"/>
              </a:ext>
            </a:extLst>
          </p:cNvPr>
          <p:cNvSpPr txBox="1"/>
          <p:nvPr/>
        </p:nvSpPr>
        <p:spPr>
          <a:xfrm>
            <a:off x="8614468" y="12286628"/>
            <a:ext cx="3116867" cy="2462213"/>
          </a:xfrm>
          <a:prstGeom prst="rect">
            <a:avLst/>
          </a:prstGeom>
          <a:solidFill>
            <a:srgbClr val="EFF9FB"/>
          </a:solidFill>
          <a:ln>
            <a:solidFill>
              <a:srgbClr val="002060"/>
            </a:solidFill>
          </a:ln>
        </p:spPr>
        <p:txBody>
          <a:bodyPr wrap="square" rtlCol="0">
            <a:spAutoFit/>
          </a:bodyPr>
          <a:lstStyle/>
          <a:p>
            <a:pPr defTabSz="914400"/>
            <a:r>
              <a:rPr lang="en-GB" sz="2200" dirty="0">
                <a:solidFill>
                  <a:prstClr val="black"/>
                </a:solidFill>
                <a:latin typeface="Century Gothic" panose="020B0502020202020204" pitchFamily="34" charset="0"/>
              </a:rPr>
              <a:t>Chloé </a:t>
            </a:r>
            <a:r>
              <a:rPr lang="en-GB" sz="2200" dirty="0" err="1">
                <a:solidFill>
                  <a:prstClr val="black"/>
                </a:solidFill>
                <a:latin typeface="Century Gothic" panose="020B0502020202020204" pitchFamily="34" charset="0"/>
              </a:rPr>
              <a:t>Jac</a:t>
            </a:r>
            <a:r>
              <a:rPr lang="en-GB" sz="2200" b="1" dirty="0" err="1">
                <a:solidFill>
                  <a:prstClr val="black"/>
                </a:solidFill>
                <a:latin typeface="Century Gothic" panose="020B0502020202020204" pitchFamily="34" charset="0"/>
              </a:rPr>
              <a:t>qu</a:t>
            </a:r>
            <a:r>
              <a:rPr lang="en-GB" sz="2200" dirty="0" err="1">
                <a:solidFill>
                  <a:prstClr val="black"/>
                </a:solidFill>
                <a:latin typeface="Century Gothic" panose="020B0502020202020204" pitchFamily="34" charset="0"/>
              </a:rPr>
              <a:t>et</a:t>
            </a:r>
            <a:r>
              <a:rPr lang="en-GB" sz="2200" dirty="0">
                <a:solidFill>
                  <a:prstClr val="black"/>
                </a:solidFill>
                <a:latin typeface="Century Gothic" panose="020B0502020202020204" pitchFamily="34" charset="0"/>
              </a:rPr>
              <a:t> a 20 ans. Elle </a:t>
            </a:r>
            <a:r>
              <a:rPr lang="en-GB" sz="2200" dirty="0" err="1">
                <a:solidFill>
                  <a:prstClr val="black"/>
                </a:solidFill>
                <a:latin typeface="Century Gothic" panose="020B0502020202020204" pitchFamily="34" charset="0"/>
              </a:rPr>
              <a:t>joue</a:t>
            </a:r>
            <a:r>
              <a:rPr lang="en-GB" sz="2200" dirty="0">
                <a:solidFill>
                  <a:prstClr val="black"/>
                </a:solidFill>
                <a:latin typeface="Century Gothic" panose="020B0502020202020204" pitchFamily="34" charset="0"/>
              </a:rPr>
              <a:t> au rugby avec </a:t>
            </a:r>
            <a:r>
              <a:rPr lang="en-GB" sz="2200" dirty="0" err="1">
                <a:solidFill>
                  <a:prstClr val="black"/>
                </a:solidFill>
                <a:latin typeface="Century Gothic" panose="020B0502020202020204" pitchFamily="34" charset="0"/>
              </a:rPr>
              <a:t>l’é</a:t>
            </a:r>
            <a:r>
              <a:rPr lang="en-GB" sz="2200" b="1" dirty="0" err="1">
                <a:solidFill>
                  <a:prstClr val="black"/>
                </a:solidFill>
                <a:latin typeface="Century Gothic" panose="020B0502020202020204" pitchFamily="34" charset="0"/>
              </a:rPr>
              <a:t>qu</a:t>
            </a:r>
            <a:r>
              <a:rPr lang="en-GB" sz="2200" dirty="0" err="1">
                <a:solidFill>
                  <a:prstClr val="black"/>
                </a:solidFill>
                <a:latin typeface="Century Gothic" panose="020B0502020202020204" pitchFamily="34" charset="0"/>
              </a:rPr>
              <a:t>ipe</a:t>
            </a:r>
            <a:r>
              <a:rPr lang="en-GB" sz="2200" dirty="0">
                <a:solidFill>
                  <a:prstClr val="black"/>
                </a:solidFill>
                <a:latin typeface="Century Gothic" panose="020B0502020202020204" pitchFamily="34" charset="0"/>
              </a:rPr>
              <a:t> de France.  </a:t>
            </a:r>
            <a:r>
              <a:rPr lang="en-GB" sz="2200" dirty="0" err="1">
                <a:solidFill>
                  <a:prstClr val="black"/>
                </a:solidFill>
                <a:latin typeface="Century Gothic" panose="020B0502020202020204" pitchFamily="34" charset="0"/>
              </a:rPr>
              <a:t>En</a:t>
            </a:r>
            <a:r>
              <a:rPr lang="en-GB" sz="2200" dirty="0">
                <a:solidFill>
                  <a:prstClr val="black"/>
                </a:solidFill>
                <a:latin typeface="Century Gothic" panose="020B0502020202020204" pitchFamily="34" charset="0"/>
              </a:rPr>
              <a:t> 2020 </a:t>
            </a:r>
            <a:r>
              <a:rPr lang="en-GB" sz="2200" dirty="0" err="1">
                <a:solidFill>
                  <a:prstClr val="black"/>
                </a:solidFill>
                <a:latin typeface="Century Gothic" panose="020B0502020202020204" pitchFamily="34" charset="0"/>
              </a:rPr>
              <a:t>elle</a:t>
            </a:r>
            <a:r>
              <a:rPr lang="en-GB" sz="2200" dirty="0">
                <a:solidFill>
                  <a:prstClr val="black"/>
                </a:solidFill>
                <a:latin typeface="Century Gothic" panose="020B0502020202020204" pitchFamily="34" charset="0"/>
              </a:rPr>
              <a:t> </a:t>
            </a:r>
            <a:r>
              <a:rPr lang="en-GB" sz="2200" dirty="0" err="1">
                <a:solidFill>
                  <a:prstClr val="black"/>
                </a:solidFill>
                <a:latin typeface="Century Gothic" panose="020B0502020202020204" pitchFamily="34" charset="0"/>
              </a:rPr>
              <a:t>participe</a:t>
            </a:r>
            <a:r>
              <a:rPr lang="en-GB" sz="2200" dirty="0">
                <a:solidFill>
                  <a:prstClr val="black"/>
                </a:solidFill>
                <a:latin typeface="Century Gothic" panose="020B0502020202020204" pitchFamily="34" charset="0"/>
              </a:rPr>
              <a:t> </a:t>
            </a:r>
          </a:p>
          <a:p>
            <a:pPr defTabSz="914400"/>
            <a:r>
              <a:rPr lang="en-GB" sz="2200" dirty="0">
                <a:solidFill>
                  <a:prstClr val="black"/>
                </a:solidFill>
                <a:latin typeface="Century Gothic" panose="020B0502020202020204" pitchFamily="34" charset="0"/>
              </a:rPr>
              <a:t>aux Jeux </a:t>
            </a:r>
            <a:r>
              <a:rPr lang="en-GB" sz="2200" dirty="0" err="1">
                <a:solidFill>
                  <a:prstClr val="black"/>
                </a:solidFill>
                <a:latin typeface="Century Gothic" panose="020B0502020202020204" pitchFamily="34" charset="0"/>
              </a:rPr>
              <a:t>Olympi</a:t>
            </a:r>
            <a:r>
              <a:rPr lang="en-GB" sz="2200" b="1" dirty="0" err="1">
                <a:solidFill>
                  <a:prstClr val="black"/>
                </a:solidFill>
                <a:latin typeface="Century Gothic" panose="020B0502020202020204" pitchFamily="34" charset="0"/>
              </a:rPr>
              <a:t>qu</a:t>
            </a:r>
            <a:r>
              <a:rPr lang="en-GB" sz="2200" dirty="0" err="1">
                <a:solidFill>
                  <a:prstClr val="black"/>
                </a:solidFill>
                <a:latin typeface="Century Gothic" panose="020B0502020202020204" pitchFamily="34" charset="0"/>
              </a:rPr>
              <a:t>es</a:t>
            </a:r>
            <a:r>
              <a:rPr lang="en-GB" sz="2200" dirty="0">
                <a:solidFill>
                  <a:prstClr val="black"/>
                </a:solidFill>
                <a:latin typeface="Century Gothic" panose="020B0502020202020204" pitchFamily="34" charset="0"/>
              </a:rPr>
              <a:t>.</a:t>
            </a:r>
          </a:p>
        </p:txBody>
      </p:sp>
      <p:pic>
        <p:nvPicPr>
          <p:cNvPr id="46" name="Picture 45">
            <a:extLst>
              <a:ext uri="{FF2B5EF4-FFF2-40B4-BE49-F238E27FC236}">
                <a16:creationId xmlns:a16="http://schemas.microsoft.com/office/drawing/2014/main" id="{B51E4929-EB8E-AF83-C9E6-6667965027CF}"/>
              </a:ext>
            </a:extLst>
          </p:cNvPr>
          <p:cNvPicPr>
            <a:picLocks noChangeAspect="1"/>
          </p:cNvPicPr>
          <p:nvPr/>
        </p:nvPicPr>
        <p:blipFill>
          <a:blip r:embed="rId16"/>
          <a:stretch>
            <a:fillRect/>
          </a:stretch>
        </p:blipFill>
        <p:spPr>
          <a:xfrm>
            <a:off x="10652664" y="13670702"/>
            <a:ext cx="1455752" cy="1802631"/>
          </a:xfrm>
          <a:prstGeom prst="ellipse">
            <a:avLst/>
          </a:prstGeom>
          <a:ln>
            <a:solidFill>
              <a:srgbClr val="002060"/>
            </a:solidFill>
          </a:ln>
          <a:effectLst>
            <a:outerShdw blurRad="50800" dist="38100" dir="5400000" algn="t" rotWithShape="0">
              <a:prstClr val="black">
                <a:alpha val="40000"/>
              </a:prstClr>
            </a:outerShdw>
          </a:effectLst>
        </p:spPr>
      </p:pic>
      <p:pic>
        <p:nvPicPr>
          <p:cNvPr id="48" name="Picture 47" descr="Logo&#10;&#10;Description automatically generated">
            <a:extLst>
              <a:ext uri="{FF2B5EF4-FFF2-40B4-BE49-F238E27FC236}">
                <a16:creationId xmlns:a16="http://schemas.microsoft.com/office/drawing/2014/main" id="{94535167-7593-1917-F895-39ED0F2841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61268" y="11383075"/>
            <a:ext cx="1089140" cy="994215"/>
          </a:xfrm>
          <a:prstGeom prst="rect">
            <a:avLst/>
          </a:prstGeom>
        </p:spPr>
      </p:pic>
    </p:spTree>
    <p:extLst>
      <p:ext uri="{BB962C8B-B14F-4D97-AF65-F5344CB8AC3E}">
        <p14:creationId xmlns:p14="http://schemas.microsoft.com/office/powerpoint/2010/main" val="2293253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677223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729245" y="240458"/>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6</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542342" y="155002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6938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29</a:t>
              </a:r>
            </a:p>
          </p:txBody>
        </p:sp>
      </p:grpSp>
      <p:sp>
        <p:nvSpPr>
          <p:cNvPr id="64" name="TextBox 63">
            <a:extLst>
              <a:ext uri="{FF2B5EF4-FFF2-40B4-BE49-F238E27FC236}">
                <a16:creationId xmlns:a16="http://schemas.microsoft.com/office/drawing/2014/main" id="{0E469659-49F6-4F39-A863-744EEE270EBE}"/>
              </a:ext>
            </a:extLst>
          </p:cNvPr>
          <p:cNvSpPr txBox="1"/>
          <p:nvPr/>
        </p:nvSpPr>
        <p:spPr>
          <a:xfrm>
            <a:off x="2379177" y="9890060"/>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65" name="Group 64">
            <a:extLst>
              <a:ext uri="{FF2B5EF4-FFF2-40B4-BE49-F238E27FC236}">
                <a16:creationId xmlns:a16="http://schemas.microsoft.com/office/drawing/2014/main" id="{A39225A5-AE1C-4D1F-9748-F4F5C125BC5B}"/>
              </a:ext>
            </a:extLst>
          </p:cNvPr>
          <p:cNvGrpSpPr/>
          <p:nvPr/>
        </p:nvGrpSpPr>
        <p:grpSpPr>
          <a:xfrm>
            <a:off x="126666" y="9768461"/>
            <a:ext cx="2268556" cy="862054"/>
            <a:chOff x="314909" y="12083263"/>
            <a:chExt cx="2268556" cy="862054"/>
          </a:xfrm>
        </p:grpSpPr>
        <p:sp>
          <p:nvSpPr>
            <p:cNvPr id="66" name="Title 1">
              <a:extLst>
                <a:ext uri="{FF2B5EF4-FFF2-40B4-BE49-F238E27FC236}">
                  <a16:creationId xmlns:a16="http://schemas.microsoft.com/office/drawing/2014/main" id="{BE7103D4-4142-431B-B5D2-8E98D028F6D0}"/>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67" name="Picture 66" descr="A logo of a book&#10;&#10;Description automatically generated with low confidence">
              <a:extLst>
                <a:ext uri="{FF2B5EF4-FFF2-40B4-BE49-F238E27FC236}">
                  <a16:creationId xmlns:a16="http://schemas.microsoft.com/office/drawing/2014/main" id="{A151AE10-3EA9-4E85-B27B-EFC8A6CBF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68" name="Picture 67">
            <a:extLst>
              <a:ext uri="{FF2B5EF4-FFF2-40B4-BE49-F238E27FC236}">
                <a16:creationId xmlns:a16="http://schemas.microsoft.com/office/drawing/2014/main" id="{129DDF4B-4939-4EAB-A15F-31C7E264A18F}"/>
              </a:ext>
            </a:extLst>
          </p:cNvPr>
          <p:cNvPicPr>
            <a:picLocks noChangeAspect="1"/>
          </p:cNvPicPr>
          <p:nvPr/>
        </p:nvPicPr>
        <p:blipFill>
          <a:blip r:embed="rId6">
            <a:clrChange>
              <a:clrFrom>
                <a:srgbClr val="000000">
                  <a:alpha val="0"/>
                </a:srgbClr>
              </a:clrFrom>
              <a:clrTo>
                <a:srgbClr val="000000">
                  <a:alpha val="0"/>
                </a:srgbClr>
              </a:clrTo>
            </a:clrChange>
          </a:blip>
          <a:stretch>
            <a:fillRect/>
          </a:stretch>
        </p:blipFill>
        <p:spPr>
          <a:xfrm>
            <a:off x="10776254" y="9555955"/>
            <a:ext cx="1234410" cy="1126549"/>
          </a:xfrm>
          <a:prstGeom prst="rect">
            <a:avLst/>
          </a:prstGeom>
        </p:spPr>
      </p:pic>
      <p:graphicFrame>
        <p:nvGraphicFramePr>
          <p:cNvPr id="28" name="Table 27">
            <a:extLst>
              <a:ext uri="{FF2B5EF4-FFF2-40B4-BE49-F238E27FC236}">
                <a16:creationId xmlns:a16="http://schemas.microsoft.com/office/drawing/2014/main" id="{A8A80B81-8DAF-0E34-5EDE-AF33D5D3F448}"/>
              </a:ext>
            </a:extLst>
          </p:cNvPr>
          <p:cNvGraphicFramePr>
            <a:graphicFrameLocks noGrp="1"/>
          </p:cNvGraphicFramePr>
          <p:nvPr>
            <p:extLst>
              <p:ext uri="{D42A27DB-BD31-4B8C-83A1-F6EECF244321}">
                <p14:modId xmlns:p14="http://schemas.microsoft.com/office/powerpoint/2010/main" val="4088406623"/>
              </p:ext>
            </p:extLst>
          </p:nvPr>
        </p:nvGraphicFramePr>
        <p:xfrm>
          <a:off x="630110" y="10557627"/>
          <a:ext cx="10681115" cy="493792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seize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onze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trente</a:t>
                      </a:r>
                      <a:r>
                        <a:rPr lang="en-GB" sz="2400" b="0" dirty="0">
                          <a:solidFill>
                            <a:schemeClr val="tx1"/>
                          </a:solidFill>
                          <a:latin typeface="Century Gothic" panose="020B0502020202020204" pitchFamily="34" charset="0"/>
                        </a:rPr>
                        <a:t>-deux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chemeClr val="tx1"/>
                          </a:solidFill>
                          <a:latin typeface="Century Gothic" panose="020B0502020202020204" pitchFamily="34" charset="0"/>
                        </a:rPr>
                        <a:t>vingt</a:t>
                      </a:r>
                      <a:r>
                        <a:rPr lang="en-GB" sz="2400" b="0" dirty="0">
                          <a:solidFill>
                            <a:schemeClr val="tx1"/>
                          </a:solidFill>
                          <a:latin typeface="Century Gothic" panose="020B0502020202020204" pitchFamily="34" charset="0"/>
                        </a:rPr>
                        <a:t>-quatre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treize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quatorze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le piano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l’instrument</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chemeClr val="tx1"/>
                          </a:solidFill>
                          <a:latin typeface="Century Gothic" panose="020B0502020202020204" pitchFamily="34" charset="0"/>
                        </a:rPr>
                        <a:t>jouer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danse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guitare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elle</a:t>
                      </a:r>
                      <a:r>
                        <a:rPr lang="en-GB" sz="2400" b="0" dirty="0">
                          <a:solidFill>
                            <a:schemeClr val="tx1"/>
                          </a:solidFill>
                          <a:latin typeface="Century Gothic" panose="020B0502020202020204" pitchFamily="34" charset="0"/>
                        </a:rPr>
                        <a:t> fait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je </a:t>
                      </a:r>
                      <a:r>
                        <a:rPr lang="en-GB" sz="2400" b="0" dirty="0" err="1">
                          <a:solidFill>
                            <a:schemeClr val="tx1"/>
                          </a:solidFill>
                          <a:latin typeface="Century Gothic" panose="020B0502020202020204" pitchFamily="34" charset="0"/>
                        </a:rPr>
                        <a:t>fais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quand</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22988">
                <a:tc vMerge="1">
                  <a:txBody>
                    <a:bodyPr/>
                    <a:lstStyle/>
                    <a:p>
                      <a:endParaRPr lang="en-GB"/>
                    </a:p>
                  </a:txBody>
                  <a:tcPr/>
                </a:tc>
                <a:tc>
                  <a:txBody>
                    <a:bodyPr/>
                    <a:lstStyle/>
                    <a:p>
                      <a:r>
                        <a:rPr lang="en-GB" sz="2400" b="0" dirty="0" err="1">
                          <a:solidFill>
                            <a:schemeClr val="tx1"/>
                          </a:solidFill>
                          <a:latin typeface="Century Gothic" panose="020B0502020202020204" pitchFamily="34" charset="0"/>
                        </a:rPr>
                        <a:t>parce</a:t>
                      </a:r>
                      <a:r>
                        <a:rPr lang="en-GB" sz="2400" b="0" dirty="0">
                          <a:solidFill>
                            <a:schemeClr val="tx1"/>
                          </a:solidFill>
                          <a:latin typeface="Century Gothic" panose="020B0502020202020204" pitchFamily="34" charset="0"/>
                        </a:rPr>
                        <a:t> que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fais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pourquoi</a:t>
                      </a:r>
                      <a:r>
                        <a:rPr lang="en-GB" sz="2400" b="0" dirty="0">
                          <a:solidFill>
                            <a:schemeClr val="tx1"/>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29" name="Picture 28">
            <a:extLst>
              <a:ext uri="{FF2B5EF4-FFF2-40B4-BE49-F238E27FC236}">
                <a16:creationId xmlns:a16="http://schemas.microsoft.com/office/drawing/2014/main" id="{49359ED4-EAEF-03DB-8E12-FA069FED8D65}"/>
              </a:ext>
            </a:extLst>
          </p:cNvPr>
          <p:cNvPicPr>
            <a:picLocks noChangeAspect="1"/>
          </p:cNvPicPr>
          <p:nvPr/>
        </p:nvPicPr>
        <p:blipFill>
          <a:blip r:embed="rId7"/>
          <a:stretch>
            <a:fillRect/>
          </a:stretch>
        </p:blipFill>
        <p:spPr>
          <a:xfrm>
            <a:off x="1021875" y="12416625"/>
            <a:ext cx="1186070" cy="1080360"/>
          </a:xfrm>
          <a:prstGeom prst="rect">
            <a:avLst/>
          </a:prstGeom>
        </p:spPr>
      </p:pic>
      <p:pic>
        <p:nvPicPr>
          <p:cNvPr id="31" name="Picture 30" descr="Icon&#10;&#10;Description automatically generated">
            <a:extLst>
              <a:ext uri="{FF2B5EF4-FFF2-40B4-BE49-F238E27FC236}">
                <a16:creationId xmlns:a16="http://schemas.microsoft.com/office/drawing/2014/main" id="{A77C2A3D-24E8-05E3-23A1-D3205D2034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611" y="10688338"/>
            <a:ext cx="1186070" cy="1186070"/>
          </a:xfrm>
          <a:prstGeom prst="rect">
            <a:avLst/>
          </a:prstGeom>
        </p:spPr>
      </p:pic>
      <p:pic>
        <p:nvPicPr>
          <p:cNvPr id="32" name="Picture 31">
            <a:extLst>
              <a:ext uri="{FF2B5EF4-FFF2-40B4-BE49-F238E27FC236}">
                <a16:creationId xmlns:a16="http://schemas.microsoft.com/office/drawing/2014/main" id="{7216325D-585A-3204-69C3-4C7ADA4102CF}"/>
              </a:ext>
            </a:extLst>
          </p:cNvPr>
          <p:cNvPicPr>
            <a:picLocks noChangeAspect="1"/>
          </p:cNvPicPr>
          <p:nvPr/>
        </p:nvPicPr>
        <p:blipFill>
          <a:blip r:embed="rId9"/>
          <a:stretch>
            <a:fillRect/>
          </a:stretch>
        </p:blipFill>
        <p:spPr>
          <a:xfrm>
            <a:off x="1021875" y="13981532"/>
            <a:ext cx="1162417" cy="1101237"/>
          </a:xfrm>
          <a:prstGeom prst="rect">
            <a:avLst/>
          </a:prstGeom>
        </p:spPr>
      </p:pic>
      <p:sp>
        <p:nvSpPr>
          <p:cNvPr id="38" name="TextBox 37">
            <a:extLst>
              <a:ext uri="{FF2B5EF4-FFF2-40B4-BE49-F238E27FC236}">
                <a16:creationId xmlns:a16="http://schemas.microsoft.com/office/drawing/2014/main" id="{2BCC0D8A-B66B-DEF7-7067-7DB4151587FC}"/>
              </a:ext>
            </a:extLst>
          </p:cNvPr>
          <p:cNvSpPr txBox="1"/>
          <p:nvPr/>
        </p:nvSpPr>
        <p:spPr>
          <a:xfrm>
            <a:off x="1146057" y="11860099"/>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39" name="TextBox 38">
            <a:extLst>
              <a:ext uri="{FF2B5EF4-FFF2-40B4-BE49-F238E27FC236}">
                <a16:creationId xmlns:a16="http://schemas.microsoft.com/office/drawing/2014/main" id="{3F7DDEAD-F235-495F-46C3-E4FDF76CB18E}"/>
              </a:ext>
            </a:extLst>
          </p:cNvPr>
          <p:cNvSpPr txBox="1"/>
          <p:nvPr/>
        </p:nvSpPr>
        <p:spPr>
          <a:xfrm>
            <a:off x="1122598" y="13526885"/>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40" name="TextBox 39">
            <a:extLst>
              <a:ext uri="{FF2B5EF4-FFF2-40B4-BE49-F238E27FC236}">
                <a16:creationId xmlns:a16="http://schemas.microsoft.com/office/drawing/2014/main" id="{14B1BBF1-047F-709D-A827-7626554473E7}"/>
              </a:ext>
            </a:extLst>
          </p:cNvPr>
          <p:cNvSpPr txBox="1"/>
          <p:nvPr/>
        </p:nvSpPr>
        <p:spPr>
          <a:xfrm>
            <a:off x="1196928" y="14992827"/>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pic>
        <p:nvPicPr>
          <p:cNvPr id="42" name="Picture 41" descr="A picture containing lamp&#10;&#10;Description automatically generated">
            <a:extLst>
              <a:ext uri="{FF2B5EF4-FFF2-40B4-BE49-F238E27FC236}">
                <a16:creationId xmlns:a16="http://schemas.microsoft.com/office/drawing/2014/main" id="{BB0B01C0-2530-0FF0-AE91-9E6C0B853F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08876" y="6740726"/>
            <a:ext cx="1378983" cy="2334616"/>
          </a:xfrm>
          <a:prstGeom prst="rect">
            <a:avLst/>
          </a:prstGeom>
        </p:spPr>
      </p:pic>
      <p:pic>
        <p:nvPicPr>
          <p:cNvPr id="43" name="Picture 42">
            <a:extLst>
              <a:ext uri="{FF2B5EF4-FFF2-40B4-BE49-F238E27FC236}">
                <a16:creationId xmlns:a16="http://schemas.microsoft.com/office/drawing/2014/main" id="{369B9878-5F21-4F43-8264-002DF6525340}"/>
              </a:ext>
            </a:extLst>
          </p:cNvPr>
          <p:cNvPicPr>
            <a:picLocks noChangeAspect="1"/>
          </p:cNvPicPr>
          <p:nvPr/>
        </p:nvPicPr>
        <p:blipFill>
          <a:blip r:embed="rId11"/>
          <a:stretch>
            <a:fillRect/>
          </a:stretch>
        </p:blipFill>
        <p:spPr>
          <a:xfrm>
            <a:off x="4581149" y="6702142"/>
            <a:ext cx="2241602" cy="2775734"/>
          </a:xfrm>
          <a:prstGeom prst="rect">
            <a:avLst/>
          </a:prstGeom>
        </p:spPr>
      </p:pic>
      <p:sp>
        <p:nvSpPr>
          <p:cNvPr id="45" name="TextBox 44">
            <a:hlinkClick r:id="" action="ppaction://noaction">
              <a:snd r:embed="rId12" name="FUS6_Le weekend....wav"/>
            </a:hlinkClick>
            <a:extLst>
              <a:ext uri="{FF2B5EF4-FFF2-40B4-BE49-F238E27FC236}">
                <a16:creationId xmlns:a16="http://schemas.microsoft.com/office/drawing/2014/main" id="{A5BCA5CF-4E3E-3F2F-54CC-53662182096F}"/>
              </a:ext>
            </a:extLst>
          </p:cNvPr>
          <p:cNvSpPr txBox="1"/>
          <p:nvPr/>
        </p:nvSpPr>
        <p:spPr>
          <a:xfrm>
            <a:off x="274877" y="4412438"/>
            <a:ext cx="11792225" cy="977191"/>
          </a:xfrm>
          <a:prstGeom prst="rect">
            <a:avLst/>
          </a:prstGeom>
          <a:solidFill>
            <a:srgbClr val="F2F7FC"/>
          </a:solidFill>
        </p:spPr>
        <p:txBody>
          <a:bodyPr wrap="square">
            <a:spAutoFit/>
          </a:bodyPr>
          <a:lstStyle/>
          <a:p>
            <a:pPr defTabSz="914400">
              <a:lnSpc>
                <a:spcPct val="150000"/>
              </a:lnSpc>
              <a:defRPr/>
            </a:pPr>
            <a:r>
              <a:rPr lang="fr-FR" sz="2000" dirty="0">
                <a:latin typeface="Century Gothic" panose="020B0502020202020204" pitchFamily="34" charset="0"/>
              </a:rPr>
              <a:t>Le weekend, je préfère être dehors, quand il fait du soleil.  Je fais du vélo avec mes amis parce que c’est sympa. Quand il fait froid, je fais des activités chez moi.  </a:t>
            </a:r>
          </a:p>
        </p:txBody>
      </p:sp>
      <p:sp>
        <p:nvSpPr>
          <p:cNvPr id="46" name="TextBox 45">
            <a:hlinkClick r:id="" action="ppaction://noaction">
              <a:snd r:embed="rId13" name="FUS6_salut....wav"/>
            </a:hlinkClick>
            <a:extLst>
              <a:ext uri="{FF2B5EF4-FFF2-40B4-BE49-F238E27FC236}">
                <a16:creationId xmlns:a16="http://schemas.microsoft.com/office/drawing/2014/main" id="{3770233B-3322-BDC2-3AFC-E6B1C96A6151}"/>
              </a:ext>
            </a:extLst>
          </p:cNvPr>
          <p:cNvSpPr txBox="1"/>
          <p:nvPr/>
        </p:nvSpPr>
        <p:spPr>
          <a:xfrm>
            <a:off x="307904" y="2816182"/>
            <a:ext cx="11792225" cy="1438855"/>
          </a:xfrm>
          <a:prstGeom prst="rect">
            <a:avLst/>
          </a:prstGeom>
          <a:solidFill>
            <a:srgbClr val="F2F7FC"/>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i="0" u="none" strike="noStrike" kern="1200" cap="none" spc="0" normalizeH="0" baseline="0" noProof="0" dirty="0">
                <a:ln>
                  <a:noFill/>
                </a:ln>
                <a:effectLst/>
                <a:uLnTx/>
                <a:uFillTx/>
                <a:latin typeface="Century Gothic" panose="020B0502020202020204" pitchFamily="34" charset="0"/>
              </a:rPr>
              <a:t>Salut ! Je suis Chloé Jacquet.  J’ai vingt ans. J’habite à Lyon, en France.  J’étudie à l’université et j’aime beaucoup le sport.  J’aime le foot mais j’adore le rugby parce que c’est rapide.  Je joue au rugby tous les jours.  Je joue aussi avec l’équipe de France.</a:t>
            </a:r>
          </a:p>
        </p:txBody>
      </p:sp>
      <p:sp>
        <p:nvSpPr>
          <p:cNvPr id="47" name="TextBox 46">
            <a:hlinkClick r:id="" action="ppaction://noaction">
              <a:snd r:embed="rId12" name="FUS6_Le weekend....wav"/>
            </a:hlinkClick>
            <a:extLst>
              <a:ext uri="{FF2B5EF4-FFF2-40B4-BE49-F238E27FC236}">
                <a16:creationId xmlns:a16="http://schemas.microsoft.com/office/drawing/2014/main" id="{BD4AB27F-BCAE-D9A6-D0BD-C9904ED065A9}"/>
              </a:ext>
            </a:extLst>
          </p:cNvPr>
          <p:cNvSpPr txBox="1"/>
          <p:nvPr/>
        </p:nvSpPr>
        <p:spPr>
          <a:xfrm>
            <a:off x="307904" y="5557290"/>
            <a:ext cx="11792225" cy="977191"/>
          </a:xfrm>
          <a:prstGeom prst="rect">
            <a:avLst/>
          </a:prstGeom>
          <a:solidFill>
            <a:srgbClr val="F2F7FC"/>
          </a:solidFill>
        </p:spPr>
        <p:txBody>
          <a:bodyPr wrap="square">
            <a:spAutoFit/>
          </a:bodyPr>
          <a:lstStyle/>
          <a:p>
            <a:pPr defTabSz="914400">
              <a:lnSpc>
                <a:spcPct val="150000"/>
              </a:lnSpc>
              <a:defRPr/>
            </a:pPr>
            <a:r>
              <a:rPr lang="fr-FR" sz="2000" dirty="0">
                <a:latin typeface="Century Gothic" panose="020B0502020202020204" pitchFamily="34" charset="0"/>
              </a:rPr>
              <a:t>Par exemple, je regarde un film à la télé ou j’écoute de la musique dans ma chambre. Et toi ? Qu’est-ce que tu fais le weekend ?</a:t>
            </a:r>
          </a:p>
        </p:txBody>
      </p:sp>
      <p:sp>
        <p:nvSpPr>
          <p:cNvPr id="48" name="TextBox 47">
            <a:extLst>
              <a:ext uri="{FF2B5EF4-FFF2-40B4-BE49-F238E27FC236}">
                <a16:creationId xmlns:a16="http://schemas.microsoft.com/office/drawing/2014/main" id="{56059D65-1EB3-43EB-55D9-79A7E16105E5}"/>
              </a:ext>
            </a:extLst>
          </p:cNvPr>
          <p:cNvSpPr txBox="1"/>
          <p:nvPr/>
        </p:nvSpPr>
        <p:spPr>
          <a:xfrm>
            <a:off x="2572159" y="1167096"/>
            <a:ext cx="8739066" cy="461665"/>
          </a:xfrm>
          <a:prstGeom prst="rect">
            <a:avLst/>
          </a:prstGeom>
          <a:noFill/>
        </p:spPr>
        <p:txBody>
          <a:bodyPr wrap="square" rtlCol="0">
            <a:spAutoFit/>
          </a:bodyPr>
          <a:lstStyle/>
          <a:p>
            <a:pPr>
              <a:defRPr/>
            </a:pPr>
            <a:r>
              <a:rPr kumimoji="0" lang="fr-FR"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Adèle lit un profil de Chloé Jacquet dans un magazine.</a:t>
            </a:r>
          </a:p>
        </p:txBody>
      </p:sp>
      <p:grpSp>
        <p:nvGrpSpPr>
          <p:cNvPr id="49" name="Group 48">
            <a:extLst>
              <a:ext uri="{FF2B5EF4-FFF2-40B4-BE49-F238E27FC236}">
                <a16:creationId xmlns:a16="http://schemas.microsoft.com/office/drawing/2014/main" id="{663E78BD-7D80-8E39-3D6F-731AE907B863}"/>
              </a:ext>
            </a:extLst>
          </p:cNvPr>
          <p:cNvGrpSpPr/>
          <p:nvPr/>
        </p:nvGrpSpPr>
        <p:grpSpPr>
          <a:xfrm>
            <a:off x="303603" y="1064695"/>
            <a:ext cx="2268556" cy="862054"/>
            <a:chOff x="314909" y="12083263"/>
            <a:chExt cx="2268556" cy="862054"/>
          </a:xfrm>
        </p:grpSpPr>
        <p:sp>
          <p:nvSpPr>
            <p:cNvPr id="50" name="Title 1">
              <a:extLst>
                <a:ext uri="{FF2B5EF4-FFF2-40B4-BE49-F238E27FC236}">
                  <a16:creationId xmlns:a16="http://schemas.microsoft.com/office/drawing/2014/main" id="{BFB6889B-703A-CE4D-504F-AA58873E1A23}"/>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51" name="Picture 50" descr="A logo of a book&#10;&#10;Description automatically generated with low confidence">
              <a:extLst>
                <a:ext uri="{FF2B5EF4-FFF2-40B4-BE49-F238E27FC236}">
                  <a16:creationId xmlns:a16="http://schemas.microsoft.com/office/drawing/2014/main" id="{28E9E167-A286-6430-D6E2-787673785F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52" name="Picture 51" descr="A person wearing a mask&#10;&#10;Description automatically generated with low confidence">
            <a:extLst>
              <a:ext uri="{FF2B5EF4-FFF2-40B4-BE49-F238E27FC236}">
                <a16:creationId xmlns:a16="http://schemas.microsoft.com/office/drawing/2014/main" id="{7297D52A-B26D-D3C0-50D3-BF4E2827AC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96188" y="1081764"/>
            <a:ext cx="1430074" cy="1519454"/>
          </a:xfrm>
          <a:prstGeom prst="rect">
            <a:avLst/>
          </a:prstGeom>
        </p:spPr>
      </p:pic>
      <p:sp>
        <p:nvSpPr>
          <p:cNvPr id="53" name="TextBox 52">
            <a:extLst>
              <a:ext uri="{FF2B5EF4-FFF2-40B4-BE49-F238E27FC236}">
                <a16:creationId xmlns:a16="http://schemas.microsoft.com/office/drawing/2014/main" id="{246CF5DD-3A5A-4EBB-31CA-38328A4F2B12}"/>
              </a:ext>
            </a:extLst>
          </p:cNvPr>
          <p:cNvSpPr txBox="1"/>
          <p:nvPr/>
        </p:nvSpPr>
        <p:spPr>
          <a:xfrm>
            <a:off x="363096" y="1812300"/>
            <a:ext cx="10386561" cy="461665"/>
          </a:xfrm>
          <a:prstGeom prst="rect">
            <a:avLst/>
          </a:prstGeom>
          <a:noFill/>
        </p:spPr>
        <p:txBody>
          <a:bodyPr wrap="square" rtlCol="0">
            <a:spAutoFit/>
          </a:bodyPr>
          <a:lstStyle/>
          <a:p>
            <a:pPr>
              <a:defRPr/>
            </a:pP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Lis le texte.  Puis, pose des questions à la personne qui est Chloé.  </a:t>
            </a:r>
          </a:p>
        </p:txBody>
      </p:sp>
      <p:sp>
        <p:nvSpPr>
          <p:cNvPr id="54" name="Speech Bubble: Rectangle with Corners Rounded 53">
            <a:extLst>
              <a:ext uri="{FF2B5EF4-FFF2-40B4-BE49-F238E27FC236}">
                <a16:creationId xmlns:a16="http://schemas.microsoft.com/office/drawing/2014/main" id="{F473CF04-3C58-8D29-3498-39726875A005}"/>
              </a:ext>
            </a:extLst>
          </p:cNvPr>
          <p:cNvSpPr/>
          <p:nvPr/>
        </p:nvSpPr>
        <p:spPr>
          <a:xfrm>
            <a:off x="7105562" y="6707212"/>
            <a:ext cx="2637692" cy="1208744"/>
          </a:xfrm>
          <a:prstGeom prst="wedgeRoundRectCallout">
            <a:avLst>
              <a:gd name="adj1" fmla="val 89730"/>
              <a:gd name="adj2" fmla="val -1306"/>
              <a:gd name="adj3" fmla="val 16667"/>
            </a:avLst>
          </a:prstGeom>
          <a:solidFill>
            <a:srgbClr val="FFFCF3"/>
          </a:solidFill>
          <a:ln>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I’m in the hot seat and I am going</a:t>
            </a:r>
            <a:r>
              <a:rPr kumimoji="0" lang="en-GB" sz="2000" i="0" u="none" strike="noStrike" kern="1200" cap="none" spc="0" normalizeH="0" noProof="0" dirty="0">
                <a:ln>
                  <a:noFill/>
                </a:ln>
                <a:solidFill>
                  <a:schemeClr val="tx1"/>
                </a:solidFill>
                <a:effectLst/>
                <a:uLnTx/>
                <a:uFillTx/>
                <a:latin typeface="Century Gothic" panose="020B0502020202020204" pitchFamily="34" charset="0"/>
              </a:rPr>
              <a:t> to answer as Chloé!</a:t>
            </a:r>
            <a:endParaRPr kumimoji="0" lang="en-GB" i="0" u="sng"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55" name="Speech Bubble: Rectangle with Corners Rounded 54">
            <a:extLst>
              <a:ext uri="{FF2B5EF4-FFF2-40B4-BE49-F238E27FC236}">
                <a16:creationId xmlns:a16="http://schemas.microsoft.com/office/drawing/2014/main" id="{B6FA4886-D23D-8A7C-A014-9E8ACA336923}"/>
              </a:ext>
            </a:extLst>
          </p:cNvPr>
          <p:cNvSpPr/>
          <p:nvPr/>
        </p:nvSpPr>
        <p:spPr>
          <a:xfrm>
            <a:off x="1146057" y="7872344"/>
            <a:ext cx="3203314" cy="674501"/>
          </a:xfrm>
          <a:prstGeom prst="wedgeRoundRectCallout">
            <a:avLst>
              <a:gd name="adj1" fmla="val -61214"/>
              <a:gd name="adj2" fmla="val 51219"/>
              <a:gd name="adj3" fmla="val 16667"/>
            </a:avLst>
          </a:prstGeom>
          <a:solidFill>
            <a:srgbClr val="FFFCF3"/>
          </a:solidFill>
          <a:ln>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Tu as </a:t>
            </a:r>
            <a:r>
              <a:rPr kumimoji="0" lang="en-GB" sz="2000" i="0" u="none" strike="noStrike" kern="1200" cap="none" spc="0" normalizeH="0" baseline="0" noProof="0" dirty="0" err="1">
                <a:ln>
                  <a:noFill/>
                </a:ln>
                <a:solidFill>
                  <a:schemeClr val="tx1"/>
                </a:solidFill>
                <a:effectLst/>
                <a:uLnTx/>
                <a:uFillTx/>
                <a:latin typeface="Century Gothic" panose="020B0502020202020204" pitchFamily="34" charset="0"/>
              </a:rPr>
              <a:t>quel</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i="0" u="none" strike="noStrike" kern="1200" cap="none" spc="0" normalizeH="0" baseline="0" noProof="0" dirty="0" err="1">
                <a:ln>
                  <a:noFill/>
                </a:ln>
                <a:solidFill>
                  <a:schemeClr val="tx1"/>
                </a:solidFill>
                <a:effectLst/>
                <a:uLnTx/>
                <a:uFillTx/>
                <a:latin typeface="Century Gothic" panose="020B0502020202020204" pitchFamily="34" charset="0"/>
              </a:rPr>
              <a:t>âge</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 Chloé</a:t>
            </a:r>
            <a:r>
              <a:rPr kumimoji="0" lang="en-GB" sz="2000" i="0" u="none" strike="noStrike" kern="1200" cap="none" spc="0" normalizeH="0" noProof="0" dirty="0">
                <a:ln>
                  <a:noFill/>
                </a:ln>
                <a:solidFill>
                  <a:schemeClr val="tx1"/>
                </a:solidFill>
                <a:effectLst/>
                <a:uLnTx/>
                <a:uFillTx/>
                <a:latin typeface="Century Gothic" panose="020B0502020202020204" pitchFamily="34" charset="0"/>
              </a:rPr>
              <a:t> ?</a:t>
            </a:r>
            <a:endParaRPr kumimoji="0" lang="en-GB" i="0" u="sng"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56" name="Speech Bubble: Rectangle with Corners Rounded 55">
            <a:extLst>
              <a:ext uri="{FF2B5EF4-FFF2-40B4-BE49-F238E27FC236}">
                <a16:creationId xmlns:a16="http://schemas.microsoft.com/office/drawing/2014/main" id="{69DA807B-E32B-8E40-A22D-3099325E3A61}"/>
              </a:ext>
            </a:extLst>
          </p:cNvPr>
          <p:cNvSpPr/>
          <p:nvPr/>
        </p:nvSpPr>
        <p:spPr>
          <a:xfrm>
            <a:off x="1146057" y="8653542"/>
            <a:ext cx="3203314" cy="674501"/>
          </a:xfrm>
          <a:prstGeom prst="wedgeRoundRectCallout">
            <a:avLst>
              <a:gd name="adj1" fmla="val -63593"/>
              <a:gd name="adj2" fmla="val 56867"/>
              <a:gd name="adj3" fmla="val 16667"/>
            </a:avLst>
          </a:prstGeom>
          <a:solidFill>
            <a:srgbClr val="FFFCF3"/>
          </a:solidFill>
          <a:ln>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chemeClr val="tx1"/>
                </a:solidFill>
                <a:effectLst/>
                <a:uLnTx/>
                <a:uFillTx/>
                <a:latin typeface="Century Gothic" panose="020B0502020202020204" pitchFamily="34" charset="0"/>
              </a:rPr>
              <a:t>Où</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i="0" u="none" strike="noStrike" kern="1200" cap="none" spc="0" normalizeH="0" baseline="0" noProof="0" dirty="0" err="1">
                <a:ln>
                  <a:noFill/>
                </a:ln>
                <a:solidFill>
                  <a:schemeClr val="tx1"/>
                </a:solidFill>
                <a:effectLst/>
                <a:uLnTx/>
                <a:uFillTx/>
                <a:latin typeface="Century Gothic" panose="020B0502020202020204" pitchFamily="34" charset="0"/>
              </a:rPr>
              <a:t>est-ce</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 que </a:t>
            </a:r>
            <a:r>
              <a:rPr kumimoji="0" lang="en-GB" sz="2000" i="0" u="none" strike="noStrike" kern="1200" cap="none" spc="0" normalizeH="0" baseline="0" noProof="0" dirty="0" err="1">
                <a:ln>
                  <a:noFill/>
                </a:ln>
                <a:solidFill>
                  <a:schemeClr val="tx1"/>
                </a:solidFill>
                <a:effectLst/>
                <a:uLnTx/>
                <a:uFillTx/>
                <a:latin typeface="Century Gothic" panose="020B0502020202020204" pitchFamily="34" charset="0"/>
              </a:rPr>
              <a:t>tu</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 </a:t>
            </a:r>
            <a:r>
              <a:rPr kumimoji="0" lang="en-GB" sz="2000" i="0" u="none" strike="noStrike" kern="1200" cap="none" spc="0" normalizeH="0" baseline="0" noProof="0" dirty="0" err="1">
                <a:ln>
                  <a:noFill/>
                </a:ln>
                <a:solidFill>
                  <a:schemeClr val="tx1"/>
                </a:solidFill>
                <a:effectLst/>
                <a:uLnTx/>
                <a:uFillTx/>
                <a:latin typeface="Century Gothic" panose="020B0502020202020204" pitchFamily="34" charset="0"/>
              </a:rPr>
              <a:t>habites</a:t>
            </a:r>
            <a:r>
              <a:rPr kumimoji="0" lang="en-GB" sz="2000" i="0" u="none" strike="noStrike" kern="1200" cap="none" spc="0" normalizeH="0" baseline="0" noProof="0" dirty="0">
                <a:ln>
                  <a:noFill/>
                </a:ln>
                <a:solidFill>
                  <a:schemeClr val="tx1"/>
                </a:solidFill>
                <a:effectLst/>
                <a:uLnTx/>
                <a:uFillTx/>
                <a:latin typeface="Century Gothic" panose="020B0502020202020204" pitchFamily="34" charset="0"/>
              </a:rPr>
              <a:t>, Chloé ?</a:t>
            </a:r>
            <a:endParaRPr kumimoji="0" lang="en-GB" i="0" u="sng" strike="noStrike" kern="1200" cap="none" spc="0" normalizeH="0" baseline="0" noProof="0" dirty="0">
              <a:ln>
                <a:noFill/>
              </a:ln>
              <a:solidFill>
                <a:schemeClr val="tx1"/>
              </a:solidFill>
              <a:effectLst/>
              <a:uLnTx/>
              <a:uFillTx/>
              <a:latin typeface="Century Gothic" panose="020B0502020202020204" pitchFamily="34" charset="0"/>
            </a:endParaRPr>
          </a:p>
        </p:txBody>
      </p:sp>
      <p:grpSp>
        <p:nvGrpSpPr>
          <p:cNvPr id="57" name="Group 56">
            <a:extLst>
              <a:ext uri="{FF2B5EF4-FFF2-40B4-BE49-F238E27FC236}">
                <a16:creationId xmlns:a16="http://schemas.microsoft.com/office/drawing/2014/main" id="{ACE3F0D1-98B3-258C-9A6C-86087F0531F0}"/>
              </a:ext>
            </a:extLst>
          </p:cNvPr>
          <p:cNvGrpSpPr/>
          <p:nvPr/>
        </p:nvGrpSpPr>
        <p:grpSpPr>
          <a:xfrm>
            <a:off x="233629" y="6740416"/>
            <a:ext cx="2161593" cy="852090"/>
            <a:chOff x="-3202503" y="7519765"/>
            <a:chExt cx="2161593" cy="852090"/>
          </a:xfrm>
        </p:grpSpPr>
        <p:sp>
          <p:nvSpPr>
            <p:cNvPr id="58" name="Title 1">
              <a:extLst>
                <a:ext uri="{FF2B5EF4-FFF2-40B4-BE49-F238E27FC236}">
                  <a16:creationId xmlns:a16="http://schemas.microsoft.com/office/drawing/2014/main" id="{2B5A19F6-9344-2A1C-3170-DBFCC02736F8}"/>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59" name="Picture 58" descr="A pink and white circle with a megaphone in the middle&#10;&#10;Description automatically generated with low confidence">
              <a:extLst>
                <a:ext uri="{FF2B5EF4-FFF2-40B4-BE49-F238E27FC236}">
                  <a16:creationId xmlns:a16="http://schemas.microsoft.com/office/drawing/2014/main" id="{9D2074AB-A9F6-D3B7-411D-B9DC5CF0C9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Tree>
    <p:extLst>
      <p:ext uri="{BB962C8B-B14F-4D97-AF65-F5344CB8AC3E}">
        <p14:creationId xmlns:p14="http://schemas.microsoft.com/office/powerpoint/2010/main" val="862825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D9B9-ED10-1F76-F02C-908144AB0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64FA49-D197-233E-317A-52E48852BF99}"/>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74261590-A8B9-018E-1809-3E9E7F435CE2}"/>
              </a:ext>
            </a:extLst>
          </p:cNvPr>
          <p:cNvSpPr/>
          <p:nvPr/>
        </p:nvSpPr>
        <p:spPr>
          <a:xfrm>
            <a:off x="274878" y="149979"/>
            <a:ext cx="677223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Saying what I and others do</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7068012-9423-A7ED-076F-59BAD543D14A}"/>
              </a:ext>
            </a:extLst>
          </p:cNvPr>
          <p:cNvGrpSpPr/>
          <p:nvPr/>
        </p:nvGrpSpPr>
        <p:grpSpPr>
          <a:xfrm>
            <a:off x="6729245" y="240458"/>
            <a:ext cx="1012505" cy="748824"/>
            <a:chOff x="3814354" y="2201705"/>
            <a:chExt cx="616995" cy="456315"/>
          </a:xfrm>
        </p:grpSpPr>
        <p:sp>
          <p:nvSpPr>
            <p:cNvPr id="8" name="Rectangle: Rounded Corners 7">
              <a:extLst>
                <a:ext uri="{FF2B5EF4-FFF2-40B4-BE49-F238E27FC236}">
                  <a16:creationId xmlns:a16="http://schemas.microsoft.com/office/drawing/2014/main" id="{48AC78B6-6442-7A29-532E-0C3EF5209F40}"/>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7357E010-2584-2876-9C12-F3A5284DBF64}"/>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6</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03E6753E-19DD-6D8D-18BF-A351F0C4BC0E}"/>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9B778A9-E042-3712-ACBA-A2ECDD0697A9}"/>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0837402" y="9632106"/>
            <a:ext cx="1234410" cy="1126549"/>
          </a:xfrm>
          <a:prstGeom prst="rect">
            <a:avLst/>
          </a:prstGeom>
        </p:spPr>
      </p:pic>
      <p:pic>
        <p:nvPicPr>
          <p:cNvPr id="20" name="Picture 19">
            <a:extLst>
              <a:ext uri="{FF2B5EF4-FFF2-40B4-BE49-F238E27FC236}">
                <a16:creationId xmlns:a16="http://schemas.microsoft.com/office/drawing/2014/main" id="{61553332-5AAD-FB04-36AA-7892ED4BC92F}"/>
              </a:ext>
            </a:extLst>
          </p:cNvPr>
          <p:cNvPicPr>
            <a:picLocks noChangeAspect="1"/>
          </p:cNvPicPr>
          <p:nvPr/>
        </p:nvPicPr>
        <p:blipFill>
          <a:blip r:embed="rId4"/>
          <a:stretch>
            <a:fillRect/>
          </a:stretch>
        </p:blipFill>
        <p:spPr>
          <a:xfrm>
            <a:off x="339180" y="9604012"/>
            <a:ext cx="2048434" cy="847417"/>
          </a:xfrm>
          <a:prstGeom prst="rect">
            <a:avLst/>
          </a:prstGeom>
        </p:spPr>
      </p:pic>
      <p:sp>
        <p:nvSpPr>
          <p:cNvPr id="21" name="TextBox 20">
            <a:extLst>
              <a:ext uri="{FF2B5EF4-FFF2-40B4-BE49-F238E27FC236}">
                <a16:creationId xmlns:a16="http://schemas.microsoft.com/office/drawing/2014/main" id="{042E9D55-3FD2-2588-5596-6947420ECAF0}"/>
              </a:ext>
            </a:extLst>
          </p:cNvPr>
          <p:cNvSpPr txBox="1"/>
          <p:nvPr/>
        </p:nvSpPr>
        <p:spPr>
          <a:xfrm>
            <a:off x="2387614" y="9712453"/>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91" name="Group 90">
            <a:extLst>
              <a:ext uri="{FF2B5EF4-FFF2-40B4-BE49-F238E27FC236}">
                <a16:creationId xmlns:a16="http://schemas.microsoft.com/office/drawing/2014/main" id="{D5ED43B7-00E6-CFFB-53FB-3F7CC82F2A76}"/>
              </a:ext>
            </a:extLst>
          </p:cNvPr>
          <p:cNvGrpSpPr/>
          <p:nvPr/>
        </p:nvGrpSpPr>
        <p:grpSpPr>
          <a:xfrm>
            <a:off x="10542342" y="155002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6B01D34A-1FE7-2611-5101-1BEE9CCE7743}"/>
                </a:ext>
              </a:extLst>
            </p:cNvPr>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5D2019BA-EB34-23A7-2305-81C7067417C3}"/>
                </a:ext>
              </a:extLst>
            </p:cNvPr>
            <p:cNvSpPr txBox="1"/>
            <p:nvPr/>
          </p:nvSpPr>
          <p:spPr>
            <a:xfrm>
              <a:off x="11011479" y="15735057"/>
              <a:ext cx="611065"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30</a:t>
              </a:r>
            </a:p>
          </p:txBody>
        </p:sp>
      </p:grpSp>
      <p:graphicFrame>
        <p:nvGraphicFramePr>
          <p:cNvPr id="5" name="Table 4">
            <a:extLst>
              <a:ext uri="{FF2B5EF4-FFF2-40B4-BE49-F238E27FC236}">
                <a16:creationId xmlns:a16="http://schemas.microsoft.com/office/drawing/2014/main" id="{07042EAB-EE54-9B2D-4D56-1D1CD6F666C1}"/>
              </a:ext>
            </a:extLst>
          </p:cNvPr>
          <p:cNvGraphicFramePr>
            <a:graphicFrameLocks noGrp="1"/>
          </p:cNvGraphicFramePr>
          <p:nvPr>
            <p:extLst>
              <p:ext uri="{D42A27DB-BD31-4B8C-83A1-F6EECF244321}">
                <p14:modId xmlns:p14="http://schemas.microsoft.com/office/powerpoint/2010/main" val="760682333"/>
              </p:ext>
            </p:extLst>
          </p:nvPr>
        </p:nvGraphicFramePr>
        <p:xfrm>
          <a:off x="630110" y="10557627"/>
          <a:ext cx="10681115" cy="493792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18</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15</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17</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12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30</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21</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guitar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0" dirty="0">
                          <a:solidFill>
                            <a:schemeClr val="tx1"/>
                          </a:solidFill>
                          <a:latin typeface="Century Gothic" panose="020B0502020202020204" pitchFamily="34" charset="0"/>
                        </a:rPr>
                        <a:t>(the) dance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instrument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piano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when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she does, makes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22988">
                <a:tc vMerge="1">
                  <a:txBody>
                    <a:bodyPr/>
                    <a:lstStyle/>
                    <a:p>
                      <a:endParaRPr lang="en-GB"/>
                    </a:p>
                  </a:txBody>
                  <a:tcPr/>
                </a:tc>
                <a:tc>
                  <a:txBody>
                    <a:bodyPr/>
                    <a:lstStyle/>
                    <a:p>
                      <a:r>
                        <a:rPr lang="en-GB" sz="2400" b="0" dirty="0">
                          <a:solidFill>
                            <a:schemeClr val="tx1"/>
                          </a:solidFill>
                          <a:latin typeface="Century Gothic" panose="020B0502020202020204" pitchFamily="34" charset="0"/>
                        </a:rPr>
                        <a:t>you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because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why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6" name="Picture 5">
            <a:extLst>
              <a:ext uri="{FF2B5EF4-FFF2-40B4-BE49-F238E27FC236}">
                <a16:creationId xmlns:a16="http://schemas.microsoft.com/office/drawing/2014/main" id="{E9884D21-3160-AF6D-A2AC-A63CE5440848}"/>
              </a:ext>
            </a:extLst>
          </p:cNvPr>
          <p:cNvPicPr>
            <a:picLocks noChangeAspect="1"/>
          </p:cNvPicPr>
          <p:nvPr/>
        </p:nvPicPr>
        <p:blipFill>
          <a:blip r:embed="rId7"/>
          <a:stretch>
            <a:fillRect/>
          </a:stretch>
        </p:blipFill>
        <p:spPr>
          <a:xfrm>
            <a:off x="1021875" y="12416625"/>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F0F83BE1-8611-FEB5-AC53-F4ECF14438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611" y="10688338"/>
            <a:ext cx="1186070" cy="1186070"/>
          </a:xfrm>
          <a:prstGeom prst="rect">
            <a:avLst/>
          </a:prstGeom>
        </p:spPr>
      </p:pic>
      <p:pic>
        <p:nvPicPr>
          <p:cNvPr id="9" name="Picture 8">
            <a:extLst>
              <a:ext uri="{FF2B5EF4-FFF2-40B4-BE49-F238E27FC236}">
                <a16:creationId xmlns:a16="http://schemas.microsoft.com/office/drawing/2014/main" id="{D8CD83A5-6DB1-D016-4FD8-AFBB0BC167BA}"/>
              </a:ext>
            </a:extLst>
          </p:cNvPr>
          <p:cNvPicPr>
            <a:picLocks noChangeAspect="1"/>
          </p:cNvPicPr>
          <p:nvPr/>
        </p:nvPicPr>
        <p:blipFill>
          <a:blip r:embed="rId9"/>
          <a:stretch>
            <a:fillRect/>
          </a:stretch>
        </p:blipFill>
        <p:spPr>
          <a:xfrm>
            <a:off x="1021875" y="13981532"/>
            <a:ext cx="1162417" cy="1101237"/>
          </a:xfrm>
          <a:prstGeom prst="rect">
            <a:avLst/>
          </a:prstGeom>
        </p:spPr>
      </p:pic>
      <p:sp>
        <p:nvSpPr>
          <p:cNvPr id="15" name="TextBox 14">
            <a:extLst>
              <a:ext uri="{FF2B5EF4-FFF2-40B4-BE49-F238E27FC236}">
                <a16:creationId xmlns:a16="http://schemas.microsoft.com/office/drawing/2014/main" id="{4057D664-845D-171A-D13D-5C377631DC97}"/>
              </a:ext>
            </a:extLst>
          </p:cNvPr>
          <p:cNvSpPr txBox="1"/>
          <p:nvPr/>
        </p:nvSpPr>
        <p:spPr>
          <a:xfrm>
            <a:off x="1146057" y="11860099"/>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8" name="TextBox 17">
            <a:extLst>
              <a:ext uri="{FF2B5EF4-FFF2-40B4-BE49-F238E27FC236}">
                <a16:creationId xmlns:a16="http://schemas.microsoft.com/office/drawing/2014/main" id="{8622C624-2C13-13A1-EF93-5854F6227361}"/>
              </a:ext>
            </a:extLst>
          </p:cNvPr>
          <p:cNvSpPr txBox="1"/>
          <p:nvPr/>
        </p:nvSpPr>
        <p:spPr>
          <a:xfrm>
            <a:off x="1122598" y="13526885"/>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22" name="TextBox 21">
            <a:extLst>
              <a:ext uri="{FF2B5EF4-FFF2-40B4-BE49-F238E27FC236}">
                <a16:creationId xmlns:a16="http://schemas.microsoft.com/office/drawing/2014/main" id="{68AE73B2-E2DB-A710-2C5A-081F81DA3AEB}"/>
              </a:ext>
            </a:extLst>
          </p:cNvPr>
          <p:cNvSpPr txBox="1"/>
          <p:nvPr/>
        </p:nvSpPr>
        <p:spPr>
          <a:xfrm>
            <a:off x="1196928" y="14992827"/>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sp>
        <p:nvSpPr>
          <p:cNvPr id="24" name="TextBox 23">
            <a:extLst>
              <a:ext uri="{FF2B5EF4-FFF2-40B4-BE49-F238E27FC236}">
                <a16:creationId xmlns:a16="http://schemas.microsoft.com/office/drawing/2014/main" id="{D32C1A67-B9FF-E406-4DDC-3898C28561D6}"/>
              </a:ext>
            </a:extLst>
          </p:cNvPr>
          <p:cNvSpPr txBox="1"/>
          <p:nvPr/>
        </p:nvSpPr>
        <p:spPr>
          <a:xfrm>
            <a:off x="2425713" y="1101853"/>
            <a:ext cx="9629473" cy="830997"/>
          </a:xfrm>
          <a:prstGeom prst="rect">
            <a:avLst/>
          </a:prstGeom>
          <a:noFill/>
        </p:spPr>
        <p:txBody>
          <a:bodyPr wrap="square" rtlCol="0">
            <a:spAutoFit/>
          </a:bodyPr>
          <a:lstStyle/>
          <a:p>
            <a:pPr>
              <a:defRPr/>
            </a:pP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cinq phrases en anglais. Utilise les mots du tableau.</a:t>
            </a:r>
          </a:p>
          <a:p>
            <a:pPr>
              <a:defRPr/>
            </a:pP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Ton/ta partenaire dit tes phrases en français.</a:t>
            </a:r>
          </a:p>
        </p:txBody>
      </p:sp>
      <p:grpSp>
        <p:nvGrpSpPr>
          <p:cNvPr id="25" name="Group 24">
            <a:extLst>
              <a:ext uri="{FF2B5EF4-FFF2-40B4-BE49-F238E27FC236}">
                <a16:creationId xmlns:a16="http://schemas.microsoft.com/office/drawing/2014/main" id="{9BDA921C-7708-7BFE-8C1B-E7DBB1913D9E}"/>
              </a:ext>
            </a:extLst>
          </p:cNvPr>
          <p:cNvGrpSpPr/>
          <p:nvPr/>
        </p:nvGrpSpPr>
        <p:grpSpPr>
          <a:xfrm>
            <a:off x="136813" y="948505"/>
            <a:ext cx="2161593" cy="852090"/>
            <a:chOff x="-3202503" y="7519765"/>
            <a:chExt cx="2161593" cy="852090"/>
          </a:xfrm>
        </p:grpSpPr>
        <p:sp>
          <p:nvSpPr>
            <p:cNvPr id="26" name="Title 1">
              <a:extLst>
                <a:ext uri="{FF2B5EF4-FFF2-40B4-BE49-F238E27FC236}">
                  <a16:creationId xmlns:a16="http://schemas.microsoft.com/office/drawing/2014/main" id="{0BA4765B-AF1A-1DC4-1B25-C17AAB351B0A}"/>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7" name="Picture 26" descr="A pink and white circle with a megaphone in the middle&#10;&#10;Description automatically generated with low confidence">
              <a:extLst>
                <a:ext uri="{FF2B5EF4-FFF2-40B4-BE49-F238E27FC236}">
                  <a16:creationId xmlns:a16="http://schemas.microsoft.com/office/drawing/2014/main" id="{EC080E12-BEF9-24F1-CA39-6F39F5700F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graphicFrame>
        <p:nvGraphicFramePr>
          <p:cNvPr id="28" name="Table 5">
            <a:extLst>
              <a:ext uri="{FF2B5EF4-FFF2-40B4-BE49-F238E27FC236}">
                <a16:creationId xmlns:a16="http://schemas.microsoft.com/office/drawing/2014/main" id="{2EE6A14B-4102-06F0-0A1B-114DE25A19AE}"/>
              </a:ext>
            </a:extLst>
          </p:cNvPr>
          <p:cNvGraphicFramePr>
            <a:graphicFrameLocks noGrp="1"/>
          </p:cNvGraphicFramePr>
          <p:nvPr>
            <p:extLst>
              <p:ext uri="{D42A27DB-BD31-4B8C-83A1-F6EECF244321}">
                <p14:modId xmlns:p14="http://schemas.microsoft.com/office/powerpoint/2010/main" val="3304545624"/>
              </p:ext>
            </p:extLst>
          </p:nvPr>
        </p:nvGraphicFramePr>
        <p:xfrm>
          <a:off x="558466" y="1892546"/>
          <a:ext cx="10868845" cy="3093909"/>
        </p:xfrm>
        <a:graphic>
          <a:graphicData uri="http://schemas.openxmlformats.org/drawingml/2006/table">
            <a:tbl>
              <a:tblPr firstRow="1" bandRow="1"/>
              <a:tblGrid>
                <a:gridCol w="850342">
                  <a:extLst>
                    <a:ext uri="{9D8B030D-6E8A-4147-A177-3AD203B41FA5}">
                      <a16:colId xmlns:a16="http://schemas.microsoft.com/office/drawing/2014/main" val="4108464527"/>
                    </a:ext>
                  </a:extLst>
                </a:gridCol>
                <a:gridCol w="983983">
                  <a:extLst>
                    <a:ext uri="{9D8B030D-6E8A-4147-A177-3AD203B41FA5}">
                      <a16:colId xmlns:a16="http://schemas.microsoft.com/office/drawing/2014/main" val="2605482868"/>
                    </a:ext>
                  </a:extLst>
                </a:gridCol>
                <a:gridCol w="1133606">
                  <a:extLst>
                    <a:ext uri="{9D8B030D-6E8A-4147-A177-3AD203B41FA5}">
                      <a16:colId xmlns:a16="http://schemas.microsoft.com/office/drawing/2014/main" val="3998369992"/>
                    </a:ext>
                  </a:extLst>
                </a:gridCol>
                <a:gridCol w="1564695">
                  <a:extLst>
                    <a:ext uri="{9D8B030D-6E8A-4147-A177-3AD203B41FA5}">
                      <a16:colId xmlns:a16="http://schemas.microsoft.com/office/drawing/2014/main" val="1877817290"/>
                    </a:ext>
                  </a:extLst>
                </a:gridCol>
                <a:gridCol w="1101673">
                  <a:extLst>
                    <a:ext uri="{9D8B030D-6E8A-4147-A177-3AD203B41FA5}">
                      <a16:colId xmlns:a16="http://schemas.microsoft.com/office/drawing/2014/main" val="2357527663"/>
                    </a:ext>
                  </a:extLst>
                </a:gridCol>
                <a:gridCol w="975137">
                  <a:extLst>
                    <a:ext uri="{9D8B030D-6E8A-4147-A177-3AD203B41FA5}">
                      <a16:colId xmlns:a16="http://schemas.microsoft.com/office/drawing/2014/main" val="55865390"/>
                    </a:ext>
                  </a:extLst>
                </a:gridCol>
                <a:gridCol w="1419803">
                  <a:extLst>
                    <a:ext uri="{9D8B030D-6E8A-4147-A177-3AD203B41FA5}">
                      <a16:colId xmlns:a16="http://schemas.microsoft.com/office/drawing/2014/main" val="3737688773"/>
                    </a:ext>
                  </a:extLst>
                </a:gridCol>
                <a:gridCol w="1419803">
                  <a:extLst>
                    <a:ext uri="{9D8B030D-6E8A-4147-A177-3AD203B41FA5}">
                      <a16:colId xmlns:a16="http://schemas.microsoft.com/office/drawing/2014/main" val="926640231"/>
                    </a:ext>
                  </a:extLst>
                </a:gridCol>
                <a:gridCol w="1419803">
                  <a:extLst>
                    <a:ext uri="{9D8B030D-6E8A-4147-A177-3AD203B41FA5}">
                      <a16:colId xmlns:a16="http://schemas.microsoft.com/office/drawing/2014/main" val="2519045997"/>
                    </a:ext>
                  </a:extLst>
                </a:gridCol>
              </a:tblGrid>
              <a:tr h="3093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chemeClr val="tx1"/>
                          </a:solidFill>
                          <a:latin typeface="Century Gothic" panose="020B0502020202020204" pitchFamily="34" charset="0"/>
                        </a:rPr>
                        <a:t>Je/j’</a:t>
                      </a:r>
                    </a:p>
                    <a:p>
                      <a:pPr algn="ctr"/>
                      <a:r>
                        <a:rPr lang="en-GB" sz="2400" b="0" dirty="0">
                          <a:solidFill>
                            <a:schemeClr val="tx1"/>
                          </a:solidFill>
                          <a:latin typeface="Century Gothic" panose="020B0502020202020204" pitchFamily="34" charset="0"/>
                        </a:rPr>
                        <a:t>Tu</a:t>
                      </a:r>
                    </a:p>
                    <a:p>
                      <a:pPr algn="ctr"/>
                      <a:r>
                        <a:rPr lang="en-GB" sz="2400" b="0" dirty="0">
                          <a:solidFill>
                            <a:schemeClr val="tx1"/>
                          </a:solidFill>
                          <a:latin typeface="Century Gothic" panose="020B0502020202020204" pitchFamily="34" charset="0"/>
                        </a:rPr>
                        <a:t>Il</a:t>
                      </a:r>
                    </a:p>
                    <a:p>
                      <a:pPr algn="ctr"/>
                      <a:r>
                        <a:rPr lang="en-GB" sz="2400" b="0" dirty="0">
                          <a:solidFill>
                            <a:schemeClr val="tx1"/>
                          </a:solidFill>
                          <a:latin typeface="Century Gothic" panose="020B0502020202020204" pitchFamily="34" charset="0"/>
                        </a:rPr>
                        <a:t>Elle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chemeClr val="tx1"/>
                          </a:solidFill>
                          <a:latin typeface="Century Gothic" panose="020B0502020202020204" pitchFamily="34" charset="0"/>
                        </a:rPr>
                        <a:t>fais</a:t>
                      </a:r>
                      <a:endParaRPr lang="en-GB" sz="2400" b="0" dirty="0">
                        <a:solidFill>
                          <a:schemeClr val="tx1"/>
                        </a:solidFill>
                        <a:latin typeface="Century Gothic" panose="020B0502020202020204" pitchFamily="34" charset="0"/>
                      </a:endParaRPr>
                    </a:p>
                    <a:p>
                      <a:pPr algn="ctr"/>
                      <a:r>
                        <a:rPr lang="en-GB" sz="2400" b="0" dirty="0">
                          <a:solidFill>
                            <a:schemeClr val="tx1"/>
                          </a:solidFill>
                          <a:latin typeface="Century Gothic" panose="020B0502020202020204" pitchFamily="34" charset="0"/>
                        </a:rPr>
                        <a:t>fait</a:t>
                      </a:r>
                    </a:p>
                    <a:p>
                      <a:pPr algn="ctr"/>
                      <a:r>
                        <a:rPr lang="en-GB" sz="2400" b="0" dirty="0" err="1">
                          <a:solidFill>
                            <a:schemeClr val="tx1"/>
                          </a:solidFill>
                          <a:latin typeface="Century Gothic" panose="020B0502020202020204" pitchFamily="34" charset="0"/>
                        </a:rPr>
                        <a:t>joue</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joues</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joue</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chemeClr val="tx1"/>
                          </a:solidFill>
                          <a:latin typeface="Century Gothic" panose="020B0502020202020204" pitchFamily="34" charset="0"/>
                        </a:rPr>
                        <a:t>un</a:t>
                      </a:r>
                    </a:p>
                    <a:p>
                      <a:pPr algn="ctr"/>
                      <a:r>
                        <a:rPr lang="en-GB" sz="2400" b="0" dirty="0" err="1">
                          <a:solidFill>
                            <a:schemeClr val="tx1"/>
                          </a:solidFill>
                          <a:latin typeface="Century Gothic" panose="020B0502020202020204" pitchFamily="34" charset="0"/>
                        </a:rPr>
                        <a:t>une</a:t>
                      </a:r>
                      <a:endParaRPr lang="en-GB" sz="2400" b="0" dirty="0">
                        <a:solidFill>
                          <a:schemeClr val="tx1"/>
                        </a:solidFill>
                        <a:latin typeface="Century Gothic" panose="020B0502020202020204" pitchFamily="34" charset="0"/>
                      </a:endParaRPr>
                    </a:p>
                    <a:p>
                      <a:pPr algn="ctr"/>
                      <a:r>
                        <a:rPr lang="en-GB" sz="2400" b="0" dirty="0">
                          <a:solidFill>
                            <a:schemeClr val="tx1"/>
                          </a:solidFill>
                          <a:latin typeface="Century Gothic" panose="020B0502020202020204" pitchFamily="34" charset="0"/>
                        </a:rPr>
                        <a:t>au</a:t>
                      </a:r>
                    </a:p>
                    <a:p>
                      <a:pPr algn="ctr"/>
                      <a:r>
                        <a:rPr lang="en-GB" sz="2400" b="0" dirty="0">
                          <a:solidFill>
                            <a:schemeClr val="tx1"/>
                          </a:solidFill>
                          <a:latin typeface="Century Gothic" panose="020B0502020202020204" pitchFamily="34" charset="0"/>
                        </a:rPr>
                        <a:t>à la</a:t>
                      </a:r>
                    </a:p>
                    <a:p>
                      <a:pPr algn="ctr"/>
                      <a:r>
                        <a:rPr lang="en-GB" sz="2400" b="0" dirty="0">
                          <a:solidFill>
                            <a:schemeClr val="tx1"/>
                          </a:solidFill>
                          <a:latin typeface="Century Gothic" panose="020B0502020202020204" pitchFamily="34" charset="0"/>
                        </a:rPr>
                        <a:t>du</a:t>
                      </a:r>
                    </a:p>
                    <a:p>
                      <a:pPr algn="ctr"/>
                      <a:r>
                        <a:rPr lang="en-GB" sz="2400" b="0" dirty="0">
                          <a:solidFill>
                            <a:schemeClr val="tx1"/>
                          </a:solidFill>
                          <a:latin typeface="Century Gothic" panose="020B0502020202020204" pitchFamily="34" charset="0"/>
                        </a:rPr>
                        <a:t>de la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chemeClr val="tx1"/>
                          </a:solidFill>
                          <a:latin typeface="Century Gothic" panose="020B0502020202020204" pitchFamily="34" charset="0"/>
                        </a:rPr>
                        <a:t>dessin</a:t>
                      </a:r>
                    </a:p>
                    <a:p>
                      <a:pPr algn="ctr"/>
                      <a:r>
                        <a:rPr lang="en-GB" sz="2400" b="0" dirty="0">
                          <a:solidFill>
                            <a:schemeClr val="tx1"/>
                          </a:solidFill>
                          <a:latin typeface="Century Gothic" panose="020B0502020202020204" pitchFamily="34" charset="0"/>
                        </a:rPr>
                        <a:t>gâteau</a:t>
                      </a:r>
                    </a:p>
                    <a:p>
                      <a:pPr algn="ctr"/>
                      <a:r>
                        <a:rPr lang="en-GB" sz="2400" b="0" dirty="0">
                          <a:solidFill>
                            <a:schemeClr val="tx1"/>
                          </a:solidFill>
                          <a:latin typeface="Century Gothic" panose="020B0502020202020204" pitchFamily="34" charset="0"/>
                        </a:rPr>
                        <a:t>course foot</a:t>
                      </a:r>
                    </a:p>
                    <a:p>
                      <a:pPr algn="ctr"/>
                      <a:r>
                        <a:rPr lang="en-GB" sz="2400" b="0" dirty="0">
                          <a:solidFill>
                            <a:schemeClr val="tx1"/>
                          </a:solidFill>
                          <a:latin typeface="Century Gothic" panose="020B0502020202020204" pitchFamily="34" charset="0"/>
                        </a:rPr>
                        <a:t>tennis</a:t>
                      </a:r>
                    </a:p>
                    <a:p>
                      <a:pPr algn="ctr"/>
                      <a:r>
                        <a:rPr lang="en-GB" sz="2400" b="0" dirty="0" err="1">
                          <a:solidFill>
                            <a:schemeClr val="tx1"/>
                          </a:solidFill>
                          <a:latin typeface="Century Gothic" panose="020B0502020202020204" pitchFamily="34" charset="0"/>
                        </a:rPr>
                        <a:t>corde</a:t>
                      </a:r>
                      <a:endParaRPr lang="en-GB" sz="2400" b="0" dirty="0">
                        <a:solidFill>
                          <a:schemeClr val="tx1"/>
                        </a:solidFill>
                        <a:latin typeface="Century Gothic" panose="020B0502020202020204" pitchFamily="34" charset="0"/>
                      </a:endParaRPr>
                    </a:p>
                    <a:p>
                      <a:pPr algn="ctr"/>
                      <a:r>
                        <a:rPr lang="en-GB" sz="2400" b="0" dirty="0">
                          <a:solidFill>
                            <a:schemeClr val="tx1"/>
                          </a:solidFill>
                          <a:latin typeface="Century Gothic" panose="020B0502020202020204" pitchFamily="34" charset="0"/>
                        </a:rPr>
                        <a:t>piano</a:t>
                      </a:r>
                    </a:p>
                    <a:p>
                      <a:pPr algn="ctr"/>
                      <a:r>
                        <a:rPr lang="en-GB" sz="2400" b="0" dirty="0" err="1">
                          <a:solidFill>
                            <a:schemeClr val="tx1"/>
                          </a:solidFill>
                          <a:latin typeface="Century Gothic" panose="020B0502020202020204" pitchFamily="34" charset="0"/>
                        </a:rPr>
                        <a:t>guitare</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chemeClr val="tx1"/>
                          </a:solidFill>
                          <a:latin typeface="Century Gothic" panose="020B0502020202020204" pitchFamily="34" charset="0"/>
                        </a:rPr>
                        <a:t>avec</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chemeClr val="tx1"/>
                          </a:solidFill>
                          <a:latin typeface="Century Gothic" panose="020B0502020202020204" pitchFamily="34" charset="0"/>
                        </a:rPr>
                        <a:t>mon</a:t>
                      </a:r>
                      <a:endParaRPr lang="en-GB" sz="2400" b="0" dirty="0">
                        <a:solidFill>
                          <a:schemeClr val="tx1"/>
                        </a:solidFill>
                        <a:latin typeface="Century Gothic" panose="020B0502020202020204" pitchFamily="34" charset="0"/>
                      </a:endParaRPr>
                    </a:p>
                    <a:p>
                      <a:pPr algn="ctr"/>
                      <a:r>
                        <a:rPr lang="en-GB" sz="2400" b="0" dirty="0">
                          <a:solidFill>
                            <a:schemeClr val="tx1"/>
                          </a:solidFill>
                          <a:latin typeface="Century Gothic" panose="020B0502020202020204" pitchFamily="34" charset="0"/>
                        </a:rPr>
                        <a:t>ton</a:t>
                      </a:r>
                    </a:p>
                    <a:p>
                      <a:pPr algn="ctr"/>
                      <a:r>
                        <a:rPr lang="en-GB" sz="2400" b="0" dirty="0">
                          <a:solidFill>
                            <a:schemeClr val="tx1"/>
                          </a:solidFill>
                          <a:latin typeface="Century Gothic" panose="020B0502020202020204" pitchFamily="34" charset="0"/>
                        </a:rPr>
                        <a:t>ma</a:t>
                      </a:r>
                    </a:p>
                    <a:p>
                      <a:pPr algn="ctr"/>
                      <a:r>
                        <a:rPr lang="en-GB" sz="2400" b="0" dirty="0">
                          <a:solidFill>
                            <a:schemeClr val="tx1"/>
                          </a:solidFill>
                          <a:latin typeface="Century Gothic" panose="020B0502020202020204" pitchFamily="34" charset="0"/>
                        </a:rPr>
                        <a:t>ta</a:t>
                      </a:r>
                    </a:p>
                    <a:p>
                      <a:pPr algn="ctr"/>
                      <a:r>
                        <a:rPr lang="en-GB" sz="2400" b="0" dirty="0" err="1">
                          <a:solidFill>
                            <a:schemeClr val="tx1"/>
                          </a:solidFill>
                          <a:latin typeface="Century Gothic" panose="020B0502020202020204" pitchFamily="34" charset="0"/>
                        </a:rPr>
                        <a:t>mes</a:t>
                      </a:r>
                      <a:endParaRPr lang="en-GB" sz="2400" b="0" dirty="0">
                        <a:solidFill>
                          <a:schemeClr val="tx1"/>
                        </a:solidFill>
                        <a:latin typeface="Century Gothic" panose="020B0502020202020204" pitchFamily="34" charset="0"/>
                      </a:endParaRPr>
                    </a:p>
                    <a:p>
                      <a:pPr algn="ctr"/>
                      <a:r>
                        <a:rPr lang="en-GB" sz="2400" b="0" dirty="0">
                          <a:solidFill>
                            <a:schemeClr val="tx1"/>
                          </a:solidFill>
                          <a:latin typeface="Century Gothic" panose="020B0502020202020204" pitchFamily="34" charset="0"/>
                        </a:rPr>
                        <a:t>tes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chemeClr val="tx1"/>
                          </a:solidFill>
                          <a:latin typeface="Century Gothic" panose="020B0502020202020204" pitchFamily="34" charset="0"/>
                        </a:rPr>
                        <a:t>ami</a:t>
                      </a:r>
                      <a:endParaRPr lang="en-GB" sz="2400" b="0" dirty="0">
                        <a:solidFill>
                          <a:schemeClr val="tx1"/>
                        </a:solidFill>
                        <a:latin typeface="Century Gothic" panose="020B0502020202020204" pitchFamily="34" charset="0"/>
                      </a:endParaRPr>
                    </a:p>
                    <a:p>
                      <a:pPr algn="ctr"/>
                      <a:r>
                        <a:rPr lang="en-GB" sz="2400" b="0" dirty="0">
                          <a:solidFill>
                            <a:schemeClr val="tx1"/>
                          </a:solidFill>
                          <a:latin typeface="Century Gothic" panose="020B0502020202020204" pitchFamily="34" charset="0"/>
                        </a:rPr>
                        <a:t>amie</a:t>
                      </a:r>
                    </a:p>
                    <a:p>
                      <a:pPr algn="ctr"/>
                      <a:r>
                        <a:rPr lang="en-GB" sz="2400" b="0" dirty="0">
                          <a:solidFill>
                            <a:schemeClr val="tx1"/>
                          </a:solidFill>
                          <a:latin typeface="Century Gothic" panose="020B0502020202020204" pitchFamily="34" charset="0"/>
                        </a:rPr>
                        <a:t>frère</a:t>
                      </a:r>
                    </a:p>
                    <a:p>
                      <a:pPr algn="ctr"/>
                      <a:r>
                        <a:rPr lang="en-GB" sz="2400" b="0" dirty="0" err="1">
                          <a:solidFill>
                            <a:schemeClr val="tx1"/>
                          </a:solidFill>
                          <a:latin typeface="Century Gothic" panose="020B0502020202020204" pitchFamily="34" charset="0"/>
                        </a:rPr>
                        <a:t>sœur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famille</a:t>
                      </a:r>
                      <a:endParaRPr lang="en-GB" sz="2400" b="0" dirty="0">
                        <a:solidFill>
                          <a:schemeClr val="tx1"/>
                        </a:solidFill>
                        <a:latin typeface="Century Gothic" panose="020B0502020202020204" pitchFamily="34" charset="0"/>
                      </a:endParaRPr>
                    </a:p>
                    <a:p>
                      <a:pPr algn="ctr"/>
                      <a:r>
                        <a:rPr lang="en-GB" sz="2400" b="0" dirty="0">
                          <a:solidFill>
                            <a:schemeClr val="tx1"/>
                          </a:solidFill>
                          <a:latin typeface="Century Gothic" panose="020B0502020202020204" pitchFamily="34" charset="0"/>
                        </a:rPr>
                        <a:t>parents</a:t>
                      </a:r>
                    </a:p>
                    <a:p>
                      <a:pPr algn="ct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chemeClr val="tx1"/>
                          </a:solidFill>
                          <a:latin typeface="Century Gothic" panose="020B0502020202020204" pitchFamily="34" charset="0"/>
                        </a:rPr>
                        <a:t>quand</a:t>
                      </a:r>
                      <a:r>
                        <a:rPr lang="en-GB" sz="2400" b="0" dirty="0">
                          <a:solidFill>
                            <a:schemeClr val="tx1"/>
                          </a:solidFill>
                          <a:latin typeface="Century Gothic" panose="020B0502020202020204" pitchFamily="34" charset="0"/>
                        </a:rPr>
                        <a:t> il fait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chemeClr val="tx1"/>
                          </a:solidFill>
                          <a:latin typeface="Century Gothic" panose="020B0502020202020204" pitchFamily="34" charset="0"/>
                        </a:rPr>
                        <a:t>chaud</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froid</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du soleil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grpSp>
        <p:nvGrpSpPr>
          <p:cNvPr id="29" name="Group 28">
            <a:extLst>
              <a:ext uri="{FF2B5EF4-FFF2-40B4-BE49-F238E27FC236}">
                <a16:creationId xmlns:a16="http://schemas.microsoft.com/office/drawing/2014/main" id="{8D3D9E14-2EB6-7A75-349D-1FF70F774E14}"/>
              </a:ext>
            </a:extLst>
          </p:cNvPr>
          <p:cNvGrpSpPr/>
          <p:nvPr/>
        </p:nvGrpSpPr>
        <p:grpSpPr>
          <a:xfrm>
            <a:off x="7499388" y="5092653"/>
            <a:ext cx="3134216" cy="1966219"/>
            <a:chOff x="-2702857" y="836329"/>
            <a:chExt cx="9681882" cy="5884770"/>
          </a:xfrm>
        </p:grpSpPr>
        <p:pic>
          <p:nvPicPr>
            <p:cNvPr id="30" name="Picture 29" descr="A picture containing text, dark&#10;&#10;Description automatically generated">
              <a:extLst>
                <a:ext uri="{FF2B5EF4-FFF2-40B4-BE49-F238E27FC236}">
                  <a16:creationId xmlns:a16="http://schemas.microsoft.com/office/drawing/2014/main" id="{7829EB03-1F4A-48FD-31EA-1D7E505C8B27}"/>
                </a:ext>
              </a:extLst>
            </p:cNvPr>
            <p:cNvPicPr>
              <a:picLocks noChangeAspect="1"/>
            </p:cNvPicPr>
            <p:nvPr/>
          </p:nvPicPr>
          <p:blipFill>
            <a:blip r:embed="rId11" cstate="print">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31" name="Rectangle: Rounded Corners 30">
              <a:extLst>
                <a:ext uri="{FF2B5EF4-FFF2-40B4-BE49-F238E27FC236}">
                  <a16:creationId xmlns:a16="http://schemas.microsoft.com/office/drawing/2014/main" id="{2F40E44B-9ABD-611B-5798-AE42476E44CF}"/>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49F64E8-36EE-ACAA-0905-C9B243B955A0}"/>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alibri" panose="020F0502020204030204"/>
                <a:ea typeface="+mn-ea"/>
                <a:cs typeface="+mn-cs"/>
              </a:endParaRPr>
            </a:p>
          </p:txBody>
        </p:sp>
      </p:grpSp>
      <p:sp>
        <p:nvSpPr>
          <p:cNvPr id="33" name="Arrow: Chevron 32">
            <a:extLst>
              <a:ext uri="{FF2B5EF4-FFF2-40B4-BE49-F238E27FC236}">
                <a16:creationId xmlns:a16="http://schemas.microsoft.com/office/drawing/2014/main" id="{8BB34EDF-4555-BE71-ABDB-61FFB665A974}"/>
              </a:ext>
            </a:extLst>
          </p:cNvPr>
          <p:cNvSpPr/>
          <p:nvPr/>
        </p:nvSpPr>
        <p:spPr>
          <a:xfrm>
            <a:off x="894525" y="5585116"/>
            <a:ext cx="1362107" cy="765124"/>
          </a:xfrm>
          <a:prstGeom prst="chevron">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alibri" panose="020F0502020204030204"/>
              <a:ea typeface="+mn-ea"/>
              <a:cs typeface="+mn-cs"/>
            </a:endParaRPr>
          </a:p>
        </p:txBody>
      </p:sp>
      <p:graphicFrame>
        <p:nvGraphicFramePr>
          <p:cNvPr id="34" name="Table 8">
            <a:extLst>
              <a:ext uri="{FF2B5EF4-FFF2-40B4-BE49-F238E27FC236}">
                <a16:creationId xmlns:a16="http://schemas.microsoft.com/office/drawing/2014/main" id="{303360FC-F498-AB64-5AF6-7CD06DAF1B4A}"/>
              </a:ext>
            </a:extLst>
          </p:cNvPr>
          <p:cNvGraphicFramePr>
            <a:graphicFrameLocks noGrp="1"/>
          </p:cNvGraphicFramePr>
          <p:nvPr>
            <p:extLst>
              <p:ext uri="{D42A27DB-BD31-4B8C-83A1-F6EECF244321}">
                <p14:modId xmlns:p14="http://schemas.microsoft.com/office/powerpoint/2010/main" val="4252141604"/>
              </p:ext>
            </p:extLst>
          </p:nvPr>
        </p:nvGraphicFramePr>
        <p:xfrm>
          <a:off x="2381791" y="5128251"/>
          <a:ext cx="4902203" cy="1920240"/>
        </p:xfrm>
        <a:graphic>
          <a:graphicData uri="http://schemas.openxmlformats.org/drawingml/2006/table">
            <a:tbl>
              <a:tblPr firstRow="1" bandRow="1"/>
              <a:tblGrid>
                <a:gridCol w="1906111">
                  <a:extLst>
                    <a:ext uri="{9D8B030D-6E8A-4147-A177-3AD203B41FA5}">
                      <a16:colId xmlns:a16="http://schemas.microsoft.com/office/drawing/2014/main" val="2645723394"/>
                    </a:ext>
                  </a:extLst>
                </a:gridCol>
                <a:gridCol w="1038386">
                  <a:extLst>
                    <a:ext uri="{9D8B030D-6E8A-4147-A177-3AD203B41FA5}">
                      <a16:colId xmlns:a16="http://schemas.microsoft.com/office/drawing/2014/main" val="25373867"/>
                    </a:ext>
                  </a:extLst>
                </a:gridCol>
                <a:gridCol w="1957706">
                  <a:extLst>
                    <a:ext uri="{9D8B030D-6E8A-4147-A177-3AD203B41FA5}">
                      <a16:colId xmlns:a16="http://schemas.microsoft.com/office/drawing/2014/main" val="2329360250"/>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err="1">
                          <a:solidFill>
                            <a:schemeClr val="tx1"/>
                          </a:solidFill>
                          <a:latin typeface="Century Gothic" panose="020B0502020202020204" pitchFamily="34" charset="0"/>
                        </a:rPr>
                        <a:t>parce</a:t>
                      </a:r>
                      <a:r>
                        <a:rPr lang="en-GB" sz="2400" dirty="0">
                          <a:solidFill>
                            <a:schemeClr val="tx1"/>
                          </a:solidFill>
                          <a:latin typeface="Century Gothic" panose="020B0502020202020204" pitchFamily="34" charset="0"/>
                        </a:rPr>
                        <a:t> que</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err="1">
                          <a:solidFill>
                            <a:schemeClr val="tx1"/>
                          </a:solidFill>
                          <a:latin typeface="Century Gothic" panose="020B0502020202020204" pitchFamily="34" charset="0"/>
                        </a:rPr>
                        <a:t>c’est</a:t>
                      </a:r>
                      <a:endParaRPr lang="en-GB" sz="2400" dirty="0">
                        <a:solidFill>
                          <a:schemeClr val="tx1"/>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chemeClr val="tx1"/>
                          </a:solidFill>
                          <a:latin typeface="Century Gothic" panose="020B0502020202020204" pitchFamily="34" charset="0"/>
                        </a:rPr>
                        <a:t>super.</a:t>
                      </a:r>
                      <a:br>
                        <a:rPr lang="en-GB" sz="2400" dirty="0">
                          <a:solidFill>
                            <a:schemeClr val="tx1"/>
                          </a:solidFill>
                          <a:latin typeface="Century Gothic" panose="020B0502020202020204" pitchFamily="34" charset="0"/>
                        </a:rPr>
                      </a:br>
                      <a:r>
                        <a:rPr lang="en-GB" sz="2400" dirty="0">
                          <a:solidFill>
                            <a:schemeClr val="tx1"/>
                          </a:solidFill>
                          <a:latin typeface="Century Gothic" panose="020B0502020202020204" pitchFamily="34" charset="0"/>
                        </a:rPr>
                        <a:t>genial.</a:t>
                      </a:r>
                    </a:p>
                    <a:p>
                      <a:r>
                        <a:rPr lang="en-GB" sz="2400" dirty="0" err="1">
                          <a:solidFill>
                            <a:schemeClr val="tx1"/>
                          </a:solidFill>
                          <a:latin typeface="Century Gothic" panose="020B0502020202020204" pitchFamily="34" charset="0"/>
                        </a:rPr>
                        <a:t>intéressant</a:t>
                      </a:r>
                      <a:r>
                        <a:rPr lang="en-GB" sz="2400" dirty="0">
                          <a:solidFill>
                            <a:schemeClr val="tx1"/>
                          </a:solidFill>
                          <a:latin typeface="Century Gothic" panose="020B0502020202020204" pitchFamily="34" charset="0"/>
                        </a:rPr>
                        <a:t>.</a:t>
                      </a:r>
                    </a:p>
                    <a:p>
                      <a:r>
                        <a:rPr lang="en-GB" sz="2400" dirty="0" err="1">
                          <a:solidFill>
                            <a:schemeClr val="tx1"/>
                          </a:solidFill>
                          <a:latin typeface="Century Gothic" panose="020B0502020202020204" pitchFamily="34" charset="0"/>
                        </a:rPr>
                        <a:t>sympa</a:t>
                      </a:r>
                      <a:r>
                        <a:rPr lang="en-GB" sz="2400" dirty="0">
                          <a:solidFill>
                            <a:schemeClr val="tx1"/>
                          </a:solidFill>
                          <a:latin typeface="Century Gothic" panose="020B0502020202020204" pitchFamily="34" charset="0"/>
                        </a:rPr>
                        <a:t>.</a:t>
                      </a:r>
                    </a:p>
                    <a:p>
                      <a:r>
                        <a:rPr lang="en-GB" sz="2400" dirty="0">
                          <a:solidFill>
                            <a:schemeClr val="tx1"/>
                          </a:solidFill>
                          <a:latin typeface="Century Gothic" panose="020B0502020202020204" pitchFamily="34" charset="0"/>
                        </a:rPr>
                        <a:t>fantastique.</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3420773"/>
                  </a:ext>
                </a:extLst>
              </a:tr>
            </a:tbl>
          </a:graphicData>
        </a:graphic>
      </p:graphicFrame>
      <p:graphicFrame>
        <p:nvGraphicFramePr>
          <p:cNvPr id="35" name="Table 34">
            <a:extLst>
              <a:ext uri="{FF2B5EF4-FFF2-40B4-BE49-F238E27FC236}">
                <a16:creationId xmlns:a16="http://schemas.microsoft.com/office/drawing/2014/main" id="{FA341857-2E07-2F16-E505-75AB84161636}"/>
              </a:ext>
            </a:extLst>
          </p:cNvPr>
          <p:cNvGraphicFramePr>
            <a:graphicFrameLocks noGrp="1"/>
          </p:cNvGraphicFramePr>
          <p:nvPr>
            <p:extLst>
              <p:ext uri="{D42A27DB-BD31-4B8C-83A1-F6EECF244321}">
                <p14:modId xmlns:p14="http://schemas.microsoft.com/office/powerpoint/2010/main" val="2556613469"/>
              </p:ext>
            </p:extLst>
          </p:nvPr>
        </p:nvGraphicFramePr>
        <p:xfrm>
          <a:off x="274878" y="7112262"/>
          <a:ext cx="11612322" cy="2286000"/>
        </p:xfrm>
        <a:graphic>
          <a:graphicData uri="http://schemas.openxmlformats.org/drawingml/2006/table">
            <a:tbl>
              <a:tblPr firstRow="1" bandRow="1">
                <a:tableStyleId>{5940675A-B579-460E-94D1-54222C63F5DA}</a:tableStyleId>
              </a:tblPr>
              <a:tblGrid>
                <a:gridCol w="810972">
                  <a:extLst>
                    <a:ext uri="{9D8B030D-6E8A-4147-A177-3AD203B41FA5}">
                      <a16:colId xmlns:a16="http://schemas.microsoft.com/office/drawing/2014/main" val="3355719969"/>
                    </a:ext>
                  </a:extLst>
                </a:gridCol>
                <a:gridCol w="10801350">
                  <a:extLst>
                    <a:ext uri="{9D8B030D-6E8A-4147-A177-3AD203B41FA5}">
                      <a16:colId xmlns:a16="http://schemas.microsoft.com/office/drawing/2014/main" val="1186349245"/>
                    </a:ext>
                  </a:extLst>
                </a:gridCol>
              </a:tblGrid>
              <a:tr h="397516">
                <a:tc>
                  <a:txBody>
                    <a:bodyPr/>
                    <a:lstStyle/>
                    <a:p>
                      <a:pPr algn="ctr"/>
                      <a:r>
                        <a:rPr lang="en-GB" dirty="0">
                          <a:solidFill>
                            <a:schemeClr val="tx1"/>
                          </a:solidFill>
                          <a:latin typeface="Century Gothic" panose="020B0502020202020204" pitchFamily="34" charset="0"/>
                        </a:rPr>
                        <a:t>1</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D9F6F7"/>
                    </a:solidFill>
                  </a:tcPr>
                </a:tc>
                <a:tc>
                  <a:txBody>
                    <a:bodyPr/>
                    <a:lstStyle/>
                    <a:p>
                      <a:endParaRPr lang="en-GB"/>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36725982"/>
                  </a:ext>
                </a:extLst>
              </a:tr>
              <a:tr h="397516">
                <a:tc>
                  <a:txBody>
                    <a:bodyPr/>
                    <a:lstStyle/>
                    <a:p>
                      <a:pPr algn="ctr"/>
                      <a:r>
                        <a:rPr lang="en-GB" dirty="0">
                          <a:solidFill>
                            <a:schemeClr val="tx1"/>
                          </a:solidFill>
                          <a:latin typeface="Century Gothic" panose="020B0502020202020204" pitchFamily="34" charset="0"/>
                        </a:rPr>
                        <a:t>2</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D9F6F7"/>
                    </a:solidFill>
                  </a:tcPr>
                </a:tc>
                <a:tc>
                  <a:txBody>
                    <a:bodyPr/>
                    <a:lstStyle/>
                    <a:p>
                      <a:endParaRPr lang="en-GB"/>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097046911"/>
                  </a:ext>
                </a:extLst>
              </a:tr>
              <a:tr h="397516">
                <a:tc>
                  <a:txBody>
                    <a:bodyPr/>
                    <a:lstStyle/>
                    <a:p>
                      <a:pPr algn="ctr"/>
                      <a:r>
                        <a:rPr lang="en-GB" dirty="0">
                          <a:solidFill>
                            <a:schemeClr val="tx1"/>
                          </a:solidFill>
                          <a:latin typeface="Century Gothic" panose="020B0502020202020204" pitchFamily="34" charset="0"/>
                        </a:rPr>
                        <a:t>3</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D9F6F7"/>
                    </a:solidFill>
                  </a:tcPr>
                </a:tc>
                <a:tc>
                  <a:txBody>
                    <a:bodyPr/>
                    <a:lstStyle/>
                    <a:p>
                      <a:endParaRPr lang="en-GB"/>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04352078"/>
                  </a:ext>
                </a:extLst>
              </a:tr>
              <a:tr h="397516">
                <a:tc>
                  <a:txBody>
                    <a:bodyPr/>
                    <a:lstStyle/>
                    <a:p>
                      <a:pPr algn="ctr"/>
                      <a:r>
                        <a:rPr lang="en-GB" dirty="0">
                          <a:solidFill>
                            <a:schemeClr val="tx1"/>
                          </a:solidFill>
                          <a:latin typeface="Century Gothic" panose="020B0502020202020204" pitchFamily="34" charset="0"/>
                        </a:rPr>
                        <a:t>4</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D9F6F7"/>
                    </a:solidFill>
                  </a:tcPr>
                </a:tc>
                <a:tc>
                  <a:txBody>
                    <a:bodyPr/>
                    <a:lstStyle/>
                    <a:p>
                      <a:endParaRPr lang="en-GB"/>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02380631"/>
                  </a:ext>
                </a:extLst>
              </a:tr>
              <a:tr h="397516">
                <a:tc>
                  <a:txBody>
                    <a:bodyPr/>
                    <a:lstStyle/>
                    <a:p>
                      <a:pPr algn="ctr"/>
                      <a:r>
                        <a:rPr lang="en-GB" dirty="0">
                          <a:solidFill>
                            <a:schemeClr val="tx1"/>
                          </a:solidFill>
                          <a:latin typeface="Century Gothic" panose="020B0502020202020204" pitchFamily="34" charset="0"/>
                        </a:rPr>
                        <a:t>5</a:t>
                      </a:r>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D9F6F7"/>
                    </a:solidFill>
                  </a:tcPr>
                </a:tc>
                <a:tc>
                  <a:txBody>
                    <a:bodyPr/>
                    <a:lstStyle/>
                    <a:p>
                      <a:endParaRPr lang="en-GB" dirty="0"/>
                    </a:p>
                  </a:txBody>
                  <a:tcP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42794878"/>
                  </a:ext>
                </a:extLst>
              </a:tr>
            </a:tbl>
          </a:graphicData>
        </a:graphic>
      </p:graphicFrame>
    </p:spTree>
    <p:extLst>
      <p:ext uri="{BB962C8B-B14F-4D97-AF65-F5344CB8AC3E}">
        <p14:creationId xmlns:p14="http://schemas.microsoft.com/office/powerpoint/2010/main" val="2214617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582112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543181" y="293221"/>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7</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461532" y="15506291"/>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5335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31</a:t>
              </a:r>
            </a:p>
          </p:txBody>
        </p:sp>
      </p:grpSp>
      <p:sp>
        <p:nvSpPr>
          <p:cNvPr id="3" name="Rectangle: Rounded Corners 2">
            <a:extLst>
              <a:ext uri="{FF2B5EF4-FFF2-40B4-BE49-F238E27FC236}">
                <a16:creationId xmlns:a16="http://schemas.microsoft.com/office/drawing/2014/main" id="{50A5826D-A1A4-D8B9-EFD1-1970A862DAE0}"/>
              </a:ext>
            </a:extLst>
          </p:cNvPr>
          <p:cNvSpPr/>
          <p:nvPr/>
        </p:nvSpPr>
        <p:spPr>
          <a:xfrm>
            <a:off x="361940" y="1173246"/>
            <a:ext cx="3470947"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CD20A9A-3FAD-9DD8-EA96-48E23F42BE1C}"/>
              </a:ext>
            </a:extLst>
          </p:cNvPr>
          <p:cNvGrpSpPr/>
          <p:nvPr/>
        </p:nvGrpSpPr>
        <p:grpSpPr>
          <a:xfrm>
            <a:off x="499548" y="1233491"/>
            <a:ext cx="2957045" cy="672351"/>
            <a:chOff x="1639842" y="1416995"/>
            <a:chExt cx="1801949" cy="409714"/>
          </a:xfrm>
        </p:grpSpPr>
        <p:sp>
          <p:nvSpPr>
            <p:cNvPr id="6" name="Google Shape;112;p3">
              <a:extLst>
                <a:ext uri="{FF2B5EF4-FFF2-40B4-BE49-F238E27FC236}">
                  <a16:creationId xmlns:a16="http://schemas.microsoft.com/office/drawing/2014/main" id="{3F6EC548-5260-976E-8805-54A6817DE21A}"/>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7" name="Google Shape;111;p3" descr="Speech Icon, Voice, Talking, Audio, Speech">
              <a:extLst>
                <a:ext uri="{FF2B5EF4-FFF2-40B4-BE49-F238E27FC236}">
                  <a16:creationId xmlns:a16="http://schemas.microsoft.com/office/drawing/2014/main" id="{5B5704E4-9998-13D8-5D56-506F1FF92097}"/>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9" name="TextBox 8">
              <a:extLst>
                <a:ext uri="{FF2B5EF4-FFF2-40B4-BE49-F238E27FC236}">
                  <a16:creationId xmlns:a16="http://schemas.microsoft.com/office/drawing/2014/main" id="{CAC76859-C9A1-556D-4AA4-BE491B9F5A85}"/>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12" name="Group 11">
            <a:extLst>
              <a:ext uri="{FF2B5EF4-FFF2-40B4-BE49-F238E27FC236}">
                <a16:creationId xmlns:a16="http://schemas.microsoft.com/office/drawing/2014/main" id="{BD392397-C498-4435-2A30-6219871C80D2}"/>
              </a:ext>
            </a:extLst>
          </p:cNvPr>
          <p:cNvGrpSpPr/>
          <p:nvPr/>
        </p:nvGrpSpPr>
        <p:grpSpPr>
          <a:xfrm>
            <a:off x="8967738" y="1020830"/>
            <a:ext cx="2991081" cy="2303355"/>
            <a:chOff x="4876029" y="639971"/>
            <a:chExt cx="1822690" cy="1035711"/>
          </a:xfrm>
        </p:grpSpPr>
        <p:grpSp>
          <p:nvGrpSpPr>
            <p:cNvPr id="13" name="Group 12">
              <a:extLst>
                <a:ext uri="{FF2B5EF4-FFF2-40B4-BE49-F238E27FC236}">
                  <a16:creationId xmlns:a16="http://schemas.microsoft.com/office/drawing/2014/main" id="{9991E53A-670C-BFAE-D886-67C897960F94}"/>
                </a:ext>
              </a:extLst>
            </p:cNvPr>
            <p:cNvGrpSpPr/>
            <p:nvPr/>
          </p:nvGrpSpPr>
          <p:grpSpPr>
            <a:xfrm>
              <a:off x="4876029" y="639971"/>
              <a:ext cx="1822690" cy="1035711"/>
              <a:chOff x="4310576" y="953424"/>
              <a:chExt cx="2558030" cy="1401748"/>
            </a:xfrm>
          </p:grpSpPr>
          <p:sp>
            <p:nvSpPr>
              <p:cNvPr id="16" name="Rectangle 15">
                <a:extLst>
                  <a:ext uri="{FF2B5EF4-FFF2-40B4-BE49-F238E27FC236}">
                    <a16:creationId xmlns:a16="http://schemas.microsoft.com/office/drawing/2014/main" id="{8056191C-7E00-704A-6B39-E5D1227DCCFB}"/>
                  </a:ext>
                </a:extLst>
              </p:cNvPr>
              <p:cNvSpPr/>
              <p:nvPr/>
            </p:nvSpPr>
            <p:spPr>
              <a:xfrm>
                <a:off x="4318195" y="953424"/>
                <a:ext cx="2539805" cy="14017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56C0FA8-4D4B-4365-0F00-A403EFA79000}"/>
                  </a:ext>
                </a:extLst>
              </p:cNvPr>
              <p:cNvSpPr/>
              <p:nvPr/>
            </p:nvSpPr>
            <p:spPr>
              <a:xfrm>
                <a:off x="4310576" y="957444"/>
                <a:ext cx="2558030" cy="351443"/>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14" name="Rectangle 13">
              <a:extLst>
                <a:ext uri="{FF2B5EF4-FFF2-40B4-BE49-F238E27FC236}">
                  <a16:creationId xmlns:a16="http://schemas.microsoft.com/office/drawing/2014/main" id="{F1CC9A83-C158-B679-93A9-EE66EA40C727}"/>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8553BC5-E625-D437-3D93-6A8F16D066E8}"/>
                </a:ext>
              </a:extLst>
            </p:cNvPr>
            <p:cNvSpPr txBox="1"/>
            <p:nvPr/>
          </p:nvSpPr>
          <p:spPr>
            <a:xfrm>
              <a:off x="5115488" y="1002801"/>
              <a:ext cx="1447029" cy="6642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entury Gothic" panose="020B0502020202020204" pitchFamily="34" charset="0"/>
                </a:rPr>
                <a:t>Talking about what we and others want to do with 2-verb structures using </a:t>
              </a:r>
              <a:r>
                <a:rPr lang="en-GB" b="1" dirty="0" err="1">
                  <a:solidFill>
                    <a:prstClr val="black"/>
                  </a:solidFill>
                  <a:latin typeface="Century Gothic" panose="020B0502020202020204" pitchFamily="34" charset="0"/>
                </a:rPr>
                <a:t>voiloir</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F98A8212-40AF-B087-6344-F65A00B1ECBE}"/>
              </a:ext>
            </a:extLst>
          </p:cNvPr>
          <p:cNvPicPr>
            <a:picLocks noChangeAspect="1"/>
          </p:cNvPicPr>
          <p:nvPr/>
        </p:nvPicPr>
        <p:blipFill>
          <a:blip r:embed="rId6"/>
          <a:stretch>
            <a:fillRect/>
          </a:stretch>
        </p:blipFill>
        <p:spPr>
          <a:xfrm>
            <a:off x="1255613" y="1849627"/>
            <a:ext cx="1682126" cy="2508934"/>
          </a:xfrm>
          <a:prstGeom prst="rect">
            <a:avLst/>
          </a:prstGeom>
        </p:spPr>
      </p:pic>
      <p:grpSp>
        <p:nvGrpSpPr>
          <p:cNvPr id="20" name="Group 19">
            <a:extLst>
              <a:ext uri="{FF2B5EF4-FFF2-40B4-BE49-F238E27FC236}">
                <a16:creationId xmlns:a16="http://schemas.microsoft.com/office/drawing/2014/main" id="{7AE21C88-459A-03F2-EC86-971E31C37929}"/>
              </a:ext>
            </a:extLst>
          </p:cNvPr>
          <p:cNvGrpSpPr/>
          <p:nvPr/>
        </p:nvGrpSpPr>
        <p:grpSpPr>
          <a:xfrm>
            <a:off x="136343" y="4414915"/>
            <a:ext cx="2907754" cy="672351"/>
            <a:chOff x="1639842" y="1416995"/>
            <a:chExt cx="1771912" cy="409714"/>
          </a:xfrm>
        </p:grpSpPr>
        <p:sp>
          <p:nvSpPr>
            <p:cNvPr id="21" name="Google Shape;112;p3">
              <a:extLst>
                <a:ext uri="{FF2B5EF4-FFF2-40B4-BE49-F238E27FC236}">
                  <a16:creationId xmlns:a16="http://schemas.microsoft.com/office/drawing/2014/main" id="{9278804C-A9F0-A2CC-05CF-6BBD4CCF567B}"/>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2" name="Google Shape;111;p3" descr="Speech Icon, Voice, Talking, Audio, Speech">
              <a:extLst>
                <a:ext uri="{FF2B5EF4-FFF2-40B4-BE49-F238E27FC236}">
                  <a16:creationId xmlns:a16="http://schemas.microsoft.com/office/drawing/2014/main" id="{C8D60800-2DDA-26C5-6080-7C77BF1FF5E4}"/>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23" name="TextBox 22">
              <a:extLst>
                <a:ext uri="{FF2B5EF4-FFF2-40B4-BE49-F238E27FC236}">
                  <a16:creationId xmlns:a16="http://schemas.microsoft.com/office/drawing/2014/main" id="{6FF24061-49E6-DB80-00E2-C41DAC6C8DA5}"/>
                </a:ext>
              </a:extLst>
            </p:cNvPr>
            <p:cNvSpPr txBox="1"/>
            <p:nvPr/>
          </p:nvSpPr>
          <p:spPr>
            <a:xfrm>
              <a:off x="2131035" y="1456663"/>
              <a:ext cx="1218199"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24" name="TextBox 23">
            <a:extLst>
              <a:ext uri="{FF2B5EF4-FFF2-40B4-BE49-F238E27FC236}">
                <a16:creationId xmlns:a16="http://schemas.microsoft.com/office/drawing/2014/main" id="{70E41577-0F78-1BDE-505B-71CF0BE08D4D}"/>
              </a:ext>
            </a:extLst>
          </p:cNvPr>
          <p:cNvSpPr txBox="1"/>
          <p:nvPr/>
        </p:nvSpPr>
        <p:spPr>
          <a:xfrm>
            <a:off x="3189986" y="4514091"/>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Prononce</a:t>
            </a:r>
            <a:r>
              <a:rPr lang="en-GB" sz="24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 les mots </a:t>
            </a:r>
            <a:r>
              <a:rPr lang="en-GB" sz="2400" b="1"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en</a:t>
            </a:r>
            <a:r>
              <a:rPr lang="en-GB" sz="24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 </a:t>
            </a:r>
            <a:r>
              <a:rPr lang="en-GB" sz="2400" b="1"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anglais</a:t>
            </a:r>
            <a:r>
              <a:rPr lang="en-GB" sz="24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 et </a:t>
            </a:r>
            <a:r>
              <a:rPr lang="en-GB" sz="2400" b="1"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puis</a:t>
            </a:r>
            <a:r>
              <a:rPr lang="en-GB" sz="24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 </a:t>
            </a:r>
            <a:r>
              <a:rPr lang="en-GB" sz="2400" b="1"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en</a:t>
            </a:r>
            <a:r>
              <a:rPr lang="en-GB" sz="24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 français.</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26" name="Group 25">
            <a:extLst>
              <a:ext uri="{FF2B5EF4-FFF2-40B4-BE49-F238E27FC236}">
                <a16:creationId xmlns:a16="http://schemas.microsoft.com/office/drawing/2014/main" id="{FA1869BA-25B4-DED8-54CA-19BFEBF678EA}"/>
              </a:ext>
            </a:extLst>
          </p:cNvPr>
          <p:cNvGrpSpPr/>
          <p:nvPr/>
        </p:nvGrpSpPr>
        <p:grpSpPr>
          <a:xfrm>
            <a:off x="214953" y="8799271"/>
            <a:ext cx="2268556" cy="862054"/>
            <a:chOff x="314909" y="12083263"/>
            <a:chExt cx="2268556" cy="862054"/>
          </a:xfrm>
        </p:grpSpPr>
        <p:sp>
          <p:nvSpPr>
            <p:cNvPr id="27" name="Title 1">
              <a:extLst>
                <a:ext uri="{FF2B5EF4-FFF2-40B4-BE49-F238E27FC236}">
                  <a16:creationId xmlns:a16="http://schemas.microsoft.com/office/drawing/2014/main" id="{D00F4292-74C4-2C84-76EC-45D59692EEF4}"/>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8" name="Picture 27" descr="A logo of a book&#10;&#10;Description automatically generated with low confidence">
              <a:extLst>
                <a:ext uri="{FF2B5EF4-FFF2-40B4-BE49-F238E27FC236}">
                  <a16:creationId xmlns:a16="http://schemas.microsoft.com/office/drawing/2014/main" id="{BF96FA60-EDDB-08A6-B751-918BEE1594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29" name="Table 51">
            <a:extLst>
              <a:ext uri="{FF2B5EF4-FFF2-40B4-BE49-F238E27FC236}">
                <a16:creationId xmlns:a16="http://schemas.microsoft.com/office/drawing/2014/main" id="{0ACD7A97-0514-0E1E-469B-1B1FE2817983}"/>
              </a:ext>
            </a:extLst>
          </p:cNvPr>
          <p:cNvGraphicFramePr>
            <a:graphicFrameLocks noGrp="1"/>
          </p:cNvGraphicFramePr>
          <p:nvPr>
            <p:extLst>
              <p:ext uri="{D42A27DB-BD31-4B8C-83A1-F6EECF244321}">
                <p14:modId xmlns:p14="http://schemas.microsoft.com/office/powerpoint/2010/main" val="2527000393"/>
              </p:ext>
            </p:extLst>
          </p:nvPr>
        </p:nvGraphicFramePr>
        <p:xfrm>
          <a:off x="210395" y="9635420"/>
          <a:ext cx="11524914" cy="1031632"/>
        </p:xfrm>
        <a:graphic>
          <a:graphicData uri="http://schemas.openxmlformats.org/drawingml/2006/table">
            <a:tbl>
              <a:tblPr firstRow="1" bandRow="1">
                <a:tableStyleId>{5940675A-B579-460E-94D1-54222C63F5DA}</a:tableStyleId>
              </a:tblPr>
              <a:tblGrid>
                <a:gridCol w="1665297">
                  <a:extLst>
                    <a:ext uri="{9D8B030D-6E8A-4147-A177-3AD203B41FA5}">
                      <a16:colId xmlns:a16="http://schemas.microsoft.com/office/drawing/2014/main" val="1010301301"/>
                    </a:ext>
                  </a:extLst>
                </a:gridCol>
                <a:gridCol w="3579464">
                  <a:extLst>
                    <a:ext uri="{9D8B030D-6E8A-4147-A177-3AD203B41FA5}">
                      <a16:colId xmlns:a16="http://schemas.microsoft.com/office/drawing/2014/main" val="3275482453"/>
                    </a:ext>
                  </a:extLst>
                </a:gridCol>
                <a:gridCol w="2328967">
                  <a:extLst>
                    <a:ext uri="{9D8B030D-6E8A-4147-A177-3AD203B41FA5}">
                      <a16:colId xmlns:a16="http://schemas.microsoft.com/office/drawing/2014/main" val="1042213141"/>
                    </a:ext>
                  </a:extLst>
                </a:gridCol>
                <a:gridCol w="3951186">
                  <a:extLst>
                    <a:ext uri="{9D8B030D-6E8A-4147-A177-3AD203B41FA5}">
                      <a16:colId xmlns:a16="http://schemas.microsoft.com/office/drawing/2014/main" val="325198712"/>
                    </a:ext>
                  </a:extLst>
                </a:gridCol>
              </a:tblGrid>
              <a:tr h="314227">
                <a:tc>
                  <a:txBody>
                    <a:bodyPr/>
                    <a:lstStyle/>
                    <a:p>
                      <a:r>
                        <a:rPr lang="en-GB" sz="2400" dirty="0" err="1">
                          <a:latin typeface="Century Gothic" panose="020B0502020202020204" pitchFamily="34" charset="0"/>
                        </a:rPr>
                        <a:t>vouloir</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je </a:t>
                      </a:r>
                      <a:r>
                        <a:rPr lang="en-GB" sz="2400" dirty="0" err="1">
                          <a:latin typeface="Century Gothic" panose="020B0502020202020204" pitchFamily="34" charset="0"/>
                        </a:rPr>
                        <a:t>veux</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314227">
                <a:tc>
                  <a:txBody>
                    <a:bodyPr/>
                    <a:lstStyle/>
                    <a:p>
                      <a:r>
                        <a:rPr lang="en-GB" sz="2400" baseline="0" dirty="0" err="1">
                          <a:latin typeface="Century Gothic" panose="020B0502020202020204" pitchFamily="34" charset="0"/>
                        </a:rPr>
                        <a:t>tu</a:t>
                      </a:r>
                      <a:r>
                        <a:rPr lang="en-GB" sz="2400" baseline="0" dirty="0">
                          <a:latin typeface="Century Gothic" panose="020B0502020202020204" pitchFamily="34" charset="0"/>
                        </a:rPr>
                        <a:t> </a:t>
                      </a:r>
                      <a:r>
                        <a:rPr lang="en-GB" sz="2400" baseline="0" dirty="0" err="1">
                          <a:latin typeface="Century Gothic" panose="020B0502020202020204" pitchFamily="34" charset="0"/>
                        </a:rPr>
                        <a:t>veux</a:t>
                      </a:r>
                      <a:endParaRPr lang="en-GB" sz="2400" baseline="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kern="1200" baseline="0" dirty="0">
                          <a:solidFill>
                            <a:schemeClr val="tx1"/>
                          </a:solidFill>
                          <a:latin typeface="Century Gothic" panose="020B0502020202020204" pitchFamily="34" charset="0"/>
                          <a:ea typeface="+mn-ea"/>
                          <a:cs typeface="+mn-cs"/>
                        </a:rPr>
                        <a:t>il/</a:t>
                      </a:r>
                      <a:r>
                        <a:rPr lang="en-GB" sz="2400" kern="1200" baseline="0" dirty="0" err="1">
                          <a:solidFill>
                            <a:schemeClr val="tx1"/>
                          </a:solidFill>
                          <a:latin typeface="Century Gothic" panose="020B0502020202020204" pitchFamily="34" charset="0"/>
                          <a:ea typeface="+mn-ea"/>
                          <a:cs typeface="+mn-cs"/>
                        </a:rPr>
                        <a:t>elle</a:t>
                      </a:r>
                      <a:r>
                        <a:rPr lang="en-GB" sz="2400" kern="1200" baseline="0" dirty="0">
                          <a:solidFill>
                            <a:schemeClr val="tx1"/>
                          </a:solidFill>
                          <a:latin typeface="Century Gothic" panose="020B0502020202020204" pitchFamily="34" charset="0"/>
                          <a:ea typeface="+mn-ea"/>
                          <a:cs typeface="+mn-cs"/>
                        </a:rPr>
                        <a:t> </a:t>
                      </a:r>
                      <a:r>
                        <a:rPr lang="en-GB" sz="2400" kern="1200" baseline="0" dirty="0" err="1">
                          <a:solidFill>
                            <a:schemeClr val="tx1"/>
                          </a:solidFill>
                          <a:latin typeface="Century Gothic" panose="020B0502020202020204" pitchFamily="34" charset="0"/>
                          <a:ea typeface="+mn-ea"/>
                          <a:cs typeface="+mn-cs"/>
                        </a:rPr>
                        <a:t>veut</a:t>
                      </a:r>
                      <a:endParaRPr lang="en-GB" sz="2400" kern="1200" baseline="0" dirty="0">
                        <a:solidFill>
                          <a:schemeClr val="tx1"/>
                        </a:solidFill>
                        <a:latin typeface="Century Gothic" panose="020B0502020202020204" pitchFamily="34" charset="0"/>
                        <a:ea typeface="+mn-ea"/>
                        <a:cs typeface="+mn-cs"/>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274566924"/>
                  </a:ext>
                </a:extLst>
              </a:tr>
            </a:tbl>
          </a:graphicData>
        </a:graphic>
      </p:graphicFrame>
      <p:sp>
        <p:nvSpPr>
          <p:cNvPr id="30" name="TextBox 29">
            <a:extLst>
              <a:ext uri="{FF2B5EF4-FFF2-40B4-BE49-F238E27FC236}">
                <a16:creationId xmlns:a16="http://schemas.microsoft.com/office/drawing/2014/main" id="{EE7B1757-E0DD-4285-D6F7-14FCCF92341E}"/>
              </a:ext>
            </a:extLst>
          </p:cNvPr>
          <p:cNvSpPr txBox="1"/>
          <p:nvPr/>
        </p:nvSpPr>
        <p:spPr>
          <a:xfrm>
            <a:off x="2492230" y="8956672"/>
            <a:ext cx="661591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32" name="Group 31">
            <a:extLst>
              <a:ext uri="{FF2B5EF4-FFF2-40B4-BE49-F238E27FC236}">
                <a16:creationId xmlns:a16="http://schemas.microsoft.com/office/drawing/2014/main" id="{F7721276-3CA0-C2CD-F2B6-C8788B41D15A}"/>
              </a:ext>
            </a:extLst>
          </p:cNvPr>
          <p:cNvGrpSpPr/>
          <p:nvPr/>
        </p:nvGrpSpPr>
        <p:grpSpPr>
          <a:xfrm>
            <a:off x="173305" y="11256919"/>
            <a:ext cx="2268556" cy="862054"/>
            <a:chOff x="314909" y="12083263"/>
            <a:chExt cx="2268556" cy="862054"/>
          </a:xfrm>
        </p:grpSpPr>
        <p:sp>
          <p:nvSpPr>
            <p:cNvPr id="33" name="Title 1">
              <a:extLst>
                <a:ext uri="{FF2B5EF4-FFF2-40B4-BE49-F238E27FC236}">
                  <a16:creationId xmlns:a16="http://schemas.microsoft.com/office/drawing/2014/main" id="{2C5C460C-DA20-D686-B986-8D2DDDC80837}"/>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34" name="Picture 33" descr="A logo of a book&#10;&#10;Description automatically generated with low confidence">
              <a:extLst>
                <a:ext uri="{FF2B5EF4-FFF2-40B4-BE49-F238E27FC236}">
                  <a16:creationId xmlns:a16="http://schemas.microsoft.com/office/drawing/2014/main" id="{62666DE6-5877-B2EC-7289-33B871E348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35" name="TextBox 34">
            <a:extLst>
              <a:ext uri="{FF2B5EF4-FFF2-40B4-BE49-F238E27FC236}">
                <a16:creationId xmlns:a16="http://schemas.microsoft.com/office/drawing/2014/main" id="{B9674A79-A2D8-1624-01EB-2D3B461006DC}"/>
              </a:ext>
            </a:extLst>
          </p:cNvPr>
          <p:cNvSpPr txBox="1"/>
          <p:nvPr/>
        </p:nvSpPr>
        <p:spPr>
          <a:xfrm>
            <a:off x="2450582" y="11414320"/>
            <a:ext cx="5020926" cy="461665"/>
          </a:xfrm>
          <a:prstGeom prst="rect">
            <a:avLst/>
          </a:prstGeom>
          <a:noFill/>
        </p:spPr>
        <p:txBody>
          <a:bodyPr wrap="none" rtlCol="0">
            <a:spAutoFit/>
          </a:bodyPr>
          <a:lstStyle/>
          <a:p>
            <a:pPr lvl="0">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Qu’est-ce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que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c’est</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36" name="Table 35">
            <a:extLst>
              <a:ext uri="{FF2B5EF4-FFF2-40B4-BE49-F238E27FC236}">
                <a16:creationId xmlns:a16="http://schemas.microsoft.com/office/drawing/2014/main" id="{99475D8D-26CC-1815-C955-B0619C303FEE}"/>
              </a:ext>
            </a:extLst>
          </p:cNvPr>
          <p:cNvGraphicFramePr>
            <a:graphicFrameLocks noGrp="1"/>
          </p:cNvGraphicFramePr>
          <p:nvPr>
            <p:extLst>
              <p:ext uri="{D42A27DB-BD31-4B8C-83A1-F6EECF244321}">
                <p14:modId xmlns:p14="http://schemas.microsoft.com/office/powerpoint/2010/main" val="2666466573"/>
              </p:ext>
            </p:extLst>
          </p:nvPr>
        </p:nvGraphicFramePr>
        <p:xfrm>
          <a:off x="7471508" y="11301866"/>
          <a:ext cx="2261189" cy="4263630"/>
        </p:xfrm>
        <a:graphic>
          <a:graphicData uri="http://schemas.openxmlformats.org/drawingml/2006/table">
            <a:tbl>
              <a:tblPr firstRow="1" bandRow="1">
                <a:tableStyleId>{5940675A-B579-460E-94D1-54222C63F5DA}</a:tableStyleId>
              </a:tblPr>
              <a:tblGrid>
                <a:gridCol w="539306">
                  <a:extLst>
                    <a:ext uri="{9D8B030D-6E8A-4147-A177-3AD203B41FA5}">
                      <a16:colId xmlns:a16="http://schemas.microsoft.com/office/drawing/2014/main" val="1753027902"/>
                    </a:ext>
                  </a:extLst>
                </a:gridCol>
                <a:gridCol w="1721883">
                  <a:extLst>
                    <a:ext uri="{9D8B030D-6E8A-4147-A177-3AD203B41FA5}">
                      <a16:colId xmlns:a16="http://schemas.microsoft.com/office/drawing/2014/main" val="3951617124"/>
                    </a:ext>
                  </a:extLst>
                </a:gridCol>
              </a:tblGrid>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to go, going</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976403214"/>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2</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036083873"/>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3</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073334720"/>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4</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598910767"/>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5</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136188154"/>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6</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65901183"/>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7</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434445882"/>
                  </a:ext>
                </a:extLst>
              </a:tr>
              <a:tr h="426363">
                <a:tc>
                  <a:txBody>
                    <a:bodyPr/>
                    <a:lstStyle/>
                    <a:p>
                      <a:pPr algn="ctr"/>
                      <a:r>
                        <a:rPr lang="en-GB" sz="2000" b="0" dirty="0">
                          <a:solidFill>
                            <a:schemeClr val="tx1">
                              <a:lumMod val="95000"/>
                              <a:lumOff val="5000"/>
                            </a:schemeClr>
                          </a:solidFill>
                          <a:latin typeface="Century Gothic" panose="020B0502020202020204" pitchFamily="34" charset="0"/>
                        </a:rPr>
                        <a:t>8</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23665413"/>
                  </a:ext>
                </a:extLst>
              </a:tr>
              <a:tr h="426363">
                <a:tc>
                  <a:txBody>
                    <a:bodyPr/>
                    <a:lstStyle/>
                    <a:p>
                      <a:pPr algn="ctr"/>
                      <a:r>
                        <a:rPr lang="en-GB" sz="2000" b="0" dirty="0">
                          <a:solidFill>
                            <a:schemeClr val="tx1">
                              <a:lumMod val="95000"/>
                              <a:lumOff val="5000"/>
                            </a:schemeClr>
                          </a:solidFill>
                          <a:latin typeface="Century Gothic" panose="020B0502020202020204" pitchFamily="34" charset="0"/>
                        </a:rPr>
                        <a:t>9</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05748254"/>
                  </a:ext>
                </a:extLst>
              </a:tr>
              <a:tr h="426363">
                <a:tc>
                  <a:txBody>
                    <a:bodyPr/>
                    <a:lstStyle/>
                    <a:p>
                      <a:pPr algn="ctr"/>
                      <a:r>
                        <a:rPr lang="en-GB" sz="2000" b="0" dirty="0">
                          <a:solidFill>
                            <a:schemeClr val="tx1">
                              <a:lumMod val="95000"/>
                              <a:lumOff val="5000"/>
                            </a:schemeClr>
                          </a:solidFill>
                          <a:latin typeface="Century Gothic" panose="020B0502020202020204" pitchFamily="34" charset="0"/>
                        </a:rPr>
                        <a:t>10</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599108224"/>
                  </a:ext>
                </a:extLst>
              </a:tr>
            </a:tbl>
          </a:graphicData>
        </a:graphic>
      </p:graphicFrame>
      <p:pic>
        <p:nvPicPr>
          <p:cNvPr id="40" name="Picture 39">
            <a:extLst>
              <a:ext uri="{FF2B5EF4-FFF2-40B4-BE49-F238E27FC236}">
                <a16:creationId xmlns:a16="http://schemas.microsoft.com/office/drawing/2014/main" id="{E2EF1F81-E1E5-A4C9-765A-BC3A459C6ECB}"/>
              </a:ext>
            </a:extLst>
          </p:cNvPr>
          <p:cNvPicPr>
            <a:picLocks noChangeAspect="1"/>
          </p:cNvPicPr>
          <p:nvPr/>
        </p:nvPicPr>
        <p:blipFill>
          <a:blip r:embed="rId8"/>
          <a:stretch>
            <a:fillRect/>
          </a:stretch>
        </p:blipFill>
        <p:spPr>
          <a:xfrm>
            <a:off x="4514697" y="1316182"/>
            <a:ext cx="3470947" cy="2843338"/>
          </a:xfrm>
          <a:prstGeom prst="rect">
            <a:avLst/>
          </a:prstGeom>
        </p:spPr>
      </p:pic>
      <p:pic>
        <p:nvPicPr>
          <p:cNvPr id="188" name="Picture 187">
            <a:extLst>
              <a:ext uri="{FF2B5EF4-FFF2-40B4-BE49-F238E27FC236}">
                <a16:creationId xmlns:a16="http://schemas.microsoft.com/office/drawing/2014/main" id="{17D594F6-64DA-EAE2-38E1-48FA5B1BA977}"/>
              </a:ext>
            </a:extLst>
          </p:cNvPr>
          <p:cNvPicPr>
            <a:picLocks noChangeAspect="1"/>
          </p:cNvPicPr>
          <p:nvPr/>
        </p:nvPicPr>
        <p:blipFill>
          <a:blip r:embed="rId9"/>
          <a:stretch>
            <a:fillRect/>
          </a:stretch>
        </p:blipFill>
        <p:spPr>
          <a:xfrm>
            <a:off x="1740732" y="5093659"/>
            <a:ext cx="8746952" cy="3901550"/>
          </a:xfrm>
          <a:prstGeom prst="rect">
            <a:avLst/>
          </a:prstGeom>
        </p:spPr>
      </p:pic>
      <p:graphicFrame>
        <p:nvGraphicFramePr>
          <p:cNvPr id="189" name="Table 188">
            <a:extLst>
              <a:ext uri="{FF2B5EF4-FFF2-40B4-BE49-F238E27FC236}">
                <a16:creationId xmlns:a16="http://schemas.microsoft.com/office/drawing/2014/main" id="{D73408EE-E5C9-49F0-2EE7-2BE38A9AF92C}"/>
              </a:ext>
            </a:extLst>
          </p:cNvPr>
          <p:cNvGraphicFramePr>
            <a:graphicFrameLocks noGrp="1"/>
          </p:cNvGraphicFramePr>
          <p:nvPr>
            <p:extLst>
              <p:ext uri="{D42A27DB-BD31-4B8C-83A1-F6EECF244321}">
                <p14:modId xmlns:p14="http://schemas.microsoft.com/office/powerpoint/2010/main" val="61363298"/>
              </p:ext>
            </p:extLst>
          </p:nvPr>
        </p:nvGraphicFramePr>
        <p:xfrm>
          <a:off x="9814931" y="11299712"/>
          <a:ext cx="2261189" cy="4263630"/>
        </p:xfrm>
        <a:graphic>
          <a:graphicData uri="http://schemas.openxmlformats.org/drawingml/2006/table">
            <a:tbl>
              <a:tblPr firstRow="1" bandRow="1">
                <a:tableStyleId>{5940675A-B579-460E-94D1-54222C63F5DA}</a:tableStyleId>
              </a:tblPr>
              <a:tblGrid>
                <a:gridCol w="539306">
                  <a:extLst>
                    <a:ext uri="{9D8B030D-6E8A-4147-A177-3AD203B41FA5}">
                      <a16:colId xmlns:a16="http://schemas.microsoft.com/office/drawing/2014/main" val="1753027902"/>
                    </a:ext>
                  </a:extLst>
                </a:gridCol>
                <a:gridCol w="1721883">
                  <a:extLst>
                    <a:ext uri="{9D8B030D-6E8A-4147-A177-3AD203B41FA5}">
                      <a16:colId xmlns:a16="http://schemas.microsoft.com/office/drawing/2014/main" val="3951617124"/>
                    </a:ext>
                  </a:extLst>
                </a:gridCol>
              </a:tblGrid>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11</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976403214"/>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12</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036083873"/>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13</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073334720"/>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14</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598910767"/>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15</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136188154"/>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16</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65901183"/>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17</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434445882"/>
                  </a:ext>
                </a:extLst>
              </a:tr>
              <a:tr h="426363">
                <a:tc>
                  <a:txBody>
                    <a:bodyPr/>
                    <a:lstStyle/>
                    <a:p>
                      <a:pPr algn="ctr"/>
                      <a:r>
                        <a:rPr lang="en-GB" sz="2000" b="0" dirty="0">
                          <a:solidFill>
                            <a:schemeClr val="tx1">
                              <a:lumMod val="95000"/>
                              <a:lumOff val="5000"/>
                            </a:schemeClr>
                          </a:solidFill>
                          <a:latin typeface="Century Gothic" panose="020B0502020202020204" pitchFamily="34" charset="0"/>
                        </a:rPr>
                        <a:t>18</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23665413"/>
                  </a:ext>
                </a:extLst>
              </a:tr>
              <a:tr h="426363">
                <a:tc>
                  <a:txBody>
                    <a:bodyPr/>
                    <a:lstStyle/>
                    <a:p>
                      <a:pPr algn="ctr"/>
                      <a:r>
                        <a:rPr lang="en-GB" sz="2000" b="0" dirty="0">
                          <a:solidFill>
                            <a:schemeClr val="tx1">
                              <a:lumMod val="95000"/>
                              <a:lumOff val="5000"/>
                            </a:schemeClr>
                          </a:solidFill>
                          <a:latin typeface="Century Gothic" panose="020B0502020202020204" pitchFamily="34" charset="0"/>
                        </a:rPr>
                        <a:t>19</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05748254"/>
                  </a:ext>
                </a:extLst>
              </a:tr>
              <a:tr h="426363">
                <a:tc>
                  <a:txBody>
                    <a:bodyPr/>
                    <a:lstStyle/>
                    <a:p>
                      <a:pPr algn="ctr"/>
                      <a:r>
                        <a:rPr lang="en-GB" sz="2000" b="0" dirty="0">
                          <a:solidFill>
                            <a:schemeClr val="tx1">
                              <a:lumMod val="95000"/>
                              <a:lumOff val="5000"/>
                            </a:schemeClr>
                          </a:solidFill>
                          <a:latin typeface="Century Gothic" panose="020B0502020202020204" pitchFamily="34" charset="0"/>
                        </a:rPr>
                        <a:t>20</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599108224"/>
                  </a:ext>
                </a:extLst>
              </a:tr>
            </a:tbl>
          </a:graphicData>
        </a:graphic>
      </p:graphicFrame>
      <p:pic>
        <p:nvPicPr>
          <p:cNvPr id="190" name="Picture 189">
            <a:extLst>
              <a:ext uri="{FF2B5EF4-FFF2-40B4-BE49-F238E27FC236}">
                <a16:creationId xmlns:a16="http://schemas.microsoft.com/office/drawing/2014/main" id="{0FE3B55A-7D45-AF11-EEE5-2ED6DDE34321}"/>
              </a:ext>
            </a:extLst>
          </p:cNvPr>
          <p:cNvPicPr>
            <a:picLocks noChangeAspect="1"/>
          </p:cNvPicPr>
          <p:nvPr/>
        </p:nvPicPr>
        <p:blipFill>
          <a:blip r:embed="rId10"/>
          <a:stretch>
            <a:fillRect/>
          </a:stretch>
        </p:blipFill>
        <p:spPr>
          <a:xfrm>
            <a:off x="-4098" y="12231427"/>
            <a:ext cx="7387538" cy="3356563"/>
          </a:xfrm>
          <a:prstGeom prst="rect">
            <a:avLst/>
          </a:prstGeom>
        </p:spPr>
      </p:pic>
    </p:spTree>
    <p:extLst>
      <p:ext uri="{BB962C8B-B14F-4D97-AF65-F5344CB8AC3E}">
        <p14:creationId xmlns:p14="http://schemas.microsoft.com/office/powerpoint/2010/main" val="1587450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582112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445112" y="271054"/>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7</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192977" y="15638766"/>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7740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32</a:t>
              </a:r>
            </a:p>
          </p:txBody>
        </p:sp>
      </p:grpSp>
      <p:sp>
        <p:nvSpPr>
          <p:cNvPr id="3" name="Rectangle: Rounded Corners 2">
            <a:extLst>
              <a:ext uri="{FF2B5EF4-FFF2-40B4-BE49-F238E27FC236}">
                <a16:creationId xmlns:a16="http://schemas.microsoft.com/office/drawing/2014/main" id="{A622E1A5-0197-9999-B595-033F6C7A2DDA}"/>
              </a:ext>
            </a:extLst>
          </p:cNvPr>
          <p:cNvSpPr/>
          <p:nvPr/>
        </p:nvSpPr>
        <p:spPr>
          <a:xfrm>
            <a:off x="309416" y="11364329"/>
            <a:ext cx="11723927" cy="4437286"/>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 name="Title 1">
            <a:extLst>
              <a:ext uri="{FF2B5EF4-FFF2-40B4-BE49-F238E27FC236}">
                <a16:creationId xmlns:a16="http://schemas.microsoft.com/office/drawing/2014/main" id="{A422ADC2-F942-8D39-6213-ED8F7BF1DF5A}"/>
              </a:ext>
            </a:extLst>
          </p:cNvPr>
          <p:cNvSpPr txBox="1">
            <a:spLocks/>
          </p:cNvSpPr>
          <p:nvPr/>
        </p:nvSpPr>
        <p:spPr>
          <a:xfrm>
            <a:off x="9882989" y="11625443"/>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6" name="Google Shape;170;p8" descr="Jigsaw, Puzzle, Piece, Game, Concept, Solution">
            <a:extLst>
              <a:ext uri="{FF2B5EF4-FFF2-40B4-BE49-F238E27FC236}">
                <a16:creationId xmlns:a16="http://schemas.microsoft.com/office/drawing/2014/main" id="{816D4C46-31FD-8DB2-2095-7DBDE5C91E8D}"/>
              </a:ext>
            </a:extLst>
          </p:cNvPr>
          <p:cNvPicPr preferRelativeResize="0"/>
          <p:nvPr/>
        </p:nvPicPr>
        <p:blipFill rotWithShape="1">
          <a:blip r:embed="rId5">
            <a:alphaModFix/>
          </a:blip>
          <a:srcRect/>
          <a:stretch/>
        </p:blipFill>
        <p:spPr>
          <a:xfrm>
            <a:off x="9600652" y="11466508"/>
            <a:ext cx="564673" cy="593358"/>
          </a:xfrm>
          <a:prstGeom prst="rect">
            <a:avLst/>
          </a:prstGeom>
          <a:noFill/>
          <a:ln>
            <a:noFill/>
          </a:ln>
        </p:spPr>
      </p:pic>
      <p:sp>
        <p:nvSpPr>
          <p:cNvPr id="7" name="Title 1">
            <a:extLst>
              <a:ext uri="{FF2B5EF4-FFF2-40B4-BE49-F238E27FC236}">
                <a16:creationId xmlns:a16="http://schemas.microsoft.com/office/drawing/2014/main" id="{544BDEBA-C084-AD73-56C8-DDBC731E2CEF}"/>
              </a:ext>
            </a:extLst>
          </p:cNvPr>
          <p:cNvSpPr txBox="1">
            <a:spLocks/>
          </p:cNvSpPr>
          <p:nvPr/>
        </p:nvSpPr>
        <p:spPr>
          <a:xfrm>
            <a:off x="466461" y="11445555"/>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Two-verb structures</a:t>
            </a:r>
            <a:endParaRPr lang="en-GB" sz="2400" dirty="0">
              <a:solidFill>
                <a:schemeClr val="tx1">
                  <a:lumMod val="65000"/>
                  <a:lumOff val="35000"/>
                </a:schemeClr>
              </a:solidFill>
            </a:endParaRPr>
          </a:p>
        </p:txBody>
      </p:sp>
      <p:sp>
        <p:nvSpPr>
          <p:cNvPr id="9" name="Rectangle 8">
            <a:extLst>
              <a:ext uri="{FF2B5EF4-FFF2-40B4-BE49-F238E27FC236}">
                <a16:creationId xmlns:a16="http://schemas.microsoft.com/office/drawing/2014/main" id="{8B66EC9F-4FCD-2171-D61D-BFBF206F7264}"/>
              </a:ext>
            </a:extLst>
          </p:cNvPr>
          <p:cNvSpPr/>
          <p:nvPr/>
        </p:nvSpPr>
        <p:spPr>
          <a:xfrm>
            <a:off x="7221176" y="12325042"/>
            <a:ext cx="690812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a:t>
            </a:r>
            <a:r>
              <a:rPr lang="en-GB" sz="2400" b="1" spc="-1" dirty="0">
                <a:solidFill>
                  <a:schemeClr val="tx1">
                    <a:lumMod val="65000"/>
                    <a:lumOff val="35000"/>
                  </a:schemeClr>
                </a:solidFill>
                <a:latin typeface="Century Gothic" panose="020B0502020202020204" pitchFamily="34" charset="0"/>
              </a:rPr>
              <a:t>like going </a:t>
            </a:r>
            <a:r>
              <a:rPr lang="en-GB" sz="2400" spc="-1" dirty="0">
                <a:solidFill>
                  <a:schemeClr val="tx1">
                    <a:lumMod val="65000"/>
                    <a:lumOff val="35000"/>
                  </a:schemeClr>
                </a:solidFill>
                <a:latin typeface="Century Gothic" panose="020B0502020202020204" pitchFamily="34" charset="0"/>
              </a:rPr>
              <a:t>to the countryside.</a:t>
            </a:r>
            <a:endParaRPr lang="en-GB" sz="2400" b="1" dirty="0">
              <a:solidFill>
                <a:schemeClr val="tx1">
                  <a:lumMod val="65000"/>
                  <a:lumOff val="35000"/>
                </a:schemeClr>
              </a:solidFill>
            </a:endParaRPr>
          </a:p>
        </p:txBody>
      </p:sp>
      <p:sp>
        <p:nvSpPr>
          <p:cNvPr id="12" name="Google Shape;433;p6">
            <a:extLst>
              <a:ext uri="{FF2B5EF4-FFF2-40B4-BE49-F238E27FC236}">
                <a16:creationId xmlns:a16="http://schemas.microsoft.com/office/drawing/2014/main" id="{F0AED52A-B68F-860A-DF1D-6098EE8F7B71}"/>
              </a:ext>
            </a:extLst>
          </p:cNvPr>
          <p:cNvSpPr txBox="1"/>
          <p:nvPr/>
        </p:nvSpPr>
        <p:spPr>
          <a:xfrm>
            <a:off x="6696015" y="1230161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3" name="Rectangle: Rounded Corners 12">
            <a:extLst>
              <a:ext uri="{FF2B5EF4-FFF2-40B4-BE49-F238E27FC236}">
                <a16:creationId xmlns:a16="http://schemas.microsoft.com/office/drawing/2014/main" id="{A5F88012-5658-3DE5-25F0-2020BFAEA82F}"/>
              </a:ext>
            </a:extLst>
          </p:cNvPr>
          <p:cNvSpPr/>
          <p:nvPr/>
        </p:nvSpPr>
        <p:spPr>
          <a:xfrm>
            <a:off x="529943" y="12300448"/>
            <a:ext cx="4829427" cy="43983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TextBox 13">
            <a:extLst>
              <a:ext uri="{FF2B5EF4-FFF2-40B4-BE49-F238E27FC236}">
                <a16:creationId xmlns:a16="http://schemas.microsoft.com/office/drawing/2014/main" id="{44B0E222-7DC1-80A8-5E68-C2B62B3AC2C9}"/>
              </a:ext>
            </a:extLst>
          </p:cNvPr>
          <p:cNvSpPr txBox="1"/>
          <p:nvPr/>
        </p:nvSpPr>
        <p:spPr>
          <a:xfrm>
            <a:off x="531127" y="12307496"/>
            <a:ext cx="478812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J’</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aime</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aller</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à la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campagne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47" name="Rectangle 46">
            <a:extLst>
              <a:ext uri="{FF2B5EF4-FFF2-40B4-BE49-F238E27FC236}">
                <a16:creationId xmlns:a16="http://schemas.microsoft.com/office/drawing/2014/main" id="{5924DDC5-102E-9251-24D3-A30899BE8F5C}"/>
              </a:ext>
            </a:extLst>
          </p:cNvPr>
          <p:cNvSpPr/>
          <p:nvPr/>
        </p:nvSpPr>
        <p:spPr>
          <a:xfrm>
            <a:off x="477115" y="11821595"/>
            <a:ext cx="906444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To say ‘like doing’:</a:t>
            </a:r>
            <a:endParaRPr lang="en-GB" sz="2400" dirty="0">
              <a:solidFill>
                <a:schemeClr val="tx1">
                  <a:lumMod val="65000"/>
                  <a:lumOff val="35000"/>
                </a:schemeClr>
              </a:solidFill>
            </a:endParaRPr>
          </a:p>
        </p:txBody>
      </p:sp>
      <p:sp>
        <p:nvSpPr>
          <p:cNvPr id="52" name="Speech Bubble: Rectangle with Corners Rounded 51">
            <a:extLst>
              <a:ext uri="{FF2B5EF4-FFF2-40B4-BE49-F238E27FC236}">
                <a16:creationId xmlns:a16="http://schemas.microsoft.com/office/drawing/2014/main" id="{78538CF1-7D91-DAB0-8226-7B1A597A156B}"/>
              </a:ext>
            </a:extLst>
          </p:cNvPr>
          <p:cNvSpPr/>
          <p:nvPr/>
        </p:nvSpPr>
        <p:spPr>
          <a:xfrm>
            <a:off x="3504007" y="11604561"/>
            <a:ext cx="5286502" cy="724241"/>
          </a:xfrm>
          <a:prstGeom prst="wedgeRoundRectCallout">
            <a:avLst>
              <a:gd name="adj1" fmla="val -54406"/>
              <a:gd name="adj2" fmla="val 48175"/>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When a clause has </a:t>
            </a:r>
            <a:r>
              <a:rPr lang="en-GB" sz="2000" b="1" dirty="0">
                <a:solidFill>
                  <a:schemeClr val="tx1"/>
                </a:solidFill>
                <a:latin typeface="Century Gothic" panose="020B0502020202020204" pitchFamily="34" charset="0"/>
              </a:rPr>
              <a:t>two verbs </a:t>
            </a:r>
            <a:r>
              <a:rPr lang="en-GB" sz="2000" dirty="0">
                <a:solidFill>
                  <a:schemeClr val="tx1"/>
                </a:solidFill>
                <a:latin typeface="Century Gothic" panose="020B0502020202020204" pitchFamily="34" charset="0"/>
              </a:rPr>
              <a:t>together, the 2</a:t>
            </a:r>
            <a:r>
              <a:rPr lang="en-GB" sz="2000" baseline="30000" dirty="0">
                <a:solidFill>
                  <a:schemeClr val="tx1"/>
                </a:solidFill>
                <a:latin typeface="Century Gothic" panose="020B0502020202020204" pitchFamily="34" charset="0"/>
              </a:rPr>
              <a:t>nd</a:t>
            </a:r>
            <a:r>
              <a:rPr lang="en-GB" sz="2000" dirty="0">
                <a:solidFill>
                  <a:schemeClr val="tx1"/>
                </a:solidFill>
                <a:latin typeface="Century Gothic" panose="020B0502020202020204" pitchFamily="34" charset="0"/>
              </a:rPr>
              <a:t> verb is in </a:t>
            </a:r>
            <a:r>
              <a:rPr lang="en-GB" sz="2000" b="1" dirty="0">
                <a:solidFill>
                  <a:schemeClr val="tx1"/>
                </a:solidFill>
                <a:latin typeface="Century Gothic" panose="020B0502020202020204" pitchFamily="34" charset="0"/>
              </a:rPr>
              <a:t>infinitive form</a:t>
            </a:r>
            <a:r>
              <a:rPr lang="en-GB" sz="2000" dirty="0">
                <a:solidFill>
                  <a:schemeClr val="tx1"/>
                </a:solidFill>
                <a:latin typeface="Century Gothic" panose="020B0502020202020204" pitchFamily="34" charset="0"/>
              </a:rPr>
              <a:t>. </a:t>
            </a:r>
            <a:endParaRPr lang="en-GB" sz="2000" dirty="0">
              <a:solidFill>
                <a:schemeClr val="tx1"/>
              </a:solidFill>
              <a:latin typeface="Century Gothic" panose="020F0302020204030204"/>
            </a:endParaRPr>
          </a:p>
        </p:txBody>
      </p:sp>
      <p:sp>
        <p:nvSpPr>
          <p:cNvPr id="60" name="Rectangle 59">
            <a:extLst>
              <a:ext uri="{FF2B5EF4-FFF2-40B4-BE49-F238E27FC236}">
                <a16:creationId xmlns:a16="http://schemas.microsoft.com/office/drawing/2014/main" id="{730A2C2B-117D-7507-7767-F674CC1D90D7}"/>
              </a:ext>
            </a:extLst>
          </p:cNvPr>
          <p:cNvSpPr/>
          <p:nvPr/>
        </p:nvSpPr>
        <p:spPr>
          <a:xfrm>
            <a:off x="7175456" y="12888922"/>
            <a:ext cx="4574584" cy="460351"/>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a:t>
            </a:r>
            <a:r>
              <a:rPr lang="en-GB" sz="2400" b="1" spc="-1" dirty="0">
                <a:solidFill>
                  <a:schemeClr val="tx1">
                    <a:lumMod val="65000"/>
                    <a:lumOff val="35000"/>
                  </a:schemeClr>
                </a:solidFill>
                <a:latin typeface="Century Gothic" panose="020B0502020202020204" pitchFamily="34" charset="0"/>
              </a:rPr>
              <a:t>hate being </a:t>
            </a:r>
            <a:r>
              <a:rPr lang="en-GB" sz="2400" spc="-1" dirty="0">
                <a:solidFill>
                  <a:schemeClr val="tx1">
                    <a:lumMod val="65000"/>
                    <a:lumOff val="35000"/>
                  </a:schemeClr>
                </a:solidFill>
                <a:latin typeface="Century Gothic" panose="020B0502020202020204" pitchFamily="34" charset="0"/>
              </a:rPr>
              <a:t>outside.</a:t>
            </a:r>
            <a:endParaRPr lang="en-GB" sz="2400" b="1" dirty="0">
              <a:solidFill>
                <a:schemeClr val="tx1">
                  <a:lumMod val="65000"/>
                  <a:lumOff val="35000"/>
                </a:schemeClr>
              </a:solidFill>
            </a:endParaRPr>
          </a:p>
        </p:txBody>
      </p:sp>
      <p:sp>
        <p:nvSpPr>
          <p:cNvPr id="61" name="Google Shape;433;p6">
            <a:extLst>
              <a:ext uri="{FF2B5EF4-FFF2-40B4-BE49-F238E27FC236}">
                <a16:creationId xmlns:a16="http://schemas.microsoft.com/office/drawing/2014/main" id="{BA6DBB51-F556-D02B-9143-45874EB9F01F}"/>
              </a:ext>
            </a:extLst>
          </p:cNvPr>
          <p:cNvSpPr txBox="1"/>
          <p:nvPr/>
        </p:nvSpPr>
        <p:spPr>
          <a:xfrm>
            <a:off x="6675120" y="14603044"/>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2" name="Rectangle: Rounded Corners 61">
            <a:extLst>
              <a:ext uri="{FF2B5EF4-FFF2-40B4-BE49-F238E27FC236}">
                <a16:creationId xmlns:a16="http://schemas.microsoft.com/office/drawing/2014/main" id="{9EB5CA26-8CB2-5C43-4E74-021AD56164FB}"/>
              </a:ext>
            </a:extLst>
          </p:cNvPr>
          <p:cNvSpPr/>
          <p:nvPr/>
        </p:nvSpPr>
        <p:spPr>
          <a:xfrm>
            <a:off x="484223" y="12894808"/>
            <a:ext cx="6233289" cy="48588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3" name="TextBox 62">
            <a:extLst>
              <a:ext uri="{FF2B5EF4-FFF2-40B4-BE49-F238E27FC236}">
                <a16:creationId xmlns:a16="http://schemas.microsoft.com/office/drawing/2014/main" id="{297978B7-9FE9-73B7-89ED-125C7FE68CD7}"/>
              </a:ext>
            </a:extLst>
          </p:cNvPr>
          <p:cNvSpPr txBox="1"/>
          <p:nvPr/>
        </p:nvSpPr>
        <p:spPr>
          <a:xfrm>
            <a:off x="529943" y="12924722"/>
            <a:ext cx="75482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Tu</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détestes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être</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dehors.</a:t>
            </a:r>
          </a:p>
        </p:txBody>
      </p:sp>
      <p:sp>
        <p:nvSpPr>
          <p:cNvPr id="64" name="Rectangle 63">
            <a:extLst>
              <a:ext uri="{FF2B5EF4-FFF2-40B4-BE49-F238E27FC236}">
                <a16:creationId xmlns:a16="http://schemas.microsoft.com/office/drawing/2014/main" id="{1461E3E5-41FA-1C8F-9BA3-026B8BA699AB}"/>
              </a:ext>
            </a:extLst>
          </p:cNvPr>
          <p:cNvSpPr/>
          <p:nvPr/>
        </p:nvSpPr>
        <p:spPr>
          <a:xfrm>
            <a:off x="7190941" y="13453023"/>
            <a:ext cx="6908128" cy="461665"/>
          </a:xfrm>
          <a:prstGeom prst="rect">
            <a:avLst/>
          </a:prstGeom>
        </p:spPr>
        <p:txBody>
          <a:bodyPr wrap="square">
            <a:spAutoFit/>
          </a:bodyPr>
          <a:lstStyle/>
          <a:p>
            <a:r>
              <a:rPr lang="en-GB" sz="2400" spc="-1" dirty="0" err="1">
                <a:solidFill>
                  <a:schemeClr val="tx1">
                    <a:lumMod val="65000"/>
                    <a:lumOff val="35000"/>
                  </a:schemeClr>
                </a:solidFill>
                <a:latin typeface="Century Gothic" panose="020B0502020202020204" pitchFamily="34" charset="0"/>
              </a:rPr>
              <a:t>He/She</a:t>
            </a:r>
            <a:r>
              <a:rPr lang="en-GB" sz="2400" spc="-1" dirty="0">
                <a:solidFill>
                  <a:schemeClr val="tx1">
                    <a:lumMod val="65000"/>
                    <a:lumOff val="35000"/>
                  </a:schemeClr>
                </a:solidFill>
                <a:latin typeface="Century Gothic" panose="020B0502020202020204" pitchFamily="34" charset="0"/>
              </a:rPr>
              <a:t> </a:t>
            </a:r>
            <a:r>
              <a:rPr lang="en-GB" sz="2400" b="1" spc="-1" dirty="0">
                <a:solidFill>
                  <a:schemeClr val="tx1">
                    <a:lumMod val="65000"/>
                    <a:lumOff val="35000"/>
                  </a:schemeClr>
                </a:solidFill>
                <a:latin typeface="Century Gothic" panose="020B0502020202020204" pitchFamily="34" charset="0"/>
              </a:rPr>
              <a:t>prefers staying </a:t>
            </a:r>
            <a:r>
              <a:rPr lang="en-GB" sz="2400" spc="-1" dirty="0">
                <a:solidFill>
                  <a:schemeClr val="tx1">
                    <a:lumMod val="65000"/>
                    <a:lumOff val="35000"/>
                  </a:schemeClr>
                </a:solidFill>
                <a:latin typeface="Century Gothic" panose="020B0502020202020204" pitchFamily="34" charset="0"/>
              </a:rPr>
              <a:t>at home.</a:t>
            </a:r>
            <a:endParaRPr lang="en-GB" sz="2400" b="1" dirty="0">
              <a:solidFill>
                <a:schemeClr val="tx1">
                  <a:lumMod val="65000"/>
                  <a:lumOff val="35000"/>
                </a:schemeClr>
              </a:solidFill>
            </a:endParaRPr>
          </a:p>
        </p:txBody>
      </p:sp>
      <p:sp>
        <p:nvSpPr>
          <p:cNvPr id="65" name="Google Shape;433;p6">
            <a:extLst>
              <a:ext uri="{FF2B5EF4-FFF2-40B4-BE49-F238E27FC236}">
                <a16:creationId xmlns:a16="http://schemas.microsoft.com/office/drawing/2014/main" id="{21B26901-036B-3AF2-94B5-48FA646B1C4A}"/>
              </a:ext>
            </a:extLst>
          </p:cNvPr>
          <p:cNvSpPr txBox="1"/>
          <p:nvPr/>
        </p:nvSpPr>
        <p:spPr>
          <a:xfrm>
            <a:off x="6665780" y="1346008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6" name="Rectangle: Rounded Corners 65">
            <a:extLst>
              <a:ext uri="{FF2B5EF4-FFF2-40B4-BE49-F238E27FC236}">
                <a16:creationId xmlns:a16="http://schemas.microsoft.com/office/drawing/2014/main" id="{4D588F71-AFDC-9A6A-A380-CD9A64C007F3}"/>
              </a:ext>
            </a:extLst>
          </p:cNvPr>
          <p:cNvSpPr/>
          <p:nvPr/>
        </p:nvSpPr>
        <p:spPr>
          <a:xfrm>
            <a:off x="499708" y="13458909"/>
            <a:ext cx="4859662" cy="45263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7" name="TextBox 66">
            <a:extLst>
              <a:ext uri="{FF2B5EF4-FFF2-40B4-BE49-F238E27FC236}">
                <a16:creationId xmlns:a16="http://schemas.microsoft.com/office/drawing/2014/main" id="{CD9C5AF5-970E-E2C8-9FD9-BE03A45E5A77}"/>
              </a:ext>
            </a:extLst>
          </p:cNvPr>
          <p:cNvSpPr txBox="1"/>
          <p:nvPr/>
        </p:nvSpPr>
        <p:spPr>
          <a:xfrm>
            <a:off x="520053" y="13489193"/>
            <a:ext cx="5047179" cy="461665"/>
          </a:xfrm>
          <a:prstGeom prst="rect">
            <a:avLst/>
          </a:prstGeom>
          <a:noFill/>
        </p:spPr>
        <p:txBody>
          <a:bodyPr wrap="square" rtlCol="0">
            <a:spAutoFit/>
          </a:bodyPr>
          <a:lstStyle/>
          <a:p>
            <a:pPr lvl="0" defTabSz="914400">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Il/Elle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préfère</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rester</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kern="0" dirty="0">
                <a:solidFill>
                  <a:schemeClr val="bg2">
                    <a:lumMod val="25000"/>
                  </a:schemeClr>
                </a:solidFill>
                <a:latin typeface="Century Gothic" panose="020F0302020204030204"/>
              </a:rPr>
              <a:t>à la </a:t>
            </a:r>
            <a:r>
              <a:rPr lang="en-GB" sz="2400" kern="0" dirty="0" err="1">
                <a:solidFill>
                  <a:schemeClr val="bg2">
                    <a:lumMod val="25000"/>
                  </a:schemeClr>
                </a:solidFill>
                <a:latin typeface="Century Gothic" panose="020F0302020204030204"/>
              </a:rPr>
              <a:t>maison</a:t>
            </a:r>
            <a:r>
              <a:rPr lang="en-GB" sz="2400" kern="0" dirty="0">
                <a:solidFill>
                  <a:schemeClr val="bg2">
                    <a:lumMod val="25000"/>
                  </a:schemeClr>
                </a:solidFill>
                <a:latin typeface="Century Gothic" panose="020F0302020204030204"/>
              </a:rPr>
              <a:t>.</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68" name="Rectangle 67">
            <a:extLst>
              <a:ext uri="{FF2B5EF4-FFF2-40B4-BE49-F238E27FC236}">
                <a16:creationId xmlns:a16="http://schemas.microsoft.com/office/drawing/2014/main" id="{6DC9466C-AD0F-26A3-68FB-E15EFA59213D}"/>
              </a:ext>
            </a:extLst>
          </p:cNvPr>
          <p:cNvSpPr/>
          <p:nvPr/>
        </p:nvSpPr>
        <p:spPr>
          <a:xfrm>
            <a:off x="7190941" y="14017123"/>
            <a:ext cx="690812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We </a:t>
            </a:r>
            <a:r>
              <a:rPr lang="en-GB" sz="2400" b="1" spc="-1" dirty="0">
                <a:solidFill>
                  <a:schemeClr val="tx1">
                    <a:lumMod val="65000"/>
                    <a:lumOff val="35000"/>
                  </a:schemeClr>
                </a:solidFill>
                <a:latin typeface="Century Gothic" panose="020B0502020202020204" pitchFamily="34" charset="0"/>
              </a:rPr>
              <a:t>love swimming </a:t>
            </a:r>
            <a:r>
              <a:rPr lang="en-GB" sz="2400" spc="-1" dirty="0">
                <a:solidFill>
                  <a:schemeClr val="tx1">
                    <a:lumMod val="65000"/>
                    <a:lumOff val="35000"/>
                  </a:schemeClr>
                </a:solidFill>
                <a:latin typeface="Century Gothic" panose="020B0502020202020204" pitchFamily="34" charset="0"/>
              </a:rPr>
              <a:t>in the pool.</a:t>
            </a:r>
            <a:endParaRPr lang="en-GB" sz="2400" b="1" dirty="0">
              <a:solidFill>
                <a:schemeClr val="tx1">
                  <a:lumMod val="65000"/>
                  <a:lumOff val="35000"/>
                </a:schemeClr>
              </a:solidFill>
            </a:endParaRPr>
          </a:p>
        </p:txBody>
      </p:sp>
      <p:sp>
        <p:nvSpPr>
          <p:cNvPr id="69" name="Google Shape;433;p6">
            <a:extLst>
              <a:ext uri="{FF2B5EF4-FFF2-40B4-BE49-F238E27FC236}">
                <a16:creationId xmlns:a16="http://schemas.microsoft.com/office/drawing/2014/main" id="{89A3E0C1-3D23-7A38-7B70-E2827332D315}"/>
              </a:ext>
            </a:extLst>
          </p:cNvPr>
          <p:cNvSpPr txBox="1"/>
          <p:nvPr/>
        </p:nvSpPr>
        <p:spPr>
          <a:xfrm>
            <a:off x="6665780" y="1402418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70" name="Rectangle: Rounded Corners 69">
            <a:extLst>
              <a:ext uri="{FF2B5EF4-FFF2-40B4-BE49-F238E27FC236}">
                <a16:creationId xmlns:a16="http://schemas.microsoft.com/office/drawing/2014/main" id="{807F054D-07AB-1BAF-34AF-586224421C05}"/>
              </a:ext>
            </a:extLst>
          </p:cNvPr>
          <p:cNvSpPr/>
          <p:nvPr/>
        </p:nvSpPr>
        <p:spPr>
          <a:xfrm>
            <a:off x="499708" y="14023009"/>
            <a:ext cx="5596292" cy="43525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1" name="TextBox 70">
            <a:extLst>
              <a:ext uri="{FF2B5EF4-FFF2-40B4-BE49-F238E27FC236}">
                <a16:creationId xmlns:a16="http://schemas.microsoft.com/office/drawing/2014/main" id="{7548B994-EFBC-FA35-656E-C83D38C680A6}"/>
              </a:ext>
            </a:extLst>
          </p:cNvPr>
          <p:cNvSpPr txBox="1"/>
          <p:nvPr/>
        </p:nvSpPr>
        <p:spPr>
          <a:xfrm>
            <a:off x="525522" y="14007045"/>
            <a:ext cx="60597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Nous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adorons</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b="1" kern="0" dirty="0" err="1">
                <a:solidFill>
                  <a:schemeClr val="bg2">
                    <a:lumMod val="25000"/>
                  </a:schemeClr>
                </a:solidFill>
                <a:latin typeface="Century Gothic" panose="020F0302020204030204"/>
              </a:rPr>
              <a:t>nager</a:t>
            </a:r>
            <a:r>
              <a:rPr lang="en-GB" sz="2400" kern="0" dirty="0">
                <a:solidFill>
                  <a:schemeClr val="bg2">
                    <a:lumMod val="25000"/>
                  </a:schemeClr>
                </a:solidFill>
                <a:latin typeface="Century Gothic" panose="020F0302020204030204"/>
              </a:rPr>
              <a:t> dans la piscine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72" name="Rectangle 71">
            <a:extLst>
              <a:ext uri="{FF2B5EF4-FFF2-40B4-BE49-F238E27FC236}">
                <a16:creationId xmlns:a16="http://schemas.microsoft.com/office/drawing/2014/main" id="{1C72C7D7-986F-A9C9-AFB4-57475F806578}"/>
              </a:ext>
            </a:extLst>
          </p:cNvPr>
          <p:cNvSpPr/>
          <p:nvPr/>
        </p:nvSpPr>
        <p:spPr>
          <a:xfrm>
            <a:off x="7150388" y="14581399"/>
            <a:ext cx="690812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(all) </a:t>
            </a:r>
            <a:r>
              <a:rPr lang="en-GB" sz="2400" b="1" spc="-1" dirty="0">
                <a:solidFill>
                  <a:schemeClr val="tx1">
                    <a:lumMod val="65000"/>
                    <a:lumOff val="35000"/>
                  </a:schemeClr>
                </a:solidFill>
                <a:latin typeface="Century Gothic" panose="020B0502020202020204" pitchFamily="34" charset="0"/>
              </a:rPr>
              <a:t>like going </a:t>
            </a:r>
            <a:r>
              <a:rPr lang="en-GB" sz="2400" spc="-1" dirty="0">
                <a:solidFill>
                  <a:schemeClr val="tx1">
                    <a:lumMod val="65000"/>
                    <a:lumOff val="35000"/>
                  </a:schemeClr>
                </a:solidFill>
                <a:latin typeface="Century Gothic" panose="020B0502020202020204" pitchFamily="34" charset="0"/>
              </a:rPr>
              <a:t>cycling.</a:t>
            </a:r>
            <a:endParaRPr lang="en-GB" sz="2400" b="1" dirty="0">
              <a:solidFill>
                <a:schemeClr val="tx1">
                  <a:lumMod val="65000"/>
                  <a:lumOff val="35000"/>
                </a:schemeClr>
              </a:solidFill>
            </a:endParaRPr>
          </a:p>
        </p:txBody>
      </p:sp>
      <p:sp>
        <p:nvSpPr>
          <p:cNvPr id="73" name="Google Shape;433;p6">
            <a:extLst>
              <a:ext uri="{FF2B5EF4-FFF2-40B4-BE49-F238E27FC236}">
                <a16:creationId xmlns:a16="http://schemas.microsoft.com/office/drawing/2014/main" id="{7C8148E5-B690-6587-4439-D8B23C432CF1}"/>
              </a:ext>
            </a:extLst>
          </p:cNvPr>
          <p:cNvSpPr txBox="1"/>
          <p:nvPr/>
        </p:nvSpPr>
        <p:spPr>
          <a:xfrm>
            <a:off x="6696015" y="1289598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74" name="Rectangle: Rounded Corners 73">
            <a:extLst>
              <a:ext uri="{FF2B5EF4-FFF2-40B4-BE49-F238E27FC236}">
                <a16:creationId xmlns:a16="http://schemas.microsoft.com/office/drawing/2014/main" id="{2FDC153D-B792-FAAA-C3E7-FE448B72E231}"/>
              </a:ext>
            </a:extLst>
          </p:cNvPr>
          <p:cNvSpPr/>
          <p:nvPr/>
        </p:nvSpPr>
        <p:spPr>
          <a:xfrm>
            <a:off x="499707" y="14553765"/>
            <a:ext cx="5066223" cy="43892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5" name="TextBox 74">
            <a:extLst>
              <a:ext uri="{FF2B5EF4-FFF2-40B4-BE49-F238E27FC236}">
                <a16:creationId xmlns:a16="http://schemas.microsoft.com/office/drawing/2014/main" id="{4E8E146E-924A-44EE-83B8-BA670F6E26A0}"/>
              </a:ext>
            </a:extLst>
          </p:cNvPr>
          <p:cNvSpPr txBox="1"/>
          <p:nvPr/>
        </p:nvSpPr>
        <p:spPr>
          <a:xfrm>
            <a:off x="504872" y="14524897"/>
            <a:ext cx="59444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Vous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aimez</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lang="en-GB" sz="2400" b="1" kern="0" dirty="0">
                <a:solidFill>
                  <a:schemeClr val="bg2">
                    <a:lumMod val="25000"/>
                  </a:schemeClr>
                </a:solidFill>
                <a:latin typeface="Century Gothic" panose="020F0302020204030204"/>
              </a:rPr>
              <a:t>monter </a:t>
            </a:r>
            <a:r>
              <a:rPr lang="en-GB" sz="2400" kern="0" dirty="0">
                <a:solidFill>
                  <a:schemeClr val="bg2">
                    <a:lumMod val="25000"/>
                  </a:schemeClr>
                </a:solidFill>
                <a:latin typeface="Century Gothic" panose="020F0302020204030204"/>
              </a:rPr>
              <a:t>à </a:t>
            </a:r>
            <a:r>
              <a:rPr lang="en-GB" sz="2400" kern="0" dirty="0" err="1">
                <a:solidFill>
                  <a:schemeClr val="bg2">
                    <a:lumMod val="25000"/>
                  </a:schemeClr>
                </a:solidFill>
                <a:latin typeface="Century Gothic" panose="020F0302020204030204"/>
              </a:rPr>
              <a:t>vélo</a:t>
            </a:r>
            <a:r>
              <a:rPr lang="en-GB" sz="2400" kern="0" dirty="0">
                <a:solidFill>
                  <a:schemeClr val="bg2">
                    <a:lumMod val="25000"/>
                  </a:schemeClr>
                </a:solidFill>
                <a:latin typeface="Century Gothic" panose="020F0302020204030204"/>
              </a:rPr>
              <a:t>. </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76" name="Google Shape;433;p6">
            <a:extLst>
              <a:ext uri="{FF2B5EF4-FFF2-40B4-BE49-F238E27FC236}">
                <a16:creationId xmlns:a16="http://schemas.microsoft.com/office/drawing/2014/main" id="{8A0B16A4-7832-6048-545F-361BB331F2AB}"/>
              </a:ext>
            </a:extLst>
          </p:cNvPr>
          <p:cNvSpPr txBox="1"/>
          <p:nvPr/>
        </p:nvSpPr>
        <p:spPr>
          <a:xfrm>
            <a:off x="6705600" y="15166924"/>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77" name="Rectangle 76">
            <a:extLst>
              <a:ext uri="{FF2B5EF4-FFF2-40B4-BE49-F238E27FC236}">
                <a16:creationId xmlns:a16="http://schemas.microsoft.com/office/drawing/2014/main" id="{95E1856B-6E02-2CBF-2E66-83208B7A6898}"/>
              </a:ext>
            </a:extLst>
          </p:cNvPr>
          <p:cNvSpPr/>
          <p:nvPr/>
        </p:nvSpPr>
        <p:spPr>
          <a:xfrm>
            <a:off x="7180868" y="15145279"/>
            <a:ext cx="690812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They </a:t>
            </a:r>
            <a:r>
              <a:rPr lang="en-GB" sz="2400" b="1" spc="-1" dirty="0">
                <a:solidFill>
                  <a:schemeClr val="tx1">
                    <a:lumMod val="65000"/>
                    <a:lumOff val="35000"/>
                  </a:schemeClr>
                </a:solidFill>
                <a:latin typeface="Century Gothic" panose="020B0502020202020204" pitchFamily="34" charset="0"/>
              </a:rPr>
              <a:t>hate </a:t>
            </a:r>
            <a:r>
              <a:rPr lang="en-GB" sz="2400" spc="-1" dirty="0">
                <a:solidFill>
                  <a:schemeClr val="tx1">
                    <a:lumMod val="65000"/>
                    <a:lumOff val="35000"/>
                  </a:schemeClr>
                </a:solidFill>
                <a:latin typeface="Century Gothic" panose="020B0502020202020204" pitchFamily="34" charset="0"/>
              </a:rPr>
              <a:t>singing.</a:t>
            </a:r>
            <a:endParaRPr lang="en-GB" sz="2400" b="1" dirty="0">
              <a:solidFill>
                <a:schemeClr val="tx1">
                  <a:lumMod val="65000"/>
                  <a:lumOff val="35000"/>
                </a:schemeClr>
              </a:solidFill>
            </a:endParaRPr>
          </a:p>
        </p:txBody>
      </p:sp>
      <p:sp>
        <p:nvSpPr>
          <p:cNvPr id="78" name="Rectangle: Rounded Corners 77">
            <a:extLst>
              <a:ext uri="{FF2B5EF4-FFF2-40B4-BE49-F238E27FC236}">
                <a16:creationId xmlns:a16="http://schemas.microsoft.com/office/drawing/2014/main" id="{E245B7B2-2C83-CF79-AD00-7FDF8EACA54B}"/>
              </a:ext>
            </a:extLst>
          </p:cNvPr>
          <p:cNvSpPr/>
          <p:nvPr/>
        </p:nvSpPr>
        <p:spPr>
          <a:xfrm>
            <a:off x="530187" y="15117644"/>
            <a:ext cx="5066222" cy="49551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9" name="TextBox 78">
            <a:extLst>
              <a:ext uri="{FF2B5EF4-FFF2-40B4-BE49-F238E27FC236}">
                <a16:creationId xmlns:a16="http://schemas.microsoft.com/office/drawing/2014/main" id="{9EF3E890-9806-19FF-DBD8-8E37835065B4}"/>
              </a:ext>
            </a:extLst>
          </p:cNvPr>
          <p:cNvSpPr txBox="1"/>
          <p:nvPr/>
        </p:nvSpPr>
        <p:spPr>
          <a:xfrm>
            <a:off x="506479" y="15104066"/>
            <a:ext cx="506622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Ils</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/Elles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détestent</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chanter</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80" name="Rectangle: Rounded Corners 79">
            <a:extLst>
              <a:ext uri="{FF2B5EF4-FFF2-40B4-BE49-F238E27FC236}">
                <a16:creationId xmlns:a16="http://schemas.microsoft.com/office/drawing/2014/main" id="{F0C40C3A-F277-EBE4-4775-2C75F11E5290}"/>
              </a:ext>
            </a:extLst>
          </p:cNvPr>
          <p:cNvSpPr/>
          <p:nvPr/>
        </p:nvSpPr>
        <p:spPr>
          <a:xfrm>
            <a:off x="309416" y="1063480"/>
            <a:ext cx="11723927" cy="3828191"/>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1" name="Title 1">
            <a:extLst>
              <a:ext uri="{FF2B5EF4-FFF2-40B4-BE49-F238E27FC236}">
                <a16:creationId xmlns:a16="http://schemas.microsoft.com/office/drawing/2014/main" id="{5DB4D75C-F388-704F-25FB-9E036CD26FE1}"/>
              </a:ext>
            </a:extLst>
          </p:cNvPr>
          <p:cNvSpPr txBox="1">
            <a:spLocks/>
          </p:cNvSpPr>
          <p:nvPr/>
        </p:nvSpPr>
        <p:spPr>
          <a:xfrm>
            <a:off x="9882989" y="1324594"/>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82" name="Google Shape;170;p8" descr="Jigsaw, Puzzle, Piece, Game, Concept, Solution">
            <a:extLst>
              <a:ext uri="{FF2B5EF4-FFF2-40B4-BE49-F238E27FC236}">
                <a16:creationId xmlns:a16="http://schemas.microsoft.com/office/drawing/2014/main" id="{2AA238EA-607D-7CD3-DB4E-24DF60A51D42}"/>
              </a:ext>
            </a:extLst>
          </p:cNvPr>
          <p:cNvPicPr preferRelativeResize="0"/>
          <p:nvPr/>
        </p:nvPicPr>
        <p:blipFill rotWithShape="1">
          <a:blip r:embed="rId5">
            <a:alphaModFix/>
          </a:blip>
          <a:srcRect/>
          <a:stretch/>
        </p:blipFill>
        <p:spPr>
          <a:xfrm>
            <a:off x="9600652" y="1165659"/>
            <a:ext cx="564673" cy="593358"/>
          </a:xfrm>
          <a:prstGeom prst="rect">
            <a:avLst/>
          </a:prstGeom>
          <a:noFill/>
          <a:ln>
            <a:noFill/>
          </a:ln>
        </p:spPr>
      </p:pic>
      <p:sp>
        <p:nvSpPr>
          <p:cNvPr id="83" name="Title 1">
            <a:extLst>
              <a:ext uri="{FF2B5EF4-FFF2-40B4-BE49-F238E27FC236}">
                <a16:creationId xmlns:a16="http://schemas.microsoft.com/office/drawing/2014/main" id="{5F992365-10E4-F4E2-8379-208CAFCBF67E}"/>
              </a:ext>
            </a:extLst>
          </p:cNvPr>
          <p:cNvSpPr txBox="1">
            <a:spLocks/>
          </p:cNvSpPr>
          <p:nvPr/>
        </p:nvSpPr>
        <p:spPr>
          <a:xfrm>
            <a:off x="466461" y="1144706"/>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err="1">
                <a:solidFill>
                  <a:schemeClr val="tx1">
                    <a:lumMod val="65000"/>
                    <a:lumOff val="35000"/>
                  </a:schemeClr>
                </a:solidFill>
                <a:latin typeface="Century Gothic" panose="020B0502020202020204" pitchFamily="34" charset="0"/>
                <a:ea typeface="Century Gothic"/>
              </a:rPr>
              <a:t>vouloir</a:t>
            </a:r>
            <a:r>
              <a:rPr lang="en-GB" sz="2400" b="1" spc="-1" dirty="0">
                <a:solidFill>
                  <a:schemeClr val="tx1">
                    <a:lumMod val="65000"/>
                    <a:lumOff val="35000"/>
                  </a:schemeClr>
                </a:solidFill>
                <a:latin typeface="Century Gothic" panose="020B0502020202020204" pitchFamily="34" charset="0"/>
                <a:ea typeface="Century Gothic"/>
              </a:rPr>
              <a:t> (to want to)</a:t>
            </a:r>
            <a:endParaRPr lang="en-GB" sz="2400" dirty="0">
              <a:solidFill>
                <a:schemeClr val="tx1">
                  <a:lumMod val="65000"/>
                  <a:lumOff val="35000"/>
                </a:schemeClr>
              </a:solidFill>
            </a:endParaRPr>
          </a:p>
        </p:txBody>
      </p:sp>
      <p:sp>
        <p:nvSpPr>
          <p:cNvPr id="84" name="Rectangle 83">
            <a:extLst>
              <a:ext uri="{FF2B5EF4-FFF2-40B4-BE49-F238E27FC236}">
                <a16:creationId xmlns:a16="http://schemas.microsoft.com/office/drawing/2014/main" id="{3A095019-6682-4731-CE9F-806EBEC1982E}"/>
              </a:ext>
            </a:extLst>
          </p:cNvPr>
          <p:cNvSpPr/>
          <p:nvPr/>
        </p:nvSpPr>
        <p:spPr>
          <a:xfrm>
            <a:off x="7221176" y="2024193"/>
            <a:ext cx="690812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want to go to Switzerland.</a:t>
            </a:r>
            <a:endParaRPr lang="en-GB" sz="2400" dirty="0">
              <a:solidFill>
                <a:schemeClr val="tx1">
                  <a:lumMod val="65000"/>
                  <a:lumOff val="35000"/>
                </a:schemeClr>
              </a:solidFill>
            </a:endParaRPr>
          </a:p>
        </p:txBody>
      </p:sp>
      <p:sp>
        <p:nvSpPr>
          <p:cNvPr id="85" name="Google Shape;433;p6">
            <a:extLst>
              <a:ext uri="{FF2B5EF4-FFF2-40B4-BE49-F238E27FC236}">
                <a16:creationId xmlns:a16="http://schemas.microsoft.com/office/drawing/2014/main" id="{9CC5A474-FA1C-C3B7-7DBC-8AD787F5B28E}"/>
              </a:ext>
            </a:extLst>
          </p:cNvPr>
          <p:cNvSpPr txBox="1"/>
          <p:nvPr/>
        </p:nvSpPr>
        <p:spPr>
          <a:xfrm>
            <a:off x="6696015" y="2000770"/>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6" name="Rectangle: Rounded Corners 85">
            <a:extLst>
              <a:ext uri="{FF2B5EF4-FFF2-40B4-BE49-F238E27FC236}">
                <a16:creationId xmlns:a16="http://schemas.microsoft.com/office/drawing/2014/main" id="{DB78E98F-5845-0676-D904-590A3D5E43F9}"/>
              </a:ext>
            </a:extLst>
          </p:cNvPr>
          <p:cNvSpPr/>
          <p:nvPr/>
        </p:nvSpPr>
        <p:spPr>
          <a:xfrm>
            <a:off x="529943" y="1999599"/>
            <a:ext cx="4057297" cy="43983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7" name="TextBox 86">
            <a:extLst>
              <a:ext uri="{FF2B5EF4-FFF2-40B4-BE49-F238E27FC236}">
                <a16:creationId xmlns:a16="http://schemas.microsoft.com/office/drawing/2014/main" id="{C62DBBC2-61EC-911A-D2A0-0C68E9919DA1}"/>
              </a:ext>
            </a:extLst>
          </p:cNvPr>
          <p:cNvSpPr txBox="1"/>
          <p:nvPr/>
        </p:nvSpPr>
        <p:spPr>
          <a:xfrm>
            <a:off x="571242" y="1974317"/>
            <a:ext cx="40159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Je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veux</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aller</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en</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Suisse.</a:t>
            </a:r>
          </a:p>
        </p:txBody>
      </p:sp>
      <p:sp>
        <p:nvSpPr>
          <p:cNvPr id="89" name="Speech Bubble: Rectangle with Corners Rounded 88">
            <a:extLst>
              <a:ext uri="{FF2B5EF4-FFF2-40B4-BE49-F238E27FC236}">
                <a16:creationId xmlns:a16="http://schemas.microsoft.com/office/drawing/2014/main" id="{8FC61095-4D48-A8C3-9E5C-1C560C8473BD}"/>
              </a:ext>
            </a:extLst>
          </p:cNvPr>
          <p:cNvSpPr/>
          <p:nvPr/>
        </p:nvSpPr>
        <p:spPr>
          <a:xfrm>
            <a:off x="890430" y="4315991"/>
            <a:ext cx="4582584" cy="422642"/>
          </a:xfrm>
          <a:prstGeom prst="wedgeRoundRectCallout">
            <a:avLst>
              <a:gd name="adj1" fmla="val -26128"/>
              <a:gd name="adj2" fmla="val -87739"/>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veux</a:t>
            </a: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and </a:t>
            </a:r>
            <a:r>
              <a:rPr lang="en-GB" sz="2000" b="1" dirty="0" err="1">
                <a:solidFill>
                  <a:schemeClr val="tx1"/>
                </a:solidFill>
                <a:latin typeface="Century Gothic" panose="020B0502020202020204" pitchFamily="34" charset="0"/>
              </a:rPr>
              <a:t>veut</a:t>
            </a: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sound the same.</a:t>
            </a:r>
            <a:endParaRPr lang="en-GB" sz="2000" b="1" dirty="0">
              <a:solidFill>
                <a:schemeClr val="tx1"/>
              </a:solidFill>
              <a:latin typeface="Century Gothic" panose="020F0302020204030204"/>
            </a:endParaRPr>
          </a:p>
        </p:txBody>
      </p:sp>
      <p:sp>
        <p:nvSpPr>
          <p:cNvPr id="90" name="Rectangle 89">
            <a:extLst>
              <a:ext uri="{FF2B5EF4-FFF2-40B4-BE49-F238E27FC236}">
                <a16:creationId xmlns:a16="http://schemas.microsoft.com/office/drawing/2014/main" id="{4ED9D5A5-8D50-B1CC-C31B-A4015C52B88E}"/>
              </a:ext>
            </a:extLst>
          </p:cNvPr>
          <p:cNvSpPr/>
          <p:nvPr/>
        </p:nvSpPr>
        <p:spPr>
          <a:xfrm>
            <a:off x="7175456" y="2588073"/>
            <a:ext cx="4574584" cy="460351"/>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want to go to Germany.</a:t>
            </a:r>
            <a:endParaRPr lang="en-GB" sz="2400" b="1" dirty="0">
              <a:solidFill>
                <a:schemeClr val="tx1">
                  <a:lumMod val="65000"/>
                  <a:lumOff val="35000"/>
                </a:schemeClr>
              </a:solidFill>
            </a:endParaRPr>
          </a:p>
        </p:txBody>
      </p:sp>
      <p:sp>
        <p:nvSpPr>
          <p:cNvPr id="95" name="Rectangle: Rounded Corners 94">
            <a:extLst>
              <a:ext uri="{FF2B5EF4-FFF2-40B4-BE49-F238E27FC236}">
                <a16:creationId xmlns:a16="http://schemas.microsoft.com/office/drawing/2014/main" id="{EAF50EA6-931E-F9F4-042C-CA079039627E}"/>
              </a:ext>
            </a:extLst>
          </p:cNvPr>
          <p:cNvSpPr/>
          <p:nvPr/>
        </p:nvSpPr>
        <p:spPr>
          <a:xfrm>
            <a:off x="484223" y="2593959"/>
            <a:ext cx="6233289" cy="48588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6" name="TextBox 95">
            <a:extLst>
              <a:ext uri="{FF2B5EF4-FFF2-40B4-BE49-F238E27FC236}">
                <a16:creationId xmlns:a16="http://schemas.microsoft.com/office/drawing/2014/main" id="{5D3714F6-95A8-7E88-5D90-84E4A0A30DCC}"/>
              </a:ext>
            </a:extLst>
          </p:cNvPr>
          <p:cNvSpPr txBox="1"/>
          <p:nvPr/>
        </p:nvSpPr>
        <p:spPr>
          <a:xfrm>
            <a:off x="525522" y="2553437"/>
            <a:ext cx="636663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Tu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veux</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aller</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en</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Allemagne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p>
        </p:txBody>
      </p:sp>
      <p:sp>
        <p:nvSpPr>
          <p:cNvPr id="97" name="Rectangle 96">
            <a:extLst>
              <a:ext uri="{FF2B5EF4-FFF2-40B4-BE49-F238E27FC236}">
                <a16:creationId xmlns:a16="http://schemas.microsoft.com/office/drawing/2014/main" id="{ABA58A8C-307E-C7A4-D689-21961AB096DD}"/>
              </a:ext>
            </a:extLst>
          </p:cNvPr>
          <p:cNvSpPr/>
          <p:nvPr/>
        </p:nvSpPr>
        <p:spPr>
          <a:xfrm>
            <a:off x="7190941" y="3152174"/>
            <a:ext cx="6908128"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He wants to play tennis.</a:t>
            </a:r>
            <a:endParaRPr lang="en-GB" sz="2400" b="1" dirty="0">
              <a:solidFill>
                <a:schemeClr val="tx1">
                  <a:lumMod val="65000"/>
                  <a:lumOff val="35000"/>
                </a:schemeClr>
              </a:solidFill>
            </a:endParaRPr>
          </a:p>
        </p:txBody>
      </p:sp>
      <p:sp>
        <p:nvSpPr>
          <p:cNvPr id="98" name="Google Shape;433;p6">
            <a:extLst>
              <a:ext uri="{FF2B5EF4-FFF2-40B4-BE49-F238E27FC236}">
                <a16:creationId xmlns:a16="http://schemas.microsoft.com/office/drawing/2014/main" id="{4F8AA231-82E9-4406-6B5F-C2876892978F}"/>
              </a:ext>
            </a:extLst>
          </p:cNvPr>
          <p:cNvSpPr txBox="1"/>
          <p:nvPr/>
        </p:nvSpPr>
        <p:spPr>
          <a:xfrm>
            <a:off x="6665780" y="315923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99" name="Rectangle: Rounded Corners 98">
            <a:extLst>
              <a:ext uri="{FF2B5EF4-FFF2-40B4-BE49-F238E27FC236}">
                <a16:creationId xmlns:a16="http://schemas.microsoft.com/office/drawing/2014/main" id="{24F06419-229A-69E4-0C4C-D76C139982B3}"/>
              </a:ext>
            </a:extLst>
          </p:cNvPr>
          <p:cNvSpPr/>
          <p:nvPr/>
        </p:nvSpPr>
        <p:spPr>
          <a:xfrm>
            <a:off x="499708" y="3158060"/>
            <a:ext cx="4595272" cy="45263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0" name="TextBox 99">
            <a:extLst>
              <a:ext uri="{FF2B5EF4-FFF2-40B4-BE49-F238E27FC236}">
                <a16:creationId xmlns:a16="http://schemas.microsoft.com/office/drawing/2014/main" id="{B31AE26C-D21F-D437-9964-A61AEC295642}"/>
              </a:ext>
            </a:extLst>
          </p:cNvPr>
          <p:cNvSpPr txBox="1"/>
          <p:nvPr/>
        </p:nvSpPr>
        <p:spPr>
          <a:xfrm>
            <a:off x="525522" y="3117548"/>
            <a:ext cx="504717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Il </a:t>
            </a:r>
            <a:r>
              <a:rPr lang="en-GB" sz="2400" b="1" kern="0" dirty="0" err="1">
                <a:solidFill>
                  <a:schemeClr val="bg2">
                    <a:lumMod val="25000"/>
                  </a:schemeClr>
                </a:solidFill>
                <a:latin typeface="Century Gothic" panose="020F0302020204030204"/>
              </a:rPr>
              <a:t>veux</a:t>
            </a:r>
            <a:r>
              <a:rPr lang="en-GB" sz="2400" b="1" kern="0" dirty="0">
                <a:solidFill>
                  <a:schemeClr val="bg2">
                    <a:lumMod val="25000"/>
                  </a:schemeClr>
                </a:solidFill>
                <a:latin typeface="Century Gothic" panose="020F0302020204030204"/>
              </a:rPr>
              <a:t> </a:t>
            </a:r>
            <a:r>
              <a:rPr lang="en-GB" sz="2400" kern="0" dirty="0" err="1">
                <a:solidFill>
                  <a:schemeClr val="bg2">
                    <a:lumMod val="25000"/>
                  </a:schemeClr>
                </a:solidFill>
                <a:latin typeface="Century Gothic" panose="020F0302020204030204"/>
              </a:rPr>
              <a:t>jouer</a:t>
            </a:r>
            <a:r>
              <a:rPr lang="en-GB" sz="2400" kern="0" dirty="0">
                <a:solidFill>
                  <a:schemeClr val="bg2">
                    <a:lumMod val="25000"/>
                  </a:schemeClr>
                </a:solidFill>
                <a:latin typeface="Century Gothic" panose="020F0302020204030204"/>
              </a:rPr>
              <a:t> au tennis.</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01" name="Rectangle 100">
            <a:extLst>
              <a:ext uri="{FF2B5EF4-FFF2-40B4-BE49-F238E27FC236}">
                <a16:creationId xmlns:a16="http://schemas.microsoft.com/office/drawing/2014/main" id="{A9A78813-4D3E-5D0C-5DEB-85F5E514598D}"/>
              </a:ext>
            </a:extLst>
          </p:cNvPr>
          <p:cNvSpPr/>
          <p:nvPr/>
        </p:nvSpPr>
        <p:spPr>
          <a:xfrm>
            <a:off x="7190941" y="3716274"/>
            <a:ext cx="4907377"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She wants to play football.</a:t>
            </a:r>
            <a:endParaRPr lang="en-GB" sz="2400" b="1" dirty="0">
              <a:solidFill>
                <a:schemeClr val="tx1">
                  <a:lumMod val="65000"/>
                  <a:lumOff val="35000"/>
                </a:schemeClr>
              </a:solidFill>
            </a:endParaRPr>
          </a:p>
        </p:txBody>
      </p:sp>
      <p:sp>
        <p:nvSpPr>
          <p:cNvPr id="102" name="Google Shape;433;p6">
            <a:extLst>
              <a:ext uri="{FF2B5EF4-FFF2-40B4-BE49-F238E27FC236}">
                <a16:creationId xmlns:a16="http://schemas.microsoft.com/office/drawing/2014/main" id="{4C4CA21C-E931-B873-355B-1E4CCD2527AB}"/>
              </a:ext>
            </a:extLst>
          </p:cNvPr>
          <p:cNvSpPr txBox="1"/>
          <p:nvPr/>
        </p:nvSpPr>
        <p:spPr>
          <a:xfrm>
            <a:off x="6665780" y="372333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03" name="Rectangle: Rounded Corners 102">
            <a:extLst>
              <a:ext uri="{FF2B5EF4-FFF2-40B4-BE49-F238E27FC236}">
                <a16:creationId xmlns:a16="http://schemas.microsoft.com/office/drawing/2014/main" id="{6416ECED-9CCC-3BD2-5FAF-E1804A2BB1EA}"/>
              </a:ext>
            </a:extLst>
          </p:cNvPr>
          <p:cNvSpPr/>
          <p:nvPr/>
        </p:nvSpPr>
        <p:spPr>
          <a:xfrm>
            <a:off x="499708" y="3722160"/>
            <a:ext cx="5088478" cy="435258"/>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4" name="TextBox 103">
            <a:extLst>
              <a:ext uri="{FF2B5EF4-FFF2-40B4-BE49-F238E27FC236}">
                <a16:creationId xmlns:a16="http://schemas.microsoft.com/office/drawing/2014/main" id="{5968B692-2E0B-B781-4972-953CD904AE18}"/>
              </a:ext>
            </a:extLst>
          </p:cNvPr>
          <p:cNvSpPr txBox="1"/>
          <p:nvPr/>
        </p:nvSpPr>
        <p:spPr>
          <a:xfrm>
            <a:off x="541007" y="3689650"/>
            <a:ext cx="60597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Elle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veux</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jouer</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 au football.</a:t>
            </a:r>
            <a:endPar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06" name="Google Shape;433;p6">
            <a:extLst>
              <a:ext uri="{FF2B5EF4-FFF2-40B4-BE49-F238E27FC236}">
                <a16:creationId xmlns:a16="http://schemas.microsoft.com/office/drawing/2014/main" id="{C850134F-56D3-0055-164B-FC1010C1942E}"/>
              </a:ext>
            </a:extLst>
          </p:cNvPr>
          <p:cNvSpPr txBox="1"/>
          <p:nvPr/>
        </p:nvSpPr>
        <p:spPr>
          <a:xfrm>
            <a:off x="6696015" y="2595131"/>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13" name="Speech Bubble: Rectangle with Corners Rounded 112">
            <a:extLst>
              <a:ext uri="{FF2B5EF4-FFF2-40B4-BE49-F238E27FC236}">
                <a16:creationId xmlns:a16="http://schemas.microsoft.com/office/drawing/2014/main" id="{D9B3D3D1-DC7B-EA80-CB70-BF0914A241CD}"/>
              </a:ext>
            </a:extLst>
          </p:cNvPr>
          <p:cNvSpPr/>
          <p:nvPr/>
        </p:nvSpPr>
        <p:spPr>
          <a:xfrm>
            <a:off x="2674301" y="1679979"/>
            <a:ext cx="3813827" cy="422642"/>
          </a:xfrm>
          <a:prstGeom prst="wedgeRoundRectCallout">
            <a:avLst>
              <a:gd name="adj1" fmla="val -54406"/>
              <a:gd name="adj2" fmla="val 48175"/>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the 2</a:t>
            </a:r>
            <a:r>
              <a:rPr lang="en-GB" sz="2000" baseline="30000" dirty="0">
                <a:solidFill>
                  <a:schemeClr val="tx1"/>
                </a:solidFill>
                <a:latin typeface="Century Gothic" panose="020B0502020202020204" pitchFamily="34" charset="0"/>
              </a:rPr>
              <a:t>nd</a:t>
            </a:r>
            <a:r>
              <a:rPr lang="en-GB" sz="2000" dirty="0">
                <a:solidFill>
                  <a:schemeClr val="tx1"/>
                </a:solidFill>
                <a:latin typeface="Century Gothic" panose="020B0502020202020204" pitchFamily="34" charset="0"/>
              </a:rPr>
              <a:t> verb is an </a:t>
            </a:r>
            <a:r>
              <a:rPr lang="en-GB" sz="2000" b="1" dirty="0">
                <a:solidFill>
                  <a:schemeClr val="tx1"/>
                </a:solidFill>
                <a:latin typeface="Century Gothic" panose="020B0502020202020204" pitchFamily="34" charset="0"/>
              </a:rPr>
              <a:t>infinitive.</a:t>
            </a:r>
            <a:r>
              <a:rPr lang="en-GB" sz="2000" dirty="0">
                <a:solidFill>
                  <a:schemeClr val="tx1"/>
                </a:solidFill>
                <a:latin typeface="Century Gothic" panose="020B0502020202020204" pitchFamily="34" charset="0"/>
              </a:rPr>
              <a:t> </a:t>
            </a:r>
            <a:endParaRPr lang="en-GB" sz="2000" dirty="0">
              <a:solidFill>
                <a:schemeClr val="tx1"/>
              </a:solidFill>
              <a:latin typeface="Century Gothic" panose="020F0302020204030204"/>
            </a:endParaRPr>
          </a:p>
        </p:txBody>
      </p:sp>
      <p:pic>
        <p:nvPicPr>
          <p:cNvPr id="114" name="Picture 113">
            <a:extLst>
              <a:ext uri="{FF2B5EF4-FFF2-40B4-BE49-F238E27FC236}">
                <a16:creationId xmlns:a16="http://schemas.microsoft.com/office/drawing/2014/main" id="{F787F36D-BE50-5C2D-6420-B8DD4D52530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2627" y="6206746"/>
            <a:ext cx="8685879" cy="4805052"/>
          </a:xfrm>
          <a:prstGeom prst="rect">
            <a:avLst/>
          </a:prstGeom>
        </p:spPr>
      </p:pic>
      <p:pic>
        <p:nvPicPr>
          <p:cNvPr id="115" name="Picture 114" descr="A cartoon of a person in a blue dress&#10;&#10;Description automatically generated with medium confidence">
            <a:extLst>
              <a:ext uri="{FF2B5EF4-FFF2-40B4-BE49-F238E27FC236}">
                <a16:creationId xmlns:a16="http://schemas.microsoft.com/office/drawing/2014/main" id="{D67BB084-734F-D560-9C30-5216F3B934EF}"/>
              </a:ext>
            </a:extLst>
          </p:cNvPr>
          <p:cNvPicPr>
            <a:picLocks noChangeAspect="1"/>
          </p:cNvPicPr>
          <p:nvPr/>
        </p:nvPicPr>
        <p:blipFill rotWithShape="1">
          <a:blip r:embed="rId7">
            <a:extLst>
              <a:ext uri="{28A0092B-C50C-407E-A947-70E740481C1C}">
                <a14:useLocalDpi xmlns:a14="http://schemas.microsoft.com/office/drawing/2010/main" val="0"/>
              </a:ext>
            </a:extLst>
          </a:blip>
          <a:srcRect b="72336"/>
          <a:stretch/>
        </p:blipFill>
        <p:spPr>
          <a:xfrm>
            <a:off x="8637954" y="7943266"/>
            <a:ext cx="611907" cy="479516"/>
          </a:xfrm>
          <a:prstGeom prst="ellipse">
            <a:avLst/>
          </a:prstGeom>
        </p:spPr>
      </p:pic>
      <p:pic>
        <p:nvPicPr>
          <p:cNvPr id="116" name="Picture 115" descr="A cartoon of a child in a blue dress&#10;&#10;Description automatically generated with medium confidence">
            <a:extLst>
              <a:ext uri="{FF2B5EF4-FFF2-40B4-BE49-F238E27FC236}">
                <a16:creationId xmlns:a16="http://schemas.microsoft.com/office/drawing/2014/main" id="{9C10C35F-AA4C-F433-EF7D-ACA1D7A1ACBD}"/>
              </a:ext>
            </a:extLst>
          </p:cNvPr>
          <p:cNvPicPr>
            <a:picLocks noChangeAspect="1"/>
          </p:cNvPicPr>
          <p:nvPr/>
        </p:nvPicPr>
        <p:blipFill rotWithShape="1">
          <a:blip r:embed="rId8">
            <a:extLst>
              <a:ext uri="{28A0092B-C50C-407E-A947-70E740481C1C}">
                <a14:useLocalDpi xmlns:a14="http://schemas.microsoft.com/office/drawing/2010/main" val="0"/>
              </a:ext>
            </a:extLst>
          </a:blip>
          <a:srcRect b="69955"/>
          <a:stretch/>
        </p:blipFill>
        <p:spPr>
          <a:xfrm>
            <a:off x="8426622" y="5105473"/>
            <a:ext cx="866616" cy="579913"/>
          </a:xfrm>
          <a:prstGeom prst="ellipse">
            <a:avLst/>
          </a:prstGeom>
        </p:spPr>
      </p:pic>
      <p:graphicFrame>
        <p:nvGraphicFramePr>
          <p:cNvPr id="117" name="Table 6">
            <a:extLst>
              <a:ext uri="{FF2B5EF4-FFF2-40B4-BE49-F238E27FC236}">
                <a16:creationId xmlns:a16="http://schemas.microsoft.com/office/drawing/2014/main" id="{E7E96D47-F0DB-5513-2FF8-19352073EA85}"/>
              </a:ext>
            </a:extLst>
          </p:cNvPr>
          <p:cNvGraphicFramePr>
            <a:graphicFrameLocks noGrp="1"/>
          </p:cNvGraphicFramePr>
          <p:nvPr>
            <p:extLst>
              <p:ext uri="{D42A27DB-BD31-4B8C-83A1-F6EECF244321}">
                <p14:modId xmlns:p14="http://schemas.microsoft.com/office/powerpoint/2010/main" val="1729122361"/>
              </p:ext>
            </p:extLst>
          </p:nvPr>
        </p:nvGraphicFramePr>
        <p:xfrm>
          <a:off x="8637954" y="5760984"/>
          <a:ext cx="3302374" cy="1807119"/>
        </p:xfrm>
        <a:graphic>
          <a:graphicData uri="http://schemas.openxmlformats.org/drawingml/2006/table">
            <a:tbl>
              <a:tblPr firstRow="1" bandRow="1"/>
              <a:tblGrid>
                <a:gridCol w="3302374">
                  <a:extLst>
                    <a:ext uri="{9D8B030D-6E8A-4147-A177-3AD203B41FA5}">
                      <a16:colId xmlns:a16="http://schemas.microsoft.com/office/drawing/2014/main" val="3456393717"/>
                    </a:ext>
                  </a:extLst>
                </a:gridCol>
              </a:tblGrid>
              <a:tr h="602373">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3674312"/>
                  </a:ext>
                </a:extLst>
              </a:tr>
              <a:tr h="602373">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6933836"/>
                  </a:ext>
                </a:extLst>
              </a:tr>
              <a:tr h="602373">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7166712"/>
                  </a:ext>
                </a:extLst>
              </a:tr>
            </a:tbl>
          </a:graphicData>
        </a:graphic>
      </p:graphicFrame>
      <p:sp>
        <p:nvSpPr>
          <p:cNvPr id="118" name="TextBox 117">
            <a:extLst>
              <a:ext uri="{FF2B5EF4-FFF2-40B4-BE49-F238E27FC236}">
                <a16:creationId xmlns:a16="http://schemas.microsoft.com/office/drawing/2014/main" id="{214BDE19-CE97-2DFA-8323-AC5118FA1435}"/>
              </a:ext>
            </a:extLst>
          </p:cNvPr>
          <p:cNvSpPr txBox="1"/>
          <p:nvPr/>
        </p:nvSpPr>
        <p:spPr>
          <a:xfrm>
            <a:off x="9196754" y="5332369"/>
            <a:ext cx="2348578" cy="461665"/>
          </a:xfrm>
          <a:prstGeom prst="rect">
            <a:avLst/>
          </a:prstGeom>
          <a:noFill/>
        </p:spPr>
        <p:txBody>
          <a:bodyPr wrap="square">
            <a:spAutoFit/>
          </a:bodyPr>
          <a:lstStyle/>
          <a:p>
            <a:pPr defTabSz="914400"/>
            <a:r>
              <a:rPr lang="en-GB" sz="2400" dirty="0">
                <a:latin typeface="Century Gothic" panose="020B0502020202020204" pitchFamily="34" charset="0"/>
              </a:rPr>
              <a:t>I want…</a:t>
            </a:r>
          </a:p>
        </p:txBody>
      </p:sp>
      <p:graphicFrame>
        <p:nvGraphicFramePr>
          <p:cNvPr id="119" name="Table 6">
            <a:extLst>
              <a:ext uri="{FF2B5EF4-FFF2-40B4-BE49-F238E27FC236}">
                <a16:creationId xmlns:a16="http://schemas.microsoft.com/office/drawing/2014/main" id="{9C0A5B12-3B17-7EB2-2B49-15F56AD41E73}"/>
              </a:ext>
            </a:extLst>
          </p:cNvPr>
          <p:cNvGraphicFramePr>
            <a:graphicFrameLocks noGrp="1"/>
          </p:cNvGraphicFramePr>
          <p:nvPr>
            <p:extLst>
              <p:ext uri="{D42A27DB-BD31-4B8C-83A1-F6EECF244321}">
                <p14:modId xmlns:p14="http://schemas.microsoft.com/office/powerpoint/2010/main" val="1756959208"/>
              </p:ext>
            </p:extLst>
          </p:nvPr>
        </p:nvGraphicFramePr>
        <p:xfrm>
          <a:off x="8684472" y="8575267"/>
          <a:ext cx="3231378" cy="1769841"/>
        </p:xfrm>
        <a:graphic>
          <a:graphicData uri="http://schemas.openxmlformats.org/drawingml/2006/table">
            <a:tbl>
              <a:tblPr firstRow="1" bandRow="1"/>
              <a:tblGrid>
                <a:gridCol w="3231378">
                  <a:extLst>
                    <a:ext uri="{9D8B030D-6E8A-4147-A177-3AD203B41FA5}">
                      <a16:colId xmlns:a16="http://schemas.microsoft.com/office/drawing/2014/main" val="3456393717"/>
                    </a:ext>
                  </a:extLst>
                </a:gridCol>
              </a:tblGrid>
              <a:tr h="589947">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3674312"/>
                  </a:ext>
                </a:extLst>
              </a:tr>
              <a:tr h="589947">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6933836"/>
                  </a:ext>
                </a:extLst>
              </a:tr>
              <a:tr h="589947">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7166712"/>
                  </a:ext>
                </a:extLst>
              </a:tr>
            </a:tbl>
          </a:graphicData>
        </a:graphic>
      </p:graphicFrame>
      <p:sp>
        <p:nvSpPr>
          <p:cNvPr id="120" name="TextBox 119">
            <a:extLst>
              <a:ext uri="{FF2B5EF4-FFF2-40B4-BE49-F238E27FC236}">
                <a16:creationId xmlns:a16="http://schemas.microsoft.com/office/drawing/2014/main" id="{715506AF-2857-6B2E-C230-5D49F3B4C75D}"/>
              </a:ext>
            </a:extLst>
          </p:cNvPr>
          <p:cNvSpPr txBox="1"/>
          <p:nvPr/>
        </p:nvSpPr>
        <p:spPr>
          <a:xfrm>
            <a:off x="9173257" y="8072717"/>
            <a:ext cx="2348578" cy="461665"/>
          </a:xfrm>
          <a:prstGeom prst="rect">
            <a:avLst/>
          </a:prstGeom>
          <a:noFill/>
        </p:spPr>
        <p:txBody>
          <a:bodyPr wrap="square">
            <a:spAutoFit/>
          </a:bodyPr>
          <a:lstStyle/>
          <a:p>
            <a:pPr defTabSz="914400"/>
            <a:r>
              <a:rPr lang="en-GB" sz="2400" dirty="0">
                <a:latin typeface="Century Gothic" panose="020B0502020202020204" pitchFamily="34" charset="0"/>
              </a:rPr>
              <a:t>She wants…</a:t>
            </a:r>
          </a:p>
        </p:txBody>
      </p:sp>
      <p:grpSp>
        <p:nvGrpSpPr>
          <p:cNvPr id="127" name="Group 126">
            <a:extLst>
              <a:ext uri="{FF2B5EF4-FFF2-40B4-BE49-F238E27FC236}">
                <a16:creationId xmlns:a16="http://schemas.microsoft.com/office/drawing/2014/main" id="{D1EF153C-3D82-E131-C0D2-A1010479C4AB}"/>
              </a:ext>
            </a:extLst>
          </p:cNvPr>
          <p:cNvGrpSpPr/>
          <p:nvPr/>
        </p:nvGrpSpPr>
        <p:grpSpPr>
          <a:xfrm>
            <a:off x="173305" y="5048838"/>
            <a:ext cx="2268556" cy="862054"/>
            <a:chOff x="314909" y="12083263"/>
            <a:chExt cx="2268556" cy="862054"/>
          </a:xfrm>
        </p:grpSpPr>
        <p:sp>
          <p:nvSpPr>
            <p:cNvPr id="2048" name="Title 1">
              <a:extLst>
                <a:ext uri="{FF2B5EF4-FFF2-40B4-BE49-F238E27FC236}">
                  <a16:creationId xmlns:a16="http://schemas.microsoft.com/office/drawing/2014/main" id="{99C132E8-BEFE-278E-8A5D-AF301537FB40}"/>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2049" name="Picture 2048" descr="A logo of a book&#10;&#10;Description automatically generated with low confidence">
              <a:extLst>
                <a:ext uri="{FF2B5EF4-FFF2-40B4-BE49-F238E27FC236}">
                  <a16:creationId xmlns:a16="http://schemas.microsoft.com/office/drawing/2014/main" id="{CB00654D-7E07-31AA-D312-2BDF57C644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2050" name="TextBox 2049">
            <a:extLst>
              <a:ext uri="{FF2B5EF4-FFF2-40B4-BE49-F238E27FC236}">
                <a16:creationId xmlns:a16="http://schemas.microsoft.com/office/drawing/2014/main" id="{899BB726-4DA8-FEE3-AF60-E387095FCED4}"/>
              </a:ext>
            </a:extLst>
          </p:cNvPr>
          <p:cNvSpPr txBox="1"/>
          <p:nvPr/>
        </p:nvSpPr>
        <p:spPr>
          <a:xfrm>
            <a:off x="2450582" y="5206239"/>
            <a:ext cx="51427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Adèle is having a strange dream.</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051" name="TextBox 2050">
            <a:extLst>
              <a:ext uri="{FF2B5EF4-FFF2-40B4-BE49-F238E27FC236}">
                <a16:creationId xmlns:a16="http://schemas.microsoft.com/office/drawing/2014/main" id="{3F79F5F5-CC51-59BF-D53D-A19642DDD523}"/>
              </a:ext>
            </a:extLst>
          </p:cNvPr>
          <p:cNvSpPr txBox="1"/>
          <p:nvPr/>
        </p:nvSpPr>
        <p:spPr>
          <a:xfrm>
            <a:off x="224773" y="5770035"/>
            <a:ext cx="7678705" cy="461665"/>
          </a:xfrm>
          <a:prstGeom prst="rect">
            <a:avLst/>
          </a:prstGeom>
          <a:noFill/>
        </p:spPr>
        <p:txBody>
          <a:bodyPr wrap="none" rtlCol="0">
            <a:spAutoFit/>
          </a:bodyPr>
          <a:lstStyle/>
          <a:p>
            <a:pPr lvl="0">
              <a:defRPr/>
            </a:pPr>
            <a:r>
              <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Is it </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what Adèle wants (I), or what Léa wants (she)?</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943070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582112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491104" y="311130"/>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7</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399815"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0144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33</a:t>
              </a:r>
            </a:p>
          </p:txBody>
        </p:sp>
      </p:grpSp>
      <p:pic>
        <p:nvPicPr>
          <p:cNvPr id="3" name="Picture 2">
            <a:extLst>
              <a:ext uri="{FF2B5EF4-FFF2-40B4-BE49-F238E27FC236}">
                <a16:creationId xmlns:a16="http://schemas.microsoft.com/office/drawing/2014/main" id="{91C2FE4F-EB63-682F-F6BC-F9C8FE12B03A}"/>
              </a:ext>
            </a:extLst>
          </p:cNvPr>
          <p:cNvPicPr>
            <a:picLocks noChangeAspect="1"/>
          </p:cNvPicPr>
          <p:nvPr/>
        </p:nvPicPr>
        <p:blipFill>
          <a:blip r:embed="rId5"/>
          <a:stretch>
            <a:fillRect/>
          </a:stretch>
        </p:blipFill>
        <p:spPr>
          <a:xfrm>
            <a:off x="169323" y="2245092"/>
            <a:ext cx="11831224" cy="5315477"/>
          </a:xfrm>
          <a:prstGeom prst="rect">
            <a:avLst/>
          </a:prstGeom>
        </p:spPr>
      </p:pic>
      <p:pic>
        <p:nvPicPr>
          <p:cNvPr id="5" name="Picture 4">
            <a:extLst>
              <a:ext uri="{FF2B5EF4-FFF2-40B4-BE49-F238E27FC236}">
                <a16:creationId xmlns:a16="http://schemas.microsoft.com/office/drawing/2014/main" id="{5D21D465-4063-3B13-888F-02515A79C9BE}"/>
              </a:ext>
            </a:extLst>
          </p:cNvPr>
          <p:cNvPicPr>
            <a:picLocks noChangeAspect="1"/>
          </p:cNvPicPr>
          <p:nvPr/>
        </p:nvPicPr>
        <p:blipFill>
          <a:blip r:embed="rId6"/>
          <a:stretch>
            <a:fillRect/>
          </a:stretch>
        </p:blipFill>
        <p:spPr>
          <a:xfrm>
            <a:off x="59180" y="1061479"/>
            <a:ext cx="2377646" cy="853514"/>
          </a:xfrm>
          <a:prstGeom prst="rect">
            <a:avLst/>
          </a:prstGeom>
        </p:spPr>
      </p:pic>
      <p:sp>
        <p:nvSpPr>
          <p:cNvPr id="6" name="TextBox 5">
            <a:extLst>
              <a:ext uri="{FF2B5EF4-FFF2-40B4-BE49-F238E27FC236}">
                <a16:creationId xmlns:a16="http://schemas.microsoft.com/office/drawing/2014/main" id="{28BFEB5F-1E97-51C6-974F-DDE0DF3E2CC3}"/>
              </a:ext>
            </a:extLst>
          </p:cNvPr>
          <p:cNvSpPr txBox="1"/>
          <p:nvPr/>
        </p:nvSpPr>
        <p:spPr>
          <a:xfrm>
            <a:off x="2436825" y="1228904"/>
            <a:ext cx="8875043" cy="461665"/>
          </a:xfrm>
          <a:prstGeom prst="rect">
            <a:avLst/>
          </a:prstGeom>
          <a:noFill/>
        </p:spPr>
        <p:txBody>
          <a:bodyPr wrap="square" rtlCol="0">
            <a:spAutoFit/>
          </a:bodyPr>
          <a:lstStyle/>
          <a:p>
            <a:pPr defTabSz="914400">
              <a:defRPr/>
            </a:pPr>
            <a:r>
              <a:rPr lang="fr-FR" sz="2400" dirty="0">
                <a:solidFill>
                  <a:schemeClr val="bg2">
                    <a:lumMod val="25000"/>
                  </a:schemeClr>
                </a:solidFill>
                <a:latin typeface="Century Gothic" panose="020B0502020202020204" pitchFamily="34" charset="0"/>
              </a:rPr>
              <a:t>Léa et Adèle parlent du weekend.</a:t>
            </a:r>
          </a:p>
        </p:txBody>
      </p:sp>
      <p:sp>
        <p:nvSpPr>
          <p:cNvPr id="7" name="TextBox 6">
            <a:extLst>
              <a:ext uri="{FF2B5EF4-FFF2-40B4-BE49-F238E27FC236}">
                <a16:creationId xmlns:a16="http://schemas.microsoft.com/office/drawing/2014/main" id="{9A7C73DC-FDBD-DFA7-5456-8C5CF1AFD69B}"/>
              </a:ext>
            </a:extLst>
          </p:cNvPr>
          <p:cNvSpPr txBox="1"/>
          <p:nvPr/>
        </p:nvSpPr>
        <p:spPr>
          <a:xfrm>
            <a:off x="191453" y="1783428"/>
            <a:ext cx="11648855" cy="461665"/>
          </a:xfrm>
          <a:prstGeom prst="rect">
            <a:avLst/>
          </a:prstGeom>
          <a:noFill/>
        </p:spPr>
        <p:txBody>
          <a:bodyPr wrap="square" rtlCol="0">
            <a:spAutoFit/>
          </a:bodyPr>
          <a:lstStyle/>
          <a:p>
            <a:pPr defTabSz="914400">
              <a:defRPr/>
            </a:pPr>
            <a:r>
              <a:rPr lang="fr-FR" sz="2400" dirty="0">
                <a:solidFill>
                  <a:schemeClr val="bg2">
                    <a:lumMod val="25000"/>
                  </a:schemeClr>
                </a:solidFill>
                <a:latin typeface="Century Gothic" panose="020B0502020202020204" pitchFamily="34" charset="0"/>
              </a:rPr>
              <a:t>Écoute. Qu’est-ce qu’elles décident ? Choisis les deux bonnes lettres.</a:t>
            </a:r>
          </a:p>
        </p:txBody>
      </p:sp>
      <p:pic>
        <p:nvPicPr>
          <p:cNvPr id="9" name="Picture 8">
            <a:extLst>
              <a:ext uri="{FF2B5EF4-FFF2-40B4-BE49-F238E27FC236}">
                <a16:creationId xmlns:a16="http://schemas.microsoft.com/office/drawing/2014/main" id="{9DDE96E8-5C9F-0063-A578-0B257613A290}"/>
              </a:ext>
            </a:extLst>
          </p:cNvPr>
          <p:cNvPicPr>
            <a:picLocks noChangeAspect="1"/>
          </p:cNvPicPr>
          <p:nvPr/>
        </p:nvPicPr>
        <p:blipFill>
          <a:blip r:embed="rId7"/>
          <a:stretch>
            <a:fillRect/>
          </a:stretch>
        </p:blipFill>
        <p:spPr>
          <a:xfrm>
            <a:off x="7742105" y="898805"/>
            <a:ext cx="1745850" cy="810914"/>
          </a:xfrm>
          <a:prstGeom prst="rect">
            <a:avLst/>
          </a:prstGeom>
        </p:spPr>
      </p:pic>
      <p:pic>
        <p:nvPicPr>
          <p:cNvPr id="50" name="Picture 49">
            <a:extLst>
              <a:ext uri="{FF2B5EF4-FFF2-40B4-BE49-F238E27FC236}">
                <a16:creationId xmlns:a16="http://schemas.microsoft.com/office/drawing/2014/main" id="{D3D9AAC8-8A81-50CB-B73A-FD0423B7D2D3}"/>
              </a:ext>
            </a:extLst>
          </p:cNvPr>
          <p:cNvPicPr>
            <a:picLocks noChangeAspect="1"/>
          </p:cNvPicPr>
          <p:nvPr/>
        </p:nvPicPr>
        <p:blipFill>
          <a:blip r:embed="rId6"/>
          <a:stretch>
            <a:fillRect/>
          </a:stretch>
        </p:blipFill>
        <p:spPr>
          <a:xfrm>
            <a:off x="37589" y="10211536"/>
            <a:ext cx="2377646" cy="853514"/>
          </a:xfrm>
          <a:prstGeom prst="rect">
            <a:avLst/>
          </a:prstGeom>
        </p:spPr>
      </p:pic>
      <p:sp>
        <p:nvSpPr>
          <p:cNvPr id="51" name="TextBox 50">
            <a:extLst>
              <a:ext uri="{FF2B5EF4-FFF2-40B4-BE49-F238E27FC236}">
                <a16:creationId xmlns:a16="http://schemas.microsoft.com/office/drawing/2014/main" id="{786842A4-CDAB-0EE6-F7BE-DA3579125055}"/>
              </a:ext>
            </a:extLst>
          </p:cNvPr>
          <p:cNvSpPr txBox="1"/>
          <p:nvPr/>
        </p:nvSpPr>
        <p:spPr>
          <a:xfrm>
            <a:off x="2436825" y="10361648"/>
            <a:ext cx="98727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effectLst/>
                <a:uLnTx/>
                <a:uFillTx/>
                <a:latin typeface="Century Gothic" panose="020B0502020202020204" pitchFamily="34" charset="0"/>
                <a:ea typeface="+mn-ea"/>
                <a:cs typeface="+mn-cs"/>
              </a:rPr>
              <a:t>Écoute et écris les bonnes lettres.</a:t>
            </a:r>
          </a:p>
        </p:txBody>
      </p:sp>
      <p:graphicFrame>
        <p:nvGraphicFramePr>
          <p:cNvPr id="52" name="Table 51">
            <a:extLst>
              <a:ext uri="{FF2B5EF4-FFF2-40B4-BE49-F238E27FC236}">
                <a16:creationId xmlns:a16="http://schemas.microsoft.com/office/drawing/2014/main" id="{3B6E3A9F-DF14-CEB1-B7D1-57D8829FE452}"/>
              </a:ext>
            </a:extLst>
          </p:cNvPr>
          <p:cNvGraphicFramePr>
            <a:graphicFrameLocks noGrp="1"/>
          </p:cNvGraphicFramePr>
          <p:nvPr>
            <p:extLst>
              <p:ext uri="{D42A27DB-BD31-4B8C-83A1-F6EECF244321}">
                <p14:modId xmlns:p14="http://schemas.microsoft.com/office/powerpoint/2010/main" val="3335781982"/>
              </p:ext>
            </p:extLst>
          </p:nvPr>
        </p:nvGraphicFramePr>
        <p:xfrm>
          <a:off x="418074" y="14204337"/>
          <a:ext cx="7386732" cy="914400"/>
        </p:xfrm>
        <a:graphic>
          <a:graphicData uri="http://schemas.openxmlformats.org/drawingml/2006/table">
            <a:tbl>
              <a:tblPr firstRow="1" bandRow="1"/>
              <a:tblGrid>
                <a:gridCol w="1846683">
                  <a:extLst>
                    <a:ext uri="{9D8B030D-6E8A-4147-A177-3AD203B41FA5}">
                      <a16:colId xmlns:a16="http://schemas.microsoft.com/office/drawing/2014/main" val="1432661462"/>
                    </a:ext>
                  </a:extLst>
                </a:gridCol>
                <a:gridCol w="1846683">
                  <a:extLst>
                    <a:ext uri="{9D8B030D-6E8A-4147-A177-3AD203B41FA5}">
                      <a16:colId xmlns:a16="http://schemas.microsoft.com/office/drawing/2014/main" val="3459759810"/>
                    </a:ext>
                  </a:extLst>
                </a:gridCol>
                <a:gridCol w="1846683">
                  <a:extLst>
                    <a:ext uri="{9D8B030D-6E8A-4147-A177-3AD203B41FA5}">
                      <a16:colId xmlns:a16="http://schemas.microsoft.com/office/drawing/2014/main" val="3546985486"/>
                    </a:ext>
                  </a:extLst>
                </a:gridCol>
                <a:gridCol w="1846683">
                  <a:extLst>
                    <a:ext uri="{9D8B030D-6E8A-4147-A177-3AD203B41FA5}">
                      <a16:colId xmlns:a16="http://schemas.microsoft.com/office/drawing/2014/main" val="215689068"/>
                    </a:ext>
                  </a:extLst>
                </a:gridCol>
              </a:tblGrid>
              <a:tr h="354594">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2400" b="1" dirty="0">
                          <a:solidFill>
                            <a:schemeClr val="tx1"/>
                          </a:solidFill>
                          <a:latin typeface="Century Gothic" panose="020B0502020202020204" pitchFamily="34" charset="0"/>
                        </a:rPr>
                        <a:t>1</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2400" b="1" dirty="0">
                          <a:solidFill>
                            <a:schemeClr val="tx1"/>
                          </a:solidFill>
                          <a:latin typeface="Century Gothic" panose="020B0502020202020204" pitchFamily="34" charset="0"/>
                        </a:rPr>
                        <a:t>3</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2400" b="1" dirty="0">
                          <a:solidFill>
                            <a:schemeClr val="tx1"/>
                          </a:solidFill>
                          <a:latin typeface="Century Gothic" panose="020B0502020202020204" pitchFamily="34" charset="0"/>
                        </a:rPr>
                        <a:t>5</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2400" b="1" dirty="0">
                          <a:solidFill>
                            <a:schemeClr val="tx1"/>
                          </a:solidFill>
                          <a:latin typeface="Century Gothic" panose="020B0502020202020204" pitchFamily="34" charset="0"/>
                        </a:rPr>
                        <a:t>7</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365912551"/>
                  </a:ext>
                </a:extLst>
              </a:tr>
              <a:tr h="354594">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2400" b="1" dirty="0">
                          <a:solidFill>
                            <a:schemeClr val="tx1"/>
                          </a:solidFill>
                          <a:latin typeface="Century Gothic" panose="020B0502020202020204" pitchFamily="34" charset="0"/>
                        </a:rPr>
                        <a:t>2</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2400" b="1" dirty="0">
                          <a:solidFill>
                            <a:schemeClr val="tx1"/>
                          </a:solidFill>
                          <a:latin typeface="Century Gothic" panose="020B0502020202020204" pitchFamily="34" charset="0"/>
                        </a:rPr>
                        <a:t>4</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2400" b="1" dirty="0">
                          <a:solidFill>
                            <a:schemeClr val="tx1"/>
                          </a:solidFill>
                          <a:latin typeface="Century Gothic" panose="020B0502020202020204" pitchFamily="34" charset="0"/>
                        </a:rPr>
                        <a:t>6</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r>
                        <a:rPr lang="en-GB" sz="2400" b="1" dirty="0">
                          <a:solidFill>
                            <a:schemeClr val="tx1"/>
                          </a:solidFill>
                          <a:latin typeface="Century Gothic" panose="020B0502020202020204" pitchFamily="34" charset="0"/>
                        </a:rPr>
                        <a:t>8</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44691500"/>
                  </a:ext>
                </a:extLst>
              </a:tr>
            </a:tbl>
          </a:graphicData>
        </a:graphic>
      </p:graphicFrame>
      <p:graphicFrame>
        <p:nvGraphicFramePr>
          <p:cNvPr id="53" name="Table 5">
            <a:extLst>
              <a:ext uri="{FF2B5EF4-FFF2-40B4-BE49-F238E27FC236}">
                <a16:creationId xmlns:a16="http://schemas.microsoft.com/office/drawing/2014/main" id="{34E7A94E-7033-6333-7F89-93089C962C8F}"/>
              </a:ext>
            </a:extLst>
          </p:cNvPr>
          <p:cNvGraphicFramePr>
            <a:graphicFrameLocks noGrp="1"/>
          </p:cNvGraphicFramePr>
          <p:nvPr>
            <p:extLst>
              <p:ext uri="{D42A27DB-BD31-4B8C-83A1-F6EECF244321}">
                <p14:modId xmlns:p14="http://schemas.microsoft.com/office/powerpoint/2010/main" val="1359704467"/>
              </p:ext>
            </p:extLst>
          </p:nvPr>
        </p:nvGraphicFramePr>
        <p:xfrm>
          <a:off x="86395" y="11065050"/>
          <a:ext cx="12019210" cy="4377385"/>
        </p:xfrm>
        <a:graphic>
          <a:graphicData uri="http://schemas.openxmlformats.org/drawingml/2006/table">
            <a:tbl>
              <a:tblPr firstRow="1" bandRow="1">
                <a:tableStyleId>{5940675A-B579-460E-94D1-54222C63F5DA}</a:tableStyleId>
              </a:tblPr>
              <a:tblGrid>
                <a:gridCol w="1350505">
                  <a:extLst>
                    <a:ext uri="{9D8B030D-6E8A-4147-A177-3AD203B41FA5}">
                      <a16:colId xmlns:a16="http://schemas.microsoft.com/office/drawing/2014/main" val="1793041539"/>
                    </a:ext>
                  </a:extLst>
                </a:gridCol>
                <a:gridCol w="1977296">
                  <a:extLst>
                    <a:ext uri="{9D8B030D-6E8A-4147-A177-3AD203B41FA5}">
                      <a16:colId xmlns:a16="http://schemas.microsoft.com/office/drawing/2014/main" val="4108464527"/>
                    </a:ext>
                  </a:extLst>
                </a:gridCol>
                <a:gridCol w="4997561">
                  <a:extLst>
                    <a:ext uri="{9D8B030D-6E8A-4147-A177-3AD203B41FA5}">
                      <a16:colId xmlns:a16="http://schemas.microsoft.com/office/drawing/2014/main" val="2605482868"/>
                    </a:ext>
                  </a:extLst>
                </a:gridCol>
                <a:gridCol w="3693848">
                  <a:extLst>
                    <a:ext uri="{9D8B030D-6E8A-4147-A177-3AD203B41FA5}">
                      <a16:colId xmlns:a16="http://schemas.microsoft.com/office/drawing/2014/main" val="1877817290"/>
                    </a:ext>
                  </a:extLst>
                </a:gridCol>
              </a:tblGrid>
              <a:tr h="507775">
                <a:tc>
                  <a:txBody>
                    <a:bodyPr/>
                    <a:lstStyle/>
                    <a:p>
                      <a:r>
                        <a:rPr lang="en-GB" sz="2400" b="1" dirty="0">
                          <a:solidFill>
                            <a:schemeClr val="tx1"/>
                          </a:solidFill>
                          <a:latin typeface="Century Gothic" panose="020B0502020202020204" pitchFamily="34" charset="0"/>
                        </a:rPr>
                        <a:t>A   </a:t>
                      </a:r>
                      <a:r>
                        <a:rPr lang="en-GB" sz="2400" b="0" dirty="0">
                          <a:solidFill>
                            <a:schemeClr val="tx1"/>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chemeClr val="tx1"/>
                          </a:solidFill>
                          <a:latin typeface="Century Gothic" panose="020B0502020202020204" pitchFamily="34" charset="0"/>
                        </a:rPr>
                        <a:t>E   </a:t>
                      </a:r>
                      <a:r>
                        <a:rPr lang="en-GB" sz="2400" b="0" dirty="0">
                          <a:solidFill>
                            <a:schemeClr val="tx1"/>
                          </a:solidFill>
                          <a:latin typeface="Century Gothic" panose="020B0502020202020204" pitchFamily="34" charset="0"/>
                        </a:rPr>
                        <a:t>like(s)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chemeClr val="tx1"/>
                          </a:solidFill>
                          <a:latin typeface="Century Gothic" panose="020B0502020202020204" pitchFamily="34" charset="0"/>
                        </a:rPr>
                        <a:t>I     </a:t>
                      </a:r>
                      <a:r>
                        <a:rPr lang="en-GB" sz="2400" b="0" dirty="0">
                          <a:solidFill>
                            <a:schemeClr val="tx1"/>
                          </a:solidFill>
                          <a:latin typeface="Century Gothic" panose="020B0502020202020204" pitchFamily="34" charset="0"/>
                        </a:rPr>
                        <a:t>to</a:t>
                      </a:r>
                      <a:r>
                        <a:rPr lang="en-GB" sz="2400" b="1" dirty="0">
                          <a:solidFill>
                            <a:schemeClr val="tx1"/>
                          </a:solidFill>
                          <a:latin typeface="Century Gothic" panose="020B0502020202020204" pitchFamily="34" charset="0"/>
                        </a:rPr>
                        <a:t> </a:t>
                      </a:r>
                      <a:r>
                        <a:rPr lang="en-GB" sz="2400" b="0" dirty="0">
                          <a:solidFill>
                            <a:schemeClr val="tx1"/>
                          </a:solidFill>
                          <a:latin typeface="Century Gothic" panose="020B0502020202020204" pitchFamily="34" charset="0"/>
                        </a:rPr>
                        <a:t>go, going</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chemeClr val="tx1"/>
                          </a:solidFill>
                          <a:latin typeface="Century Gothic" panose="020B0502020202020204" pitchFamily="34" charset="0"/>
                        </a:rPr>
                        <a:t>N     </a:t>
                      </a:r>
                      <a:r>
                        <a:rPr lang="en-GB" sz="2400" b="0" dirty="0">
                          <a:solidFill>
                            <a:schemeClr val="tx1"/>
                          </a:solidFill>
                          <a:latin typeface="Century Gothic" panose="020B0502020202020204" pitchFamily="34" charset="0"/>
                        </a:rPr>
                        <a:t>sport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r h="507775">
                <a:tc>
                  <a:txBody>
                    <a:bodyPr/>
                    <a:lstStyle/>
                    <a:p>
                      <a:r>
                        <a:rPr lang="en-GB" sz="2400" b="1" dirty="0">
                          <a:solidFill>
                            <a:schemeClr val="tx1"/>
                          </a:solidFill>
                          <a:latin typeface="Century Gothic" panose="020B0502020202020204" pitchFamily="34" charset="0"/>
                        </a:rPr>
                        <a:t>B   </a:t>
                      </a:r>
                      <a:r>
                        <a:rPr lang="en-GB" sz="2400" b="0" dirty="0">
                          <a:solidFill>
                            <a:schemeClr val="tx1"/>
                          </a:solidFill>
                          <a:latin typeface="Century Gothic" panose="020B0502020202020204" pitchFamily="34" charset="0"/>
                        </a:rPr>
                        <a:t>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chemeClr val="tx1"/>
                          </a:solidFill>
                          <a:latin typeface="Century Gothic" panose="020B0502020202020204" pitchFamily="34" charset="0"/>
                        </a:rPr>
                        <a:t>F   </a:t>
                      </a:r>
                      <a:r>
                        <a:rPr lang="en-GB" sz="2400" b="0" dirty="0">
                          <a:solidFill>
                            <a:schemeClr val="tx1"/>
                          </a:solidFill>
                          <a:latin typeface="Century Gothic" panose="020B0502020202020204" pitchFamily="34" charset="0"/>
                        </a:rPr>
                        <a:t>want(s)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chemeClr val="tx1"/>
                          </a:solidFill>
                          <a:latin typeface="Century Gothic" panose="020B0502020202020204" pitchFamily="34" charset="0"/>
                        </a:rPr>
                        <a:t>J     </a:t>
                      </a:r>
                      <a:r>
                        <a:rPr lang="en-GB" sz="2400" b="0" dirty="0">
                          <a:solidFill>
                            <a:schemeClr val="tx1"/>
                          </a:solidFill>
                          <a:latin typeface="Century Gothic" panose="020B0502020202020204" pitchFamily="34" charset="0"/>
                        </a:rPr>
                        <a:t>to ride, riding (a)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6350" cap="flat" cmpd="sng" algn="ctr">
                      <a:solidFill>
                        <a:srgbClr val="002060"/>
                      </a:solidFill>
                      <a:prstDash val="solid"/>
                      <a:round/>
                      <a:headEnd type="none" w="med" len="med"/>
                      <a:tailEnd type="none" w="med" len="med"/>
                    </a:lnB>
                  </a:tcPr>
                </a:tc>
                <a:tc>
                  <a:txBody>
                    <a:bodyPr/>
                    <a:lstStyle/>
                    <a:p>
                      <a:r>
                        <a:rPr lang="en-GB" sz="2400" b="1" dirty="0">
                          <a:solidFill>
                            <a:schemeClr val="tx1"/>
                          </a:solidFill>
                          <a:latin typeface="Century Gothic" panose="020B0502020202020204" pitchFamily="34" charset="0"/>
                        </a:rPr>
                        <a:t>O    </a:t>
                      </a:r>
                      <a:r>
                        <a:rPr lang="en-GB" sz="2400" b="0" dirty="0">
                          <a:solidFill>
                            <a:schemeClr val="tx1"/>
                          </a:solidFill>
                          <a:latin typeface="Century Gothic" panose="020B0502020202020204" pitchFamily="34" charset="0"/>
                        </a:rPr>
                        <a:t>(at) home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377175600"/>
                  </a:ext>
                </a:extLst>
              </a:tr>
              <a:tr h="507775">
                <a:tc>
                  <a:txBody>
                    <a:bodyPr/>
                    <a:lstStyle/>
                    <a:p>
                      <a:r>
                        <a:rPr lang="en-GB" sz="2400" b="1" dirty="0">
                          <a:solidFill>
                            <a:schemeClr val="tx1"/>
                          </a:solidFill>
                          <a:latin typeface="Century Gothic" panose="020B0502020202020204" pitchFamily="34" charset="0"/>
                        </a:rPr>
                        <a:t>C   </a:t>
                      </a:r>
                      <a:r>
                        <a:rPr lang="en-GB" sz="2400" b="0" dirty="0">
                          <a:solidFill>
                            <a:schemeClr val="tx1"/>
                          </a:solidFill>
                          <a:latin typeface="Century Gothic" panose="020B0502020202020204" pitchFamily="34" charset="0"/>
                        </a:rPr>
                        <a:t>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chemeClr val="tx1"/>
                          </a:solidFill>
                          <a:latin typeface="Century Gothic" panose="020B0502020202020204" pitchFamily="34" charset="0"/>
                        </a:rPr>
                        <a:t>G  </a:t>
                      </a:r>
                      <a:r>
                        <a:rPr lang="en-GB" sz="2400" b="0" dirty="0">
                          <a:solidFill>
                            <a:schemeClr val="tx1"/>
                          </a:solidFill>
                          <a:latin typeface="Century Gothic" panose="020B0502020202020204" pitchFamily="34" charset="0"/>
                        </a:rPr>
                        <a:t>hate(s)</a:t>
                      </a:r>
                    </a:p>
                  </a:txBody>
                  <a:tcPr anchor="ctr">
                    <a:lnL w="12700" cap="flat" cmpd="sng" algn="ctr">
                      <a:solidFill>
                        <a:srgbClr val="002060"/>
                      </a:solidFill>
                      <a:prstDash val="sysDot"/>
                      <a:round/>
                      <a:headEnd type="none" w="med" len="med"/>
                      <a:tailEnd type="none" w="med" len="med"/>
                    </a:lnL>
                    <a:lnR w="635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chemeClr val="tx1"/>
                          </a:solidFill>
                          <a:latin typeface="Century Gothic" panose="020B0502020202020204" pitchFamily="34" charset="0"/>
                        </a:rPr>
                        <a:t>K     </a:t>
                      </a:r>
                      <a:r>
                        <a:rPr lang="en-GB" sz="2400" b="0" dirty="0">
                          <a:solidFill>
                            <a:schemeClr val="tx1"/>
                          </a:solidFill>
                          <a:latin typeface="Century Gothic" panose="020B0502020202020204" pitchFamily="34" charset="0"/>
                        </a:rPr>
                        <a:t>to do, make, doing, making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chemeClr val="tx1"/>
                          </a:solidFill>
                          <a:latin typeface="Century Gothic" panose="020B0502020202020204" pitchFamily="34" charset="0"/>
                        </a:rPr>
                        <a:t>P     </a:t>
                      </a:r>
                      <a:r>
                        <a:rPr lang="en-GB" sz="2400" b="0" dirty="0">
                          <a:solidFill>
                            <a:schemeClr val="tx1"/>
                          </a:solidFill>
                          <a:latin typeface="Century Gothic" panose="020B0502020202020204" pitchFamily="34" charset="0"/>
                        </a:rPr>
                        <a:t>horse</a:t>
                      </a:r>
                    </a:p>
                  </a:txBody>
                  <a:tcPr anchor="ctr">
                    <a:lnL w="6350" cap="flat" cmpd="sng" algn="ctr">
                      <a:solidFill>
                        <a:srgbClr val="002060"/>
                      </a:solid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767331167"/>
                  </a:ext>
                </a:extLst>
              </a:tr>
              <a:tr h="507775">
                <a:tc>
                  <a:txBody>
                    <a:bodyPr/>
                    <a:lstStyle/>
                    <a:p>
                      <a:r>
                        <a:rPr lang="en-GB" sz="2400" b="1" dirty="0">
                          <a:solidFill>
                            <a:schemeClr val="tx1"/>
                          </a:solidFill>
                          <a:latin typeface="Century Gothic" panose="020B0502020202020204" pitchFamily="34" charset="0"/>
                        </a:rPr>
                        <a:t>D   </a:t>
                      </a:r>
                      <a:r>
                        <a:rPr lang="en-GB" sz="2400" b="0" dirty="0">
                          <a:solidFill>
                            <a:schemeClr val="tx1"/>
                          </a:solidFill>
                          <a:latin typeface="Century Gothic" panose="020B0502020202020204" pitchFamily="34" charset="0"/>
                        </a:rPr>
                        <a:t>she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chemeClr val="tx1"/>
                          </a:solidFill>
                          <a:latin typeface="Century Gothic" panose="020B0502020202020204" pitchFamily="34" charset="0"/>
                        </a:rPr>
                        <a:t>H   </a:t>
                      </a:r>
                      <a:r>
                        <a:rPr lang="en-GB" sz="2400" b="0" dirty="0">
                          <a:solidFill>
                            <a:schemeClr val="tx1"/>
                          </a:solidFill>
                          <a:latin typeface="Century Gothic" panose="020B0502020202020204" pitchFamily="34" charset="0"/>
                        </a:rPr>
                        <a:t>prefer(s)</a:t>
                      </a:r>
                    </a:p>
                  </a:txBody>
                  <a:tcPr anchor="ctr">
                    <a:lnL w="12700" cap="flat" cmpd="sng" algn="ctr">
                      <a:solidFill>
                        <a:srgbClr val="002060"/>
                      </a:solidFill>
                      <a:prstDash val="sysDot"/>
                      <a:round/>
                      <a:headEnd type="none" w="med" len="med"/>
                      <a:tailEnd type="none" w="med" len="med"/>
                    </a:lnL>
                    <a:lnR w="635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b="1" dirty="0">
                          <a:solidFill>
                            <a:schemeClr val="tx1"/>
                          </a:solidFill>
                          <a:latin typeface="Century Gothic" panose="020B0502020202020204" pitchFamily="34" charset="0"/>
                        </a:rPr>
                        <a:t>L     </a:t>
                      </a:r>
                      <a:r>
                        <a:rPr lang="en-GB" sz="2400" b="0" dirty="0">
                          <a:solidFill>
                            <a:schemeClr val="tx1"/>
                          </a:solidFill>
                          <a:latin typeface="Century Gothic" panose="020B0502020202020204" pitchFamily="34" charset="0"/>
                        </a:rPr>
                        <a:t>to play, playing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chemeClr val="tx1"/>
                          </a:solidFill>
                          <a:latin typeface="Century Gothic" panose="020B0502020202020204" pitchFamily="34" charset="0"/>
                        </a:rPr>
                        <a:t>Q     </a:t>
                      </a:r>
                      <a:r>
                        <a:rPr lang="en-GB" sz="2400" b="0" dirty="0">
                          <a:solidFill>
                            <a:schemeClr val="tx1"/>
                          </a:solidFill>
                          <a:latin typeface="Century Gothic" panose="020B0502020202020204" pitchFamily="34" charset="0"/>
                        </a:rPr>
                        <a:t>to/at the pool</a:t>
                      </a:r>
                    </a:p>
                  </a:txBody>
                  <a:tcPr anchor="ctr">
                    <a:lnL w="6350" cap="flat" cmpd="sng" algn="ctr">
                      <a:solidFill>
                        <a:srgbClr val="002060"/>
                      </a:solid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545976474"/>
                  </a:ext>
                </a:extLst>
              </a:tr>
              <a:tr h="507775">
                <a:tc>
                  <a:txBody>
                    <a:bodyPr/>
                    <a:lstStyle/>
                    <a:p>
                      <a:endParaRPr lang="en-GB" sz="2400" b="1"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635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chemeClr val="tx1"/>
                          </a:solidFill>
                          <a:latin typeface="Century Gothic" panose="020B0502020202020204" pitchFamily="34" charset="0"/>
                        </a:rPr>
                        <a:t>M    </a:t>
                      </a:r>
                      <a:r>
                        <a:rPr lang="en-GB" sz="2400" b="0" dirty="0">
                          <a:solidFill>
                            <a:schemeClr val="tx1"/>
                          </a:solidFill>
                          <a:latin typeface="Century Gothic" panose="020B0502020202020204" pitchFamily="34" charset="0"/>
                        </a:rPr>
                        <a:t>to stay, staying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chemeClr val="tx1"/>
                          </a:solidFill>
                          <a:latin typeface="Century Gothic" panose="020B0502020202020204" pitchFamily="34" charset="0"/>
                        </a:rPr>
                        <a:t>R     </a:t>
                      </a:r>
                      <a:r>
                        <a:rPr lang="en-GB" sz="2400" b="0" dirty="0">
                          <a:solidFill>
                            <a:schemeClr val="tx1"/>
                          </a:solidFill>
                          <a:latin typeface="Century Gothic" panose="020B0502020202020204" pitchFamily="34" charset="0"/>
                        </a:rPr>
                        <a:t>to/at the cinema</a:t>
                      </a:r>
                    </a:p>
                  </a:txBody>
                  <a:tcPr anchor="ctr">
                    <a:lnL w="6350" cap="flat" cmpd="sng" algn="ctr">
                      <a:solidFill>
                        <a:srgbClr val="002060"/>
                      </a:solid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414367822"/>
                  </a:ext>
                </a:extLst>
              </a:tr>
              <a:tr h="507775">
                <a:tc>
                  <a:txBody>
                    <a:bodyPr/>
                    <a:lstStyle/>
                    <a:p>
                      <a:endParaRPr lang="en-GB" sz="2400" b="1"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6350" cap="flat" cmpd="sng" algn="ctr">
                      <a:solidFill>
                        <a:srgbClr val="002060"/>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chemeClr val="tx1"/>
                          </a:solidFill>
                          <a:latin typeface="Century Gothic" panose="020B0502020202020204" pitchFamily="34" charset="0"/>
                        </a:rPr>
                        <a:t>S    </a:t>
                      </a:r>
                      <a:r>
                        <a:rPr lang="en-GB" sz="2400" b="0" dirty="0">
                          <a:solidFill>
                            <a:schemeClr val="tx1"/>
                          </a:solidFill>
                          <a:latin typeface="Century Gothic" panose="020B0502020202020204" pitchFamily="34" charset="0"/>
                        </a:rPr>
                        <a:t>bike, cycling</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284920908"/>
                  </a:ext>
                </a:extLst>
              </a:tr>
              <a:tr h="507775">
                <a:tc>
                  <a:txBody>
                    <a:bodyPr/>
                    <a:lstStyle/>
                    <a:p>
                      <a:endParaRPr lang="en-GB" sz="2400" b="1"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chemeClr val="tx1"/>
                          </a:solidFill>
                          <a:latin typeface="Century Gothic" panose="020B0502020202020204" pitchFamily="34" charset="0"/>
                        </a:rPr>
                        <a:t>T    </a:t>
                      </a:r>
                      <a:r>
                        <a:rPr lang="en-GB" sz="2400" b="0" dirty="0">
                          <a:solidFill>
                            <a:schemeClr val="tx1"/>
                          </a:solidFill>
                          <a:latin typeface="Century Gothic" panose="020B0502020202020204" pitchFamily="34" charset="0"/>
                        </a:rPr>
                        <a:t>football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3030737401"/>
                  </a:ext>
                </a:extLst>
              </a:tr>
              <a:tr h="507775">
                <a:tc>
                  <a:txBody>
                    <a:bodyPr/>
                    <a:lstStyle/>
                    <a:p>
                      <a:endParaRPr lang="en-GB" sz="2400" b="1"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b="1"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chemeClr val="tx1"/>
                          </a:solidFill>
                          <a:latin typeface="Century Gothic" panose="020B0502020202020204" pitchFamily="34" charset="0"/>
                        </a:rPr>
                        <a:t>U     </a:t>
                      </a:r>
                      <a:r>
                        <a:rPr lang="en-GB" sz="2400" b="0" dirty="0">
                          <a:solidFill>
                            <a:schemeClr val="tx1"/>
                          </a:solidFill>
                          <a:latin typeface="Century Gothic" panose="020B0502020202020204" pitchFamily="34" charset="0"/>
                        </a:rPr>
                        <a:t>to/at the shopping centre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180739787"/>
                  </a:ext>
                </a:extLst>
              </a:tr>
            </a:tbl>
          </a:graphicData>
        </a:graphic>
      </p:graphicFrame>
      <p:grpSp>
        <p:nvGrpSpPr>
          <p:cNvPr id="54" name="Group 53">
            <a:extLst>
              <a:ext uri="{FF2B5EF4-FFF2-40B4-BE49-F238E27FC236}">
                <a16:creationId xmlns:a16="http://schemas.microsoft.com/office/drawing/2014/main" id="{0C0A236D-668F-58FD-A526-ACA9D7D5988C}"/>
              </a:ext>
            </a:extLst>
          </p:cNvPr>
          <p:cNvGrpSpPr/>
          <p:nvPr/>
        </p:nvGrpSpPr>
        <p:grpSpPr>
          <a:xfrm>
            <a:off x="169323" y="7596540"/>
            <a:ext cx="2907754" cy="672351"/>
            <a:chOff x="1639842" y="1416995"/>
            <a:chExt cx="1771912" cy="409714"/>
          </a:xfrm>
        </p:grpSpPr>
        <p:sp>
          <p:nvSpPr>
            <p:cNvPr id="55" name="Google Shape;112;p3">
              <a:extLst>
                <a:ext uri="{FF2B5EF4-FFF2-40B4-BE49-F238E27FC236}">
                  <a16:creationId xmlns:a16="http://schemas.microsoft.com/office/drawing/2014/main" id="{3B678C00-A177-3DA7-DADC-558A90ED6EA5}"/>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56" name="Google Shape;111;p3" descr="Speech Icon, Voice, Talking, Audio, Speech">
              <a:extLst>
                <a:ext uri="{FF2B5EF4-FFF2-40B4-BE49-F238E27FC236}">
                  <a16:creationId xmlns:a16="http://schemas.microsoft.com/office/drawing/2014/main" id="{24AF1EBA-F9EA-B8C8-C9AE-01F223E6D40A}"/>
                </a:ext>
              </a:extLst>
            </p:cNvPr>
            <p:cNvPicPr preferRelativeResize="0"/>
            <p:nvPr/>
          </p:nvPicPr>
          <p:blipFill rotWithShape="1">
            <a:blip r:embed="rId8">
              <a:alphaModFix/>
            </a:blip>
            <a:srcRect/>
            <a:stretch/>
          </p:blipFill>
          <p:spPr>
            <a:xfrm>
              <a:off x="1639842" y="1416995"/>
              <a:ext cx="520475" cy="409714"/>
            </a:xfrm>
            <a:prstGeom prst="rect">
              <a:avLst/>
            </a:prstGeom>
            <a:noFill/>
            <a:ln>
              <a:noFill/>
            </a:ln>
          </p:spPr>
        </p:pic>
        <p:sp>
          <p:nvSpPr>
            <p:cNvPr id="57" name="TextBox 56">
              <a:extLst>
                <a:ext uri="{FF2B5EF4-FFF2-40B4-BE49-F238E27FC236}">
                  <a16:creationId xmlns:a16="http://schemas.microsoft.com/office/drawing/2014/main" id="{96912ADF-B23A-FD22-8B22-0F8EF1F98E12}"/>
                </a:ext>
              </a:extLst>
            </p:cNvPr>
            <p:cNvSpPr txBox="1"/>
            <p:nvPr/>
          </p:nvSpPr>
          <p:spPr>
            <a:xfrm>
              <a:off x="2131035" y="1456663"/>
              <a:ext cx="1218199"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8" name="TextBox 57">
            <a:extLst>
              <a:ext uri="{FF2B5EF4-FFF2-40B4-BE49-F238E27FC236}">
                <a16:creationId xmlns:a16="http://schemas.microsoft.com/office/drawing/2014/main" id="{98C0C871-ED73-0A69-942F-EE575D140A2F}"/>
              </a:ext>
            </a:extLst>
          </p:cNvPr>
          <p:cNvSpPr txBox="1"/>
          <p:nvPr/>
        </p:nvSpPr>
        <p:spPr>
          <a:xfrm>
            <a:off x="274879" y="8317501"/>
            <a:ext cx="1012493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dirty="0">
                <a:solidFill>
                  <a:prstClr val="black">
                    <a:lumMod val="75000"/>
                    <a:lumOff val="25000"/>
                  </a:prstClr>
                </a:solidFill>
                <a:latin typeface="Century Gothic" panose="020B0502020202020204" pitchFamily="34" charset="0"/>
                <a:cs typeface="Calibri" panose="020F0502020204030204" pitchFamily="34" charset="0"/>
                <a:sym typeface="Century Gothic"/>
              </a:rPr>
              <a:t>Partner A.  Read for your partner. Then listen and count the [j/soft g/g] sounds.</a:t>
            </a:r>
            <a:endParaRPr kumimoji="0" lang="en-GB" sz="20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59" name="Table 58">
            <a:extLst>
              <a:ext uri="{FF2B5EF4-FFF2-40B4-BE49-F238E27FC236}">
                <a16:creationId xmlns:a16="http://schemas.microsoft.com/office/drawing/2014/main" id="{E656AA46-7B3C-CAB1-DB14-38ED2B712FED}"/>
              </a:ext>
            </a:extLst>
          </p:cNvPr>
          <p:cNvGraphicFramePr>
            <a:graphicFrameLocks noGrp="1"/>
          </p:cNvGraphicFramePr>
          <p:nvPr>
            <p:extLst>
              <p:ext uri="{D42A27DB-BD31-4B8C-83A1-F6EECF244321}">
                <p14:modId xmlns:p14="http://schemas.microsoft.com/office/powerpoint/2010/main" val="2618113870"/>
              </p:ext>
            </p:extLst>
          </p:nvPr>
        </p:nvGraphicFramePr>
        <p:xfrm>
          <a:off x="274879" y="8736463"/>
          <a:ext cx="8627730" cy="1371600"/>
        </p:xfrm>
        <a:graphic>
          <a:graphicData uri="http://schemas.openxmlformats.org/drawingml/2006/table">
            <a:tbl>
              <a:tblPr firstRow="1" bandRow="1"/>
              <a:tblGrid>
                <a:gridCol w="8627730">
                  <a:extLst>
                    <a:ext uri="{9D8B030D-6E8A-4147-A177-3AD203B41FA5}">
                      <a16:colId xmlns:a16="http://schemas.microsoft.com/office/drawing/2014/main" val="2934658332"/>
                    </a:ext>
                  </a:extLst>
                </a:gridCol>
              </a:tblGrid>
              <a:tr h="25117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r>
                        <a:rPr lang="en-GB" sz="2400" b="1" dirty="0">
                          <a:solidFill>
                            <a:schemeClr val="tx1"/>
                          </a:solidFill>
                          <a:latin typeface="Century Gothic" panose="020B0502020202020204" pitchFamily="34" charset="0"/>
                        </a:rPr>
                        <a:t>J</a:t>
                      </a:r>
                      <a:r>
                        <a:rPr lang="en-GB" sz="2400" dirty="0">
                          <a:solidFill>
                            <a:schemeClr val="tx1"/>
                          </a:solidFill>
                          <a:latin typeface="Century Gothic" panose="020B0502020202020204" pitchFamily="34" charset="0"/>
                        </a:rPr>
                        <a:t>ulien man</a:t>
                      </a:r>
                      <a:r>
                        <a:rPr lang="en-GB" sz="2400" b="1" dirty="0">
                          <a:solidFill>
                            <a:schemeClr val="tx1"/>
                          </a:solidFill>
                          <a:latin typeface="Century Gothic" panose="020B0502020202020204" pitchFamily="34" charset="0"/>
                        </a:rPr>
                        <a:t>g</a:t>
                      </a:r>
                      <a:r>
                        <a:rPr lang="en-GB" sz="2400" dirty="0">
                          <a:solidFill>
                            <a:schemeClr val="tx1"/>
                          </a:solidFill>
                          <a:latin typeface="Century Gothic" panose="020B0502020202020204" pitchFamily="34" charset="0"/>
                        </a:rPr>
                        <a:t>e des </a:t>
                      </a:r>
                      <a:r>
                        <a:rPr lang="en-GB" sz="2400" dirty="0" err="1">
                          <a:solidFill>
                            <a:schemeClr val="tx1"/>
                          </a:solidFill>
                          <a:latin typeface="Century Gothic" panose="020B0502020202020204" pitchFamily="34" charset="0"/>
                        </a:rPr>
                        <a:t>lé</a:t>
                      </a:r>
                      <a:r>
                        <a:rPr lang="en-GB" sz="2400" b="1" dirty="0" err="1">
                          <a:solidFill>
                            <a:schemeClr val="tx1"/>
                          </a:solidFill>
                          <a:latin typeface="Century Gothic" panose="020B0502020202020204" pitchFamily="34" charset="0"/>
                        </a:rPr>
                        <a:t>g</a:t>
                      </a:r>
                      <a:r>
                        <a:rPr lang="en-GB" sz="2400" dirty="0" err="1">
                          <a:solidFill>
                            <a:schemeClr val="tx1"/>
                          </a:solidFill>
                          <a:latin typeface="Century Gothic" panose="020B0502020202020204" pitchFamily="34" charset="0"/>
                        </a:rPr>
                        <a:t>umes</a:t>
                      </a:r>
                      <a:r>
                        <a:rPr lang="en-GB" sz="2400" dirty="0">
                          <a:solidFill>
                            <a:schemeClr val="tx1"/>
                          </a:solidFill>
                          <a:latin typeface="Century Gothic" panose="020B0502020202020204" pitchFamily="34" charset="0"/>
                        </a:rPr>
                        <a:t> dans le </a:t>
                      </a:r>
                      <a:r>
                        <a:rPr lang="en-GB" sz="2400" b="1" dirty="0" err="1">
                          <a:solidFill>
                            <a:schemeClr val="tx1"/>
                          </a:solidFill>
                          <a:latin typeface="Century Gothic" panose="020B0502020202020204" pitchFamily="34" charset="0"/>
                        </a:rPr>
                        <a:t>j</a:t>
                      </a:r>
                      <a:r>
                        <a:rPr lang="en-GB" sz="2400" dirty="0" err="1">
                          <a:solidFill>
                            <a:schemeClr val="tx1"/>
                          </a:solidFill>
                          <a:latin typeface="Century Gothic" panose="020B0502020202020204" pitchFamily="34" charset="0"/>
                        </a:rPr>
                        <a:t>ardin</a:t>
                      </a:r>
                      <a:r>
                        <a:rPr lang="en-GB" sz="2400" dirty="0">
                          <a:solidFill>
                            <a:schemeClr val="tx1"/>
                          </a:solidFill>
                          <a:latin typeface="Century Gothic" panose="020B0502020202020204" pitchFamily="34" charset="0"/>
                        </a:rPr>
                        <a:t>.</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8919141"/>
                  </a:ext>
                </a:extLst>
              </a:tr>
              <a:tr h="25117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r>
                        <a:rPr lang="en-GB" sz="2400" dirty="0" err="1">
                          <a:solidFill>
                            <a:schemeClr val="tx1"/>
                          </a:solidFill>
                          <a:latin typeface="Century Gothic" panose="020B0502020202020204" pitchFamily="34" charset="0"/>
                        </a:rPr>
                        <a:t>Mor</a:t>
                      </a:r>
                      <a:r>
                        <a:rPr lang="en-GB" sz="2400" b="1" dirty="0" err="1">
                          <a:solidFill>
                            <a:schemeClr val="tx1"/>
                          </a:solidFill>
                          <a:latin typeface="Century Gothic" panose="020B0502020202020204" pitchFamily="34" charset="0"/>
                        </a:rPr>
                        <a:t>g</a:t>
                      </a:r>
                      <a:r>
                        <a:rPr lang="en-GB" sz="2400" dirty="0" err="1">
                          <a:solidFill>
                            <a:schemeClr val="tx1"/>
                          </a:solidFill>
                          <a:latin typeface="Century Gothic" panose="020B0502020202020204" pitchFamily="34" charset="0"/>
                        </a:rPr>
                        <a:t>ane</a:t>
                      </a:r>
                      <a:r>
                        <a:rPr lang="en-GB" sz="2400" dirty="0">
                          <a:solidFill>
                            <a:schemeClr val="tx1"/>
                          </a:solidFill>
                          <a:latin typeface="Century Gothic" panose="020B0502020202020204" pitchFamily="34" charset="0"/>
                        </a:rPr>
                        <a:t> fait de la </a:t>
                      </a:r>
                      <a:r>
                        <a:rPr lang="en-GB" sz="2400" b="1" dirty="0" err="1">
                          <a:solidFill>
                            <a:schemeClr val="tx1"/>
                          </a:solidFill>
                          <a:latin typeface="Century Gothic" panose="020B0502020202020204" pitchFamily="34" charset="0"/>
                        </a:rPr>
                        <a:t>g</a:t>
                      </a:r>
                      <a:r>
                        <a:rPr lang="en-GB" sz="2400" dirty="0" err="1">
                          <a:solidFill>
                            <a:schemeClr val="tx1"/>
                          </a:solidFill>
                          <a:latin typeface="Century Gothic" panose="020B0502020202020204" pitchFamily="34" charset="0"/>
                        </a:rPr>
                        <a:t>ymnastique</a:t>
                      </a:r>
                      <a:r>
                        <a:rPr lang="en-GB" sz="2400" dirty="0">
                          <a:solidFill>
                            <a:schemeClr val="tx1"/>
                          </a:solidFill>
                          <a:latin typeface="Century Gothic" panose="020B0502020202020204" pitchFamily="34" charset="0"/>
                        </a:rPr>
                        <a:t> pour </a:t>
                      </a:r>
                      <a:r>
                        <a:rPr lang="en-GB" sz="2400" b="1" dirty="0" err="1">
                          <a:solidFill>
                            <a:schemeClr val="tx1"/>
                          </a:solidFill>
                          <a:latin typeface="Century Gothic" panose="020B0502020202020204" pitchFamily="34" charset="0"/>
                        </a:rPr>
                        <a:t>g</a:t>
                      </a:r>
                      <a:r>
                        <a:rPr lang="en-GB" sz="2400" dirty="0" err="1">
                          <a:solidFill>
                            <a:schemeClr val="tx1"/>
                          </a:solidFill>
                          <a:latin typeface="Century Gothic" panose="020B0502020202020204" pitchFamily="34" charset="0"/>
                        </a:rPr>
                        <a:t>agner</a:t>
                      </a:r>
                      <a:r>
                        <a:rPr lang="en-GB" sz="2400" dirty="0">
                          <a:solidFill>
                            <a:schemeClr val="tx1"/>
                          </a:solidFill>
                          <a:latin typeface="Century Gothic" panose="020B0502020202020204" pitchFamily="34" charset="0"/>
                        </a:rPr>
                        <a:t> un prix.</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5009831"/>
                  </a:ext>
                </a:extLst>
              </a:tr>
              <a:tr h="251174">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r>
                        <a:rPr lang="en-GB" sz="2400" dirty="0">
                          <a:solidFill>
                            <a:schemeClr val="tx1"/>
                          </a:solidFill>
                          <a:latin typeface="Century Gothic" panose="020B0502020202020204" pitchFamily="34" charset="0"/>
                        </a:rPr>
                        <a:t>Mar</a:t>
                      </a:r>
                      <a:r>
                        <a:rPr lang="en-GB" sz="2400" b="1" dirty="0">
                          <a:solidFill>
                            <a:schemeClr val="tx1"/>
                          </a:solidFill>
                          <a:latin typeface="Century Gothic" panose="020B0502020202020204" pitchFamily="34" charset="0"/>
                        </a:rPr>
                        <a:t>g</a:t>
                      </a:r>
                      <a:r>
                        <a:rPr lang="en-GB" sz="2400" dirty="0">
                          <a:solidFill>
                            <a:schemeClr val="tx1"/>
                          </a:solidFill>
                          <a:latin typeface="Century Gothic" panose="020B0502020202020204" pitchFamily="34" charset="0"/>
                        </a:rPr>
                        <a:t>ot or</a:t>
                      </a:r>
                      <a:r>
                        <a:rPr lang="en-GB" sz="2400" b="1" dirty="0">
                          <a:solidFill>
                            <a:schemeClr val="tx1"/>
                          </a:solidFill>
                          <a:latin typeface="Century Gothic" panose="020B0502020202020204" pitchFamily="34" charset="0"/>
                        </a:rPr>
                        <a:t>g</a:t>
                      </a:r>
                      <a:r>
                        <a:rPr lang="en-GB" sz="2400" dirty="0">
                          <a:solidFill>
                            <a:schemeClr val="tx1"/>
                          </a:solidFill>
                          <a:latin typeface="Century Gothic" panose="020B0502020202020204" pitchFamily="34" charset="0"/>
                        </a:rPr>
                        <a:t>anise </a:t>
                      </a:r>
                      <a:r>
                        <a:rPr lang="en-GB" sz="2400" dirty="0" err="1">
                          <a:solidFill>
                            <a:schemeClr val="tx1"/>
                          </a:solidFill>
                          <a:latin typeface="Century Gothic" panose="020B0502020202020204" pitchFamily="34" charset="0"/>
                        </a:rPr>
                        <a:t>une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visite</a:t>
                      </a:r>
                      <a:r>
                        <a:rPr lang="en-GB" sz="2400" dirty="0">
                          <a:solidFill>
                            <a:schemeClr val="tx1"/>
                          </a:solidFill>
                          <a:latin typeface="Century Gothic" panose="020B0502020202020204" pitchFamily="34" charset="0"/>
                        </a:rPr>
                        <a:t> au villa</a:t>
                      </a:r>
                      <a:r>
                        <a:rPr lang="en-GB" sz="2400" b="1" dirty="0">
                          <a:solidFill>
                            <a:schemeClr val="tx1"/>
                          </a:solidFill>
                          <a:latin typeface="Century Gothic" panose="020B0502020202020204" pitchFamily="34" charset="0"/>
                        </a:rPr>
                        <a:t>g</a:t>
                      </a:r>
                      <a:r>
                        <a:rPr lang="en-GB" sz="2400" dirty="0">
                          <a:solidFill>
                            <a:schemeClr val="tx1"/>
                          </a:solidFill>
                          <a:latin typeface="Century Gothic" panose="020B0502020202020204" pitchFamily="34" charset="0"/>
                        </a:rPr>
                        <a:t>e de </a:t>
                      </a:r>
                      <a:r>
                        <a:rPr lang="en-GB" sz="2400" b="1" dirty="0" err="1">
                          <a:solidFill>
                            <a:schemeClr val="tx1"/>
                          </a:solidFill>
                          <a:latin typeface="Century Gothic" panose="020B0502020202020204" pitchFamily="34" charset="0"/>
                        </a:rPr>
                        <a:t>G</a:t>
                      </a:r>
                      <a:r>
                        <a:rPr lang="en-GB" sz="2400" dirty="0" err="1">
                          <a:solidFill>
                            <a:schemeClr val="tx1"/>
                          </a:solidFill>
                          <a:latin typeface="Century Gothic" panose="020B0502020202020204" pitchFamily="34" charset="0"/>
                        </a:rPr>
                        <a:t>assin</a:t>
                      </a:r>
                      <a:r>
                        <a:rPr lang="en-GB" sz="2400" dirty="0">
                          <a:solidFill>
                            <a:schemeClr val="tx1"/>
                          </a:solidFill>
                          <a:latin typeface="Century Gothic" panose="020B0502020202020204" pitchFamily="34" charset="0"/>
                        </a:rPr>
                        <a:t>.</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793553"/>
                  </a:ext>
                </a:extLst>
              </a:tr>
            </a:tbl>
          </a:graphicData>
        </a:graphic>
      </p:graphicFrame>
      <p:graphicFrame>
        <p:nvGraphicFramePr>
          <p:cNvPr id="60" name="Table 59">
            <a:extLst>
              <a:ext uri="{FF2B5EF4-FFF2-40B4-BE49-F238E27FC236}">
                <a16:creationId xmlns:a16="http://schemas.microsoft.com/office/drawing/2014/main" id="{C184EB4A-E152-5E5A-C824-CD183802C873}"/>
              </a:ext>
            </a:extLst>
          </p:cNvPr>
          <p:cNvGraphicFramePr>
            <a:graphicFrameLocks noGrp="1"/>
          </p:cNvGraphicFramePr>
          <p:nvPr>
            <p:extLst>
              <p:ext uri="{D42A27DB-BD31-4B8C-83A1-F6EECF244321}">
                <p14:modId xmlns:p14="http://schemas.microsoft.com/office/powerpoint/2010/main" val="693570282"/>
              </p:ext>
            </p:extLst>
          </p:nvPr>
        </p:nvGraphicFramePr>
        <p:xfrm>
          <a:off x="10119799" y="8935711"/>
          <a:ext cx="1913342" cy="1836189"/>
        </p:xfrm>
        <a:graphic>
          <a:graphicData uri="http://schemas.openxmlformats.org/drawingml/2006/table">
            <a:tbl>
              <a:tblPr firstRow="1" bandRow="1"/>
              <a:tblGrid>
                <a:gridCol w="956671">
                  <a:extLst>
                    <a:ext uri="{9D8B030D-6E8A-4147-A177-3AD203B41FA5}">
                      <a16:colId xmlns:a16="http://schemas.microsoft.com/office/drawing/2014/main" val="3510125474"/>
                    </a:ext>
                  </a:extLst>
                </a:gridCol>
                <a:gridCol w="956671">
                  <a:extLst>
                    <a:ext uri="{9D8B030D-6E8A-4147-A177-3AD203B41FA5}">
                      <a16:colId xmlns:a16="http://schemas.microsoft.com/office/drawing/2014/main" val="3882201660"/>
                    </a:ext>
                  </a:extLst>
                </a:gridCol>
              </a:tblGrid>
              <a:tr h="612063">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8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5294032"/>
                  </a:ext>
                </a:extLst>
              </a:tr>
              <a:tr h="612063">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0303369"/>
                  </a:ext>
                </a:extLst>
              </a:tr>
              <a:tr h="612063">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3997871"/>
                  </a:ext>
                </a:extLst>
              </a:tr>
            </a:tbl>
          </a:graphicData>
        </a:graphic>
      </p:graphicFrame>
      <p:sp>
        <p:nvSpPr>
          <p:cNvPr id="61" name="TextBox 60">
            <a:extLst>
              <a:ext uri="{FF2B5EF4-FFF2-40B4-BE49-F238E27FC236}">
                <a16:creationId xmlns:a16="http://schemas.microsoft.com/office/drawing/2014/main" id="{F5FF026A-378E-598D-FAA6-B5B501A23DFF}"/>
              </a:ext>
            </a:extLst>
          </p:cNvPr>
          <p:cNvSpPr txBox="1"/>
          <p:nvPr/>
        </p:nvSpPr>
        <p:spPr>
          <a:xfrm>
            <a:off x="9974516" y="8565308"/>
            <a:ext cx="1455822" cy="400110"/>
          </a:xfrm>
          <a:prstGeom prst="rect">
            <a:avLst/>
          </a:prstGeom>
          <a:noFill/>
        </p:spPr>
        <p:txBody>
          <a:bodyPr wrap="square" rtlCol="0">
            <a:spAutoFit/>
          </a:bodyPr>
          <a:lstStyle/>
          <a:p>
            <a:pPr defTabSz="914400">
              <a:defRPr/>
            </a:pPr>
            <a:r>
              <a:rPr lang="en-GB" sz="2000" b="1" dirty="0">
                <a:latin typeface="Cavolini" panose="03000502040302020204" pitchFamily="66" charset="0"/>
                <a:cs typeface="Cavolini" panose="03000502040302020204" pitchFamily="66" charset="0"/>
              </a:rPr>
              <a:t>[j/soft g]</a:t>
            </a:r>
          </a:p>
        </p:txBody>
      </p:sp>
      <p:sp>
        <p:nvSpPr>
          <p:cNvPr id="62" name="TextBox 61">
            <a:extLst>
              <a:ext uri="{FF2B5EF4-FFF2-40B4-BE49-F238E27FC236}">
                <a16:creationId xmlns:a16="http://schemas.microsoft.com/office/drawing/2014/main" id="{895AB838-8007-6261-D465-42527C66EC1C}"/>
              </a:ext>
            </a:extLst>
          </p:cNvPr>
          <p:cNvSpPr txBox="1"/>
          <p:nvPr/>
        </p:nvSpPr>
        <p:spPr>
          <a:xfrm>
            <a:off x="11354998" y="8562413"/>
            <a:ext cx="653107" cy="400110"/>
          </a:xfrm>
          <a:prstGeom prst="rect">
            <a:avLst/>
          </a:prstGeom>
          <a:noFill/>
        </p:spPr>
        <p:txBody>
          <a:bodyPr wrap="square" rtlCol="0">
            <a:spAutoFit/>
          </a:bodyPr>
          <a:lstStyle/>
          <a:p>
            <a:pPr defTabSz="914400">
              <a:defRPr/>
            </a:pPr>
            <a:r>
              <a:rPr lang="en-GB" sz="2000" b="1" dirty="0">
                <a:latin typeface="Cavolini" panose="03000502040302020204" pitchFamily="66" charset="0"/>
                <a:cs typeface="Cavolini" panose="03000502040302020204" pitchFamily="66" charset="0"/>
              </a:rPr>
              <a:t>[g]</a:t>
            </a:r>
          </a:p>
        </p:txBody>
      </p:sp>
      <p:sp>
        <p:nvSpPr>
          <p:cNvPr id="63" name="TextBox 62">
            <a:extLst>
              <a:ext uri="{FF2B5EF4-FFF2-40B4-BE49-F238E27FC236}">
                <a16:creationId xmlns:a16="http://schemas.microsoft.com/office/drawing/2014/main" id="{775A062D-5D5B-60F1-CEB6-E51E6EE3C175}"/>
              </a:ext>
            </a:extLst>
          </p:cNvPr>
          <p:cNvSpPr txBox="1"/>
          <p:nvPr/>
        </p:nvSpPr>
        <p:spPr>
          <a:xfrm>
            <a:off x="3396745" y="7872883"/>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Partner A.  Partner B – turn to your part on the next page.</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307094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5812317"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429503" y="253728"/>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7</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511436" y="15397168"/>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31904"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34</a:t>
              </a:r>
            </a:p>
          </p:txBody>
        </p:sp>
      </p:grpSp>
      <p:grpSp>
        <p:nvGrpSpPr>
          <p:cNvPr id="5" name="Group 4">
            <a:extLst>
              <a:ext uri="{FF2B5EF4-FFF2-40B4-BE49-F238E27FC236}">
                <a16:creationId xmlns:a16="http://schemas.microsoft.com/office/drawing/2014/main" id="{6682F353-B5D3-8B3B-B9CF-CD2E428ACFC9}"/>
              </a:ext>
            </a:extLst>
          </p:cNvPr>
          <p:cNvGrpSpPr/>
          <p:nvPr/>
        </p:nvGrpSpPr>
        <p:grpSpPr>
          <a:xfrm>
            <a:off x="169323" y="1100490"/>
            <a:ext cx="2907754" cy="672351"/>
            <a:chOff x="1639842" y="1416995"/>
            <a:chExt cx="1771912" cy="409714"/>
          </a:xfrm>
        </p:grpSpPr>
        <p:sp>
          <p:nvSpPr>
            <p:cNvPr id="6" name="Google Shape;112;p3">
              <a:extLst>
                <a:ext uri="{FF2B5EF4-FFF2-40B4-BE49-F238E27FC236}">
                  <a16:creationId xmlns:a16="http://schemas.microsoft.com/office/drawing/2014/main" id="{7CBF07D5-66F1-0B74-3B1F-BECC4EAA3F66}"/>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7" name="Google Shape;111;p3" descr="Speech Icon, Voice, Talking, Audio, Speech">
              <a:extLst>
                <a:ext uri="{FF2B5EF4-FFF2-40B4-BE49-F238E27FC236}">
                  <a16:creationId xmlns:a16="http://schemas.microsoft.com/office/drawing/2014/main" id="{FD5A51E5-8AE4-13C7-AD44-F81C6964D939}"/>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9" name="TextBox 8">
              <a:extLst>
                <a:ext uri="{FF2B5EF4-FFF2-40B4-BE49-F238E27FC236}">
                  <a16:creationId xmlns:a16="http://schemas.microsoft.com/office/drawing/2014/main" id="{256B0A5E-2D79-CBB7-6C40-BD4EFF269E30}"/>
                </a:ext>
              </a:extLst>
            </p:cNvPr>
            <p:cNvSpPr txBox="1"/>
            <p:nvPr/>
          </p:nvSpPr>
          <p:spPr>
            <a:xfrm>
              <a:off x="2131035" y="1456663"/>
              <a:ext cx="1218199"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3" name="TextBox 12">
            <a:extLst>
              <a:ext uri="{FF2B5EF4-FFF2-40B4-BE49-F238E27FC236}">
                <a16:creationId xmlns:a16="http://schemas.microsoft.com/office/drawing/2014/main" id="{1229FB1C-06E0-9928-1902-5659CEDC1B02}"/>
              </a:ext>
            </a:extLst>
          </p:cNvPr>
          <p:cNvSpPr txBox="1"/>
          <p:nvPr/>
        </p:nvSpPr>
        <p:spPr>
          <a:xfrm>
            <a:off x="274879" y="1821451"/>
            <a:ext cx="1012493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dirty="0">
                <a:solidFill>
                  <a:prstClr val="black">
                    <a:lumMod val="75000"/>
                    <a:lumOff val="25000"/>
                  </a:prstClr>
                </a:solidFill>
                <a:latin typeface="Century Gothic" panose="020B0502020202020204" pitchFamily="34" charset="0"/>
                <a:cs typeface="Calibri" panose="020F0502020204030204" pitchFamily="34" charset="0"/>
                <a:sym typeface="Century Gothic"/>
              </a:rPr>
              <a:t>Partner B. Listen and count the [j/soft g/g] sounds. Then read for your partner.</a:t>
            </a:r>
            <a:endParaRPr kumimoji="0" lang="en-GB" sz="20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4" name="Table 13">
            <a:extLst>
              <a:ext uri="{FF2B5EF4-FFF2-40B4-BE49-F238E27FC236}">
                <a16:creationId xmlns:a16="http://schemas.microsoft.com/office/drawing/2014/main" id="{6E37CED5-C033-7030-AAD8-37AFBAC212FE}"/>
              </a:ext>
            </a:extLst>
          </p:cNvPr>
          <p:cNvGraphicFramePr>
            <a:graphicFrameLocks noGrp="1"/>
          </p:cNvGraphicFramePr>
          <p:nvPr>
            <p:extLst>
              <p:ext uri="{D42A27DB-BD31-4B8C-83A1-F6EECF244321}">
                <p14:modId xmlns:p14="http://schemas.microsoft.com/office/powerpoint/2010/main" val="3616142314"/>
              </p:ext>
            </p:extLst>
          </p:nvPr>
        </p:nvGraphicFramePr>
        <p:xfrm>
          <a:off x="2494136" y="2643469"/>
          <a:ext cx="9260126" cy="1341120"/>
        </p:xfrm>
        <a:graphic>
          <a:graphicData uri="http://schemas.openxmlformats.org/drawingml/2006/table">
            <a:tbl>
              <a:tblPr firstRow="1" bandRow="1"/>
              <a:tblGrid>
                <a:gridCol w="9260126">
                  <a:extLst>
                    <a:ext uri="{9D8B030D-6E8A-4147-A177-3AD203B41FA5}">
                      <a16:colId xmlns:a16="http://schemas.microsoft.com/office/drawing/2014/main" val="2934658332"/>
                    </a:ext>
                  </a:extLst>
                </a:gridCol>
              </a:tblGrid>
              <a:tr h="251174">
                <a:tc>
                  <a:txBody>
                    <a:bodyPr/>
                    <a:lstStyle/>
                    <a:p>
                      <a:r>
                        <a:rPr lang="en-GB" sz="2400" b="1" dirty="0" err="1">
                          <a:solidFill>
                            <a:schemeClr val="tx1"/>
                          </a:solidFill>
                          <a:latin typeface="Century Gothic" panose="020B0502020202020204" pitchFamily="34" charset="0"/>
                        </a:rPr>
                        <a:t>G</a:t>
                      </a:r>
                      <a:r>
                        <a:rPr lang="en-GB" sz="2400" b="0" dirty="0" err="1">
                          <a:solidFill>
                            <a:schemeClr val="tx1"/>
                          </a:solidFill>
                          <a:latin typeface="Century Gothic" panose="020B0502020202020204" pitchFamily="34" charset="0"/>
                        </a:rPr>
                        <a:t>aëlle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na</a:t>
                      </a:r>
                      <a:r>
                        <a:rPr lang="en-GB" sz="2400" b="1" dirty="0" err="1">
                          <a:solidFill>
                            <a:schemeClr val="tx1"/>
                          </a:solidFill>
                          <a:latin typeface="Century Gothic" panose="020B0502020202020204" pitchFamily="34" charset="0"/>
                        </a:rPr>
                        <a:t>g</a:t>
                      </a:r>
                      <a:r>
                        <a:rPr lang="en-GB" sz="2400" b="0" dirty="0" err="1">
                          <a:solidFill>
                            <a:schemeClr val="tx1"/>
                          </a:solidFill>
                          <a:latin typeface="Century Gothic" panose="020B0502020202020204" pitchFamily="34" charset="0"/>
                        </a:rPr>
                        <a:t>e</a:t>
                      </a:r>
                      <a:r>
                        <a:rPr lang="en-GB" sz="2400" b="0" dirty="0">
                          <a:solidFill>
                            <a:schemeClr val="tx1"/>
                          </a:solidFill>
                          <a:latin typeface="Century Gothic" panose="020B0502020202020204" pitchFamily="34" charset="0"/>
                        </a:rPr>
                        <a:t> dans la </a:t>
                      </a:r>
                      <a:r>
                        <a:rPr lang="en-GB" sz="2400" b="0" dirty="0" err="1">
                          <a:solidFill>
                            <a:schemeClr val="tx1"/>
                          </a:solidFill>
                          <a:latin typeface="Century Gothic" panose="020B0502020202020204" pitchFamily="34" charset="0"/>
                        </a:rPr>
                        <a:t>nei</a:t>
                      </a:r>
                      <a:r>
                        <a:rPr lang="en-GB" sz="2400" b="1" dirty="0" err="1">
                          <a:solidFill>
                            <a:schemeClr val="tx1"/>
                          </a:solidFill>
                          <a:latin typeface="Century Gothic" panose="020B0502020202020204" pitchFamily="34" charset="0"/>
                        </a:rPr>
                        <a:t>g</a:t>
                      </a:r>
                      <a:r>
                        <a:rPr lang="en-GB" sz="2400" b="0" dirty="0" err="1">
                          <a:solidFill>
                            <a:schemeClr val="tx1"/>
                          </a:solidFill>
                          <a:latin typeface="Century Gothic" panose="020B0502020202020204" pitchFamily="34" charset="0"/>
                        </a:rPr>
                        <a:t>e</a:t>
                      </a:r>
                      <a:r>
                        <a:rPr lang="en-GB" sz="2400" b="0" dirty="0">
                          <a:solidFill>
                            <a:schemeClr val="tx1"/>
                          </a:solidFill>
                          <a:latin typeface="Century Gothic" panose="020B0502020202020204" pitchFamily="34" charset="0"/>
                        </a:rPr>
                        <a:t> – </a:t>
                      </a:r>
                      <a:r>
                        <a:rPr lang="en-GB" sz="2400" b="0" dirty="0" err="1">
                          <a:solidFill>
                            <a:schemeClr val="tx1"/>
                          </a:solidFill>
                          <a:latin typeface="Century Gothic" panose="020B0502020202020204" pitchFamily="34" charset="0"/>
                        </a:rPr>
                        <a:t>c’est</a:t>
                      </a:r>
                      <a:r>
                        <a:rPr lang="en-GB" sz="2400" b="0"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g</a:t>
                      </a:r>
                      <a:r>
                        <a:rPr lang="en-GB" sz="2400" b="0" dirty="0" err="1">
                          <a:solidFill>
                            <a:schemeClr val="tx1"/>
                          </a:solidFill>
                          <a:latin typeface="Century Gothic" panose="020B0502020202020204" pitchFamily="34" charset="0"/>
                        </a:rPr>
                        <a:t>énial</a:t>
                      </a:r>
                      <a:r>
                        <a:rPr lang="en-GB" sz="2400" b="0" dirty="0">
                          <a:solidFill>
                            <a:schemeClr val="tx1"/>
                          </a:solidFill>
                          <a:latin typeface="Century Gothic" panose="020B0502020202020204" pitchFamily="34" charset="0"/>
                        </a:rPr>
                        <a:t> !</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8919141"/>
                  </a:ext>
                </a:extLst>
              </a:tr>
              <a:tr h="251174">
                <a:tc>
                  <a:txBody>
                    <a:bodyPr/>
                    <a:lstStyle/>
                    <a:p>
                      <a:r>
                        <a:rPr lang="en-GB" sz="2200" b="1" dirty="0">
                          <a:solidFill>
                            <a:schemeClr val="tx1"/>
                          </a:solidFill>
                          <a:latin typeface="Century Gothic" panose="020B0502020202020204" pitchFamily="34" charset="0"/>
                        </a:rPr>
                        <a:t>G</a:t>
                      </a:r>
                      <a:r>
                        <a:rPr lang="en-GB" sz="2200" dirty="0">
                          <a:solidFill>
                            <a:schemeClr val="tx1"/>
                          </a:solidFill>
                          <a:latin typeface="Century Gothic" panose="020B0502020202020204" pitchFamily="34" charset="0"/>
                        </a:rPr>
                        <a:t>érard </a:t>
                      </a:r>
                      <a:r>
                        <a:rPr lang="en-GB" sz="2200" dirty="0" err="1">
                          <a:solidFill>
                            <a:schemeClr val="tx1"/>
                          </a:solidFill>
                          <a:latin typeface="Century Gothic" panose="020B0502020202020204" pitchFamily="34" charset="0"/>
                        </a:rPr>
                        <a:t>habite</a:t>
                      </a:r>
                      <a:r>
                        <a:rPr lang="en-GB" sz="2200" dirty="0">
                          <a:solidFill>
                            <a:schemeClr val="tx1"/>
                          </a:solidFill>
                          <a:latin typeface="Century Gothic" panose="020B0502020202020204" pitchFamily="34" charset="0"/>
                        </a:rPr>
                        <a:t> à </a:t>
                      </a:r>
                      <a:r>
                        <a:rPr lang="en-GB" sz="2200" b="1" dirty="0">
                          <a:solidFill>
                            <a:schemeClr val="tx1"/>
                          </a:solidFill>
                          <a:latin typeface="Century Gothic" panose="020B0502020202020204" pitchFamily="34" charset="0"/>
                        </a:rPr>
                        <a:t>G</a:t>
                      </a:r>
                      <a:r>
                        <a:rPr lang="en-GB" sz="2200" dirty="0">
                          <a:solidFill>
                            <a:schemeClr val="tx1"/>
                          </a:solidFill>
                          <a:latin typeface="Century Gothic" panose="020B0502020202020204" pitchFamily="34" charset="0"/>
                        </a:rPr>
                        <a:t>avarnie. Il parta</a:t>
                      </a:r>
                      <a:r>
                        <a:rPr lang="en-GB" sz="2200" b="1" dirty="0">
                          <a:solidFill>
                            <a:schemeClr val="tx1"/>
                          </a:solidFill>
                          <a:latin typeface="Century Gothic" panose="020B0502020202020204" pitchFamily="34" charset="0"/>
                        </a:rPr>
                        <a:t>g</a:t>
                      </a:r>
                      <a:r>
                        <a:rPr lang="en-GB" sz="2200" dirty="0">
                          <a:solidFill>
                            <a:schemeClr val="tx1"/>
                          </a:solidFill>
                          <a:latin typeface="Century Gothic" panose="020B0502020202020204" pitchFamily="34" charset="0"/>
                        </a:rPr>
                        <a:t>e un appartement avec </a:t>
                      </a:r>
                      <a:r>
                        <a:rPr lang="en-GB" sz="2200" b="1" dirty="0">
                          <a:solidFill>
                            <a:schemeClr val="tx1"/>
                          </a:solidFill>
                          <a:latin typeface="Century Gothic" panose="020B0502020202020204" pitchFamily="34" charset="0"/>
                        </a:rPr>
                        <a:t>J</a:t>
                      </a:r>
                      <a:r>
                        <a:rPr lang="en-GB" sz="2200" dirty="0">
                          <a:solidFill>
                            <a:schemeClr val="tx1"/>
                          </a:solidFill>
                          <a:latin typeface="Century Gothic" panose="020B0502020202020204" pitchFamily="34" charset="0"/>
                        </a:rPr>
                        <a:t>ean. </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5009831"/>
                  </a:ext>
                </a:extLst>
              </a:tr>
              <a:tr h="251174">
                <a:tc>
                  <a:txBody>
                    <a:bodyPr/>
                    <a:lstStyle/>
                    <a:p>
                      <a:r>
                        <a:rPr lang="en-GB" sz="2400" b="1" dirty="0">
                          <a:solidFill>
                            <a:schemeClr val="tx1"/>
                          </a:solidFill>
                          <a:latin typeface="Century Gothic" panose="020B0502020202020204" pitchFamily="34" charset="0"/>
                        </a:rPr>
                        <a:t>J</a:t>
                      </a:r>
                      <a:r>
                        <a:rPr lang="en-GB" sz="2400" dirty="0">
                          <a:solidFill>
                            <a:schemeClr val="tx1"/>
                          </a:solidFill>
                          <a:latin typeface="Century Gothic" panose="020B0502020202020204" pitchFamily="34" charset="0"/>
                        </a:rPr>
                        <a:t>acqueline la </a:t>
                      </a:r>
                      <a:r>
                        <a:rPr lang="en-GB" sz="2400" b="1" dirty="0" err="1">
                          <a:solidFill>
                            <a:schemeClr val="tx1"/>
                          </a:solidFill>
                          <a:latin typeface="Century Gothic" panose="020B0502020202020204" pitchFamily="34" charset="0"/>
                        </a:rPr>
                        <a:t>g</a:t>
                      </a:r>
                      <a:r>
                        <a:rPr lang="en-GB" sz="2400" dirty="0" err="1">
                          <a:solidFill>
                            <a:schemeClr val="tx1"/>
                          </a:solidFill>
                          <a:latin typeface="Century Gothic" panose="020B0502020202020204" pitchFamily="34" charset="0"/>
                        </a:rPr>
                        <a:t>irafe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re</a:t>
                      </a:r>
                      <a:r>
                        <a:rPr lang="en-GB" sz="2400" b="1" dirty="0" err="1">
                          <a:solidFill>
                            <a:schemeClr val="tx1"/>
                          </a:solidFill>
                          <a:latin typeface="Century Gothic" panose="020B0502020202020204" pitchFamily="34" charset="0"/>
                        </a:rPr>
                        <a:t>g</a:t>
                      </a:r>
                      <a:r>
                        <a:rPr lang="en-GB" sz="2400" dirty="0" err="1">
                          <a:solidFill>
                            <a:schemeClr val="tx1"/>
                          </a:solidFill>
                          <a:latin typeface="Century Gothic" panose="020B0502020202020204" pitchFamily="34" charset="0"/>
                        </a:rPr>
                        <a:t>arde</a:t>
                      </a:r>
                      <a:r>
                        <a:rPr lang="en-GB" sz="2400" dirty="0">
                          <a:solidFill>
                            <a:schemeClr val="tx1"/>
                          </a:solidFill>
                          <a:latin typeface="Century Gothic" panose="020B0502020202020204" pitchFamily="34" charset="0"/>
                        </a:rPr>
                        <a:t> les ma</a:t>
                      </a:r>
                      <a:r>
                        <a:rPr lang="en-GB" sz="2400" b="1" dirty="0">
                          <a:solidFill>
                            <a:schemeClr val="tx1"/>
                          </a:solidFill>
                          <a:latin typeface="Century Gothic" panose="020B0502020202020204" pitchFamily="34" charset="0"/>
                        </a:rPr>
                        <a:t>g</a:t>
                      </a:r>
                      <a:r>
                        <a:rPr lang="en-GB" sz="2400" dirty="0">
                          <a:solidFill>
                            <a:schemeClr val="tx1"/>
                          </a:solidFill>
                          <a:latin typeface="Century Gothic" panose="020B0502020202020204" pitchFamily="34" charset="0"/>
                        </a:rPr>
                        <a:t>azines dans le </a:t>
                      </a:r>
                      <a:r>
                        <a:rPr lang="en-GB" sz="2400" dirty="0" err="1">
                          <a:solidFill>
                            <a:schemeClr val="tx1"/>
                          </a:solidFill>
                          <a:latin typeface="Century Gothic" panose="020B0502020202020204" pitchFamily="34" charset="0"/>
                        </a:rPr>
                        <a:t>ma</a:t>
                      </a:r>
                      <a:r>
                        <a:rPr lang="en-GB" sz="2400" b="1" dirty="0" err="1">
                          <a:solidFill>
                            <a:schemeClr val="tx1"/>
                          </a:solidFill>
                          <a:latin typeface="Century Gothic" panose="020B0502020202020204" pitchFamily="34" charset="0"/>
                        </a:rPr>
                        <a:t>g</a:t>
                      </a:r>
                      <a:r>
                        <a:rPr lang="en-GB" sz="2400" dirty="0" err="1">
                          <a:solidFill>
                            <a:schemeClr val="tx1"/>
                          </a:solidFill>
                          <a:latin typeface="Century Gothic" panose="020B0502020202020204" pitchFamily="34" charset="0"/>
                        </a:rPr>
                        <a:t>asin</a:t>
                      </a:r>
                      <a:r>
                        <a:rPr lang="en-GB" sz="2400" dirty="0">
                          <a:solidFill>
                            <a:schemeClr val="tx1"/>
                          </a:solidFill>
                          <a:latin typeface="Century Gothic" panose="020B0502020202020204" pitchFamily="34" charset="0"/>
                        </a:rPr>
                        <a:t>.</a:t>
                      </a:r>
                    </a:p>
                  </a:txBody>
                  <a:tcP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793553"/>
                  </a:ext>
                </a:extLst>
              </a:tr>
            </a:tbl>
          </a:graphicData>
        </a:graphic>
      </p:graphicFrame>
      <p:graphicFrame>
        <p:nvGraphicFramePr>
          <p:cNvPr id="15" name="Table 14">
            <a:extLst>
              <a:ext uri="{FF2B5EF4-FFF2-40B4-BE49-F238E27FC236}">
                <a16:creationId xmlns:a16="http://schemas.microsoft.com/office/drawing/2014/main" id="{F7C168A1-8D65-E5ED-71C4-94653D395766}"/>
              </a:ext>
            </a:extLst>
          </p:cNvPr>
          <p:cNvGraphicFramePr>
            <a:graphicFrameLocks noGrp="1"/>
          </p:cNvGraphicFramePr>
          <p:nvPr>
            <p:extLst>
              <p:ext uri="{D42A27DB-BD31-4B8C-83A1-F6EECF244321}">
                <p14:modId xmlns:p14="http://schemas.microsoft.com/office/powerpoint/2010/main" val="3562208976"/>
              </p:ext>
            </p:extLst>
          </p:nvPr>
        </p:nvGraphicFramePr>
        <p:xfrm>
          <a:off x="435511" y="2643469"/>
          <a:ext cx="1913342" cy="1836189"/>
        </p:xfrm>
        <a:graphic>
          <a:graphicData uri="http://schemas.openxmlformats.org/drawingml/2006/table">
            <a:tbl>
              <a:tblPr firstRow="1" bandRow="1"/>
              <a:tblGrid>
                <a:gridCol w="956671">
                  <a:extLst>
                    <a:ext uri="{9D8B030D-6E8A-4147-A177-3AD203B41FA5}">
                      <a16:colId xmlns:a16="http://schemas.microsoft.com/office/drawing/2014/main" val="3510125474"/>
                    </a:ext>
                  </a:extLst>
                </a:gridCol>
                <a:gridCol w="956671">
                  <a:extLst>
                    <a:ext uri="{9D8B030D-6E8A-4147-A177-3AD203B41FA5}">
                      <a16:colId xmlns:a16="http://schemas.microsoft.com/office/drawing/2014/main" val="3882201660"/>
                    </a:ext>
                  </a:extLst>
                </a:gridCol>
              </a:tblGrid>
              <a:tr h="612063">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8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5294032"/>
                  </a:ext>
                </a:extLst>
              </a:tr>
              <a:tr h="612063">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0303369"/>
                  </a:ext>
                </a:extLst>
              </a:tr>
              <a:tr h="612063">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3997871"/>
                  </a:ext>
                </a:extLst>
              </a:tr>
            </a:tbl>
          </a:graphicData>
        </a:graphic>
      </p:graphicFrame>
      <p:sp>
        <p:nvSpPr>
          <p:cNvPr id="16" name="TextBox 15">
            <a:extLst>
              <a:ext uri="{FF2B5EF4-FFF2-40B4-BE49-F238E27FC236}">
                <a16:creationId xmlns:a16="http://schemas.microsoft.com/office/drawing/2014/main" id="{8CFF7EE9-B9A6-A428-BA80-B502F05A51AA}"/>
              </a:ext>
            </a:extLst>
          </p:cNvPr>
          <p:cNvSpPr txBox="1"/>
          <p:nvPr/>
        </p:nvSpPr>
        <p:spPr>
          <a:xfrm>
            <a:off x="290228" y="2273066"/>
            <a:ext cx="1455822" cy="400110"/>
          </a:xfrm>
          <a:prstGeom prst="rect">
            <a:avLst/>
          </a:prstGeom>
          <a:noFill/>
        </p:spPr>
        <p:txBody>
          <a:bodyPr wrap="square" rtlCol="0">
            <a:spAutoFit/>
          </a:bodyPr>
          <a:lstStyle/>
          <a:p>
            <a:pPr defTabSz="914400">
              <a:defRPr/>
            </a:pPr>
            <a:r>
              <a:rPr lang="en-GB" sz="2000" b="1" dirty="0">
                <a:latin typeface="Cavolini" panose="03000502040302020204" pitchFamily="66" charset="0"/>
                <a:cs typeface="Cavolini" panose="03000502040302020204" pitchFamily="66" charset="0"/>
              </a:rPr>
              <a:t>[j/soft g]</a:t>
            </a:r>
          </a:p>
        </p:txBody>
      </p:sp>
      <p:sp>
        <p:nvSpPr>
          <p:cNvPr id="17" name="TextBox 16">
            <a:extLst>
              <a:ext uri="{FF2B5EF4-FFF2-40B4-BE49-F238E27FC236}">
                <a16:creationId xmlns:a16="http://schemas.microsoft.com/office/drawing/2014/main" id="{461401C3-35A2-B35C-4271-B530B3D0219D}"/>
              </a:ext>
            </a:extLst>
          </p:cNvPr>
          <p:cNvSpPr txBox="1"/>
          <p:nvPr/>
        </p:nvSpPr>
        <p:spPr>
          <a:xfrm>
            <a:off x="1670710" y="2270171"/>
            <a:ext cx="653107" cy="400110"/>
          </a:xfrm>
          <a:prstGeom prst="rect">
            <a:avLst/>
          </a:prstGeom>
          <a:noFill/>
        </p:spPr>
        <p:txBody>
          <a:bodyPr wrap="square" rtlCol="0">
            <a:spAutoFit/>
          </a:bodyPr>
          <a:lstStyle/>
          <a:p>
            <a:pPr defTabSz="914400">
              <a:defRPr/>
            </a:pPr>
            <a:r>
              <a:rPr lang="en-GB" sz="2000" b="1" dirty="0">
                <a:latin typeface="Cavolini" panose="03000502040302020204" pitchFamily="66" charset="0"/>
                <a:cs typeface="Cavolini" panose="03000502040302020204" pitchFamily="66" charset="0"/>
              </a:rPr>
              <a:t>[g]</a:t>
            </a:r>
          </a:p>
        </p:txBody>
      </p:sp>
      <p:sp>
        <p:nvSpPr>
          <p:cNvPr id="18" name="TextBox 17">
            <a:extLst>
              <a:ext uri="{FF2B5EF4-FFF2-40B4-BE49-F238E27FC236}">
                <a16:creationId xmlns:a16="http://schemas.microsoft.com/office/drawing/2014/main" id="{465B5F33-B205-8F72-AEEA-997ED91D4A86}"/>
              </a:ext>
            </a:extLst>
          </p:cNvPr>
          <p:cNvSpPr txBox="1"/>
          <p:nvPr/>
        </p:nvSpPr>
        <p:spPr>
          <a:xfrm>
            <a:off x="3396745" y="1376833"/>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Partner B.  Partner A – your part is on the previous page.</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9" name="Picture 18">
            <a:extLst>
              <a:ext uri="{FF2B5EF4-FFF2-40B4-BE49-F238E27FC236}">
                <a16:creationId xmlns:a16="http://schemas.microsoft.com/office/drawing/2014/main" id="{469DD898-EA79-5916-D4C6-0CFBAAA388BA}"/>
              </a:ext>
            </a:extLst>
          </p:cNvPr>
          <p:cNvPicPr>
            <a:picLocks noChangeAspect="1"/>
          </p:cNvPicPr>
          <p:nvPr/>
        </p:nvPicPr>
        <p:blipFill>
          <a:blip r:embed="rId6"/>
          <a:stretch>
            <a:fillRect/>
          </a:stretch>
        </p:blipFill>
        <p:spPr>
          <a:xfrm>
            <a:off x="290228" y="4647319"/>
            <a:ext cx="2377646" cy="853514"/>
          </a:xfrm>
          <a:prstGeom prst="rect">
            <a:avLst/>
          </a:prstGeom>
        </p:spPr>
      </p:pic>
      <p:sp>
        <p:nvSpPr>
          <p:cNvPr id="31" name="TextBox 30">
            <a:extLst>
              <a:ext uri="{FF2B5EF4-FFF2-40B4-BE49-F238E27FC236}">
                <a16:creationId xmlns:a16="http://schemas.microsoft.com/office/drawing/2014/main" id="{8F04B21B-FA02-A339-B6E1-B0CB678AB21D}"/>
              </a:ext>
            </a:extLst>
          </p:cNvPr>
          <p:cNvSpPr txBox="1"/>
          <p:nvPr/>
        </p:nvSpPr>
        <p:spPr>
          <a:xfrm>
            <a:off x="2689464" y="4797431"/>
            <a:ext cx="98727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effectLst/>
                <a:uLnTx/>
                <a:uFillTx/>
                <a:latin typeface="Century Gothic" panose="020B0502020202020204" pitchFamily="34" charset="0"/>
                <a:ea typeface="+mn-ea"/>
                <a:cs typeface="+mn-cs"/>
              </a:rPr>
              <a:t>Écoute et écris les nombres.</a:t>
            </a:r>
          </a:p>
        </p:txBody>
      </p:sp>
      <p:graphicFrame>
        <p:nvGraphicFramePr>
          <p:cNvPr id="34" name="Table 33">
            <a:extLst>
              <a:ext uri="{FF2B5EF4-FFF2-40B4-BE49-F238E27FC236}">
                <a16:creationId xmlns:a16="http://schemas.microsoft.com/office/drawing/2014/main" id="{C38353A7-2ED2-6381-9825-B54AD3AC6198}"/>
              </a:ext>
            </a:extLst>
          </p:cNvPr>
          <p:cNvGraphicFramePr>
            <a:graphicFrameLocks noGrp="1"/>
          </p:cNvGraphicFramePr>
          <p:nvPr>
            <p:extLst>
              <p:ext uri="{D42A27DB-BD31-4B8C-83A1-F6EECF244321}">
                <p14:modId xmlns:p14="http://schemas.microsoft.com/office/powerpoint/2010/main" val="953082288"/>
              </p:ext>
            </p:extLst>
          </p:nvPr>
        </p:nvGraphicFramePr>
        <p:xfrm>
          <a:off x="7124199" y="4479658"/>
          <a:ext cx="4777574" cy="1432560"/>
        </p:xfrm>
        <a:graphic>
          <a:graphicData uri="http://schemas.openxmlformats.org/drawingml/2006/table">
            <a:tbl>
              <a:tblPr firstRow="1" bandRow="1"/>
              <a:tblGrid>
                <a:gridCol w="567492">
                  <a:extLst>
                    <a:ext uri="{9D8B030D-6E8A-4147-A177-3AD203B41FA5}">
                      <a16:colId xmlns:a16="http://schemas.microsoft.com/office/drawing/2014/main" val="3510125474"/>
                    </a:ext>
                  </a:extLst>
                </a:gridCol>
                <a:gridCol w="1821295">
                  <a:extLst>
                    <a:ext uri="{9D8B030D-6E8A-4147-A177-3AD203B41FA5}">
                      <a16:colId xmlns:a16="http://schemas.microsoft.com/office/drawing/2014/main" val="3882201660"/>
                    </a:ext>
                  </a:extLst>
                </a:gridCol>
                <a:gridCol w="443219">
                  <a:extLst>
                    <a:ext uri="{9D8B030D-6E8A-4147-A177-3AD203B41FA5}">
                      <a16:colId xmlns:a16="http://schemas.microsoft.com/office/drawing/2014/main" val="4072849276"/>
                    </a:ext>
                  </a:extLst>
                </a:gridCol>
                <a:gridCol w="1945568">
                  <a:extLst>
                    <a:ext uri="{9D8B030D-6E8A-4147-A177-3AD203B41FA5}">
                      <a16:colId xmlns:a16="http://schemas.microsoft.com/office/drawing/2014/main" val="3420831676"/>
                    </a:ext>
                  </a:extLst>
                </a:gridCol>
              </a:tblGrid>
              <a:tr h="201665">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800" dirty="0">
                          <a:latin typeface="Century Gothic" panose="020B0502020202020204" pitchFamily="34" charset="0"/>
                        </a:rPr>
                        <a:t>1</a:t>
                      </a: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F9D8A3"/>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dirty="0">
                          <a:latin typeface="Century Gothic" panose="020B0502020202020204" pitchFamily="34" charset="0"/>
                        </a:rPr>
                        <a:t>4</a:t>
                      </a: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F9D8A3"/>
                    </a:solidFill>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5294032"/>
                  </a:ext>
                </a:extLst>
              </a:tr>
              <a:tr h="17794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dirty="0">
                          <a:latin typeface="Century Gothic" panose="020B0502020202020204" pitchFamily="34" charset="0"/>
                        </a:rPr>
                        <a:t>2</a:t>
                      </a: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F9D8A3"/>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dirty="0">
                          <a:latin typeface="Century Gothic" panose="020B0502020202020204" pitchFamily="34" charset="0"/>
                        </a:rPr>
                        <a:t>5</a:t>
                      </a: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F9D8A3"/>
                    </a:solidFill>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0303369"/>
                  </a:ext>
                </a:extLst>
              </a:tr>
              <a:tr h="177940">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dirty="0">
                          <a:latin typeface="Century Gothic" panose="020B0502020202020204" pitchFamily="34" charset="0"/>
                        </a:rPr>
                        <a:t>3</a:t>
                      </a: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F9D8A3"/>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dirty="0">
                          <a:latin typeface="Century Gothic" panose="020B0502020202020204" pitchFamily="34" charset="0"/>
                        </a:rPr>
                        <a:t>6</a:t>
                      </a: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solidFill>
                      <a:srgbClr val="F9D8A3"/>
                    </a:solidFill>
                  </a:tcPr>
                </a:tc>
                <a:tc>
                  <a:txBody>
                    <a:bodyPr/>
                    <a:lstStyle/>
                    <a:p>
                      <a:endParaRPr lang="en-GB" sz="2400" dirty="0">
                        <a:latin typeface="Century Gothic" panose="020B0502020202020204" pitchFamily="34" charset="0"/>
                      </a:endParaRPr>
                    </a:p>
                  </a:txBody>
                  <a:tcPr anchor="ctr">
                    <a:lnL w="6350" cap="flat" cmpd="sng" algn="ctr">
                      <a:solidFill>
                        <a:srgbClr val="002060"/>
                      </a:solidFill>
                      <a:prstDash val="dash"/>
                      <a:round/>
                      <a:headEnd type="none" w="med" len="med"/>
                      <a:tailEnd type="none" w="med" len="med"/>
                    </a:lnL>
                    <a:lnR w="6350" cap="flat" cmpd="sng" algn="ctr">
                      <a:solidFill>
                        <a:srgbClr val="002060"/>
                      </a:solidFill>
                      <a:prstDash val="dash"/>
                      <a:round/>
                      <a:headEnd type="none" w="med" len="med"/>
                      <a:tailEnd type="none" w="med" len="med"/>
                    </a:lnR>
                    <a:lnT w="6350" cap="flat" cmpd="sng" algn="ctr">
                      <a:solidFill>
                        <a:srgbClr val="002060"/>
                      </a:solidFill>
                      <a:prstDash val="dash"/>
                      <a:round/>
                      <a:headEnd type="none" w="med" len="med"/>
                      <a:tailEnd type="none" w="med" len="med"/>
                    </a:lnT>
                    <a:lnB w="6350" cap="flat" cmpd="sng" algn="ctr">
                      <a:solidFill>
                        <a:srgbClr val="00206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3997871"/>
                  </a:ext>
                </a:extLst>
              </a:tr>
            </a:tbl>
          </a:graphicData>
        </a:graphic>
      </p:graphicFrame>
      <p:pic>
        <p:nvPicPr>
          <p:cNvPr id="35" name="Picture 34">
            <a:extLst>
              <a:ext uri="{FF2B5EF4-FFF2-40B4-BE49-F238E27FC236}">
                <a16:creationId xmlns:a16="http://schemas.microsoft.com/office/drawing/2014/main" id="{B49732CF-C239-0498-22BB-0331970BCB91}"/>
              </a:ext>
            </a:extLst>
          </p:cNvPr>
          <p:cNvPicPr>
            <a:picLocks noChangeAspect="1"/>
          </p:cNvPicPr>
          <p:nvPr/>
        </p:nvPicPr>
        <p:blipFill>
          <a:blip r:embed="rId7">
            <a:clrChange>
              <a:clrFrom>
                <a:srgbClr val="000000">
                  <a:alpha val="0"/>
                </a:srgbClr>
              </a:clrFrom>
              <a:clrTo>
                <a:srgbClr val="000000">
                  <a:alpha val="0"/>
                </a:srgbClr>
              </a:clrTo>
            </a:clrChange>
          </a:blip>
          <a:stretch>
            <a:fillRect/>
          </a:stretch>
        </p:blipFill>
        <p:spPr>
          <a:xfrm>
            <a:off x="10837402" y="9632106"/>
            <a:ext cx="1234410" cy="1126549"/>
          </a:xfrm>
          <a:prstGeom prst="rect">
            <a:avLst/>
          </a:prstGeom>
        </p:spPr>
      </p:pic>
      <p:graphicFrame>
        <p:nvGraphicFramePr>
          <p:cNvPr id="36" name="Table 35">
            <a:extLst>
              <a:ext uri="{FF2B5EF4-FFF2-40B4-BE49-F238E27FC236}">
                <a16:creationId xmlns:a16="http://schemas.microsoft.com/office/drawing/2014/main" id="{69754073-8D27-320F-2047-B3964130FF72}"/>
              </a:ext>
            </a:extLst>
          </p:cNvPr>
          <p:cNvGraphicFramePr>
            <a:graphicFrameLocks noGrp="1"/>
          </p:cNvGraphicFramePr>
          <p:nvPr>
            <p:extLst>
              <p:ext uri="{D42A27DB-BD31-4B8C-83A1-F6EECF244321}">
                <p14:modId xmlns:p14="http://schemas.microsoft.com/office/powerpoint/2010/main" val="2090748035"/>
              </p:ext>
            </p:extLst>
          </p:nvPr>
        </p:nvGraphicFramePr>
        <p:xfrm>
          <a:off x="630110" y="10758655"/>
          <a:ext cx="10681115" cy="5331291"/>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76161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dix-</a:t>
                      </a:r>
                      <a:r>
                        <a:rPr lang="en-GB" sz="2400" b="0" dirty="0" err="1">
                          <a:solidFill>
                            <a:schemeClr val="tx1"/>
                          </a:solidFill>
                          <a:latin typeface="Century Gothic" panose="020B0502020202020204" pitchFamily="34" charset="0"/>
                        </a:rPr>
                        <a:t>neuf</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il y 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trente</a:t>
                      </a:r>
                      <a:r>
                        <a:rPr lang="en-GB" sz="2400" b="0" dirty="0">
                          <a:solidFill>
                            <a:schemeClr val="tx1"/>
                          </a:solidFill>
                          <a:latin typeface="Century Gothic" panose="020B0502020202020204" pitchFamily="34" charset="0"/>
                        </a:rPr>
                        <a:t>-et-un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76161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chemeClr val="tx1"/>
                          </a:solidFill>
                          <a:latin typeface="Century Gothic" panose="020B0502020202020204" pitchFamily="34" charset="0"/>
                        </a:rPr>
                        <a:t>vingt-huit</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vingt</a:t>
                      </a:r>
                      <a:r>
                        <a:rPr lang="en-GB" sz="2400" b="0" dirty="0">
                          <a:solidFill>
                            <a:schemeClr val="tx1"/>
                          </a:solidFill>
                          <a:latin typeface="Century Gothic" panose="020B0502020202020204" pitchFamily="34" charset="0"/>
                        </a:rPr>
                        <a:t>-deux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quinze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761613">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Suisse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le Luxembourg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Belgique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761613">
                <a:tc vMerge="1">
                  <a:txBody>
                    <a:bodyPr/>
                    <a:lstStyle/>
                    <a:p>
                      <a:endParaRPr lang="en-GB"/>
                    </a:p>
                  </a:txBody>
                  <a:tcPr/>
                </a:tc>
                <a:tc>
                  <a:txBody>
                    <a:bodyPr/>
                    <a:lstStyle/>
                    <a:p>
                      <a:r>
                        <a:rPr lang="en-GB" sz="2400" b="0" dirty="0" err="1">
                          <a:solidFill>
                            <a:schemeClr val="tx1"/>
                          </a:solidFill>
                          <a:latin typeface="Century Gothic" panose="020B0502020202020204" pitchFamily="34" charset="0"/>
                        </a:rPr>
                        <a:t>l’Italie</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latin typeface="Century Gothic" panose="020B0502020202020204" pitchFamily="34" charset="0"/>
                        </a:rPr>
                        <a:t>la Grande-Bretagne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l’Allemagne</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2701008"/>
                  </a:ext>
                </a:extLst>
              </a:tr>
              <a:tr h="76161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Il fait </a:t>
                      </a:r>
                      <a:r>
                        <a:rPr lang="en-GB" sz="2000" b="0" dirty="0">
                          <a:solidFill>
                            <a:schemeClr val="tx1"/>
                          </a:solidFill>
                          <a:latin typeface="Century Gothic" panose="020B0502020202020204" pitchFamily="34" charset="0"/>
                        </a:rPr>
                        <a:t>(weather)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soleil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vent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76161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il </a:t>
                      </a:r>
                      <a:r>
                        <a:rPr lang="en-GB" sz="2400" b="0" dirty="0" err="1">
                          <a:solidFill>
                            <a:schemeClr val="tx1"/>
                          </a:solidFill>
                          <a:latin typeface="Century Gothic" panose="020B0502020202020204" pitchFamily="34" charset="0"/>
                        </a:rPr>
                        <a:t>veut</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elle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veut</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l’Espagne</a:t>
                      </a:r>
                      <a:r>
                        <a:rPr lang="en-GB" sz="2400" b="0" dirty="0">
                          <a:solidFill>
                            <a:schemeClr val="tx1"/>
                          </a:solidFill>
                          <a:latin typeface="Century Gothic" panose="020B0502020202020204" pitchFamily="34" charset="0"/>
                        </a:rPr>
                        <a:t>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761613">
                <a:tc vMerge="1">
                  <a:txBody>
                    <a:bodyPr/>
                    <a:lstStyle/>
                    <a:p>
                      <a:endParaRPr lang="en-GB"/>
                    </a:p>
                  </a:txBody>
                  <a:tcPr/>
                </a:tc>
                <a:tc>
                  <a:txBody>
                    <a:bodyPr/>
                    <a:lstStyle/>
                    <a:p>
                      <a:r>
                        <a:rPr lang="en-GB" sz="2400" b="0" dirty="0" err="1">
                          <a:solidFill>
                            <a:schemeClr val="tx1"/>
                          </a:solidFill>
                          <a:latin typeface="Century Gothic" panose="020B0502020202020204" pitchFamily="34" charset="0"/>
                        </a:rPr>
                        <a:t>vouloir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je </a:t>
                      </a:r>
                      <a:r>
                        <a:rPr lang="en-GB" sz="2400" b="0" dirty="0" err="1">
                          <a:solidFill>
                            <a:schemeClr val="tx1"/>
                          </a:solidFill>
                          <a:latin typeface="Century Gothic" panose="020B0502020202020204" pitchFamily="34" charset="0"/>
                        </a:rPr>
                        <a:t>veux</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veux</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46" name="Picture 45">
            <a:extLst>
              <a:ext uri="{FF2B5EF4-FFF2-40B4-BE49-F238E27FC236}">
                <a16:creationId xmlns:a16="http://schemas.microsoft.com/office/drawing/2014/main" id="{154FF8B8-B145-5041-9584-B3856D12C347}"/>
              </a:ext>
            </a:extLst>
          </p:cNvPr>
          <p:cNvPicPr>
            <a:picLocks noChangeAspect="1"/>
          </p:cNvPicPr>
          <p:nvPr/>
        </p:nvPicPr>
        <p:blipFill>
          <a:blip r:embed="rId8"/>
          <a:stretch>
            <a:fillRect/>
          </a:stretch>
        </p:blipFill>
        <p:spPr>
          <a:xfrm>
            <a:off x="1045334" y="12619115"/>
            <a:ext cx="1186070" cy="1080360"/>
          </a:xfrm>
          <a:prstGeom prst="rect">
            <a:avLst/>
          </a:prstGeom>
        </p:spPr>
      </p:pic>
      <p:pic>
        <p:nvPicPr>
          <p:cNvPr id="47" name="Picture 46" descr="Icon&#10;&#10;Description automatically generated">
            <a:extLst>
              <a:ext uri="{FF2B5EF4-FFF2-40B4-BE49-F238E27FC236}">
                <a16:creationId xmlns:a16="http://schemas.microsoft.com/office/drawing/2014/main" id="{25950644-B5C7-ECC4-5D2F-9A8FDB8367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436" y="10758992"/>
            <a:ext cx="1186070" cy="1186070"/>
          </a:xfrm>
          <a:prstGeom prst="rect">
            <a:avLst/>
          </a:prstGeom>
        </p:spPr>
      </p:pic>
      <p:pic>
        <p:nvPicPr>
          <p:cNvPr id="48" name="Picture 47">
            <a:extLst>
              <a:ext uri="{FF2B5EF4-FFF2-40B4-BE49-F238E27FC236}">
                <a16:creationId xmlns:a16="http://schemas.microsoft.com/office/drawing/2014/main" id="{3DE0CDCD-0ACA-99AF-7FF9-0EAD88317A80}"/>
              </a:ext>
            </a:extLst>
          </p:cNvPr>
          <p:cNvPicPr>
            <a:picLocks noChangeAspect="1"/>
          </p:cNvPicPr>
          <p:nvPr/>
        </p:nvPicPr>
        <p:blipFill>
          <a:blip r:embed="rId10"/>
          <a:stretch>
            <a:fillRect/>
          </a:stretch>
        </p:blipFill>
        <p:spPr>
          <a:xfrm>
            <a:off x="880775" y="14564847"/>
            <a:ext cx="1162417" cy="1101237"/>
          </a:xfrm>
          <a:prstGeom prst="rect">
            <a:avLst/>
          </a:prstGeom>
        </p:spPr>
      </p:pic>
      <p:sp>
        <p:nvSpPr>
          <p:cNvPr id="49" name="TextBox 48">
            <a:extLst>
              <a:ext uri="{FF2B5EF4-FFF2-40B4-BE49-F238E27FC236}">
                <a16:creationId xmlns:a16="http://schemas.microsoft.com/office/drawing/2014/main" id="{D2D66FE8-CA00-83E5-CF89-E9937C42BC06}"/>
              </a:ext>
            </a:extLst>
          </p:cNvPr>
          <p:cNvSpPr txBox="1"/>
          <p:nvPr/>
        </p:nvSpPr>
        <p:spPr>
          <a:xfrm>
            <a:off x="1148682" y="11873603"/>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50" name="TextBox 49">
            <a:extLst>
              <a:ext uri="{FF2B5EF4-FFF2-40B4-BE49-F238E27FC236}">
                <a16:creationId xmlns:a16="http://schemas.microsoft.com/office/drawing/2014/main" id="{E5349297-7A87-CC34-83FD-DDF4F744015F}"/>
              </a:ext>
            </a:extLst>
          </p:cNvPr>
          <p:cNvSpPr txBox="1"/>
          <p:nvPr/>
        </p:nvSpPr>
        <p:spPr>
          <a:xfrm>
            <a:off x="1146057" y="13729375"/>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51" name="TextBox 50">
            <a:extLst>
              <a:ext uri="{FF2B5EF4-FFF2-40B4-BE49-F238E27FC236}">
                <a16:creationId xmlns:a16="http://schemas.microsoft.com/office/drawing/2014/main" id="{1D3677A3-5479-EA10-51F4-16EE37DC34B9}"/>
              </a:ext>
            </a:extLst>
          </p:cNvPr>
          <p:cNvSpPr txBox="1"/>
          <p:nvPr/>
        </p:nvSpPr>
        <p:spPr>
          <a:xfrm>
            <a:off x="1098945" y="15578226"/>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sp>
        <p:nvSpPr>
          <p:cNvPr id="52" name="TextBox 51">
            <a:extLst>
              <a:ext uri="{FF2B5EF4-FFF2-40B4-BE49-F238E27FC236}">
                <a16:creationId xmlns:a16="http://schemas.microsoft.com/office/drawing/2014/main" id="{C05A95B0-BA6B-C57D-56CD-C0B20BA9A05F}"/>
              </a:ext>
            </a:extLst>
          </p:cNvPr>
          <p:cNvSpPr txBox="1"/>
          <p:nvPr/>
        </p:nvSpPr>
        <p:spPr>
          <a:xfrm>
            <a:off x="2379177" y="10156760"/>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53" name="Group 52">
            <a:extLst>
              <a:ext uri="{FF2B5EF4-FFF2-40B4-BE49-F238E27FC236}">
                <a16:creationId xmlns:a16="http://schemas.microsoft.com/office/drawing/2014/main" id="{CAE1A22D-CCB6-25CF-5E23-1649D6B917A8}"/>
              </a:ext>
            </a:extLst>
          </p:cNvPr>
          <p:cNvGrpSpPr/>
          <p:nvPr/>
        </p:nvGrpSpPr>
        <p:grpSpPr>
          <a:xfrm>
            <a:off x="126666" y="10035161"/>
            <a:ext cx="2268556" cy="862054"/>
            <a:chOff x="314909" y="12083263"/>
            <a:chExt cx="2268556" cy="862054"/>
          </a:xfrm>
        </p:grpSpPr>
        <p:sp>
          <p:nvSpPr>
            <p:cNvPr id="54" name="Title 1">
              <a:extLst>
                <a:ext uri="{FF2B5EF4-FFF2-40B4-BE49-F238E27FC236}">
                  <a16:creationId xmlns:a16="http://schemas.microsoft.com/office/drawing/2014/main" id="{C7C46E37-CF3C-B169-F326-AA57182BBF8F}"/>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55" name="Picture 54" descr="A logo of a book&#10;&#10;Description automatically generated with low confidence">
              <a:extLst>
                <a:ext uri="{FF2B5EF4-FFF2-40B4-BE49-F238E27FC236}">
                  <a16:creationId xmlns:a16="http://schemas.microsoft.com/office/drawing/2014/main" id="{241138CF-B2F9-A978-C170-351FBDFB64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pSp>
        <p:nvGrpSpPr>
          <p:cNvPr id="56" name="Group 55">
            <a:extLst>
              <a:ext uri="{FF2B5EF4-FFF2-40B4-BE49-F238E27FC236}">
                <a16:creationId xmlns:a16="http://schemas.microsoft.com/office/drawing/2014/main" id="{68A6385C-864C-04E0-9451-85EEF886139F}"/>
              </a:ext>
            </a:extLst>
          </p:cNvPr>
          <p:cNvGrpSpPr/>
          <p:nvPr/>
        </p:nvGrpSpPr>
        <p:grpSpPr>
          <a:xfrm>
            <a:off x="169323" y="6073507"/>
            <a:ext cx="2161593" cy="852090"/>
            <a:chOff x="-3202503" y="7519765"/>
            <a:chExt cx="2161593" cy="852090"/>
          </a:xfrm>
        </p:grpSpPr>
        <p:sp>
          <p:nvSpPr>
            <p:cNvPr id="57" name="Title 1">
              <a:extLst>
                <a:ext uri="{FF2B5EF4-FFF2-40B4-BE49-F238E27FC236}">
                  <a16:creationId xmlns:a16="http://schemas.microsoft.com/office/drawing/2014/main" id="{2688B099-CF49-2142-D515-BE9A0406E7E6}"/>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58" name="Picture 57" descr="A pink and white circle with a megaphone in the middle&#10;&#10;Description automatically generated with low confidence">
              <a:extLst>
                <a:ext uri="{FF2B5EF4-FFF2-40B4-BE49-F238E27FC236}">
                  <a16:creationId xmlns:a16="http://schemas.microsoft.com/office/drawing/2014/main" id="{2AC2CCDD-619F-0ECA-1F21-071B27F261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59" name="TextBox 58">
            <a:extLst>
              <a:ext uri="{FF2B5EF4-FFF2-40B4-BE49-F238E27FC236}">
                <a16:creationId xmlns:a16="http://schemas.microsoft.com/office/drawing/2014/main" id="{1D5A0FAB-457A-7CBF-B5DF-7860DC88BC23}"/>
              </a:ext>
            </a:extLst>
          </p:cNvPr>
          <p:cNvSpPr txBox="1"/>
          <p:nvPr/>
        </p:nvSpPr>
        <p:spPr>
          <a:xfrm>
            <a:off x="2429830" y="6218946"/>
            <a:ext cx="9641982" cy="400110"/>
          </a:xfrm>
          <a:prstGeom prst="rect">
            <a:avLst/>
          </a:prstGeom>
          <a:noFill/>
        </p:spPr>
        <p:txBody>
          <a:bodyPr wrap="square">
            <a:spAutoFit/>
          </a:bodyPr>
          <a:lstStyle/>
          <a:p>
            <a:pPr lvl="0" defTabSz="914400">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Ask your partner questions to guess their secret </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character.</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28112EA2-F653-056D-3116-D5F0AA51AF67}"/>
              </a:ext>
            </a:extLst>
          </p:cNvPr>
          <p:cNvSpPr txBox="1"/>
          <p:nvPr/>
        </p:nvSpPr>
        <p:spPr>
          <a:xfrm>
            <a:off x="516356" y="7686883"/>
            <a:ext cx="2880390" cy="1938992"/>
          </a:xfrm>
          <a:prstGeom prst="rect">
            <a:avLst/>
          </a:prstGeom>
          <a:solidFill>
            <a:srgbClr val="FFFBFD"/>
          </a:solidFill>
          <a:ln>
            <a:solidFill>
              <a:srgbClr val="FF3888"/>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Use the pictures</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and prompts on the next page. </a:t>
            </a:r>
            <a:br>
              <a:rPr kumimoji="0" lang="en-GB" sz="2000" b="0" i="0" u="none" strike="noStrike" kern="1200" cap="none" spc="0" normalizeH="0" noProof="0" dirty="0">
                <a:ln>
                  <a:noFill/>
                </a:ln>
                <a:effectLst/>
                <a:uLnTx/>
                <a:uFillTx/>
                <a:latin typeface="Century Gothic" panose="020B0502020202020204" pitchFamily="34" charset="0"/>
                <a:ea typeface="+mn-ea"/>
                <a:cs typeface="+mn-cs"/>
              </a:rPr>
            </a:br>
            <a:br>
              <a:rPr kumimoji="0" lang="en-GB" sz="2000" b="0" i="0" u="none" strike="noStrike" kern="1200" cap="none" spc="0" normalizeH="0" noProof="0" dirty="0">
                <a:ln>
                  <a:noFill/>
                </a:ln>
                <a:effectLst/>
                <a:uLnTx/>
                <a:uFillTx/>
                <a:latin typeface="Century Gothic" panose="020B0502020202020204" pitchFamily="34" charset="0"/>
                <a:ea typeface="+mn-ea"/>
                <a:cs typeface="+mn-cs"/>
              </a:rPr>
            </a:br>
            <a:r>
              <a:rPr kumimoji="0" lang="en-GB" sz="2000" b="0" i="0" u="none" strike="noStrike" kern="1200" cap="none" spc="0" normalizeH="0" noProof="0" dirty="0">
                <a:ln>
                  <a:noFill/>
                </a:ln>
                <a:effectLst/>
                <a:uLnTx/>
                <a:uFillTx/>
                <a:latin typeface="Century Gothic" panose="020B0502020202020204" pitchFamily="34" charset="0"/>
                <a:ea typeface="+mn-ea"/>
                <a:cs typeface="+mn-cs"/>
              </a:rPr>
              <a:t>Here is an example conversation.</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63" name="Picture 62">
            <a:extLst>
              <a:ext uri="{FF2B5EF4-FFF2-40B4-BE49-F238E27FC236}">
                <a16:creationId xmlns:a16="http://schemas.microsoft.com/office/drawing/2014/main" id="{34DBF9B5-A720-14DE-DE36-3EEBB4D479A9}"/>
              </a:ext>
            </a:extLst>
          </p:cNvPr>
          <p:cNvPicPr>
            <a:picLocks noChangeAspect="1"/>
          </p:cNvPicPr>
          <p:nvPr/>
        </p:nvPicPr>
        <p:blipFill>
          <a:blip r:embed="rId13"/>
          <a:stretch>
            <a:fillRect/>
          </a:stretch>
        </p:blipFill>
        <p:spPr>
          <a:xfrm>
            <a:off x="5457405" y="6943522"/>
            <a:ext cx="5329008" cy="2685127"/>
          </a:xfrm>
          <a:prstGeom prst="rect">
            <a:avLst/>
          </a:prstGeom>
        </p:spPr>
      </p:pic>
      <p:pic>
        <p:nvPicPr>
          <p:cNvPr id="64" name="Picture 63">
            <a:extLst>
              <a:ext uri="{FF2B5EF4-FFF2-40B4-BE49-F238E27FC236}">
                <a16:creationId xmlns:a16="http://schemas.microsoft.com/office/drawing/2014/main" id="{E92C7ED8-9E88-BB4D-071C-6E44AFA58BD5}"/>
              </a:ext>
            </a:extLst>
          </p:cNvPr>
          <p:cNvPicPr>
            <a:picLocks noChangeAspect="1"/>
          </p:cNvPicPr>
          <p:nvPr/>
        </p:nvPicPr>
        <p:blipFill>
          <a:blip r:embed="rId14"/>
          <a:stretch>
            <a:fillRect/>
          </a:stretch>
        </p:blipFill>
        <p:spPr>
          <a:xfrm>
            <a:off x="10524401" y="6337830"/>
            <a:ext cx="1572905" cy="2439927"/>
          </a:xfrm>
          <a:prstGeom prst="rect">
            <a:avLst/>
          </a:prstGeom>
        </p:spPr>
      </p:pic>
      <p:pic>
        <p:nvPicPr>
          <p:cNvPr id="69" name="Picture 68">
            <a:extLst>
              <a:ext uri="{FF2B5EF4-FFF2-40B4-BE49-F238E27FC236}">
                <a16:creationId xmlns:a16="http://schemas.microsoft.com/office/drawing/2014/main" id="{6327CA4C-FBD6-411A-E7AE-B06BB8BC9F85}"/>
              </a:ext>
            </a:extLst>
          </p:cNvPr>
          <p:cNvPicPr>
            <a:picLocks noChangeAspect="1"/>
          </p:cNvPicPr>
          <p:nvPr/>
        </p:nvPicPr>
        <p:blipFill>
          <a:blip r:embed="rId15"/>
          <a:stretch>
            <a:fillRect/>
          </a:stretch>
        </p:blipFill>
        <p:spPr>
          <a:xfrm>
            <a:off x="3634818" y="6799591"/>
            <a:ext cx="1987663" cy="3235570"/>
          </a:xfrm>
          <a:prstGeom prst="rect">
            <a:avLst/>
          </a:prstGeom>
        </p:spPr>
      </p:pic>
    </p:spTree>
    <p:extLst>
      <p:ext uri="{BB962C8B-B14F-4D97-AF65-F5344CB8AC3E}">
        <p14:creationId xmlns:p14="http://schemas.microsoft.com/office/powerpoint/2010/main" val="1471409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582112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495457" y="31021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7</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1235492"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8702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35</a:t>
              </a:r>
            </a:p>
          </p:txBody>
        </p:sp>
      </p:grpSp>
      <p:pic>
        <p:nvPicPr>
          <p:cNvPr id="5" name="Picture 4">
            <a:extLst>
              <a:ext uri="{FF2B5EF4-FFF2-40B4-BE49-F238E27FC236}">
                <a16:creationId xmlns:a16="http://schemas.microsoft.com/office/drawing/2014/main" id="{5C53EE16-F307-66DB-38FB-CE81E5D6A927}"/>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837402" y="9632106"/>
            <a:ext cx="1234410" cy="1126549"/>
          </a:xfrm>
          <a:prstGeom prst="rect">
            <a:avLst/>
          </a:prstGeom>
        </p:spPr>
      </p:pic>
      <p:pic>
        <p:nvPicPr>
          <p:cNvPr id="6" name="Picture 5">
            <a:extLst>
              <a:ext uri="{FF2B5EF4-FFF2-40B4-BE49-F238E27FC236}">
                <a16:creationId xmlns:a16="http://schemas.microsoft.com/office/drawing/2014/main" id="{179020AB-3790-1EEF-E7E2-C784043A4509}"/>
              </a:ext>
            </a:extLst>
          </p:cNvPr>
          <p:cNvPicPr>
            <a:picLocks noChangeAspect="1"/>
          </p:cNvPicPr>
          <p:nvPr/>
        </p:nvPicPr>
        <p:blipFill>
          <a:blip r:embed="rId6"/>
          <a:stretch>
            <a:fillRect/>
          </a:stretch>
        </p:blipFill>
        <p:spPr>
          <a:xfrm>
            <a:off x="339180" y="9604012"/>
            <a:ext cx="2048434" cy="847417"/>
          </a:xfrm>
          <a:prstGeom prst="rect">
            <a:avLst/>
          </a:prstGeom>
        </p:spPr>
      </p:pic>
      <p:sp>
        <p:nvSpPr>
          <p:cNvPr id="7" name="TextBox 6">
            <a:extLst>
              <a:ext uri="{FF2B5EF4-FFF2-40B4-BE49-F238E27FC236}">
                <a16:creationId xmlns:a16="http://schemas.microsoft.com/office/drawing/2014/main" id="{052629DF-79B0-7DAC-3A87-3F57CE4CE214}"/>
              </a:ext>
            </a:extLst>
          </p:cNvPr>
          <p:cNvSpPr txBox="1"/>
          <p:nvPr/>
        </p:nvSpPr>
        <p:spPr>
          <a:xfrm>
            <a:off x="2387614" y="9712453"/>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9" name="Table 8">
            <a:extLst>
              <a:ext uri="{FF2B5EF4-FFF2-40B4-BE49-F238E27FC236}">
                <a16:creationId xmlns:a16="http://schemas.microsoft.com/office/drawing/2014/main" id="{CD453C1F-97E9-7E6C-1079-63D142369E42}"/>
              </a:ext>
            </a:extLst>
          </p:cNvPr>
          <p:cNvGraphicFramePr>
            <a:graphicFrameLocks noGrp="1"/>
          </p:cNvGraphicFramePr>
          <p:nvPr>
            <p:extLst>
              <p:ext uri="{D42A27DB-BD31-4B8C-83A1-F6EECF244321}">
                <p14:modId xmlns:p14="http://schemas.microsoft.com/office/powerpoint/2010/main" val="4291136449"/>
              </p:ext>
            </p:extLst>
          </p:nvPr>
        </p:nvGraphicFramePr>
        <p:xfrm>
          <a:off x="630110" y="10329027"/>
          <a:ext cx="10681115" cy="5760916"/>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17</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there is, there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21</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12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30</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20</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22988">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Italy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(the) Luxembourg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(the)wind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22988">
                <a:tc vMerge="1">
                  <a:txBody>
                    <a:bodyPr/>
                    <a:lstStyle/>
                    <a:p>
                      <a:endParaRPr lang="en-GB"/>
                    </a:p>
                  </a:txBody>
                  <a:tcPr/>
                </a:tc>
                <a:tc>
                  <a:txBody>
                    <a:bodyPr/>
                    <a:lstStyle/>
                    <a:p>
                      <a:r>
                        <a:rPr lang="en-GB" sz="2400" b="0" dirty="0">
                          <a:solidFill>
                            <a:schemeClr val="tx1"/>
                          </a:solidFill>
                          <a:latin typeface="Century Gothic" panose="020B0502020202020204" pitchFamily="34" charset="0"/>
                        </a:rPr>
                        <a:t>(the) Germany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Switzerland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it is (weather)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2701008"/>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(the) sun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Great Britain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Belgium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 want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want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Spain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22988">
                <a:tc vMerge="1">
                  <a:txBody>
                    <a:bodyPr/>
                    <a:lstStyle/>
                    <a:p>
                      <a:endParaRPr lang="en-GB"/>
                    </a:p>
                  </a:txBody>
                  <a:tcPr/>
                </a:tc>
                <a:tc>
                  <a:txBody>
                    <a:bodyPr/>
                    <a:lstStyle/>
                    <a:p>
                      <a:r>
                        <a:rPr lang="en-GB" sz="2400" b="0" dirty="0">
                          <a:solidFill>
                            <a:schemeClr val="tx1"/>
                          </a:solidFill>
                          <a:latin typeface="Century Gothic" panose="020B0502020202020204" pitchFamily="34" charset="0"/>
                        </a:rPr>
                        <a:t>he wants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you want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she wants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29" name="Picture 28">
            <a:extLst>
              <a:ext uri="{FF2B5EF4-FFF2-40B4-BE49-F238E27FC236}">
                <a16:creationId xmlns:a16="http://schemas.microsoft.com/office/drawing/2014/main" id="{17C2B158-CE94-2C1E-C563-97A279AC2D8A}"/>
              </a:ext>
            </a:extLst>
          </p:cNvPr>
          <p:cNvPicPr>
            <a:picLocks noChangeAspect="1"/>
          </p:cNvPicPr>
          <p:nvPr/>
        </p:nvPicPr>
        <p:blipFill>
          <a:blip r:embed="rId7"/>
          <a:stretch>
            <a:fillRect/>
          </a:stretch>
        </p:blipFill>
        <p:spPr>
          <a:xfrm>
            <a:off x="1045334" y="12619115"/>
            <a:ext cx="1186070" cy="1080360"/>
          </a:xfrm>
          <a:prstGeom prst="rect">
            <a:avLst/>
          </a:prstGeom>
        </p:spPr>
      </p:pic>
      <p:pic>
        <p:nvPicPr>
          <p:cNvPr id="30" name="Picture 29" descr="Icon&#10;&#10;Description automatically generated">
            <a:extLst>
              <a:ext uri="{FF2B5EF4-FFF2-40B4-BE49-F238E27FC236}">
                <a16:creationId xmlns:a16="http://schemas.microsoft.com/office/drawing/2014/main" id="{82A7B0EA-6B6F-1CB4-AD03-6378AD0347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611" y="10459738"/>
            <a:ext cx="1186070" cy="1186070"/>
          </a:xfrm>
          <a:prstGeom prst="rect">
            <a:avLst/>
          </a:prstGeom>
        </p:spPr>
      </p:pic>
      <p:pic>
        <p:nvPicPr>
          <p:cNvPr id="31" name="Picture 30">
            <a:extLst>
              <a:ext uri="{FF2B5EF4-FFF2-40B4-BE49-F238E27FC236}">
                <a16:creationId xmlns:a16="http://schemas.microsoft.com/office/drawing/2014/main" id="{654EE7AE-2422-0DCB-7F73-A3612979E22D}"/>
              </a:ext>
            </a:extLst>
          </p:cNvPr>
          <p:cNvPicPr>
            <a:picLocks noChangeAspect="1"/>
          </p:cNvPicPr>
          <p:nvPr/>
        </p:nvPicPr>
        <p:blipFill>
          <a:blip r:embed="rId9"/>
          <a:stretch>
            <a:fillRect/>
          </a:stretch>
        </p:blipFill>
        <p:spPr>
          <a:xfrm>
            <a:off x="880775" y="14564847"/>
            <a:ext cx="1162417" cy="1101237"/>
          </a:xfrm>
          <a:prstGeom prst="rect">
            <a:avLst/>
          </a:prstGeom>
        </p:spPr>
      </p:pic>
      <p:sp>
        <p:nvSpPr>
          <p:cNvPr id="32" name="TextBox 31">
            <a:extLst>
              <a:ext uri="{FF2B5EF4-FFF2-40B4-BE49-F238E27FC236}">
                <a16:creationId xmlns:a16="http://schemas.microsoft.com/office/drawing/2014/main" id="{135EE7B1-7A36-62F1-5B11-3BD63C3E422E}"/>
              </a:ext>
            </a:extLst>
          </p:cNvPr>
          <p:cNvSpPr txBox="1"/>
          <p:nvPr/>
        </p:nvSpPr>
        <p:spPr>
          <a:xfrm>
            <a:off x="1069857" y="11574349"/>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33" name="TextBox 32">
            <a:extLst>
              <a:ext uri="{FF2B5EF4-FFF2-40B4-BE49-F238E27FC236}">
                <a16:creationId xmlns:a16="http://schemas.microsoft.com/office/drawing/2014/main" id="{5474028B-5CAD-43D6-1837-68819210DEC6}"/>
              </a:ext>
            </a:extLst>
          </p:cNvPr>
          <p:cNvSpPr txBox="1"/>
          <p:nvPr/>
        </p:nvSpPr>
        <p:spPr>
          <a:xfrm>
            <a:off x="1146057" y="13729375"/>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34" name="TextBox 33">
            <a:extLst>
              <a:ext uri="{FF2B5EF4-FFF2-40B4-BE49-F238E27FC236}">
                <a16:creationId xmlns:a16="http://schemas.microsoft.com/office/drawing/2014/main" id="{6FC4E938-AC3C-C671-57FF-3AEB15CB96C3}"/>
              </a:ext>
            </a:extLst>
          </p:cNvPr>
          <p:cNvSpPr txBox="1"/>
          <p:nvPr/>
        </p:nvSpPr>
        <p:spPr>
          <a:xfrm>
            <a:off x="1098945" y="15578226"/>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aphicFrame>
        <p:nvGraphicFramePr>
          <p:cNvPr id="35" name="Table 5">
            <a:extLst>
              <a:ext uri="{FF2B5EF4-FFF2-40B4-BE49-F238E27FC236}">
                <a16:creationId xmlns:a16="http://schemas.microsoft.com/office/drawing/2014/main" id="{A5CB841D-C061-1188-C66C-F85F4F1E5590}"/>
              </a:ext>
            </a:extLst>
          </p:cNvPr>
          <p:cNvGraphicFramePr>
            <a:graphicFrameLocks noGrp="1"/>
          </p:cNvGraphicFramePr>
          <p:nvPr>
            <p:extLst>
              <p:ext uri="{D42A27DB-BD31-4B8C-83A1-F6EECF244321}">
                <p14:modId xmlns:p14="http://schemas.microsoft.com/office/powerpoint/2010/main" val="312203500"/>
              </p:ext>
            </p:extLst>
          </p:nvPr>
        </p:nvGraphicFramePr>
        <p:xfrm>
          <a:off x="569560" y="2436754"/>
          <a:ext cx="11231344" cy="5970210"/>
        </p:xfrm>
        <a:graphic>
          <a:graphicData uri="http://schemas.openxmlformats.org/drawingml/2006/table">
            <a:tbl>
              <a:tblPr firstRow="1" bandRow="1"/>
              <a:tblGrid>
                <a:gridCol w="2807836">
                  <a:extLst>
                    <a:ext uri="{9D8B030D-6E8A-4147-A177-3AD203B41FA5}">
                      <a16:colId xmlns:a16="http://schemas.microsoft.com/office/drawing/2014/main" val="2959043846"/>
                    </a:ext>
                  </a:extLst>
                </a:gridCol>
                <a:gridCol w="2807836">
                  <a:extLst>
                    <a:ext uri="{9D8B030D-6E8A-4147-A177-3AD203B41FA5}">
                      <a16:colId xmlns:a16="http://schemas.microsoft.com/office/drawing/2014/main" val="1597046227"/>
                    </a:ext>
                  </a:extLst>
                </a:gridCol>
                <a:gridCol w="2807836">
                  <a:extLst>
                    <a:ext uri="{9D8B030D-6E8A-4147-A177-3AD203B41FA5}">
                      <a16:colId xmlns:a16="http://schemas.microsoft.com/office/drawing/2014/main" val="2657591950"/>
                    </a:ext>
                  </a:extLst>
                </a:gridCol>
                <a:gridCol w="2807836">
                  <a:extLst>
                    <a:ext uri="{9D8B030D-6E8A-4147-A177-3AD203B41FA5}">
                      <a16:colId xmlns:a16="http://schemas.microsoft.com/office/drawing/2014/main" val="1204172306"/>
                    </a:ext>
                  </a:extLst>
                </a:gridCol>
              </a:tblGrid>
              <a:tr h="199007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7414130"/>
                  </a:ext>
                </a:extLst>
              </a:tr>
              <a:tr h="199007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0343416"/>
                  </a:ext>
                </a:extLst>
              </a:tr>
              <a:tr h="199007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2343268"/>
                  </a:ext>
                </a:extLst>
              </a:tr>
            </a:tbl>
          </a:graphicData>
        </a:graphic>
      </p:graphicFrame>
      <p:sp>
        <p:nvSpPr>
          <p:cNvPr id="36" name="Rectangle: Rounded Corners 35">
            <a:extLst>
              <a:ext uri="{FF2B5EF4-FFF2-40B4-BE49-F238E27FC236}">
                <a16:creationId xmlns:a16="http://schemas.microsoft.com/office/drawing/2014/main" id="{532A1841-16FF-75D8-73A7-25E359D49C7B}"/>
              </a:ext>
            </a:extLst>
          </p:cNvPr>
          <p:cNvSpPr/>
          <p:nvPr/>
        </p:nvSpPr>
        <p:spPr>
          <a:xfrm>
            <a:off x="6182664" y="6433557"/>
            <a:ext cx="5637600" cy="1975490"/>
          </a:xfrm>
          <a:prstGeom prst="roundRect">
            <a:avLst/>
          </a:prstGeom>
          <a:solidFill>
            <a:srgbClr val="FFFBFD"/>
          </a:solidFill>
          <a:ln w="12700" cap="flat" cmpd="sng" algn="ctr">
            <a:solidFill>
              <a:srgbClr val="FF3888"/>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B0502020202020204" pitchFamily="34" charset="0"/>
                <a:ea typeface="+mn-ea"/>
                <a:cs typeface="+mn-cs"/>
              </a:rPr>
              <a:t>   </a:t>
            </a:r>
          </a:p>
        </p:txBody>
      </p:sp>
      <p:pic>
        <p:nvPicPr>
          <p:cNvPr id="37" name="Picture 36" descr="Icon&#10;&#10;Description automatically generated">
            <a:extLst>
              <a:ext uri="{FF2B5EF4-FFF2-40B4-BE49-F238E27FC236}">
                <a16:creationId xmlns:a16="http://schemas.microsoft.com/office/drawing/2014/main" id="{AC24606A-EF5F-0430-8ACD-3E03968F5F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580807" flipV="1">
            <a:off x="11306153" y="6197950"/>
            <a:ext cx="604935" cy="604935"/>
          </a:xfrm>
          <a:prstGeom prst="rect">
            <a:avLst/>
          </a:prstGeom>
        </p:spPr>
      </p:pic>
      <p:sp>
        <p:nvSpPr>
          <p:cNvPr id="38" name="Rectangle 37">
            <a:extLst>
              <a:ext uri="{FF2B5EF4-FFF2-40B4-BE49-F238E27FC236}">
                <a16:creationId xmlns:a16="http://schemas.microsoft.com/office/drawing/2014/main" id="{BED72915-24C0-822E-2AEC-BAA87984BC1E}"/>
              </a:ext>
            </a:extLst>
          </p:cNvPr>
          <p:cNvSpPr/>
          <p:nvPr/>
        </p:nvSpPr>
        <p:spPr>
          <a:xfrm>
            <a:off x="542255" y="4379854"/>
            <a:ext cx="854722" cy="553998"/>
          </a:xfrm>
          <a:prstGeom prst="rect">
            <a:avLst/>
          </a:prstGeom>
          <a:noFill/>
          <a:ln>
            <a:noFill/>
          </a:ln>
        </p:spPr>
        <p:txBody>
          <a:bodyPr wrap="none" lIns="91440" tIns="45720" rIns="91440" bIns="45720">
            <a:spAutoFit/>
          </a:bodyPr>
          <a:lstStyle/>
          <a:p>
            <a:pPr algn="ctr" defTabSz="914400">
              <a:defRPr/>
            </a:pPr>
            <a:r>
              <a:rPr lang="en-US" sz="3000" b="1" dirty="0" err="1">
                <a:ln w="19050">
                  <a:solidFill>
                    <a:srgbClr val="FF0066"/>
                  </a:solidFill>
                  <a:prstDash val="solid"/>
                </a:ln>
                <a:solidFill>
                  <a:srgbClr val="FFFFFF"/>
                </a:solidFill>
                <a:latin typeface="Century Gothic" panose="020B0502020202020204" pitchFamily="34" charset="0"/>
              </a:rPr>
              <a:t>Léa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39" name="Rectangle 38">
            <a:extLst>
              <a:ext uri="{FF2B5EF4-FFF2-40B4-BE49-F238E27FC236}">
                <a16:creationId xmlns:a16="http://schemas.microsoft.com/office/drawing/2014/main" id="{C4F0E75C-FE06-F583-391E-64FC8139C4D2}"/>
              </a:ext>
            </a:extLst>
          </p:cNvPr>
          <p:cNvSpPr/>
          <p:nvPr/>
        </p:nvSpPr>
        <p:spPr>
          <a:xfrm>
            <a:off x="3354188" y="4396419"/>
            <a:ext cx="2350323" cy="553998"/>
          </a:xfrm>
          <a:prstGeom prst="rect">
            <a:avLst/>
          </a:prstGeom>
          <a:noFill/>
          <a:ln>
            <a:noFill/>
          </a:ln>
        </p:spPr>
        <p:txBody>
          <a:bodyPr wrap="none" lIns="91440" tIns="45720" rIns="91440" bIns="45720">
            <a:spAutoFit/>
          </a:bodyPr>
          <a:lstStyle/>
          <a:p>
            <a:pPr algn="ctr" defTabSz="914400">
              <a:defRPr/>
            </a:pPr>
            <a:r>
              <a:rPr lang="en-US" sz="3000" b="1" dirty="0" err="1">
                <a:ln w="19050">
                  <a:solidFill>
                    <a:srgbClr val="FF0066"/>
                  </a:solidFill>
                  <a:prstDash val="solid"/>
                </a:ln>
                <a:solidFill>
                  <a:srgbClr val="FFFFFF"/>
                </a:solidFill>
                <a:latin typeface="Century Gothic" panose="020B0502020202020204" pitchFamily="34" charset="0"/>
              </a:rPr>
              <a:t>Clémentine</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40" name="Rectangle 39">
            <a:extLst>
              <a:ext uri="{FF2B5EF4-FFF2-40B4-BE49-F238E27FC236}">
                <a16:creationId xmlns:a16="http://schemas.microsoft.com/office/drawing/2014/main" id="{C97A20DC-673A-9D81-5DE1-8760506B2E73}"/>
              </a:ext>
            </a:extLst>
          </p:cNvPr>
          <p:cNvSpPr/>
          <p:nvPr/>
        </p:nvSpPr>
        <p:spPr>
          <a:xfrm>
            <a:off x="2835605" y="6406139"/>
            <a:ext cx="2550725" cy="553998"/>
          </a:xfrm>
          <a:prstGeom prst="rect">
            <a:avLst/>
          </a:prstGeom>
          <a:noFill/>
          <a:ln>
            <a:noFill/>
          </a:ln>
        </p:spPr>
        <p:txBody>
          <a:bodyPr wrap="square" lIns="91440" tIns="45720" rIns="91440" bIns="45720">
            <a:spAutoFit/>
          </a:bodyPr>
          <a:lstStyle/>
          <a:p>
            <a:pPr algn="ctr" defTabSz="914400">
              <a:defRPr/>
            </a:pPr>
            <a:r>
              <a:rPr lang="en-US" sz="3000" b="1" dirty="0" err="1">
                <a:ln w="19050">
                  <a:solidFill>
                    <a:srgbClr val="FF0066"/>
                  </a:solidFill>
                  <a:prstDash val="solid"/>
                </a:ln>
                <a:solidFill>
                  <a:srgbClr val="FFFFFF"/>
                </a:solidFill>
                <a:latin typeface="Century Gothic" panose="020B0502020202020204" pitchFamily="34" charset="0"/>
              </a:rPr>
              <a:t>Hervé</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41" name="Rectangle 40">
            <a:extLst>
              <a:ext uri="{FF2B5EF4-FFF2-40B4-BE49-F238E27FC236}">
                <a16:creationId xmlns:a16="http://schemas.microsoft.com/office/drawing/2014/main" id="{F7FB8AA2-3585-BCC5-C8D3-1143454F3005}"/>
              </a:ext>
            </a:extLst>
          </p:cNvPr>
          <p:cNvSpPr/>
          <p:nvPr/>
        </p:nvSpPr>
        <p:spPr>
          <a:xfrm>
            <a:off x="5953555" y="4379854"/>
            <a:ext cx="1708167" cy="553998"/>
          </a:xfrm>
          <a:prstGeom prst="rect">
            <a:avLst/>
          </a:prstGeom>
          <a:noFill/>
          <a:ln>
            <a:noFill/>
          </a:ln>
        </p:spPr>
        <p:txBody>
          <a:bodyPr wrap="square" lIns="91440" tIns="45720" rIns="91440" bIns="45720">
            <a:spAutoFit/>
          </a:bodyPr>
          <a:lstStyle/>
          <a:p>
            <a:pPr algn="ctr" defTabSz="914400">
              <a:defRPr/>
            </a:pPr>
            <a:r>
              <a:rPr lang="en-US" sz="3000" b="1" dirty="0">
                <a:ln w="19050">
                  <a:solidFill>
                    <a:srgbClr val="FF0066"/>
                  </a:solidFill>
                  <a:prstDash val="solid"/>
                </a:ln>
                <a:solidFill>
                  <a:srgbClr val="FFFFFF"/>
                </a:solidFill>
                <a:latin typeface="Century Gothic" panose="020B0502020202020204" pitchFamily="34" charset="0"/>
              </a:rPr>
              <a:t>Max</a:t>
            </a:r>
          </a:p>
        </p:txBody>
      </p:sp>
      <p:sp>
        <p:nvSpPr>
          <p:cNvPr id="42" name="Rectangle 41">
            <a:extLst>
              <a:ext uri="{FF2B5EF4-FFF2-40B4-BE49-F238E27FC236}">
                <a16:creationId xmlns:a16="http://schemas.microsoft.com/office/drawing/2014/main" id="{24589DA8-FDBD-97DC-551A-FB37548B06BF}"/>
              </a:ext>
            </a:extLst>
          </p:cNvPr>
          <p:cNvSpPr/>
          <p:nvPr/>
        </p:nvSpPr>
        <p:spPr>
          <a:xfrm>
            <a:off x="0" y="6369818"/>
            <a:ext cx="2550725" cy="553998"/>
          </a:xfrm>
          <a:prstGeom prst="rect">
            <a:avLst/>
          </a:prstGeom>
          <a:noFill/>
          <a:ln>
            <a:noFill/>
          </a:ln>
        </p:spPr>
        <p:txBody>
          <a:bodyPr wrap="square" lIns="91440" tIns="45720" rIns="91440" bIns="45720">
            <a:spAutoFit/>
          </a:bodyPr>
          <a:lstStyle/>
          <a:p>
            <a:pPr algn="ctr" defTabSz="914400">
              <a:defRPr/>
            </a:pPr>
            <a:r>
              <a:rPr lang="en-US" sz="3000" b="1" dirty="0" err="1">
                <a:ln w="19050">
                  <a:solidFill>
                    <a:srgbClr val="FF0066"/>
                  </a:solidFill>
                  <a:prstDash val="solid"/>
                </a:ln>
                <a:solidFill>
                  <a:srgbClr val="FFFFFF"/>
                </a:solidFill>
                <a:latin typeface="Century Gothic" panose="020B0502020202020204" pitchFamily="34" charset="0"/>
              </a:rPr>
              <a:t>Médor</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43" name="TextBox 42">
            <a:extLst>
              <a:ext uri="{FF2B5EF4-FFF2-40B4-BE49-F238E27FC236}">
                <a16:creationId xmlns:a16="http://schemas.microsoft.com/office/drawing/2014/main" id="{291DFD04-3848-04C2-0E9C-1CD18D036F7C}"/>
              </a:ext>
            </a:extLst>
          </p:cNvPr>
          <p:cNvSpPr txBox="1"/>
          <p:nvPr/>
        </p:nvSpPr>
        <p:spPr>
          <a:xfrm>
            <a:off x="524997" y="5369619"/>
            <a:ext cx="1500732" cy="769441"/>
          </a:xfrm>
          <a:prstGeom prst="rect">
            <a:avLst/>
          </a:prstGeom>
          <a:noFill/>
        </p:spPr>
        <p:txBody>
          <a:bodyPr wrap="none" rtlCol="0">
            <a:spAutoFit/>
          </a:bodyPr>
          <a:lstStyle/>
          <a:p>
            <a:pPr defTabSz="914400">
              <a:defRPr/>
            </a:pPr>
            <a:r>
              <a:rPr lang="en-GB" sz="2200" dirty="0">
                <a:solidFill>
                  <a:srgbClr val="002060"/>
                </a:solidFill>
                <a:latin typeface="Century Gothic" panose="020B0502020202020204" pitchFamily="34" charset="0"/>
              </a:rPr>
              <a:t>(skipping)</a:t>
            </a:r>
          </a:p>
          <a:p>
            <a:pPr defTabSz="914400">
              <a:defRPr/>
            </a:pPr>
            <a:r>
              <a:rPr lang="en-GB" sz="2200" dirty="0">
                <a:solidFill>
                  <a:srgbClr val="002060"/>
                </a:solidFill>
                <a:latin typeface="Century Gothic" panose="020B0502020202020204" pitchFamily="34" charset="0"/>
              </a:rPr>
              <a:t>(dance)</a:t>
            </a:r>
          </a:p>
        </p:txBody>
      </p:sp>
      <p:sp>
        <p:nvSpPr>
          <p:cNvPr id="44" name="TextBox 43">
            <a:extLst>
              <a:ext uri="{FF2B5EF4-FFF2-40B4-BE49-F238E27FC236}">
                <a16:creationId xmlns:a16="http://schemas.microsoft.com/office/drawing/2014/main" id="{65C2E539-2E33-7B3D-F17C-8C91449C258C}"/>
              </a:ext>
            </a:extLst>
          </p:cNvPr>
          <p:cNvSpPr txBox="1"/>
          <p:nvPr/>
        </p:nvSpPr>
        <p:spPr>
          <a:xfrm>
            <a:off x="3388378" y="5353968"/>
            <a:ext cx="1316386" cy="769441"/>
          </a:xfrm>
          <a:prstGeom prst="rect">
            <a:avLst/>
          </a:prstGeom>
          <a:noFill/>
        </p:spPr>
        <p:txBody>
          <a:bodyPr wrap="none" rtlCol="0">
            <a:spAutoFit/>
          </a:bodyPr>
          <a:lstStyle/>
          <a:p>
            <a:pPr defTabSz="914400">
              <a:defRPr/>
            </a:pPr>
            <a:r>
              <a:rPr lang="en-GB" sz="2200" dirty="0">
                <a:solidFill>
                  <a:srgbClr val="002060"/>
                </a:solidFill>
                <a:latin typeface="Century Gothic" panose="020B0502020202020204" pitchFamily="34" charset="0"/>
              </a:rPr>
              <a:t>(guitar)</a:t>
            </a:r>
          </a:p>
          <a:p>
            <a:pPr defTabSz="914400">
              <a:defRPr/>
            </a:pPr>
            <a:r>
              <a:rPr lang="en-GB" sz="2200" dirty="0">
                <a:solidFill>
                  <a:srgbClr val="002060"/>
                </a:solidFill>
                <a:latin typeface="Century Gothic" panose="020B0502020202020204" pitchFamily="34" charset="0"/>
              </a:rPr>
              <a:t>(dance)</a:t>
            </a:r>
          </a:p>
        </p:txBody>
      </p:sp>
      <p:sp>
        <p:nvSpPr>
          <p:cNvPr id="45" name="TextBox 44">
            <a:extLst>
              <a:ext uri="{FF2B5EF4-FFF2-40B4-BE49-F238E27FC236}">
                <a16:creationId xmlns:a16="http://schemas.microsoft.com/office/drawing/2014/main" id="{BFDF7D5C-F05C-D301-6CAA-5CB2D0F50910}"/>
              </a:ext>
            </a:extLst>
          </p:cNvPr>
          <p:cNvSpPr txBox="1"/>
          <p:nvPr/>
        </p:nvSpPr>
        <p:spPr>
          <a:xfrm>
            <a:off x="536215" y="7341658"/>
            <a:ext cx="1382110" cy="769441"/>
          </a:xfrm>
          <a:prstGeom prst="rect">
            <a:avLst/>
          </a:prstGeom>
          <a:noFill/>
        </p:spPr>
        <p:txBody>
          <a:bodyPr wrap="none" rtlCol="0">
            <a:spAutoFit/>
          </a:bodyPr>
          <a:lstStyle/>
          <a:p>
            <a:pPr defTabSz="914400">
              <a:defRPr/>
            </a:pPr>
            <a:r>
              <a:rPr lang="en-GB" sz="2200" dirty="0">
                <a:solidFill>
                  <a:srgbClr val="002060"/>
                </a:solidFill>
                <a:latin typeface="Century Gothic" panose="020B0502020202020204" pitchFamily="34" charset="0"/>
              </a:rPr>
              <a:t>(cycling)</a:t>
            </a:r>
          </a:p>
          <a:p>
            <a:pPr defTabSz="914400">
              <a:defRPr/>
            </a:pPr>
            <a:r>
              <a:rPr lang="en-GB" sz="2200" dirty="0">
                <a:solidFill>
                  <a:srgbClr val="002060"/>
                </a:solidFill>
                <a:latin typeface="Century Gothic" panose="020B0502020202020204" pitchFamily="34" charset="0"/>
              </a:rPr>
              <a:t>(singing)</a:t>
            </a:r>
          </a:p>
        </p:txBody>
      </p:sp>
      <p:sp>
        <p:nvSpPr>
          <p:cNvPr id="46" name="TextBox 45">
            <a:extLst>
              <a:ext uri="{FF2B5EF4-FFF2-40B4-BE49-F238E27FC236}">
                <a16:creationId xmlns:a16="http://schemas.microsoft.com/office/drawing/2014/main" id="{FE4255B4-A480-2839-BD00-4F3589386EDD}"/>
              </a:ext>
            </a:extLst>
          </p:cNvPr>
          <p:cNvSpPr txBox="1"/>
          <p:nvPr/>
        </p:nvSpPr>
        <p:spPr>
          <a:xfrm>
            <a:off x="3431607" y="7341657"/>
            <a:ext cx="1335622" cy="769441"/>
          </a:xfrm>
          <a:prstGeom prst="rect">
            <a:avLst/>
          </a:prstGeom>
          <a:noFill/>
        </p:spPr>
        <p:txBody>
          <a:bodyPr wrap="none" rtlCol="0">
            <a:spAutoFit/>
          </a:bodyPr>
          <a:lstStyle/>
          <a:p>
            <a:pPr defTabSz="914400">
              <a:defRPr/>
            </a:pPr>
            <a:r>
              <a:rPr lang="en-GB" sz="2200" dirty="0">
                <a:solidFill>
                  <a:srgbClr val="002060"/>
                </a:solidFill>
                <a:latin typeface="Century Gothic" panose="020B0502020202020204" pitchFamily="34" charset="0"/>
              </a:rPr>
              <a:t>(tennis)</a:t>
            </a:r>
          </a:p>
          <a:p>
            <a:pPr defTabSz="914400">
              <a:defRPr/>
            </a:pPr>
            <a:r>
              <a:rPr lang="en-GB" sz="2200" dirty="0">
                <a:solidFill>
                  <a:srgbClr val="002060"/>
                </a:solidFill>
                <a:latin typeface="Century Gothic" panose="020B0502020202020204" pitchFamily="34" charset="0"/>
              </a:rPr>
              <a:t>(singing)</a:t>
            </a:r>
          </a:p>
        </p:txBody>
      </p:sp>
      <p:sp>
        <p:nvSpPr>
          <p:cNvPr id="47" name="TextBox 46">
            <a:extLst>
              <a:ext uri="{FF2B5EF4-FFF2-40B4-BE49-F238E27FC236}">
                <a16:creationId xmlns:a16="http://schemas.microsoft.com/office/drawing/2014/main" id="{7F244A30-0F3F-3E01-4B85-6EBE8CDA7B60}"/>
              </a:ext>
            </a:extLst>
          </p:cNvPr>
          <p:cNvSpPr txBox="1"/>
          <p:nvPr/>
        </p:nvSpPr>
        <p:spPr>
          <a:xfrm>
            <a:off x="9031794" y="5291538"/>
            <a:ext cx="1500732" cy="769441"/>
          </a:xfrm>
          <a:prstGeom prst="rect">
            <a:avLst/>
          </a:prstGeom>
          <a:noFill/>
        </p:spPr>
        <p:txBody>
          <a:bodyPr wrap="none" rtlCol="0">
            <a:spAutoFit/>
          </a:bodyPr>
          <a:lstStyle/>
          <a:p>
            <a:pPr defTabSz="914400">
              <a:defRPr/>
            </a:pPr>
            <a:r>
              <a:rPr lang="en-GB" sz="2200" dirty="0">
                <a:solidFill>
                  <a:srgbClr val="002060"/>
                </a:solidFill>
                <a:latin typeface="Century Gothic" panose="020B0502020202020204" pitchFamily="34" charset="0"/>
              </a:rPr>
              <a:t>(skipping)</a:t>
            </a:r>
          </a:p>
          <a:p>
            <a:pPr defTabSz="914400">
              <a:defRPr/>
            </a:pPr>
            <a:r>
              <a:rPr lang="en-GB" sz="2200" dirty="0">
                <a:solidFill>
                  <a:srgbClr val="002060"/>
                </a:solidFill>
                <a:latin typeface="Century Gothic" panose="020B0502020202020204" pitchFamily="34" charset="0"/>
              </a:rPr>
              <a:t>(guitar)</a:t>
            </a:r>
          </a:p>
        </p:txBody>
      </p:sp>
      <p:sp>
        <p:nvSpPr>
          <p:cNvPr id="48" name="Rectangle 47">
            <a:extLst>
              <a:ext uri="{FF2B5EF4-FFF2-40B4-BE49-F238E27FC236}">
                <a16:creationId xmlns:a16="http://schemas.microsoft.com/office/drawing/2014/main" id="{879C6857-5F6B-2847-1305-76CA928CB5BE}"/>
              </a:ext>
            </a:extLst>
          </p:cNvPr>
          <p:cNvSpPr/>
          <p:nvPr/>
        </p:nvSpPr>
        <p:spPr>
          <a:xfrm>
            <a:off x="542426" y="2455244"/>
            <a:ext cx="1309974" cy="553998"/>
          </a:xfrm>
          <a:prstGeom prst="rect">
            <a:avLst/>
          </a:prstGeom>
          <a:noFill/>
          <a:ln>
            <a:noFill/>
          </a:ln>
        </p:spPr>
        <p:txBody>
          <a:bodyPr wrap="none" lIns="91440" tIns="45720" rIns="91440" bIns="45720">
            <a:spAutoFit/>
          </a:bodyPr>
          <a:lstStyle/>
          <a:p>
            <a:pPr algn="ctr" defTabSz="914400">
              <a:defRPr/>
            </a:pPr>
            <a:r>
              <a:rPr lang="en-US" sz="3000" b="1" dirty="0">
                <a:ln w="19050">
                  <a:solidFill>
                    <a:srgbClr val="FF0066"/>
                  </a:solidFill>
                  <a:prstDash val="solid"/>
                </a:ln>
                <a:solidFill>
                  <a:srgbClr val="FFFFFF"/>
                </a:solidFill>
                <a:latin typeface="Century Gothic" panose="020B0502020202020204" pitchFamily="34" charset="0"/>
              </a:rPr>
              <a:t>Adèle</a:t>
            </a:r>
          </a:p>
        </p:txBody>
      </p:sp>
      <p:sp>
        <p:nvSpPr>
          <p:cNvPr id="49" name="TextBox 48">
            <a:extLst>
              <a:ext uri="{FF2B5EF4-FFF2-40B4-BE49-F238E27FC236}">
                <a16:creationId xmlns:a16="http://schemas.microsoft.com/office/drawing/2014/main" id="{D835A2E7-3BB5-B8C1-D1DD-6155E16EF86B}"/>
              </a:ext>
            </a:extLst>
          </p:cNvPr>
          <p:cNvSpPr txBox="1"/>
          <p:nvPr/>
        </p:nvSpPr>
        <p:spPr>
          <a:xfrm>
            <a:off x="459234" y="3221510"/>
            <a:ext cx="1443024" cy="769441"/>
          </a:xfrm>
          <a:prstGeom prst="rect">
            <a:avLst/>
          </a:prstGeom>
          <a:noFill/>
        </p:spPr>
        <p:txBody>
          <a:bodyPr wrap="none" rtlCol="0">
            <a:spAutoFit/>
          </a:bodyPr>
          <a:lstStyle/>
          <a:p>
            <a:pPr defTabSz="914400">
              <a:defRPr/>
            </a:pPr>
            <a:r>
              <a:rPr lang="en-GB" sz="2200" dirty="0">
                <a:solidFill>
                  <a:srgbClr val="002060"/>
                </a:solidFill>
                <a:latin typeface="Century Gothic" panose="020B0502020202020204" pitchFamily="34" charset="0"/>
              </a:rPr>
              <a:t>(football)</a:t>
            </a:r>
          </a:p>
          <a:p>
            <a:pPr defTabSz="914400">
              <a:defRPr/>
            </a:pPr>
            <a:r>
              <a:rPr lang="en-GB" sz="2200" dirty="0">
                <a:solidFill>
                  <a:srgbClr val="002060"/>
                </a:solidFill>
                <a:latin typeface="Century Gothic" panose="020B0502020202020204" pitchFamily="34" charset="0"/>
              </a:rPr>
              <a:t>(cycling)</a:t>
            </a:r>
          </a:p>
        </p:txBody>
      </p:sp>
      <p:sp>
        <p:nvSpPr>
          <p:cNvPr id="50" name="TextBox 49">
            <a:extLst>
              <a:ext uri="{FF2B5EF4-FFF2-40B4-BE49-F238E27FC236}">
                <a16:creationId xmlns:a16="http://schemas.microsoft.com/office/drawing/2014/main" id="{7258EE56-746E-819F-D5BA-D3F1AA4E665F}"/>
              </a:ext>
            </a:extLst>
          </p:cNvPr>
          <p:cNvSpPr txBox="1"/>
          <p:nvPr/>
        </p:nvSpPr>
        <p:spPr>
          <a:xfrm>
            <a:off x="8939497" y="3222943"/>
            <a:ext cx="1335622" cy="769441"/>
          </a:xfrm>
          <a:prstGeom prst="rect">
            <a:avLst/>
          </a:prstGeom>
          <a:noFill/>
        </p:spPr>
        <p:txBody>
          <a:bodyPr wrap="none" rtlCol="0">
            <a:spAutoFit/>
          </a:bodyPr>
          <a:lstStyle/>
          <a:p>
            <a:pPr defTabSz="914400">
              <a:defRPr/>
            </a:pPr>
            <a:r>
              <a:rPr lang="en-GB" sz="2200" dirty="0">
                <a:solidFill>
                  <a:srgbClr val="002060"/>
                </a:solidFill>
                <a:latin typeface="Century Gothic" panose="020B0502020202020204" pitchFamily="34" charset="0"/>
              </a:rPr>
              <a:t>(piano)</a:t>
            </a:r>
          </a:p>
          <a:p>
            <a:pPr defTabSz="914400">
              <a:defRPr/>
            </a:pPr>
            <a:r>
              <a:rPr lang="en-GB" sz="2200" dirty="0">
                <a:solidFill>
                  <a:srgbClr val="002060"/>
                </a:solidFill>
                <a:latin typeface="Century Gothic" panose="020B0502020202020204" pitchFamily="34" charset="0"/>
              </a:rPr>
              <a:t>(singing)</a:t>
            </a:r>
          </a:p>
        </p:txBody>
      </p:sp>
      <p:sp>
        <p:nvSpPr>
          <p:cNvPr id="51" name="Rectangle 50">
            <a:extLst>
              <a:ext uri="{FF2B5EF4-FFF2-40B4-BE49-F238E27FC236}">
                <a16:creationId xmlns:a16="http://schemas.microsoft.com/office/drawing/2014/main" id="{602074FF-2F64-AEF3-905A-A0AF793C47AF}"/>
              </a:ext>
            </a:extLst>
          </p:cNvPr>
          <p:cNvSpPr/>
          <p:nvPr/>
        </p:nvSpPr>
        <p:spPr>
          <a:xfrm>
            <a:off x="3296320" y="2426986"/>
            <a:ext cx="1233030" cy="553998"/>
          </a:xfrm>
          <a:prstGeom prst="rect">
            <a:avLst/>
          </a:prstGeom>
          <a:noFill/>
          <a:ln>
            <a:noFill/>
          </a:ln>
        </p:spPr>
        <p:txBody>
          <a:bodyPr wrap="none" lIns="91440" tIns="45720" rIns="91440" bIns="45720">
            <a:spAutoFit/>
          </a:bodyPr>
          <a:lstStyle/>
          <a:p>
            <a:pPr algn="ctr" defTabSz="914400">
              <a:defRPr/>
            </a:pPr>
            <a:r>
              <a:rPr lang="en-US" sz="3000" b="1" dirty="0">
                <a:ln w="19050">
                  <a:solidFill>
                    <a:srgbClr val="FF0066"/>
                  </a:solidFill>
                  <a:prstDash val="solid"/>
                </a:ln>
                <a:solidFill>
                  <a:srgbClr val="FFFFFF"/>
                </a:solidFill>
                <a:latin typeface="Century Gothic" panose="020B0502020202020204" pitchFamily="34" charset="0"/>
              </a:rPr>
              <a:t>Pierre</a:t>
            </a:r>
          </a:p>
        </p:txBody>
      </p:sp>
      <p:sp>
        <p:nvSpPr>
          <p:cNvPr id="52" name="TextBox 51">
            <a:extLst>
              <a:ext uri="{FF2B5EF4-FFF2-40B4-BE49-F238E27FC236}">
                <a16:creationId xmlns:a16="http://schemas.microsoft.com/office/drawing/2014/main" id="{C6B8B5D8-7050-1E9B-1093-05E3D03F8C0A}"/>
              </a:ext>
            </a:extLst>
          </p:cNvPr>
          <p:cNvSpPr txBox="1"/>
          <p:nvPr/>
        </p:nvSpPr>
        <p:spPr>
          <a:xfrm>
            <a:off x="3340510" y="3215620"/>
            <a:ext cx="1737976" cy="769441"/>
          </a:xfrm>
          <a:prstGeom prst="rect">
            <a:avLst/>
          </a:prstGeom>
          <a:noFill/>
        </p:spPr>
        <p:txBody>
          <a:bodyPr wrap="none" rtlCol="0">
            <a:spAutoFit/>
          </a:bodyPr>
          <a:lstStyle/>
          <a:p>
            <a:pPr defTabSz="914400">
              <a:defRPr/>
            </a:pPr>
            <a:r>
              <a:rPr lang="en-GB" sz="2200" dirty="0">
                <a:solidFill>
                  <a:srgbClr val="002060"/>
                </a:solidFill>
                <a:latin typeface="Century Gothic" panose="020B0502020202020204" pitchFamily="34" charset="0"/>
              </a:rPr>
              <a:t>(skipping)</a:t>
            </a:r>
          </a:p>
          <a:p>
            <a:pPr defTabSz="914400">
              <a:defRPr/>
            </a:pPr>
            <a:r>
              <a:rPr lang="en-GB" sz="2200" dirty="0">
                <a:solidFill>
                  <a:srgbClr val="002060"/>
                </a:solidFill>
                <a:latin typeface="Century Gothic" panose="020B0502020202020204" pitchFamily="34" charset="0"/>
              </a:rPr>
              <a:t>(swimming)</a:t>
            </a:r>
          </a:p>
        </p:txBody>
      </p:sp>
      <p:sp>
        <p:nvSpPr>
          <p:cNvPr id="53" name="Rectangle 52">
            <a:extLst>
              <a:ext uri="{FF2B5EF4-FFF2-40B4-BE49-F238E27FC236}">
                <a16:creationId xmlns:a16="http://schemas.microsoft.com/office/drawing/2014/main" id="{21778DE0-00A4-7B7F-7B37-B2FCAF541E3E}"/>
              </a:ext>
            </a:extLst>
          </p:cNvPr>
          <p:cNvSpPr/>
          <p:nvPr/>
        </p:nvSpPr>
        <p:spPr>
          <a:xfrm>
            <a:off x="6163303" y="2392988"/>
            <a:ext cx="2518638" cy="553998"/>
          </a:xfrm>
          <a:prstGeom prst="rect">
            <a:avLst/>
          </a:prstGeom>
          <a:noFill/>
          <a:ln>
            <a:noFill/>
          </a:ln>
        </p:spPr>
        <p:txBody>
          <a:bodyPr wrap="none" lIns="91440" tIns="45720" rIns="91440" bIns="45720">
            <a:spAutoFit/>
          </a:bodyPr>
          <a:lstStyle/>
          <a:p>
            <a:pPr algn="ctr" defTabSz="914400">
              <a:defRPr/>
            </a:pPr>
            <a:r>
              <a:rPr lang="en-US" sz="3000" b="1" dirty="0">
                <a:ln w="19050">
                  <a:solidFill>
                    <a:srgbClr val="FF0066"/>
                  </a:solidFill>
                  <a:prstDash val="solid"/>
                </a:ln>
                <a:solidFill>
                  <a:srgbClr val="FFFFFF"/>
                </a:solidFill>
                <a:latin typeface="Century Gothic" panose="020B0502020202020204" pitchFamily="34" charset="0"/>
              </a:rPr>
              <a:t>Jean-Michel</a:t>
            </a:r>
          </a:p>
        </p:txBody>
      </p:sp>
      <p:sp>
        <p:nvSpPr>
          <p:cNvPr id="54" name="TextBox 53">
            <a:extLst>
              <a:ext uri="{FF2B5EF4-FFF2-40B4-BE49-F238E27FC236}">
                <a16:creationId xmlns:a16="http://schemas.microsoft.com/office/drawing/2014/main" id="{76631010-F02E-8F54-AF98-2E40A04F8933}"/>
              </a:ext>
            </a:extLst>
          </p:cNvPr>
          <p:cNvSpPr txBox="1"/>
          <p:nvPr/>
        </p:nvSpPr>
        <p:spPr>
          <a:xfrm>
            <a:off x="6131762" y="3217663"/>
            <a:ext cx="1737976" cy="769441"/>
          </a:xfrm>
          <a:prstGeom prst="rect">
            <a:avLst/>
          </a:prstGeom>
          <a:noFill/>
        </p:spPr>
        <p:txBody>
          <a:bodyPr wrap="none" rtlCol="0">
            <a:spAutoFit/>
          </a:bodyPr>
          <a:lstStyle/>
          <a:p>
            <a:pPr defTabSz="914400">
              <a:defRPr/>
            </a:pPr>
            <a:r>
              <a:rPr lang="en-GB" sz="2200" dirty="0">
                <a:solidFill>
                  <a:srgbClr val="002060"/>
                </a:solidFill>
                <a:latin typeface="Century Gothic" panose="020B0502020202020204" pitchFamily="34" charset="0"/>
              </a:rPr>
              <a:t>(piano)</a:t>
            </a:r>
          </a:p>
          <a:p>
            <a:pPr defTabSz="914400">
              <a:defRPr/>
            </a:pPr>
            <a:r>
              <a:rPr lang="en-GB" sz="2200" dirty="0">
                <a:solidFill>
                  <a:srgbClr val="002060"/>
                </a:solidFill>
                <a:latin typeface="Century Gothic" panose="020B0502020202020204" pitchFamily="34" charset="0"/>
              </a:rPr>
              <a:t>(swimming)</a:t>
            </a:r>
          </a:p>
        </p:txBody>
      </p:sp>
      <p:sp>
        <p:nvSpPr>
          <p:cNvPr id="55" name="Rectangle 54">
            <a:extLst>
              <a:ext uri="{FF2B5EF4-FFF2-40B4-BE49-F238E27FC236}">
                <a16:creationId xmlns:a16="http://schemas.microsoft.com/office/drawing/2014/main" id="{72790CE2-0338-8006-7259-615AC35237CD}"/>
              </a:ext>
            </a:extLst>
          </p:cNvPr>
          <p:cNvSpPr/>
          <p:nvPr/>
        </p:nvSpPr>
        <p:spPr>
          <a:xfrm>
            <a:off x="9000874" y="2386486"/>
            <a:ext cx="1598516" cy="553998"/>
          </a:xfrm>
          <a:prstGeom prst="rect">
            <a:avLst/>
          </a:prstGeom>
          <a:noFill/>
          <a:ln>
            <a:noFill/>
          </a:ln>
        </p:spPr>
        <p:txBody>
          <a:bodyPr wrap="none" lIns="91440" tIns="45720" rIns="91440" bIns="45720">
            <a:spAutoFit/>
          </a:bodyPr>
          <a:lstStyle/>
          <a:p>
            <a:pPr algn="ctr" defTabSz="914400">
              <a:defRPr/>
            </a:pPr>
            <a:r>
              <a:rPr lang="en-US" sz="3000" b="1" dirty="0" err="1">
                <a:ln w="19050">
                  <a:solidFill>
                    <a:srgbClr val="FF0066"/>
                  </a:solidFill>
                  <a:prstDash val="solid"/>
                </a:ln>
                <a:solidFill>
                  <a:srgbClr val="FFFFFF"/>
                </a:solidFill>
                <a:latin typeface="Century Gothic" panose="020B0502020202020204" pitchFamily="34" charset="0"/>
              </a:rPr>
              <a:t>Sanaya</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56" name="Rectangle 55">
            <a:extLst>
              <a:ext uri="{FF2B5EF4-FFF2-40B4-BE49-F238E27FC236}">
                <a16:creationId xmlns:a16="http://schemas.microsoft.com/office/drawing/2014/main" id="{DC50297E-9C9B-0A6C-E786-B1470CE81DB8}"/>
              </a:ext>
            </a:extLst>
          </p:cNvPr>
          <p:cNvSpPr/>
          <p:nvPr/>
        </p:nvSpPr>
        <p:spPr>
          <a:xfrm>
            <a:off x="8993302" y="4364962"/>
            <a:ext cx="1708167" cy="553998"/>
          </a:xfrm>
          <a:prstGeom prst="rect">
            <a:avLst/>
          </a:prstGeom>
          <a:noFill/>
          <a:ln>
            <a:noFill/>
          </a:ln>
        </p:spPr>
        <p:txBody>
          <a:bodyPr wrap="square" lIns="91440" tIns="45720" rIns="91440" bIns="45720">
            <a:spAutoFit/>
          </a:bodyPr>
          <a:lstStyle/>
          <a:p>
            <a:pPr algn="ctr" defTabSz="914400">
              <a:defRPr/>
            </a:pPr>
            <a:r>
              <a:rPr lang="en-US" sz="3000" b="1" dirty="0" err="1">
                <a:ln w="19050">
                  <a:solidFill>
                    <a:srgbClr val="FF0066"/>
                  </a:solidFill>
                  <a:prstDash val="solid"/>
                </a:ln>
                <a:solidFill>
                  <a:srgbClr val="FFFFFF"/>
                </a:solidFill>
                <a:latin typeface="Century Gothic" panose="020B0502020202020204" pitchFamily="34" charset="0"/>
              </a:rPr>
              <a:t>Eugénie</a:t>
            </a:r>
            <a:endParaRPr lang="en-US" sz="3000" b="1" dirty="0">
              <a:ln w="19050">
                <a:solidFill>
                  <a:srgbClr val="FF0066"/>
                </a:solidFill>
                <a:prstDash val="solid"/>
              </a:ln>
              <a:solidFill>
                <a:srgbClr val="FFFFFF"/>
              </a:solidFill>
              <a:latin typeface="Century Gothic" panose="020B0502020202020204" pitchFamily="34" charset="0"/>
            </a:endParaRPr>
          </a:p>
        </p:txBody>
      </p:sp>
      <p:sp>
        <p:nvSpPr>
          <p:cNvPr id="57" name="TextBox 56">
            <a:extLst>
              <a:ext uri="{FF2B5EF4-FFF2-40B4-BE49-F238E27FC236}">
                <a16:creationId xmlns:a16="http://schemas.microsoft.com/office/drawing/2014/main" id="{59F89914-2E31-DB7A-45BF-BC8EF717A954}"/>
              </a:ext>
            </a:extLst>
          </p:cNvPr>
          <p:cNvSpPr txBox="1"/>
          <p:nvPr/>
        </p:nvSpPr>
        <p:spPr>
          <a:xfrm>
            <a:off x="6211714" y="5361362"/>
            <a:ext cx="1443024" cy="769441"/>
          </a:xfrm>
          <a:prstGeom prst="rect">
            <a:avLst/>
          </a:prstGeom>
          <a:noFill/>
        </p:spPr>
        <p:txBody>
          <a:bodyPr wrap="none" rtlCol="0">
            <a:spAutoFit/>
          </a:bodyPr>
          <a:lstStyle/>
          <a:p>
            <a:pPr defTabSz="914400">
              <a:defRPr/>
            </a:pPr>
            <a:r>
              <a:rPr lang="en-GB" sz="2200" dirty="0">
                <a:solidFill>
                  <a:srgbClr val="002060"/>
                </a:solidFill>
                <a:latin typeface="Century Gothic" panose="020B0502020202020204" pitchFamily="34" charset="0"/>
              </a:rPr>
              <a:t>(football)</a:t>
            </a:r>
          </a:p>
          <a:p>
            <a:pPr defTabSz="914400">
              <a:defRPr/>
            </a:pPr>
            <a:r>
              <a:rPr lang="en-GB" sz="2200" dirty="0">
                <a:solidFill>
                  <a:srgbClr val="002060"/>
                </a:solidFill>
                <a:latin typeface="Century Gothic" panose="020B0502020202020204" pitchFamily="34" charset="0"/>
              </a:rPr>
              <a:t>(piano)</a:t>
            </a:r>
          </a:p>
        </p:txBody>
      </p:sp>
      <p:sp>
        <p:nvSpPr>
          <p:cNvPr id="58" name="TextBox 57">
            <a:extLst>
              <a:ext uri="{FF2B5EF4-FFF2-40B4-BE49-F238E27FC236}">
                <a16:creationId xmlns:a16="http://schemas.microsoft.com/office/drawing/2014/main" id="{0A73C12D-0C50-8EF1-8C56-29748673780F}"/>
              </a:ext>
            </a:extLst>
          </p:cNvPr>
          <p:cNvSpPr txBox="1"/>
          <p:nvPr/>
        </p:nvSpPr>
        <p:spPr>
          <a:xfrm>
            <a:off x="6296728" y="6729687"/>
            <a:ext cx="5513856" cy="830997"/>
          </a:xfrm>
          <a:prstGeom prst="rect">
            <a:avLst/>
          </a:prstGeom>
          <a:noFill/>
        </p:spPr>
        <p:txBody>
          <a:bodyPr wrap="square" rtlCol="0">
            <a:spAutoFit/>
          </a:bodyPr>
          <a:lstStyle/>
          <a:p>
            <a:pPr defTabSz="914400"/>
            <a:r>
              <a:rPr lang="en-GB" sz="2400" dirty="0" err="1">
                <a:latin typeface="Century Gothic" panose="020B0502020202020204" pitchFamily="34" charset="0"/>
              </a:rPr>
              <a:t>corde</a:t>
            </a:r>
            <a:r>
              <a:rPr lang="en-GB" sz="2400" dirty="0">
                <a:latin typeface="Century Gothic" panose="020B0502020202020204" pitchFamily="34" charset="0"/>
              </a:rPr>
              <a:t> | danse | football | piano | tennis | </a:t>
            </a:r>
            <a:r>
              <a:rPr lang="en-GB" sz="2400" dirty="0" err="1">
                <a:latin typeface="Century Gothic" panose="020B0502020202020204" pitchFamily="34" charset="0"/>
              </a:rPr>
              <a:t>vélo</a:t>
            </a:r>
            <a:r>
              <a:rPr lang="en-GB" sz="2400" dirty="0">
                <a:latin typeface="Century Gothic" panose="020B0502020202020204" pitchFamily="34" charset="0"/>
              </a:rPr>
              <a:t> | </a:t>
            </a:r>
          </a:p>
        </p:txBody>
      </p:sp>
      <p:sp>
        <p:nvSpPr>
          <p:cNvPr id="59" name="TextBox 58">
            <a:extLst>
              <a:ext uri="{FF2B5EF4-FFF2-40B4-BE49-F238E27FC236}">
                <a16:creationId xmlns:a16="http://schemas.microsoft.com/office/drawing/2014/main" id="{747BC571-4633-E703-9814-7A25657F7866}"/>
              </a:ext>
            </a:extLst>
          </p:cNvPr>
          <p:cNvSpPr txBox="1"/>
          <p:nvPr/>
        </p:nvSpPr>
        <p:spPr>
          <a:xfrm>
            <a:off x="6427861" y="7800837"/>
            <a:ext cx="5223325" cy="461665"/>
          </a:xfrm>
          <a:prstGeom prst="rect">
            <a:avLst/>
          </a:prstGeom>
          <a:noFill/>
        </p:spPr>
        <p:txBody>
          <a:bodyPr wrap="square" rtlCol="0">
            <a:spAutoFit/>
          </a:bodyPr>
          <a:lstStyle/>
          <a:p>
            <a:pPr defTabSz="914400"/>
            <a:r>
              <a:rPr lang="en-GB" sz="2400" dirty="0">
                <a:latin typeface="Century Gothic" panose="020B0502020202020204" pitchFamily="34" charset="0"/>
              </a:rPr>
              <a:t>chanter | faire | </a:t>
            </a:r>
            <a:r>
              <a:rPr lang="en-GB" sz="2400" dirty="0" err="1">
                <a:latin typeface="Century Gothic" panose="020B0502020202020204" pitchFamily="34" charset="0"/>
              </a:rPr>
              <a:t>jouer</a:t>
            </a:r>
            <a:r>
              <a:rPr lang="en-GB" sz="2400" dirty="0">
                <a:latin typeface="Century Gothic" panose="020B0502020202020204" pitchFamily="34" charset="0"/>
              </a:rPr>
              <a:t> | </a:t>
            </a:r>
            <a:r>
              <a:rPr lang="en-GB" sz="2400" dirty="0" err="1">
                <a:latin typeface="Century Gothic" panose="020B0502020202020204" pitchFamily="34" charset="0"/>
              </a:rPr>
              <a:t>nager</a:t>
            </a:r>
            <a:endParaRPr lang="en-GB" sz="2400" dirty="0">
              <a:latin typeface="Century Gothic" panose="020B0502020202020204" pitchFamily="34" charset="0"/>
            </a:endParaRPr>
          </a:p>
        </p:txBody>
      </p:sp>
      <p:pic>
        <p:nvPicPr>
          <p:cNvPr id="60" name="Picture 59" descr="A cartoon of a child with her hands on her hips&#10;&#10;Description automatically generated with medium confidence">
            <a:extLst>
              <a:ext uri="{FF2B5EF4-FFF2-40B4-BE49-F238E27FC236}">
                <a16:creationId xmlns:a16="http://schemas.microsoft.com/office/drawing/2014/main" id="{9D38555D-C990-9A54-34E0-11A7A5688203}"/>
              </a:ext>
            </a:extLst>
          </p:cNvPr>
          <p:cNvPicPr>
            <a:picLocks noChangeAspect="1"/>
          </p:cNvPicPr>
          <p:nvPr/>
        </p:nvPicPr>
        <p:blipFill rotWithShape="1">
          <a:blip r:embed="rId11">
            <a:extLst>
              <a:ext uri="{28A0092B-C50C-407E-A947-70E740481C1C}">
                <a14:useLocalDpi xmlns:a14="http://schemas.microsoft.com/office/drawing/2010/main" val="0"/>
              </a:ext>
            </a:extLst>
          </a:blip>
          <a:srcRect b="64091"/>
          <a:stretch/>
        </p:blipFill>
        <p:spPr>
          <a:xfrm>
            <a:off x="1660974" y="3001958"/>
            <a:ext cx="1512633" cy="1211409"/>
          </a:xfrm>
          <a:prstGeom prst="ellipse">
            <a:avLst/>
          </a:prstGeom>
        </p:spPr>
      </p:pic>
      <p:pic>
        <p:nvPicPr>
          <p:cNvPr id="61" name="Picture 60" descr="A cartoon of a person in a striped shirt&#10;&#10;Description automatically generated with low confidence">
            <a:extLst>
              <a:ext uri="{FF2B5EF4-FFF2-40B4-BE49-F238E27FC236}">
                <a16:creationId xmlns:a16="http://schemas.microsoft.com/office/drawing/2014/main" id="{61AEE477-C038-F7AC-2B8A-98A93DCED1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9896" y="4888028"/>
            <a:ext cx="911599" cy="1503445"/>
          </a:xfrm>
          <a:prstGeom prst="ellipse">
            <a:avLst/>
          </a:prstGeom>
        </p:spPr>
      </p:pic>
      <p:pic>
        <p:nvPicPr>
          <p:cNvPr id="62" name="Picture 61" descr="A cartoon of a child&#10;&#10;Description automatically generated with medium confidence">
            <a:extLst>
              <a:ext uri="{FF2B5EF4-FFF2-40B4-BE49-F238E27FC236}">
                <a16:creationId xmlns:a16="http://schemas.microsoft.com/office/drawing/2014/main" id="{D20D98A9-A112-ACE8-08E8-97C9FCAFE6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20368" y="4546112"/>
            <a:ext cx="933371" cy="1459708"/>
          </a:xfrm>
          <a:prstGeom prst="rect">
            <a:avLst/>
          </a:prstGeom>
        </p:spPr>
      </p:pic>
      <p:pic>
        <p:nvPicPr>
          <p:cNvPr id="63" name="Picture 62" descr="A cartoon of a person&#10;&#10;Description automatically generated">
            <a:extLst>
              <a:ext uri="{FF2B5EF4-FFF2-40B4-BE49-F238E27FC236}">
                <a16:creationId xmlns:a16="http://schemas.microsoft.com/office/drawing/2014/main" id="{E11C6CAB-9DD4-150F-237D-E282B637BABA}"/>
              </a:ext>
            </a:extLst>
          </p:cNvPr>
          <p:cNvPicPr>
            <a:picLocks noChangeAspect="1"/>
          </p:cNvPicPr>
          <p:nvPr/>
        </p:nvPicPr>
        <p:blipFill rotWithShape="1">
          <a:blip r:embed="rId14">
            <a:extLst>
              <a:ext uri="{28A0092B-C50C-407E-A947-70E740481C1C}">
                <a14:useLocalDpi xmlns:a14="http://schemas.microsoft.com/office/drawing/2010/main" val="0"/>
              </a:ext>
            </a:extLst>
          </a:blip>
          <a:srcRect b="44250"/>
          <a:stretch/>
        </p:blipFill>
        <p:spPr>
          <a:xfrm>
            <a:off x="4634531" y="6662526"/>
            <a:ext cx="1503597" cy="1369143"/>
          </a:xfrm>
          <a:prstGeom prst="ellipse">
            <a:avLst/>
          </a:prstGeom>
        </p:spPr>
      </p:pic>
      <p:pic>
        <p:nvPicPr>
          <p:cNvPr id="64" name="Picture 63" descr="A cartoon of a child&#10;&#10;Description automatically generated with medium confidence">
            <a:extLst>
              <a:ext uri="{FF2B5EF4-FFF2-40B4-BE49-F238E27FC236}">
                <a16:creationId xmlns:a16="http://schemas.microsoft.com/office/drawing/2014/main" id="{B4D97538-FEFE-6D7E-C035-FDCD0FA100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96114" y="2956533"/>
            <a:ext cx="959539" cy="974301"/>
          </a:xfrm>
          <a:prstGeom prst="ellipse">
            <a:avLst/>
          </a:prstGeom>
        </p:spPr>
      </p:pic>
      <p:pic>
        <p:nvPicPr>
          <p:cNvPr id="65" name="Picture 64" descr="A cartoon of a person in a blue dress&#10;&#10;Description automatically generated with medium confidence">
            <a:extLst>
              <a:ext uri="{FF2B5EF4-FFF2-40B4-BE49-F238E27FC236}">
                <a16:creationId xmlns:a16="http://schemas.microsoft.com/office/drawing/2014/main" id="{6BA4D287-7790-95DF-0453-9B133D3AB71B}"/>
              </a:ext>
            </a:extLst>
          </p:cNvPr>
          <p:cNvPicPr>
            <a:picLocks noChangeAspect="1"/>
          </p:cNvPicPr>
          <p:nvPr/>
        </p:nvPicPr>
        <p:blipFill rotWithShape="1">
          <a:blip r:embed="rId16">
            <a:extLst>
              <a:ext uri="{28A0092B-C50C-407E-A947-70E740481C1C}">
                <a14:useLocalDpi xmlns:a14="http://schemas.microsoft.com/office/drawing/2010/main" val="0"/>
              </a:ext>
            </a:extLst>
          </a:blip>
          <a:srcRect b="63684"/>
          <a:stretch/>
        </p:blipFill>
        <p:spPr>
          <a:xfrm>
            <a:off x="1666608" y="4700985"/>
            <a:ext cx="1417949" cy="1458670"/>
          </a:xfrm>
          <a:prstGeom prst="ellipse">
            <a:avLst/>
          </a:prstGeom>
        </p:spPr>
      </p:pic>
      <p:pic>
        <p:nvPicPr>
          <p:cNvPr id="66" name="Picture 65" descr="A cartoon of a child with his hands in his pockets&#10;&#10;Description automatically generated with medium confidence">
            <a:extLst>
              <a:ext uri="{FF2B5EF4-FFF2-40B4-BE49-F238E27FC236}">
                <a16:creationId xmlns:a16="http://schemas.microsoft.com/office/drawing/2014/main" id="{599E12DE-9233-70F2-5D93-286256326486}"/>
              </a:ext>
            </a:extLst>
          </p:cNvPr>
          <p:cNvPicPr>
            <a:picLocks noChangeAspect="1"/>
          </p:cNvPicPr>
          <p:nvPr/>
        </p:nvPicPr>
        <p:blipFill rotWithShape="1">
          <a:blip r:embed="rId17">
            <a:extLst>
              <a:ext uri="{28A0092B-C50C-407E-A947-70E740481C1C}">
                <a14:useLocalDpi xmlns:a14="http://schemas.microsoft.com/office/drawing/2010/main" val="0"/>
              </a:ext>
            </a:extLst>
          </a:blip>
          <a:srcRect b="57876"/>
          <a:stretch/>
        </p:blipFill>
        <p:spPr>
          <a:xfrm>
            <a:off x="7547524" y="4626317"/>
            <a:ext cx="1288833" cy="1229938"/>
          </a:xfrm>
          <a:prstGeom prst="ellipse">
            <a:avLst/>
          </a:prstGeom>
        </p:spPr>
      </p:pic>
      <p:pic>
        <p:nvPicPr>
          <p:cNvPr id="67" name="Picture 66" descr="A dog sitting on its hind legs&#10;&#10;Description automatically generated with low confidence">
            <a:extLst>
              <a:ext uri="{FF2B5EF4-FFF2-40B4-BE49-F238E27FC236}">
                <a16:creationId xmlns:a16="http://schemas.microsoft.com/office/drawing/2014/main" id="{E2872050-F29E-1E21-0387-547E6BC3396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50663" y="6774819"/>
            <a:ext cx="935375" cy="1503445"/>
          </a:xfrm>
          <a:prstGeom prst="rect">
            <a:avLst/>
          </a:prstGeom>
        </p:spPr>
      </p:pic>
      <p:pic>
        <p:nvPicPr>
          <p:cNvPr id="68" name="Picture 67" descr="A cartoon of a person with his hands in his pockets&#10;&#10;Description automatically generated with medium confidence">
            <a:extLst>
              <a:ext uri="{FF2B5EF4-FFF2-40B4-BE49-F238E27FC236}">
                <a16:creationId xmlns:a16="http://schemas.microsoft.com/office/drawing/2014/main" id="{27195A43-5038-6982-7A5C-1BD982F451E6}"/>
              </a:ext>
            </a:extLst>
          </p:cNvPr>
          <p:cNvPicPr>
            <a:picLocks noChangeAspect="1"/>
          </p:cNvPicPr>
          <p:nvPr/>
        </p:nvPicPr>
        <p:blipFill rotWithShape="1">
          <a:blip r:embed="rId19">
            <a:extLst>
              <a:ext uri="{28A0092B-C50C-407E-A947-70E740481C1C}">
                <a14:useLocalDpi xmlns:a14="http://schemas.microsoft.com/office/drawing/2010/main" val="0"/>
              </a:ext>
            </a:extLst>
          </a:blip>
          <a:srcRect b="62245"/>
          <a:stretch/>
        </p:blipFill>
        <p:spPr>
          <a:xfrm>
            <a:off x="4923584" y="2857353"/>
            <a:ext cx="1199181" cy="1269619"/>
          </a:xfrm>
          <a:prstGeom prst="ellipse">
            <a:avLst/>
          </a:prstGeom>
        </p:spPr>
      </p:pic>
      <p:pic>
        <p:nvPicPr>
          <p:cNvPr id="69" name="Picture 68" descr="A cartoon of a child&#10;&#10;Description automatically generated with medium confidence">
            <a:extLst>
              <a:ext uri="{FF2B5EF4-FFF2-40B4-BE49-F238E27FC236}">
                <a16:creationId xmlns:a16="http://schemas.microsoft.com/office/drawing/2014/main" id="{81128912-CFE2-70EB-7237-A0DEE08FCE91}"/>
              </a:ext>
            </a:extLst>
          </p:cNvPr>
          <p:cNvPicPr>
            <a:picLocks noChangeAspect="1"/>
          </p:cNvPicPr>
          <p:nvPr/>
        </p:nvPicPr>
        <p:blipFill rotWithShape="1">
          <a:blip r:embed="rId20">
            <a:extLst>
              <a:ext uri="{28A0092B-C50C-407E-A947-70E740481C1C}">
                <a14:useLocalDpi xmlns:a14="http://schemas.microsoft.com/office/drawing/2010/main" val="0"/>
              </a:ext>
            </a:extLst>
          </a:blip>
          <a:srcRect b="45558"/>
          <a:stretch/>
        </p:blipFill>
        <p:spPr>
          <a:xfrm>
            <a:off x="10150180" y="2967021"/>
            <a:ext cx="1102578" cy="1008850"/>
          </a:xfrm>
          <a:prstGeom prst="ellipse">
            <a:avLst/>
          </a:prstGeom>
        </p:spPr>
      </p:pic>
      <p:grpSp>
        <p:nvGrpSpPr>
          <p:cNvPr id="70" name="Group 69">
            <a:extLst>
              <a:ext uri="{FF2B5EF4-FFF2-40B4-BE49-F238E27FC236}">
                <a16:creationId xmlns:a16="http://schemas.microsoft.com/office/drawing/2014/main" id="{B0B52820-5DF2-2AF9-5384-7E15136A8EAD}"/>
              </a:ext>
            </a:extLst>
          </p:cNvPr>
          <p:cNvGrpSpPr/>
          <p:nvPr/>
        </p:nvGrpSpPr>
        <p:grpSpPr>
          <a:xfrm>
            <a:off x="356757" y="1272611"/>
            <a:ext cx="2161593" cy="852090"/>
            <a:chOff x="-3202503" y="7519765"/>
            <a:chExt cx="2161593" cy="852090"/>
          </a:xfrm>
        </p:grpSpPr>
        <p:sp>
          <p:nvSpPr>
            <p:cNvPr id="71" name="Title 1">
              <a:extLst>
                <a:ext uri="{FF2B5EF4-FFF2-40B4-BE49-F238E27FC236}">
                  <a16:creationId xmlns:a16="http://schemas.microsoft.com/office/drawing/2014/main" id="{F25A162C-A4B7-8990-C977-0AE5445484AC}"/>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72" name="Picture 71" descr="A pink and white circle with a megaphone in the middle&#10;&#10;Description automatically generated with low confidence">
              <a:extLst>
                <a:ext uri="{FF2B5EF4-FFF2-40B4-BE49-F238E27FC236}">
                  <a16:creationId xmlns:a16="http://schemas.microsoft.com/office/drawing/2014/main" id="{5F7CBB82-BEC6-A3D6-E032-4A7C9A61DB7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73" name="TextBox 72">
            <a:extLst>
              <a:ext uri="{FF2B5EF4-FFF2-40B4-BE49-F238E27FC236}">
                <a16:creationId xmlns:a16="http://schemas.microsoft.com/office/drawing/2014/main" id="{759622A7-E4B7-91F0-C9F7-2B1888AD34AE}"/>
              </a:ext>
            </a:extLst>
          </p:cNvPr>
          <p:cNvSpPr txBox="1"/>
          <p:nvPr/>
        </p:nvSpPr>
        <p:spPr>
          <a:xfrm>
            <a:off x="2496426" y="1374652"/>
            <a:ext cx="8739066" cy="496418"/>
          </a:xfrm>
          <a:prstGeom prst="rect">
            <a:avLst/>
          </a:prstGeom>
          <a:noFill/>
        </p:spPr>
        <p:txBody>
          <a:bodyPr wrap="square" rtlCol="0">
            <a:spAutoFit/>
          </a:bodyPr>
          <a:lstStyle/>
          <a:p>
            <a:pPr>
              <a:defRPr/>
            </a:pPr>
            <a:r>
              <a:rPr kumimoji="0" lang="fr-FR"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Parle en français.  Pose des questions.</a:t>
            </a:r>
          </a:p>
        </p:txBody>
      </p:sp>
    </p:spTree>
    <p:extLst>
      <p:ext uri="{BB962C8B-B14F-4D97-AF65-F5344CB8AC3E}">
        <p14:creationId xmlns:p14="http://schemas.microsoft.com/office/powerpoint/2010/main" val="2733424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EE0D3100-1BE2-488B-8C2C-57ECF07DD2AD}"/>
              </a:ext>
            </a:extLst>
          </p:cNvPr>
          <p:cNvSpPr/>
          <p:nvPr/>
        </p:nvSpPr>
        <p:spPr>
          <a:xfrm>
            <a:off x="290452" y="7209427"/>
            <a:ext cx="4080380" cy="4278904"/>
          </a:xfrm>
          <a:prstGeom prst="rect">
            <a:avLst/>
          </a:prstGeom>
          <a:solidFill>
            <a:srgbClr val="EF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5821122"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585912" y="303726"/>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8</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D7AE823-7DF9-02B0-9DFF-D82486244F15}"/>
              </a:ext>
            </a:extLst>
          </p:cNvPr>
          <p:cNvPicPr>
            <a:picLocks noChangeAspect="1"/>
          </p:cNvPicPr>
          <p:nvPr/>
        </p:nvPicPr>
        <p:blipFill>
          <a:blip r:embed="rId3"/>
          <a:stretch>
            <a:fillRect/>
          </a:stretch>
        </p:blipFill>
        <p:spPr>
          <a:xfrm>
            <a:off x="164869" y="4346857"/>
            <a:ext cx="2274005" cy="859611"/>
          </a:xfrm>
          <a:prstGeom prst="rect">
            <a:avLst/>
          </a:prstGeom>
        </p:spPr>
      </p:pic>
      <p:sp>
        <p:nvSpPr>
          <p:cNvPr id="6" name="Rectangle: Rounded Corners 5">
            <a:extLst>
              <a:ext uri="{FF2B5EF4-FFF2-40B4-BE49-F238E27FC236}">
                <a16:creationId xmlns:a16="http://schemas.microsoft.com/office/drawing/2014/main" id="{5F5E173E-BC1B-0D1A-176B-4B0357C485B9}"/>
              </a:ext>
            </a:extLst>
          </p:cNvPr>
          <p:cNvSpPr/>
          <p:nvPr/>
        </p:nvSpPr>
        <p:spPr>
          <a:xfrm>
            <a:off x="361941" y="1173246"/>
            <a:ext cx="2469363"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B3FD316-B890-887C-C8FB-DD67783608C0}"/>
              </a:ext>
            </a:extLst>
          </p:cNvPr>
          <p:cNvGrpSpPr/>
          <p:nvPr/>
        </p:nvGrpSpPr>
        <p:grpSpPr>
          <a:xfrm>
            <a:off x="8967738" y="892965"/>
            <a:ext cx="3070638" cy="2306627"/>
            <a:chOff x="4876029" y="582476"/>
            <a:chExt cx="1871170" cy="1405601"/>
          </a:xfrm>
        </p:grpSpPr>
        <p:grpSp>
          <p:nvGrpSpPr>
            <p:cNvPr id="9" name="Group 8">
              <a:extLst>
                <a:ext uri="{FF2B5EF4-FFF2-40B4-BE49-F238E27FC236}">
                  <a16:creationId xmlns:a16="http://schemas.microsoft.com/office/drawing/2014/main" id="{4FA1A4E9-F185-3512-AE6F-56831A22092E}"/>
                </a:ext>
              </a:extLst>
            </p:cNvPr>
            <p:cNvGrpSpPr/>
            <p:nvPr/>
          </p:nvGrpSpPr>
          <p:grpSpPr>
            <a:xfrm>
              <a:off x="4876029" y="582476"/>
              <a:ext cx="1822690" cy="1405601"/>
              <a:chOff x="4310576" y="875609"/>
              <a:chExt cx="2558030" cy="1902363"/>
            </a:xfrm>
          </p:grpSpPr>
          <p:sp>
            <p:nvSpPr>
              <p:cNvPr id="16" name="Rectangle 15">
                <a:extLst>
                  <a:ext uri="{FF2B5EF4-FFF2-40B4-BE49-F238E27FC236}">
                    <a16:creationId xmlns:a16="http://schemas.microsoft.com/office/drawing/2014/main" id="{B38DD780-6AD2-F850-2801-72F290D82D76}"/>
                  </a:ext>
                </a:extLst>
              </p:cNvPr>
              <p:cNvSpPr/>
              <p:nvPr/>
            </p:nvSpPr>
            <p:spPr>
              <a:xfrm>
                <a:off x="4318195" y="953424"/>
                <a:ext cx="2539805" cy="182454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65236645-3A07-B444-02A9-024C0D74483D}"/>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12" name="Rectangle 11">
              <a:extLst>
                <a:ext uri="{FF2B5EF4-FFF2-40B4-BE49-F238E27FC236}">
                  <a16:creationId xmlns:a16="http://schemas.microsoft.com/office/drawing/2014/main" id="{31F3E780-0666-5809-62F1-13966E577D18}"/>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C1493D7-3735-7E50-52A6-54CF7A4C3ABD}"/>
                </a:ext>
              </a:extLst>
            </p:cNvPr>
            <p:cNvSpPr txBox="1"/>
            <p:nvPr/>
          </p:nvSpPr>
          <p:spPr>
            <a:xfrm>
              <a:off x="5162251" y="1002599"/>
              <a:ext cx="1584948" cy="5626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Talking about preparing for a picnic at the beach</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8AF18E-7169-923C-9401-DD4A6509D2DC}"/>
                </a:ext>
              </a:extLst>
            </p:cNvPr>
            <p:cNvSpPr/>
            <p:nvPr/>
          </p:nvSpPr>
          <p:spPr>
            <a:xfrm>
              <a:off x="4961589" y="1565455"/>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BB24314-9F14-7168-59DA-4E76B3BCCE4B}"/>
                </a:ext>
              </a:extLst>
            </p:cNvPr>
            <p:cNvSpPr txBox="1"/>
            <p:nvPr/>
          </p:nvSpPr>
          <p:spPr>
            <a:xfrm>
              <a:off x="5121241" y="1531848"/>
              <a:ext cx="1575350" cy="3938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Using the partitive – </a:t>
              </a:r>
              <a:r>
                <a:rPr kumimoji="0" lang="en-GB"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du, de la, de l’, des</a:t>
              </a:r>
              <a:endPar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pic>
        <p:nvPicPr>
          <p:cNvPr id="18" name="Picture 17">
            <a:extLst>
              <a:ext uri="{FF2B5EF4-FFF2-40B4-BE49-F238E27FC236}">
                <a16:creationId xmlns:a16="http://schemas.microsoft.com/office/drawing/2014/main" id="{250EF1B4-6E3D-F738-6D67-8E7D960B7521}"/>
              </a:ext>
            </a:extLst>
          </p:cNvPr>
          <p:cNvPicPr>
            <a:picLocks noChangeAspect="1"/>
          </p:cNvPicPr>
          <p:nvPr/>
        </p:nvPicPr>
        <p:blipFill>
          <a:blip r:embed="rId4"/>
          <a:stretch>
            <a:fillRect/>
          </a:stretch>
        </p:blipFill>
        <p:spPr>
          <a:xfrm>
            <a:off x="456691" y="1233876"/>
            <a:ext cx="2268011" cy="547129"/>
          </a:xfrm>
          <a:prstGeom prst="rect">
            <a:avLst/>
          </a:prstGeom>
        </p:spPr>
      </p:pic>
      <p:graphicFrame>
        <p:nvGraphicFramePr>
          <p:cNvPr id="19" name="Table 51">
            <a:extLst>
              <a:ext uri="{FF2B5EF4-FFF2-40B4-BE49-F238E27FC236}">
                <a16:creationId xmlns:a16="http://schemas.microsoft.com/office/drawing/2014/main" id="{836B7312-00B9-122F-9D6D-8CF624E52859}"/>
              </a:ext>
            </a:extLst>
          </p:cNvPr>
          <p:cNvGraphicFramePr>
            <a:graphicFrameLocks noGrp="1"/>
          </p:cNvGraphicFramePr>
          <p:nvPr>
            <p:extLst>
              <p:ext uri="{D42A27DB-BD31-4B8C-83A1-F6EECF244321}">
                <p14:modId xmlns:p14="http://schemas.microsoft.com/office/powerpoint/2010/main" val="167576713"/>
              </p:ext>
            </p:extLst>
          </p:nvPr>
        </p:nvGraphicFramePr>
        <p:xfrm>
          <a:off x="346682" y="5210885"/>
          <a:ext cx="11498635" cy="1786665"/>
        </p:xfrm>
        <a:graphic>
          <a:graphicData uri="http://schemas.openxmlformats.org/drawingml/2006/table">
            <a:tbl>
              <a:tblPr firstRow="1" bandRow="1">
                <a:tableStyleId>{5940675A-B579-460E-94D1-54222C63F5DA}</a:tableStyleId>
              </a:tblPr>
              <a:tblGrid>
                <a:gridCol w="1840052">
                  <a:extLst>
                    <a:ext uri="{9D8B030D-6E8A-4147-A177-3AD203B41FA5}">
                      <a16:colId xmlns:a16="http://schemas.microsoft.com/office/drawing/2014/main" val="1010301301"/>
                    </a:ext>
                  </a:extLst>
                </a:gridCol>
                <a:gridCol w="1755711">
                  <a:extLst>
                    <a:ext uri="{9D8B030D-6E8A-4147-A177-3AD203B41FA5}">
                      <a16:colId xmlns:a16="http://schemas.microsoft.com/office/drawing/2014/main" val="3275482453"/>
                    </a:ext>
                  </a:extLst>
                </a:gridCol>
                <a:gridCol w="1695230">
                  <a:extLst>
                    <a:ext uri="{9D8B030D-6E8A-4147-A177-3AD203B41FA5}">
                      <a16:colId xmlns:a16="http://schemas.microsoft.com/office/drawing/2014/main" val="1042213141"/>
                    </a:ext>
                  </a:extLst>
                </a:gridCol>
                <a:gridCol w="2069214">
                  <a:extLst>
                    <a:ext uri="{9D8B030D-6E8A-4147-A177-3AD203B41FA5}">
                      <a16:colId xmlns:a16="http://schemas.microsoft.com/office/drawing/2014/main" val="325198712"/>
                    </a:ext>
                  </a:extLst>
                </a:gridCol>
                <a:gridCol w="2069214">
                  <a:extLst>
                    <a:ext uri="{9D8B030D-6E8A-4147-A177-3AD203B41FA5}">
                      <a16:colId xmlns:a16="http://schemas.microsoft.com/office/drawing/2014/main" val="3126533748"/>
                    </a:ext>
                  </a:extLst>
                </a:gridCol>
                <a:gridCol w="2069214">
                  <a:extLst>
                    <a:ext uri="{9D8B030D-6E8A-4147-A177-3AD203B41FA5}">
                      <a16:colId xmlns:a16="http://schemas.microsoft.com/office/drawing/2014/main" val="1735501189"/>
                    </a:ext>
                  </a:extLst>
                </a:gridCol>
              </a:tblGrid>
              <a:tr h="595555">
                <a:tc>
                  <a:txBody>
                    <a:bodyPr/>
                    <a:lstStyle/>
                    <a:p>
                      <a:r>
                        <a:rPr lang="en-GB" sz="2000" dirty="0">
                          <a:latin typeface="Century Gothic" panose="020B0502020202020204" pitchFamily="34" charset="0"/>
                        </a:rPr>
                        <a:t>je </a:t>
                      </a:r>
                      <a:r>
                        <a:rPr lang="en-GB" sz="2000" dirty="0" err="1">
                          <a:latin typeface="Century Gothic" panose="020B0502020202020204" pitchFamily="34" charset="0"/>
                        </a:rPr>
                        <a:t>voudrais</a:t>
                      </a:r>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000" dirty="0" err="1">
                          <a:latin typeface="Century Gothic" panose="020B0502020202020204" pitchFamily="34" charset="0"/>
                        </a:rPr>
                        <a:t>tu</a:t>
                      </a:r>
                      <a:r>
                        <a:rPr lang="en-GB" sz="2000" dirty="0">
                          <a:latin typeface="Century Gothic" panose="020B0502020202020204" pitchFamily="34" charset="0"/>
                        </a:rPr>
                        <a:t> </a:t>
                      </a:r>
                      <a:r>
                        <a:rPr lang="en-GB" sz="2000" dirty="0" err="1">
                          <a:latin typeface="Century Gothic" panose="020B0502020202020204" pitchFamily="34" charset="0"/>
                        </a:rPr>
                        <a:t>voudrais</a:t>
                      </a:r>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000" dirty="0">
                          <a:latin typeface="Century Gothic" panose="020B0502020202020204" pitchFamily="34" charset="0"/>
                        </a:rPr>
                        <a:t>il/</a:t>
                      </a:r>
                      <a:r>
                        <a:rPr lang="en-GB" sz="2000" dirty="0" err="1">
                          <a:latin typeface="Century Gothic" panose="020B0502020202020204" pitchFamily="34" charset="0"/>
                        </a:rPr>
                        <a:t>elle</a:t>
                      </a:r>
                      <a:r>
                        <a:rPr lang="en-GB" sz="2000" dirty="0">
                          <a:latin typeface="Century Gothic" panose="020B0502020202020204" pitchFamily="34" charset="0"/>
                        </a:rPr>
                        <a:t> </a:t>
                      </a:r>
                      <a:r>
                        <a:rPr lang="en-GB" sz="2000" dirty="0" err="1">
                          <a:latin typeface="Century Gothic" panose="020B0502020202020204" pitchFamily="34" charset="0"/>
                        </a:rPr>
                        <a:t>voudrait</a:t>
                      </a:r>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595555">
                <a:tc>
                  <a:txBody>
                    <a:bodyPr/>
                    <a:lstStyle/>
                    <a:p>
                      <a:r>
                        <a:rPr lang="en-GB" sz="2000" dirty="0">
                          <a:latin typeface="Century Gothic" panose="020B0502020202020204" pitchFamily="34" charset="0"/>
                        </a:rPr>
                        <a:t>le </a:t>
                      </a:r>
                      <a:r>
                        <a:rPr lang="en-GB" sz="2000" dirty="0" err="1">
                          <a:latin typeface="Century Gothic" panose="020B0502020202020204" pitchFamily="34" charset="0"/>
                        </a:rPr>
                        <a:t>chocolat</a:t>
                      </a:r>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000" dirty="0" err="1">
                          <a:latin typeface="Century Gothic" panose="020B0502020202020204" pitchFamily="34" charset="0"/>
                        </a:rPr>
                        <a:t>l’eau</a:t>
                      </a:r>
                      <a:r>
                        <a:rPr lang="en-GB" sz="2000" dirty="0">
                          <a:latin typeface="Century Gothic" panose="020B0502020202020204" pitchFamily="34" charset="0"/>
                        </a:rPr>
                        <a:t> (f)</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000" dirty="0">
                          <a:latin typeface="Century Gothic" panose="020B0502020202020204" pitchFamily="34" charset="0"/>
                        </a:rPr>
                        <a:t>le fromage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289384739"/>
                  </a:ext>
                </a:extLst>
              </a:tr>
              <a:tr h="595555">
                <a:tc>
                  <a:txBody>
                    <a:bodyPr/>
                    <a:lstStyle/>
                    <a:p>
                      <a:r>
                        <a:rPr lang="en-GB" sz="2000" dirty="0">
                          <a:latin typeface="Century Gothic" panose="020B0502020202020204" pitchFamily="34" charset="0"/>
                        </a:rPr>
                        <a:t>la glace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000" dirty="0">
                          <a:latin typeface="Century Gothic" panose="020B0502020202020204" pitchFamily="34" charset="0"/>
                        </a:rPr>
                        <a:t>le jus</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000" dirty="0">
                          <a:latin typeface="Century Gothic" panose="020B0502020202020204" pitchFamily="34" charset="0"/>
                        </a:rPr>
                        <a:t>la pizza</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683825145"/>
                  </a:ext>
                </a:extLst>
              </a:tr>
            </a:tbl>
          </a:graphicData>
        </a:graphic>
      </p:graphicFrame>
      <p:sp>
        <p:nvSpPr>
          <p:cNvPr id="20" name="TextBox 19">
            <a:extLst>
              <a:ext uri="{FF2B5EF4-FFF2-40B4-BE49-F238E27FC236}">
                <a16:creationId xmlns:a16="http://schemas.microsoft.com/office/drawing/2014/main" id="{B55DAEC0-D71B-B384-FA59-E2BB967FE734}"/>
              </a:ext>
            </a:extLst>
          </p:cNvPr>
          <p:cNvSpPr txBox="1"/>
          <p:nvPr/>
        </p:nvSpPr>
        <p:spPr>
          <a:xfrm>
            <a:off x="2421935" y="4443352"/>
            <a:ext cx="670247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 </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2" name="Rectangle: Rounded Corners 21">
            <a:extLst>
              <a:ext uri="{FF2B5EF4-FFF2-40B4-BE49-F238E27FC236}">
                <a16:creationId xmlns:a16="http://schemas.microsoft.com/office/drawing/2014/main" id="{38A2B9A7-91E4-EBA8-DD59-872538DAEBFB}"/>
              </a:ext>
            </a:extLst>
          </p:cNvPr>
          <p:cNvSpPr/>
          <p:nvPr/>
        </p:nvSpPr>
        <p:spPr>
          <a:xfrm>
            <a:off x="314451" y="11675007"/>
            <a:ext cx="11723927" cy="3976981"/>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9D70C40E-AC04-84CA-27D1-F08D5AEB473B}"/>
              </a:ext>
            </a:extLst>
          </p:cNvPr>
          <p:cNvSpPr txBox="1">
            <a:spLocks/>
          </p:cNvSpPr>
          <p:nvPr/>
        </p:nvSpPr>
        <p:spPr>
          <a:xfrm>
            <a:off x="9921335" y="11902155"/>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24" name="Google Shape;170;p8" descr="Jigsaw, Puzzle, Piece, Game, Concept, Solution">
            <a:extLst>
              <a:ext uri="{FF2B5EF4-FFF2-40B4-BE49-F238E27FC236}">
                <a16:creationId xmlns:a16="http://schemas.microsoft.com/office/drawing/2014/main" id="{0BEBA29E-E201-21D1-D4C1-7CF9FE276877}"/>
              </a:ext>
            </a:extLst>
          </p:cNvPr>
          <p:cNvPicPr preferRelativeResize="0"/>
          <p:nvPr/>
        </p:nvPicPr>
        <p:blipFill rotWithShape="1">
          <a:blip r:embed="rId5">
            <a:alphaModFix/>
          </a:blip>
          <a:srcRect/>
          <a:stretch/>
        </p:blipFill>
        <p:spPr>
          <a:xfrm>
            <a:off x="9638998" y="11743220"/>
            <a:ext cx="564673" cy="593358"/>
          </a:xfrm>
          <a:prstGeom prst="rect">
            <a:avLst/>
          </a:prstGeom>
          <a:noFill/>
          <a:ln>
            <a:noFill/>
          </a:ln>
        </p:spPr>
      </p:pic>
      <p:sp>
        <p:nvSpPr>
          <p:cNvPr id="25" name="Title 1">
            <a:extLst>
              <a:ext uri="{FF2B5EF4-FFF2-40B4-BE49-F238E27FC236}">
                <a16:creationId xmlns:a16="http://schemas.microsoft.com/office/drawing/2014/main" id="{801B0EB1-7E3E-B1C8-01EA-FB803ADF6E55}"/>
              </a:ext>
            </a:extLst>
          </p:cNvPr>
          <p:cNvSpPr txBox="1">
            <a:spLocks/>
          </p:cNvSpPr>
          <p:nvPr/>
        </p:nvSpPr>
        <p:spPr>
          <a:xfrm>
            <a:off x="504807" y="11722267"/>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a:solidFill>
                  <a:schemeClr val="tx1">
                    <a:lumMod val="65000"/>
                    <a:lumOff val="35000"/>
                  </a:schemeClr>
                </a:solidFill>
                <a:latin typeface="Century Gothic" panose="020B0502020202020204" pitchFamily="34" charset="0"/>
                <a:ea typeface="Century Gothic"/>
              </a:rPr>
              <a:t>The partitive article </a:t>
            </a:r>
            <a:r>
              <a:rPr lang="en-GB" sz="2400" spc="-1" dirty="0">
                <a:solidFill>
                  <a:schemeClr val="tx1">
                    <a:lumMod val="65000"/>
                    <a:lumOff val="35000"/>
                  </a:schemeClr>
                </a:solidFill>
                <a:latin typeface="Century Gothic" panose="020B0502020202020204" pitchFamily="34" charset="0"/>
                <a:ea typeface="Century Gothic"/>
              </a:rPr>
              <a:t>(du, de la, de l’, des)</a:t>
            </a:r>
            <a:endParaRPr lang="en-GB" sz="2400" dirty="0">
              <a:solidFill>
                <a:schemeClr val="tx1">
                  <a:lumMod val="65000"/>
                  <a:lumOff val="35000"/>
                </a:schemeClr>
              </a:solidFill>
            </a:endParaRPr>
          </a:p>
        </p:txBody>
      </p:sp>
      <p:sp>
        <p:nvSpPr>
          <p:cNvPr id="26" name="Rectangle 25">
            <a:extLst>
              <a:ext uri="{FF2B5EF4-FFF2-40B4-BE49-F238E27FC236}">
                <a16:creationId xmlns:a16="http://schemas.microsoft.com/office/drawing/2014/main" id="{D5494EB7-AA7B-168C-87FE-182E8DCFF2B3}"/>
              </a:ext>
            </a:extLst>
          </p:cNvPr>
          <p:cNvSpPr/>
          <p:nvPr/>
        </p:nvSpPr>
        <p:spPr>
          <a:xfrm>
            <a:off x="594125" y="13023630"/>
            <a:ext cx="2876439"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 cheese</a:t>
            </a:r>
            <a:endParaRPr lang="en-GB" sz="2400" dirty="0">
              <a:solidFill>
                <a:schemeClr val="tx1">
                  <a:lumMod val="65000"/>
                  <a:lumOff val="35000"/>
                </a:schemeClr>
              </a:solidFill>
            </a:endParaRPr>
          </a:p>
        </p:txBody>
      </p:sp>
      <p:sp>
        <p:nvSpPr>
          <p:cNvPr id="27" name="Google Shape;433;p6">
            <a:extLst>
              <a:ext uri="{FF2B5EF4-FFF2-40B4-BE49-F238E27FC236}">
                <a16:creationId xmlns:a16="http://schemas.microsoft.com/office/drawing/2014/main" id="{7E0585F6-67DF-FA84-128C-7361D98CBC44}"/>
              </a:ext>
            </a:extLst>
          </p:cNvPr>
          <p:cNvSpPr txBox="1"/>
          <p:nvPr/>
        </p:nvSpPr>
        <p:spPr>
          <a:xfrm>
            <a:off x="247588" y="13016612"/>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28" name="Rectangle: Rounded Corners 27">
            <a:extLst>
              <a:ext uri="{FF2B5EF4-FFF2-40B4-BE49-F238E27FC236}">
                <a16:creationId xmlns:a16="http://schemas.microsoft.com/office/drawing/2014/main" id="{41EDBE77-A0C1-942A-AF1B-809B103E452A}"/>
              </a:ext>
            </a:extLst>
          </p:cNvPr>
          <p:cNvSpPr/>
          <p:nvPr/>
        </p:nvSpPr>
        <p:spPr>
          <a:xfrm>
            <a:off x="471265" y="12589022"/>
            <a:ext cx="1977892" cy="45926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9" name="TextBox 28">
            <a:extLst>
              <a:ext uri="{FF2B5EF4-FFF2-40B4-BE49-F238E27FC236}">
                <a16:creationId xmlns:a16="http://schemas.microsoft.com/office/drawing/2014/main" id="{BB7FE12B-D2A6-FEB7-325F-343E6F3B6FE9}"/>
              </a:ext>
            </a:extLst>
          </p:cNvPr>
          <p:cNvSpPr txBox="1"/>
          <p:nvPr/>
        </p:nvSpPr>
        <p:spPr>
          <a:xfrm>
            <a:off x="504807" y="12579606"/>
            <a:ext cx="19778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le </a:t>
            </a:r>
            <a:r>
              <a:rPr lang="en-GB" sz="2400" kern="0" dirty="0">
                <a:solidFill>
                  <a:schemeClr val="bg2">
                    <a:lumMod val="25000"/>
                  </a:schemeClr>
                </a:solidFill>
                <a:latin typeface="Century Gothic" panose="020F0302020204030204"/>
              </a:rPr>
              <a:t>fromage</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30" name="Speech Bubble: Rectangle with Corners Rounded 29">
            <a:extLst>
              <a:ext uri="{FF2B5EF4-FFF2-40B4-BE49-F238E27FC236}">
                <a16:creationId xmlns:a16="http://schemas.microsoft.com/office/drawing/2014/main" id="{4B6FE3B4-8402-6FB1-C247-3FF3F83A851A}"/>
              </a:ext>
            </a:extLst>
          </p:cNvPr>
          <p:cNvSpPr/>
          <p:nvPr/>
        </p:nvSpPr>
        <p:spPr>
          <a:xfrm>
            <a:off x="8210121" y="12455927"/>
            <a:ext cx="2679631" cy="786218"/>
          </a:xfrm>
          <a:prstGeom prst="wedgeRoundRectCallout">
            <a:avLst>
              <a:gd name="adj1" fmla="val -54901"/>
              <a:gd name="adj2" fmla="val 22147"/>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These are called </a:t>
            </a:r>
            <a:r>
              <a:rPr lang="en-GB" sz="2000" b="1" dirty="0">
                <a:solidFill>
                  <a:schemeClr val="tx1"/>
                </a:solidFill>
                <a:latin typeface="Century Gothic" panose="020B0502020202020204" pitchFamily="34" charset="0"/>
              </a:rPr>
              <a:t>‘definite articles</a:t>
            </a:r>
            <a:r>
              <a:rPr lang="en-GB" sz="2000" dirty="0">
                <a:solidFill>
                  <a:schemeClr val="tx1"/>
                </a:solidFill>
                <a:latin typeface="Century Gothic" panose="020B0502020202020204" pitchFamily="34" charset="0"/>
              </a:rPr>
              <a:t>’</a:t>
            </a:r>
            <a:endParaRPr lang="en-GB" sz="2000" dirty="0">
              <a:solidFill>
                <a:schemeClr val="tx1"/>
              </a:solidFill>
              <a:latin typeface="Century Gothic" panose="020F0302020204030204"/>
            </a:endParaRPr>
          </a:p>
        </p:txBody>
      </p:sp>
      <p:sp>
        <p:nvSpPr>
          <p:cNvPr id="31" name="Rectangle 30">
            <a:extLst>
              <a:ext uri="{FF2B5EF4-FFF2-40B4-BE49-F238E27FC236}">
                <a16:creationId xmlns:a16="http://schemas.microsoft.com/office/drawing/2014/main" id="{6061B429-0828-FB77-3851-6392836B221E}"/>
              </a:ext>
            </a:extLst>
          </p:cNvPr>
          <p:cNvSpPr/>
          <p:nvPr/>
        </p:nvSpPr>
        <p:spPr>
          <a:xfrm>
            <a:off x="3438976" y="12948757"/>
            <a:ext cx="4228135"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 pizza</a:t>
            </a:r>
            <a:endParaRPr lang="en-GB" sz="2400" dirty="0">
              <a:solidFill>
                <a:schemeClr val="tx1">
                  <a:lumMod val="65000"/>
                  <a:lumOff val="35000"/>
                </a:schemeClr>
              </a:solidFill>
            </a:endParaRPr>
          </a:p>
        </p:txBody>
      </p:sp>
      <p:sp>
        <p:nvSpPr>
          <p:cNvPr id="32" name="Google Shape;433;p6">
            <a:extLst>
              <a:ext uri="{FF2B5EF4-FFF2-40B4-BE49-F238E27FC236}">
                <a16:creationId xmlns:a16="http://schemas.microsoft.com/office/drawing/2014/main" id="{6C44E0AE-9331-1738-B825-F47DA099EADD}"/>
              </a:ext>
            </a:extLst>
          </p:cNvPr>
          <p:cNvSpPr txBox="1"/>
          <p:nvPr/>
        </p:nvSpPr>
        <p:spPr>
          <a:xfrm>
            <a:off x="3092439" y="12941739"/>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33" name="Rectangle: Rounded Corners 32">
            <a:extLst>
              <a:ext uri="{FF2B5EF4-FFF2-40B4-BE49-F238E27FC236}">
                <a16:creationId xmlns:a16="http://schemas.microsoft.com/office/drawing/2014/main" id="{45726184-AA96-3136-6E6C-B7B3FDA89B21}"/>
              </a:ext>
            </a:extLst>
          </p:cNvPr>
          <p:cNvSpPr/>
          <p:nvPr/>
        </p:nvSpPr>
        <p:spPr>
          <a:xfrm>
            <a:off x="3186731" y="12589169"/>
            <a:ext cx="1595448" cy="41423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4" name="TextBox 33">
            <a:extLst>
              <a:ext uri="{FF2B5EF4-FFF2-40B4-BE49-F238E27FC236}">
                <a16:creationId xmlns:a16="http://schemas.microsoft.com/office/drawing/2014/main" id="{2A6EFF22-2798-5327-A888-9D1B7A76F68C}"/>
              </a:ext>
            </a:extLst>
          </p:cNvPr>
          <p:cNvSpPr txBox="1"/>
          <p:nvPr/>
        </p:nvSpPr>
        <p:spPr>
          <a:xfrm>
            <a:off x="3186701" y="12541734"/>
            <a:ext cx="15286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la </a:t>
            </a:r>
            <a:r>
              <a:rPr lang="en-GB" sz="2400" kern="0" dirty="0">
                <a:solidFill>
                  <a:schemeClr val="bg2">
                    <a:lumMod val="25000"/>
                  </a:schemeClr>
                </a:solidFill>
                <a:latin typeface="Century Gothic" panose="020F0302020204030204"/>
              </a:rPr>
              <a:t>pizza</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35" name="Rectangle 34">
            <a:extLst>
              <a:ext uri="{FF2B5EF4-FFF2-40B4-BE49-F238E27FC236}">
                <a16:creationId xmlns:a16="http://schemas.microsoft.com/office/drawing/2014/main" id="{25AA9265-C5B5-8962-A92E-BF14C60D0DD6}"/>
              </a:ext>
            </a:extLst>
          </p:cNvPr>
          <p:cNvSpPr/>
          <p:nvPr/>
        </p:nvSpPr>
        <p:spPr>
          <a:xfrm>
            <a:off x="473170" y="12096137"/>
            <a:ext cx="906444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To words for ‘the’ and ‘a’ are called articles:</a:t>
            </a:r>
            <a:endParaRPr lang="en-GB" sz="2400" b="1" dirty="0">
              <a:solidFill>
                <a:schemeClr val="tx1">
                  <a:lumMod val="65000"/>
                  <a:lumOff val="35000"/>
                </a:schemeClr>
              </a:solidFill>
            </a:endParaRPr>
          </a:p>
        </p:txBody>
      </p:sp>
      <p:pic>
        <p:nvPicPr>
          <p:cNvPr id="38" name="Picture 37">
            <a:extLst>
              <a:ext uri="{FF2B5EF4-FFF2-40B4-BE49-F238E27FC236}">
                <a16:creationId xmlns:a16="http://schemas.microsoft.com/office/drawing/2014/main" id="{FD4B983E-BF6A-D120-2015-B59440FBD4BB}"/>
              </a:ext>
            </a:extLst>
          </p:cNvPr>
          <p:cNvPicPr>
            <a:picLocks noChangeAspect="1"/>
          </p:cNvPicPr>
          <p:nvPr/>
        </p:nvPicPr>
        <p:blipFill>
          <a:blip r:embed="rId6"/>
          <a:stretch>
            <a:fillRect/>
          </a:stretch>
        </p:blipFill>
        <p:spPr>
          <a:xfrm>
            <a:off x="868464" y="1941674"/>
            <a:ext cx="1444463" cy="2150956"/>
          </a:xfrm>
          <a:prstGeom prst="rect">
            <a:avLst/>
          </a:prstGeom>
        </p:spPr>
      </p:pic>
      <p:sp>
        <p:nvSpPr>
          <p:cNvPr id="40" name="Rectangle 39">
            <a:extLst>
              <a:ext uri="{FF2B5EF4-FFF2-40B4-BE49-F238E27FC236}">
                <a16:creationId xmlns:a16="http://schemas.microsoft.com/office/drawing/2014/main" id="{0CB0E52E-BC85-B21C-43A0-5EF606FAEAA5}"/>
              </a:ext>
            </a:extLst>
          </p:cNvPr>
          <p:cNvSpPr/>
          <p:nvPr/>
        </p:nvSpPr>
        <p:spPr>
          <a:xfrm>
            <a:off x="6480855" y="12942766"/>
            <a:ext cx="4228135"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 water</a:t>
            </a:r>
            <a:endParaRPr lang="en-GB" sz="2400" dirty="0">
              <a:solidFill>
                <a:schemeClr val="tx1">
                  <a:lumMod val="65000"/>
                  <a:lumOff val="35000"/>
                </a:schemeClr>
              </a:solidFill>
            </a:endParaRPr>
          </a:p>
        </p:txBody>
      </p:sp>
      <p:sp>
        <p:nvSpPr>
          <p:cNvPr id="41" name="Google Shape;433;p6">
            <a:extLst>
              <a:ext uri="{FF2B5EF4-FFF2-40B4-BE49-F238E27FC236}">
                <a16:creationId xmlns:a16="http://schemas.microsoft.com/office/drawing/2014/main" id="{BDA35A71-3A39-37FC-204B-B0A23EF45088}"/>
              </a:ext>
            </a:extLst>
          </p:cNvPr>
          <p:cNvSpPr txBox="1"/>
          <p:nvPr/>
        </p:nvSpPr>
        <p:spPr>
          <a:xfrm>
            <a:off x="6134318" y="12935748"/>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2" name="Rectangle: Rounded Corners 41">
            <a:extLst>
              <a:ext uri="{FF2B5EF4-FFF2-40B4-BE49-F238E27FC236}">
                <a16:creationId xmlns:a16="http://schemas.microsoft.com/office/drawing/2014/main" id="{89321693-D343-82F6-765F-5A00EE1DEBAE}"/>
              </a:ext>
            </a:extLst>
          </p:cNvPr>
          <p:cNvSpPr/>
          <p:nvPr/>
        </p:nvSpPr>
        <p:spPr>
          <a:xfrm>
            <a:off x="6228610" y="12583178"/>
            <a:ext cx="1595448" cy="41423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TextBox 42">
            <a:extLst>
              <a:ext uri="{FF2B5EF4-FFF2-40B4-BE49-F238E27FC236}">
                <a16:creationId xmlns:a16="http://schemas.microsoft.com/office/drawing/2014/main" id="{DBCB9C00-0B0B-D918-297E-1621EF188888}"/>
              </a:ext>
            </a:extLst>
          </p:cNvPr>
          <p:cNvSpPr txBox="1"/>
          <p:nvPr/>
        </p:nvSpPr>
        <p:spPr>
          <a:xfrm>
            <a:off x="6228580" y="12535743"/>
            <a:ext cx="15286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2">
                    <a:lumMod val="25000"/>
                  </a:schemeClr>
                </a:solidFill>
                <a:latin typeface="Century Gothic" panose="020F0302020204030204"/>
              </a:rPr>
              <a:t>l</a:t>
            </a:r>
            <a:r>
              <a:rPr lang="en-GB" sz="2400" kern="0" dirty="0" err="1">
                <a:solidFill>
                  <a:schemeClr val="bg2">
                    <a:lumMod val="25000"/>
                  </a:schemeClr>
                </a:solidFill>
                <a:latin typeface="Century Gothic" panose="020F0302020204030204"/>
              </a:rPr>
              <a:t>’eau</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44" name="Rectangle 43">
            <a:extLst>
              <a:ext uri="{FF2B5EF4-FFF2-40B4-BE49-F238E27FC236}">
                <a16:creationId xmlns:a16="http://schemas.microsoft.com/office/drawing/2014/main" id="{700F87C5-0852-0394-924C-DDEE10D943B8}"/>
              </a:ext>
            </a:extLst>
          </p:cNvPr>
          <p:cNvSpPr/>
          <p:nvPr/>
        </p:nvSpPr>
        <p:spPr>
          <a:xfrm>
            <a:off x="667013" y="13851894"/>
            <a:ext cx="2876439"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a cheese</a:t>
            </a:r>
            <a:endParaRPr lang="en-GB" sz="2400" dirty="0">
              <a:solidFill>
                <a:schemeClr val="tx1">
                  <a:lumMod val="65000"/>
                  <a:lumOff val="35000"/>
                </a:schemeClr>
              </a:solidFill>
            </a:endParaRPr>
          </a:p>
        </p:txBody>
      </p:sp>
      <p:sp>
        <p:nvSpPr>
          <p:cNvPr id="45" name="Google Shape;433;p6">
            <a:extLst>
              <a:ext uri="{FF2B5EF4-FFF2-40B4-BE49-F238E27FC236}">
                <a16:creationId xmlns:a16="http://schemas.microsoft.com/office/drawing/2014/main" id="{3CD2A333-DC7A-2600-3642-56ABA4749551}"/>
              </a:ext>
            </a:extLst>
          </p:cNvPr>
          <p:cNvSpPr txBox="1"/>
          <p:nvPr/>
        </p:nvSpPr>
        <p:spPr>
          <a:xfrm>
            <a:off x="320476" y="1384487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46" name="Rectangle: Rounded Corners 45">
            <a:extLst>
              <a:ext uri="{FF2B5EF4-FFF2-40B4-BE49-F238E27FC236}">
                <a16:creationId xmlns:a16="http://schemas.microsoft.com/office/drawing/2014/main" id="{FF63BBDD-14D0-4C35-DF05-76FDE95DA1F1}"/>
              </a:ext>
            </a:extLst>
          </p:cNvPr>
          <p:cNvSpPr/>
          <p:nvPr/>
        </p:nvSpPr>
        <p:spPr>
          <a:xfrm>
            <a:off x="506083" y="13398275"/>
            <a:ext cx="1915851" cy="521609"/>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7" name="TextBox 46">
            <a:extLst>
              <a:ext uri="{FF2B5EF4-FFF2-40B4-BE49-F238E27FC236}">
                <a16:creationId xmlns:a16="http://schemas.microsoft.com/office/drawing/2014/main" id="{49376800-D585-E07D-7F4C-01AA150E2FD4}"/>
              </a:ext>
            </a:extLst>
          </p:cNvPr>
          <p:cNvSpPr txBox="1"/>
          <p:nvPr/>
        </p:nvSpPr>
        <p:spPr>
          <a:xfrm>
            <a:off x="577695" y="13407870"/>
            <a:ext cx="19778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un </a:t>
            </a:r>
            <a:r>
              <a:rPr lang="en-GB" sz="2400" kern="0" dirty="0">
                <a:solidFill>
                  <a:schemeClr val="bg2">
                    <a:lumMod val="25000"/>
                  </a:schemeClr>
                </a:solidFill>
                <a:latin typeface="Century Gothic" panose="020F0302020204030204"/>
              </a:rPr>
              <a:t>fromage</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48" name="Speech Bubble: Rectangle with Corners Rounded 47">
            <a:extLst>
              <a:ext uri="{FF2B5EF4-FFF2-40B4-BE49-F238E27FC236}">
                <a16:creationId xmlns:a16="http://schemas.microsoft.com/office/drawing/2014/main" id="{C0B5B173-7E65-3618-767B-41A8FA658D3A}"/>
              </a:ext>
            </a:extLst>
          </p:cNvPr>
          <p:cNvSpPr/>
          <p:nvPr/>
        </p:nvSpPr>
        <p:spPr>
          <a:xfrm>
            <a:off x="8283009" y="13284191"/>
            <a:ext cx="2679631" cy="786218"/>
          </a:xfrm>
          <a:prstGeom prst="wedgeRoundRectCallout">
            <a:avLst>
              <a:gd name="adj1" fmla="val -54901"/>
              <a:gd name="adj2" fmla="val 22147"/>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These are called </a:t>
            </a:r>
            <a:r>
              <a:rPr lang="en-GB" sz="2000" b="1" dirty="0">
                <a:solidFill>
                  <a:schemeClr val="tx1"/>
                </a:solidFill>
                <a:latin typeface="Century Gothic" panose="020B0502020202020204" pitchFamily="34" charset="0"/>
              </a:rPr>
              <a:t>‘indefinite articles</a:t>
            </a:r>
            <a:r>
              <a:rPr lang="en-GB" sz="2000" dirty="0">
                <a:solidFill>
                  <a:schemeClr val="tx1"/>
                </a:solidFill>
                <a:latin typeface="Century Gothic" panose="020B0502020202020204" pitchFamily="34" charset="0"/>
              </a:rPr>
              <a:t>’</a:t>
            </a:r>
            <a:endParaRPr lang="en-GB" sz="2000" dirty="0">
              <a:solidFill>
                <a:schemeClr val="tx1"/>
              </a:solidFill>
              <a:latin typeface="Century Gothic" panose="020F0302020204030204"/>
            </a:endParaRPr>
          </a:p>
        </p:txBody>
      </p:sp>
      <p:sp>
        <p:nvSpPr>
          <p:cNvPr id="49" name="Rectangle 48">
            <a:extLst>
              <a:ext uri="{FF2B5EF4-FFF2-40B4-BE49-F238E27FC236}">
                <a16:creationId xmlns:a16="http://schemas.microsoft.com/office/drawing/2014/main" id="{4A0B02E8-9546-16B0-BA7E-CD1A3638FA61}"/>
              </a:ext>
            </a:extLst>
          </p:cNvPr>
          <p:cNvSpPr/>
          <p:nvPr/>
        </p:nvSpPr>
        <p:spPr>
          <a:xfrm>
            <a:off x="3511865" y="13777021"/>
            <a:ext cx="2542942"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a pizza</a:t>
            </a:r>
            <a:endParaRPr lang="en-GB" sz="2400" dirty="0">
              <a:solidFill>
                <a:schemeClr val="tx1">
                  <a:lumMod val="65000"/>
                  <a:lumOff val="35000"/>
                </a:schemeClr>
              </a:solidFill>
            </a:endParaRPr>
          </a:p>
        </p:txBody>
      </p:sp>
      <p:sp>
        <p:nvSpPr>
          <p:cNvPr id="50" name="Google Shape;433;p6">
            <a:extLst>
              <a:ext uri="{FF2B5EF4-FFF2-40B4-BE49-F238E27FC236}">
                <a16:creationId xmlns:a16="http://schemas.microsoft.com/office/drawing/2014/main" id="{83C3F5B3-4865-3B58-601C-75C6CEDFD927}"/>
              </a:ext>
            </a:extLst>
          </p:cNvPr>
          <p:cNvSpPr txBox="1"/>
          <p:nvPr/>
        </p:nvSpPr>
        <p:spPr>
          <a:xfrm>
            <a:off x="3165327" y="13770003"/>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1" name="Rectangle: Rounded Corners 50">
            <a:extLst>
              <a:ext uri="{FF2B5EF4-FFF2-40B4-BE49-F238E27FC236}">
                <a16:creationId xmlns:a16="http://schemas.microsoft.com/office/drawing/2014/main" id="{C3341E67-93FA-A621-2EC9-EFFF047E4957}"/>
              </a:ext>
            </a:extLst>
          </p:cNvPr>
          <p:cNvSpPr/>
          <p:nvPr/>
        </p:nvSpPr>
        <p:spPr>
          <a:xfrm>
            <a:off x="3259619" y="13417433"/>
            <a:ext cx="1595448" cy="41423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2" name="TextBox 51">
            <a:extLst>
              <a:ext uri="{FF2B5EF4-FFF2-40B4-BE49-F238E27FC236}">
                <a16:creationId xmlns:a16="http://schemas.microsoft.com/office/drawing/2014/main" id="{B209D55C-0F64-5279-EC76-4A1101CD674F}"/>
              </a:ext>
            </a:extLst>
          </p:cNvPr>
          <p:cNvSpPr txBox="1"/>
          <p:nvPr/>
        </p:nvSpPr>
        <p:spPr>
          <a:xfrm>
            <a:off x="3199955" y="13369998"/>
            <a:ext cx="187465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2">
                    <a:lumMod val="25000"/>
                  </a:schemeClr>
                </a:solidFill>
                <a:latin typeface="Century Gothic" panose="020F0302020204030204"/>
              </a:rPr>
              <a:t>une</a:t>
            </a:r>
            <a:r>
              <a:rPr lang="en-GB" sz="2400" b="1" kern="0" dirty="0">
                <a:solidFill>
                  <a:schemeClr val="bg2">
                    <a:lumMod val="25000"/>
                  </a:schemeClr>
                </a:solidFill>
                <a:latin typeface="Century Gothic" panose="020F0302020204030204"/>
              </a:rPr>
              <a:t> </a:t>
            </a:r>
            <a:r>
              <a:rPr lang="en-GB" sz="2400" kern="0" dirty="0">
                <a:solidFill>
                  <a:schemeClr val="bg2">
                    <a:lumMod val="25000"/>
                  </a:schemeClr>
                </a:solidFill>
                <a:latin typeface="Century Gothic" panose="020F0302020204030204"/>
              </a:rPr>
              <a:t>pizza</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53" name="Rectangle 52">
            <a:extLst>
              <a:ext uri="{FF2B5EF4-FFF2-40B4-BE49-F238E27FC236}">
                <a16:creationId xmlns:a16="http://schemas.microsoft.com/office/drawing/2014/main" id="{CC3786E3-E4AC-C1D1-41E7-009223ED7EDF}"/>
              </a:ext>
            </a:extLst>
          </p:cNvPr>
          <p:cNvSpPr/>
          <p:nvPr/>
        </p:nvSpPr>
        <p:spPr>
          <a:xfrm>
            <a:off x="6553743" y="13771030"/>
            <a:ext cx="4228135"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a water</a:t>
            </a:r>
            <a:endParaRPr lang="en-GB" sz="2400" dirty="0">
              <a:solidFill>
                <a:schemeClr val="tx1">
                  <a:lumMod val="65000"/>
                  <a:lumOff val="35000"/>
                </a:schemeClr>
              </a:solidFill>
            </a:endParaRPr>
          </a:p>
        </p:txBody>
      </p:sp>
      <p:sp>
        <p:nvSpPr>
          <p:cNvPr id="54" name="Google Shape;433;p6">
            <a:extLst>
              <a:ext uri="{FF2B5EF4-FFF2-40B4-BE49-F238E27FC236}">
                <a16:creationId xmlns:a16="http://schemas.microsoft.com/office/drawing/2014/main" id="{85239141-FDD6-0B05-F619-F1D282E7C007}"/>
              </a:ext>
            </a:extLst>
          </p:cNvPr>
          <p:cNvSpPr txBox="1"/>
          <p:nvPr/>
        </p:nvSpPr>
        <p:spPr>
          <a:xfrm>
            <a:off x="6207206" y="13764012"/>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55" name="Rectangle: Rounded Corners 54">
            <a:extLst>
              <a:ext uri="{FF2B5EF4-FFF2-40B4-BE49-F238E27FC236}">
                <a16:creationId xmlns:a16="http://schemas.microsoft.com/office/drawing/2014/main" id="{6947C488-F18B-EB89-07B8-991B26E2E12F}"/>
              </a:ext>
            </a:extLst>
          </p:cNvPr>
          <p:cNvSpPr/>
          <p:nvPr/>
        </p:nvSpPr>
        <p:spPr>
          <a:xfrm>
            <a:off x="6301498" y="13411442"/>
            <a:ext cx="1595448" cy="41423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6" name="TextBox 55">
            <a:extLst>
              <a:ext uri="{FF2B5EF4-FFF2-40B4-BE49-F238E27FC236}">
                <a16:creationId xmlns:a16="http://schemas.microsoft.com/office/drawing/2014/main" id="{8D1EE6D4-6091-BA5A-9700-0B904434529E}"/>
              </a:ext>
            </a:extLst>
          </p:cNvPr>
          <p:cNvSpPr txBox="1"/>
          <p:nvPr/>
        </p:nvSpPr>
        <p:spPr>
          <a:xfrm>
            <a:off x="6301468" y="13364007"/>
            <a:ext cx="15286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2">
                    <a:lumMod val="25000"/>
                  </a:schemeClr>
                </a:solidFill>
                <a:latin typeface="Century Gothic" panose="020F0302020204030204"/>
              </a:rPr>
              <a:t>une</a:t>
            </a:r>
            <a:r>
              <a:rPr lang="en-GB" sz="2400" b="1" kern="0" dirty="0">
                <a:solidFill>
                  <a:schemeClr val="bg2">
                    <a:lumMod val="25000"/>
                  </a:schemeClr>
                </a:solidFill>
                <a:latin typeface="Century Gothic" panose="020F0302020204030204"/>
              </a:rPr>
              <a:t> </a:t>
            </a:r>
            <a:r>
              <a:rPr lang="en-GB" sz="2400" kern="0" dirty="0">
                <a:solidFill>
                  <a:schemeClr val="bg2">
                    <a:lumMod val="25000"/>
                  </a:schemeClr>
                </a:solidFill>
                <a:latin typeface="Century Gothic" panose="020F0302020204030204"/>
              </a:rPr>
              <a:t>eau</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57" name="Rectangle 56">
            <a:extLst>
              <a:ext uri="{FF2B5EF4-FFF2-40B4-BE49-F238E27FC236}">
                <a16:creationId xmlns:a16="http://schemas.microsoft.com/office/drawing/2014/main" id="{0D12BBF9-0ED3-30ED-95E0-7C57BCC8BFDB}"/>
              </a:ext>
            </a:extLst>
          </p:cNvPr>
          <p:cNvSpPr/>
          <p:nvPr/>
        </p:nvSpPr>
        <p:spPr>
          <a:xfrm>
            <a:off x="331521" y="14333317"/>
            <a:ext cx="906444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To say ‘</a:t>
            </a:r>
            <a:r>
              <a:rPr lang="en-GB" sz="2400" b="1" spc="-1" dirty="0">
                <a:solidFill>
                  <a:schemeClr val="tx1">
                    <a:lumMod val="65000"/>
                    <a:lumOff val="35000"/>
                  </a:schemeClr>
                </a:solidFill>
                <a:latin typeface="Century Gothic" panose="020B0502020202020204" pitchFamily="34" charset="0"/>
              </a:rPr>
              <a:t>some</a:t>
            </a:r>
            <a:r>
              <a:rPr lang="en-GB" sz="2400" spc="-1" dirty="0">
                <a:solidFill>
                  <a:schemeClr val="tx1">
                    <a:lumMod val="65000"/>
                    <a:lumOff val="35000"/>
                  </a:schemeClr>
                </a:solidFill>
                <a:latin typeface="Century Gothic" panose="020B0502020202020204" pitchFamily="34" charset="0"/>
              </a:rPr>
              <a:t>’ we use the </a:t>
            </a:r>
            <a:r>
              <a:rPr lang="en-GB" sz="2400" b="1" spc="-1" dirty="0">
                <a:solidFill>
                  <a:schemeClr val="tx1">
                    <a:lumMod val="65000"/>
                    <a:lumOff val="35000"/>
                  </a:schemeClr>
                </a:solidFill>
                <a:latin typeface="Century Gothic" panose="020B0502020202020204" pitchFamily="34" charset="0"/>
              </a:rPr>
              <a:t>partitive article </a:t>
            </a:r>
            <a:r>
              <a:rPr lang="en-GB" sz="2400" spc="-1" dirty="0">
                <a:solidFill>
                  <a:schemeClr val="tx1">
                    <a:lumMod val="65000"/>
                    <a:lumOff val="35000"/>
                  </a:schemeClr>
                </a:solidFill>
                <a:latin typeface="Century Gothic" panose="020B0502020202020204" pitchFamily="34" charset="0"/>
              </a:rPr>
              <a:t>in French:</a:t>
            </a:r>
            <a:endParaRPr lang="en-GB" sz="2400" b="1" dirty="0">
              <a:solidFill>
                <a:schemeClr val="tx1">
                  <a:lumMod val="65000"/>
                  <a:lumOff val="35000"/>
                </a:schemeClr>
              </a:solidFill>
            </a:endParaRPr>
          </a:p>
        </p:txBody>
      </p:sp>
      <p:sp>
        <p:nvSpPr>
          <p:cNvPr id="58" name="Rectangle 57">
            <a:extLst>
              <a:ext uri="{FF2B5EF4-FFF2-40B4-BE49-F238E27FC236}">
                <a16:creationId xmlns:a16="http://schemas.microsoft.com/office/drawing/2014/main" id="{8D8E0FFF-CD1D-8D38-1A3B-9FB7D3CF576C}"/>
              </a:ext>
            </a:extLst>
          </p:cNvPr>
          <p:cNvSpPr/>
          <p:nvPr/>
        </p:nvSpPr>
        <p:spPr>
          <a:xfrm>
            <a:off x="636989" y="15215432"/>
            <a:ext cx="2876439"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some cheese</a:t>
            </a:r>
            <a:endParaRPr lang="en-GB" sz="2400" dirty="0">
              <a:solidFill>
                <a:schemeClr val="tx1">
                  <a:lumMod val="65000"/>
                  <a:lumOff val="35000"/>
                </a:schemeClr>
              </a:solidFill>
            </a:endParaRPr>
          </a:p>
        </p:txBody>
      </p:sp>
      <p:sp>
        <p:nvSpPr>
          <p:cNvPr id="59" name="Google Shape;433;p6">
            <a:extLst>
              <a:ext uri="{FF2B5EF4-FFF2-40B4-BE49-F238E27FC236}">
                <a16:creationId xmlns:a16="http://schemas.microsoft.com/office/drawing/2014/main" id="{FA098B69-F052-1FDB-D285-0D7F3AEBA94A}"/>
              </a:ext>
            </a:extLst>
          </p:cNvPr>
          <p:cNvSpPr txBox="1"/>
          <p:nvPr/>
        </p:nvSpPr>
        <p:spPr>
          <a:xfrm>
            <a:off x="290452" y="15208414"/>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0" name="Rectangle: Rounded Corners 59">
            <a:extLst>
              <a:ext uri="{FF2B5EF4-FFF2-40B4-BE49-F238E27FC236}">
                <a16:creationId xmlns:a16="http://schemas.microsoft.com/office/drawing/2014/main" id="{DCFF8D8C-FA1F-3024-3492-34882390010C}"/>
              </a:ext>
            </a:extLst>
          </p:cNvPr>
          <p:cNvSpPr/>
          <p:nvPr/>
        </p:nvSpPr>
        <p:spPr>
          <a:xfrm>
            <a:off x="496224" y="14814100"/>
            <a:ext cx="1925709" cy="45458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1" name="TextBox 60">
            <a:extLst>
              <a:ext uri="{FF2B5EF4-FFF2-40B4-BE49-F238E27FC236}">
                <a16:creationId xmlns:a16="http://schemas.microsoft.com/office/drawing/2014/main" id="{B8198CD2-DB11-547D-4C4C-FABD1E8DEF08}"/>
              </a:ext>
            </a:extLst>
          </p:cNvPr>
          <p:cNvSpPr txBox="1"/>
          <p:nvPr/>
        </p:nvSpPr>
        <p:spPr>
          <a:xfrm>
            <a:off x="510904" y="14779491"/>
            <a:ext cx="19778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du </a:t>
            </a:r>
            <a:r>
              <a:rPr lang="en-GB" sz="2400" kern="0" dirty="0">
                <a:solidFill>
                  <a:schemeClr val="bg2">
                    <a:lumMod val="25000"/>
                  </a:schemeClr>
                </a:solidFill>
                <a:latin typeface="Century Gothic" panose="020F0302020204030204"/>
              </a:rPr>
              <a:t>fromage</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62" name="Speech Bubble: Rectangle with Corners Rounded 61">
            <a:extLst>
              <a:ext uri="{FF2B5EF4-FFF2-40B4-BE49-F238E27FC236}">
                <a16:creationId xmlns:a16="http://schemas.microsoft.com/office/drawing/2014/main" id="{51D48CF1-EFC7-F600-0136-1FF2759577F4}"/>
              </a:ext>
            </a:extLst>
          </p:cNvPr>
          <p:cNvSpPr/>
          <p:nvPr/>
        </p:nvSpPr>
        <p:spPr>
          <a:xfrm>
            <a:off x="8119167" y="14291113"/>
            <a:ext cx="3782381" cy="977572"/>
          </a:xfrm>
          <a:prstGeom prst="wedgeRoundRectCallout">
            <a:avLst>
              <a:gd name="adj1" fmla="val -54901"/>
              <a:gd name="adj2" fmla="val 22147"/>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We use these articles in French for an ‘unspecified amount’ or ’part’.</a:t>
            </a:r>
            <a:endParaRPr lang="en-GB" sz="2000" dirty="0">
              <a:solidFill>
                <a:schemeClr val="tx1"/>
              </a:solidFill>
              <a:latin typeface="Century Gothic" panose="020F0302020204030204"/>
            </a:endParaRPr>
          </a:p>
        </p:txBody>
      </p:sp>
      <p:sp>
        <p:nvSpPr>
          <p:cNvPr id="63" name="Rectangle 62">
            <a:extLst>
              <a:ext uri="{FF2B5EF4-FFF2-40B4-BE49-F238E27FC236}">
                <a16:creationId xmlns:a16="http://schemas.microsoft.com/office/drawing/2014/main" id="{7F352844-1A97-EDD5-2255-DC3BF85C45D7}"/>
              </a:ext>
            </a:extLst>
          </p:cNvPr>
          <p:cNvSpPr/>
          <p:nvPr/>
        </p:nvSpPr>
        <p:spPr>
          <a:xfrm>
            <a:off x="3481840" y="15196314"/>
            <a:ext cx="2819627"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some pizza</a:t>
            </a:r>
            <a:endParaRPr lang="en-GB" sz="2400" dirty="0">
              <a:solidFill>
                <a:schemeClr val="tx1">
                  <a:lumMod val="65000"/>
                  <a:lumOff val="35000"/>
                </a:schemeClr>
              </a:solidFill>
            </a:endParaRPr>
          </a:p>
        </p:txBody>
      </p:sp>
      <p:sp>
        <p:nvSpPr>
          <p:cNvPr id="64" name="Google Shape;433;p6">
            <a:extLst>
              <a:ext uri="{FF2B5EF4-FFF2-40B4-BE49-F238E27FC236}">
                <a16:creationId xmlns:a16="http://schemas.microsoft.com/office/drawing/2014/main" id="{0B518C58-F20A-2B12-E701-D83A997D09D7}"/>
              </a:ext>
            </a:extLst>
          </p:cNvPr>
          <p:cNvSpPr txBox="1"/>
          <p:nvPr/>
        </p:nvSpPr>
        <p:spPr>
          <a:xfrm>
            <a:off x="3135303" y="15189296"/>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5" name="Rectangle: Rounded Corners 64">
            <a:extLst>
              <a:ext uri="{FF2B5EF4-FFF2-40B4-BE49-F238E27FC236}">
                <a16:creationId xmlns:a16="http://schemas.microsoft.com/office/drawing/2014/main" id="{74FD58C4-65F4-02B6-6774-640D14DD502F}"/>
              </a:ext>
            </a:extLst>
          </p:cNvPr>
          <p:cNvSpPr/>
          <p:nvPr/>
        </p:nvSpPr>
        <p:spPr>
          <a:xfrm>
            <a:off x="3229595" y="14780970"/>
            <a:ext cx="2188362" cy="44623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6" name="TextBox 65">
            <a:extLst>
              <a:ext uri="{FF2B5EF4-FFF2-40B4-BE49-F238E27FC236}">
                <a16:creationId xmlns:a16="http://schemas.microsoft.com/office/drawing/2014/main" id="{158C678C-1F1B-641E-8054-DFEF850A82AC}"/>
              </a:ext>
            </a:extLst>
          </p:cNvPr>
          <p:cNvSpPr txBox="1"/>
          <p:nvPr/>
        </p:nvSpPr>
        <p:spPr>
          <a:xfrm>
            <a:off x="3246940" y="14772558"/>
            <a:ext cx="281022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de la </a:t>
            </a:r>
            <a:r>
              <a:rPr lang="en-GB" sz="2400" kern="0" dirty="0">
                <a:solidFill>
                  <a:schemeClr val="bg2">
                    <a:lumMod val="25000"/>
                  </a:schemeClr>
                </a:solidFill>
                <a:latin typeface="Century Gothic" panose="020F0302020204030204"/>
              </a:rPr>
              <a:t>glace</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67" name="Rectangle 66">
            <a:extLst>
              <a:ext uri="{FF2B5EF4-FFF2-40B4-BE49-F238E27FC236}">
                <a16:creationId xmlns:a16="http://schemas.microsoft.com/office/drawing/2014/main" id="{1B07BBB5-767A-5A32-E20B-469576A6A1EA}"/>
              </a:ext>
            </a:extLst>
          </p:cNvPr>
          <p:cNvSpPr/>
          <p:nvPr/>
        </p:nvSpPr>
        <p:spPr>
          <a:xfrm>
            <a:off x="6523719" y="15190323"/>
            <a:ext cx="4228135"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some water</a:t>
            </a:r>
            <a:endParaRPr lang="en-GB" sz="2400" dirty="0">
              <a:solidFill>
                <a:schemeClr val="tx1">
                  <a:lumMod val="65000"/>
                  <a:lumOff val="35000"/>
                </a:schemeClr>
              </a:solidFill>
            </a:endParaRPr>
          </a:p>
        </p:txBody>
      </p:sp>
      <p:sp>
        <p:nvSpPr>
          <p:cNvPr id="68" name="Google Shape;433;p6">
            <a:extLst>
              <a:ext uri="{FF2B5EF4-FFF2-40B4-BE49-F238E27FC236}">
                <a16:creationId xmlns:a16="http://schemas.microsoft.com/office/drawing/2014/main" id="{F4465E12-DDDE-337C-81AF-27E77B507818}"/>
              </a:ext>
            </a:extLst>
          </p:cNvPr>
          <p:cNvSpPr txBox="1"/>
          <p:nvPr/>
        </p:nvSpPr>
        <p:spPr>
          <a:xfrm>
            <a:off x="6177182" y="15183305"/>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69" name="Rectangle: Rounded Corners 68">
            <a:extLst>
              <a:ext uri="{FF2B5EF4-FFF2-40B4-BE49-F238E27FC236}">
                <a16:creationId xmlns:a16="http://schemas.microsoft.com/office/drawing/2014/main" id="{37A74273-9973-70F3-FBA7-DBA72A09FEEE}"/>
              </a:ext>
            </a:extLst>
          </p:cNvPr>
          <p:cNvSpPr/>
          <p:nvPr/>
        </p:nvSpPr>
        <p:spPr>
          <a:xfrm>
            <a:off x="6271474" y="14774980"/>
            <a:ext cx="1595448" cy="41423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0" name="TextBox 69">
            <a:extLst>
              <a:ext uri="{FF2B5EF4-FFF2-40B4-BE49-F238E27FC236}">
                <a16:creationId xmlns:a16="http://schemas.microsoft.com/office/drawing/2014/main" id="{15040792-2B4D-F778-F7C8-A2E17384B3C0}"/>
              </a:ext>
            </a:extLst>
          </p:cNvPr>
          <p:cNvSpPr txBox="1"/>
          <p:nvPr/>
        </p:nvSpPr>
        <p:spPr>
          <a:xfrm>
            <a:off x="6271444" y="14727545"/>
            <a:ext cx="15286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de </a:t>
            </a:r>
            <a:r>
              <a:rPr lang="en-GB" sz="2400" b="1" kern="0" dirty="0" err="1">
                <a:solidFill>
                  <a:schemeClr val="bg2">
                    <a:lumMod val="25000"/>
                  </a:schemeClr>
                </a:solidFill>
                <a:latin typeface="Century Gothic" panose="020F0302020204030204"/>
              </a:rPr>
              <a:t>l</a:t>
            </a:r>
            <a:r>
              <a:rPr lang="en-GB" sz="2400" kern="0" dirty="0" err="1">
                <a:solidFill>
                  <a:schemeClr val="bg2">
                    <a:lumMod val="25000"/>
                  </a:schemeClr>
                </a:solidFill>
                <a:latin typeface="Century Gothic" panose="020F0302020204030204"/>
              </a:rPr>
              <a:t>’eau</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pic>
        <p:nvPicPr>
          <p:cNvPr id="71" name="Picture 2" descr="Beach, Summer, Beach Ball, Sea, Vacation, Sand, Ocean">
            <a:extLst>
              <a:ext uri="{FF2B5EF4-FFF2-40B4-BE49-F238E27FC236}">
                <a16:creationId xmlns:a16="http://schemas.microsoft.com/office/drawing/2014/main" id="{B5227E2D-4750-F77D-709E-0B7E958058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7537" y="1291197"/>
            <a:ext cx="3842747" cy="271794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4F166517-E877-E715-6F68-314FB6903CE3}"/>
              </a:ext>
            </a:extLst>
          </p:cNvPr>
          <p:cNvPicPr>
            <a:picLocks noChangeAspect="1"/>
          </p:cNvPicPr>
          <p:nvPr/>
        </p:nvPicPr>
        <p:blipFill>
          <a:blip r:embed="rId8">
            <a:lum bright="70000" contrast="-70000"/>
          </a:blip>
          <a:stretch>
            <a:fillRect/>
          </a:stretch>
        </p:blipFill>
        <p:spPr>
          <a:xfrm>
            <a:off x="4365043" y="7216445"/>
            <a:ext cx="7590284" cy="4349233"/>
          </a:xfrm>
          <a:prstGeom prst="rect">
            <a:avLst/>
          </a:prstGeom>
          <a:solidFill>
            <a:srgbClr val="EFFAFF"/>
          </a:solidFill>
        </p:spPr>
      </p:pic>
      <p:sp>
        <p:nvSpPr>
          <p:cNvPr id="74" name="TextBox 73">
            <a:hlinkClick r:id="" action="ppaction://noaction">
              <a:snd r:embed="rId9" name="S6_1.wav"/>
            </a:hlinkClick>
            <a:extLst>
              <a:ext uri="{FF2B5EF4-FFF2-40B4-BE49-F238E27FC236}">
                <a16:creationId xmlns:a16="http://schemas.microsoft.com/office/drawing/2014/main" id="{8ABAD29E-8115-2415-6284-F10BD1A0466F}"/>
              </a:ext>
            </a:extLst>
          </p:cNvPr>
          <p:cNvSpPr txBox="1"/>
          <p:nvPr/>
        </p:nvSpPr>
        <p:spPr>
          <a:xfrm>
            <a:off x="496224" y="7879916"/>
            <a:ext cx="6727465" cy="1107996"/>
          </a:xfrm>
          <a:prstGeom prst="rect">
            <a:avLst/>
          </a:prstGeom>
          <a:noFill/>
        </p:spPr>
        <p:txBody>
          <a:bodyPr wrap="square" rtlCol="0">
            <a:spAutoFit/>
          </a:bodyPr>
          <a:lstStyle/>
          <a:p>
            <a:pPr defTabSz="914400">
              <a:defRPr/>
            </a:pPr>
            <a:r>
              <a:rPr lang="en-GB" sz="2200" dirty="0">
                <a:latin typeface="Century Gothic" panose="020B0502020202020204" pitchFamily="34" charset="0"/>
              </a:rPr>
              <a:t>La </a:t>
            </a:r>
            <a:r>
              <a:rPr lang="en-GB" sz="2200" dirty="0" err="1">
                <a:latin typeface="Century Gothic" panose="020B0502020202020204" pitchFamily="34" charset="0"/>
              </a:rPr>
              <a:t>famille</a:t>
            </a:r>
            <a:r>
              <a:rPr lang="en-GB" sz="2200" dirty="0">
                <a:latin typeface="Century Gothic" panose="020B0502020202020204" pitchFamily="34" charset="0"/>
              </a:rPr>
              <a:t> </a:t>
            </a:r>
            <a:r>
              <a:rPr lang="en-GB" sz="2200" dirty="0" err="1">
                <a:latin typeface="Century Gothic" panose="020B0502020202020204" pitchFamily="34" charset="0"/>
              </a:rPr>
              <a:t>Kergosien</a:t>
            </a:r>
            <a:r>
              <a:rPr lang="en-GB" sz="2200" dirty="0">
                <a:latin typeface="Century Gothic" panose="020B0502020202020204" pitchFamily="34" charset="0"/>
              </a:rPr>
              <a:t> ne </a:t>
            </a:r>
            <a:r>
              <a:rPr lang="en-GB" sz="2200" dirty="0" err="1">
                <a:latin typeface="Century Gothic" panose="020B0502020202020204" pitchFamily="34" charset="0"/>
              </a:rPr>
              <a:t>va</a:t>
            </a:r>
            <a:r>
              <a:rPr lang="en-GB" sz="2200" dirty="0">
                <a:latin typeface="Century Gothic" panose="020B0502020202020204" pitchFamily="34" charset="0"/>
              </a:rPr>
              <a:t> pas </a:t>
            </a:r>
            <a:r>
              <a:rPr lang="en-GB" sz="2200" dirty="0" err="1">
                <a:latin typeface="Century Gothic" panose="020B0502020202020204" pitchFamily="34" charset="0"/>
              </a:rPr>
              <a:t>en</a:t>
            </a:r>
            <a:r>
              <a:rPr lang="en-GB" sz="2200" dirty="0">
                <a:latin typeface="Century Gothic" panose="020B0502020202020204" pitchFamily="34" charset="0"/>
              </a:rPr>
              <a:t> </a:t>
            </a:r>
            <a:r>
              <a:rPr lang="en-GB" sz="2200" dirty="0" err="1">
                <a:latin typeface="Century Gothic" panose="020B0502020202020204" pitchFamily="34" charset="0"/>
              </a:rPr>
              <a:t>Espagne</a:t>
            </a:r>
            <a:r>
              <a:rPr lang="en-GB" sz="2200" dirty="0">
                <a:latin typeface="Century Gothic" panose="020B0502020202020204" pitchFamily="34" charset="0"/>
              </a:rPr>
              <a:t> pour les vacances. Elle </a:t>
            </a:r>
            <a:r>
              <a:rPr lang="en-GB" sz="2200" dirty="0" err="1">
                <a:latin typeface="Century Gothic" panose="020B0502020202020204" pitchFamily="34" charset="0"/>
              </a:rPr>
              <a:t>reste</a:t>
            </a:r>
            <a:r>
              <a:rPr lang="en-GB" sz="2200" dirty="0">
                <a:latin typeface="Century Gothic" panose="020B0502020202020204" pitchFamily="34" charset="0"/>
              </a:rPr>
              <a:t> à Lorient </a:t>
            </a:r>
            <a:r>
              <a:rPr lang="en-GB" sz="2200" dirty="0" err="1">
                <a:latin typeface="Century Gothic" panose="020B0502020202020204" pitchFamily="34" charset="0"/>
              </a:rPr>
              <a:t>en</a:t>
            </a:r>
            <a:r>
              <a:rPr lang="en-GB" sz="2200" dirty="0">
                <a:latin typeface="Century Gothic" panose="020B0502020202020204" pitchFamily="34" charset="0"/>
              </a:rPr>
              <a:t> </a:t>
            </a:r>
            <a:r>
              <a:rPr lang="en-GB" sz="2200" dirty="0" err="1">
                <a:latin typeface="Century Gothic" panose="020B0502020202020204" pitchFamily="34" charset="0"/>
              </a:rPr>
              <a:t>juillet</a:t>
            </a:r>
            <a:r>
              <a:rPr lang="en-GB" sz="2200" dirty="0">
                <a:latin typeface="Century Gothic" panose="020B0502020202020204" pitchFamily="34" charset="0"/>
              </a:rPr>
              <a:t> et </a:t>
            </a:r>
            <a:r>
              <a:rPr lang="en-GB" sz="2200" dirty="0" err="1">
                <a:latin typeface="Century Gothic" panose="020B0502020202020204" pitchFamily="34" charset="0"/>
              </a:rPr>
              <a:t>en</a:t>
            </a:r>
            <a:r>
              <a:rPr lang="en-GB" sz="2200" dirty="0">
                <a:latin typeface="Century Gothic" panose="020B0502020202020204" pitchFamily="34" charset="0"/>
              </a:rPr>
              <a:t> </a:t>
            </a:r>
            <a:r>
              <a:rPr lang="en-GB" sz="2200" dirty="0" err="1">
                <a:latin typeface="Century Gothic" panose="020B0502020202020204" pitchFamily="34" charset="0"/>
              </a:rPr>
              <a:t>aout</a:t>
            </a:r>
            <a:r>
              <a:rPr lang="en-GB" sz="2200" dirty="0">
                <a:latin typeface="Century Gothic" panose="020B0502020202020204" pitchFamily="34" charset="0"/>
              </a:rPr>
              <a:t>. La </a:t>
            </a:r>
            <a:r>
              <a:rPr lang="en-GB" sz="2200" dirty="0" err="1">
                <a:latin typeface="Century Gothic" panose="020B0502020202020204" pitchFamily="34" charset="0"/>
              </a:rPr>
              <a:t>famille</a:t>
            </a:r>
            <a:r>
              <a:rPr lang="en-GB" sz="2200" dirty="0">
                <a:latin typeface="Century Gothic" panose="020B0502020202020204" pitchFamily="34" charset="0"/>
              </a:rPr>
              <a:t> </a:t>
            </a:r>
            <a:r>
              <a:rPr lang="en-GB" sz="2200" dirty="0" err="1">
                <a:latin typeface="Century Gothic" panose="020B0502020202020204" pitchFamily="34" charset="0"/>
              </a:rPr>
              <a:t>est</a:t>
            </a:r>
            <a:r>
              <a:rPr lang="en-GB" sz="2200" dirty="0">
                <a:latin typeface="Century Gothic" panose="020B0502020202020204" pitchFamily="34" charset="0"/>
              </a:rPr>
              <a:t> </a:t>
            </a:r>
            <a:r>
              <a:rPr lang="en-GB" sz="2200" dirty="0" err="1">
                <a:latin typeface="Century Gothic" panose="020B0502020202020204" pitchFamily="34" charset="0"/>
              </a:rPr>
              <a:t>en</a:t>
            </a:r>
            <a:r>
              <a:rPr lang="en-GB" sz="2200" dirty="0">
                <a:latin typeface="Century Gothic" panose="020B0502020202020204" pitchFamily="34" charset="0"/>
              </a:rPr>
              <a:t> vacances à la </a:t>
            </a:r>
            <a:r>
              <a:rPr lang="en-GB" sz="2200" dirty="0" err="1">
                <a:latin typeface="Century Gothic" panose="020B0502020202020204" pitchFamily="34" charset="0"/>
              </a:rPr>
              <a:t>maison</a:t>
            </a:r>
            <a:r>
              <a:rPr lang="en-GB" sz="2200" dirty="0">
                <a:latin typeface="Century Gothic" panose="020B0502020202020204" pitchFamily="34" charset="0"/>
              </a:rPr>
              <a:t> !</a:t>
            </a:r>
          </a:p>
        </p:txBody>
      </p:sp>
      <p:sp>
        <p:nvSpPr>
          <p:cNvPr id="75" name="TextBox 74">
            <a:extLst>
              <a:ext uri="{FF2B5EF4-FFF2-40B4-BE49-F238E27FC236}">
                <a16:creationId xmlns:a16="http://schemas.microsoft.com/office/drawing/2014/main" id="{3A5233C1-9D4D-DBA1-495C-740DF0F6196B}"/>
              </a:ext>
            </a:extLst>
          </p:cNvPr>
          <p:cNvSpPr txBox="1"/>
          <p:nvPr/>
        </p:nvSpPr>
        <p:spPr>
          <a:xfrm>
            <a:off x="438768" y="9262232"/>
            <a:ext cx="6727465" cy="1446550"/>
          </a:xfrm>
          <a:prstGeom prst="rect">
            <a:avLst/>
          </a:prstGeom>
          <a:noFill/>
        </p:spPr>
        <p:txBody>
          <a:bodyPr wrap="square" rtlCol="0">
            <a:spAutoFit/>
          </a:bodyPr>
          <a:lstStyle/>
          <a:p>
            <a:pPr defTabSz="914400">
              <a:defRPr/>
            </a:pPr>
            <a:r>
              <a:rPr lang="en-GB" sz="2200" dirty="0">
                <a:latin typeface="Century Gothic" panose="020B0502020202020204" pitchFamily="34" charset="0"/>
              </a:rPr>
              <a:t>Lorient </a:t>
            </a:r>
            <a:r>
              <a:rPr lang="en-GB" sz="2200" dirty="0" err="1">
                <a:latin typeface="Century Gothic" panose="020B0502020202020204" pitchFamily="34" charset="0"/>
              </a:rPr>
              <a:t>est</a:t>
            </a:r>
            <a:r>
              <a:rPr lang="en-GB" sz="2200" dirty="0">
                <a:latin typeface="Century Gothic" panose="020B0502020202020204" pitchFamily="34" charset="0"/>
              </a:rPr>
              <a:t> à </a:t>
            </a:r>
            <a:r>
              <a:rPr lang="en-GB" sz="2200" dirty="0" err="1">
                <a:latin typeface="Century Gothic" panose="020B0502020202020204" pitchFamily="34" charset="0"/>
              </a:rPr>
              <a:t>côté</a:t>
            </a:r>
            <a:r>
              <a:rPr lang="en-GB" sz="2200" dirty="0">
                <a:latin typeface="Century Gothic" panose="020B0502020202020204" pitchFamily="34" charset="0"/>
              </a:rPr>
              <a:t> de la </a:t>
            </a:r>
            <a:r>
              <a:rPr lang="en-GB" sz="2200" dirty="0" err="1">
                <a:latin typeface="Century Gothic" panose="020B0502020202020204" pitchFamily="34" charset="0"/>
              </a:rPr>
              <a:t>mer</a:t>
            </a:r>
            <a:r>
              <a:rPr lang="en-GB" sz="2200" dirty="0">
                <a:latin typeface="Century Gothic" panose="020B0502020202020204" pitchFamily="34" charset="0"/>
              </a:rPr>
              <a:t> et  il y a de </a:t>
            </a:r>
            <a:r>
              <a:rPr lang="en-GB" sz="2200" dirty="0" err="1">
                <a:latin typeface="Century Gothic" panose="020B0502020202020204" pitchFamily="34" charset="0"/>
              </a:rPr>
              <a:t>bonnes</a:t>
            </a:r>
            <a:r>
              <a:rPr lang="en-GB" sz="2200" dirty="0">
                <a:latin typeface="Century Gothic" panose="020B0502020202020204" pitchFamily="34" charset="0"/>
              </a:rPr>
              <a:t> </a:t>
            </a:r>
            <a:r>
              <a:rPr lang="en-GB" sz="2200" dirty="0" err="1">
                <a:latin typeface="Century Gothic" panose="020B0502020202020204" pitchFamily="34" charset="0"/>
              </a:rPr>
              <a:t>plages</a:t>
            </a:r>
            <a:r>
              <a:rPr lang="en-GB" sz="2200" dirty="0">
                <a:latin typeface="Century Gothic" panose="020B0502020202020204" pitchFamily="34" charset="0"/>
              </a:rPr>
              <a:t>. La </a:t>
            </a:r>
            <a:r>
              <a:rPr lang="en-GB" sz="2200" dirty="0" err="1">
                <a:latin typeface="Century Gothic" panose="020B0502020202020204" pitchFamily="34" charset="0"/>
              </a:rPr>
              <a:t>famille</a:t>
            </a:r>
            <a:r>
              <a:rPr lang="en-GB" sz="2200" dirty="0">
                <a:latin typeface="Century Gothic" panose="020B0502020202020204" pitchFamily="34" charset="0"/>
              </a:rPr>
              <a:t> </a:t>
            </a:r>
            <a:r>
              <a:rPr lang="en-GB" sz="2200" dirty="0" err="1">
                <a:latin typeface="Century Gothic" panose="020B0502020202020204" pitchFamily="34" charset="0"/>
              </a:rPr>
              <a:t>aime</a:t>
            </a:r>
            <a:r>
              <a:rPr lang="en-GB" sz="2200" dirty="0">
                <a:latin typeface="Century Gothic" panose="020B0502020202020204" pitchFamily="34" charset="0"/>
              </a:rPr>
              <a:t> passer la </a:t>
            </a:r>
            <a:r>
              <a:rPr lang="en-GB" sz="2200" dirty="0" err="1">
                <a:latin typeface="Century Gothic" panose="020B0502020202020204" pitchFamily="34" charset="0"/>
              </a:rPr>
              <a:t>journée</a:t>
            </a:r>
            <a:r>
              <a:rPr lang="en-GB" sz="2200" dirty="0">
                <a:latin typeface="Century Gothic" panose="020B0502020202020204" pitchFamily="34" charset="0"/>
              </a:rPr>
              <a:t> à la </a:t>
            </a:r>
            <a:r>
              <a:rPr lang="en-GB" sz="2200" dirty="0" err="1">
                <a:latin typeface="Century Gothic" panose="020B0502020202020204" pitchFamily="34" charset="0"/>
              </a:rPr>
              <a:t>plage</a:t>
            </a:r>
            <a:r>
              <a:rPr lang="en-GB" sz="2200" dirty="0">
                <a:latin typeface="Century Gothic" panose="020B0502020202020204" pitchFamily="34" charset="0"/>
              </a:rPr>
              <a:t>. </a:t>
            </a:r>
            <a:r>
              <a:rPr lang="en-GB" sz="2200" dirty="0" err="1">
                <a:latin typeface="Century Gothic" panose="020B0502020202020204" pitchFamily="34" charset="0"/>
              </a:rPr>
              <a:t>Aujourd’hui</a:t>
            </a:r>
            <a:r>
              <a:rPr lang="en-GB" sz="2200" dirty="0">
                <a:latin typeface="Century Gothic" panose="020B0502020202020204" pitchFamily="34" charset="0"/>
              </a:rPr>
              <a:t>, Adèle </a:t>
            </a:r>
            <a:r>
              <a:rPr lang="en-GB" sz="2200" dirty="0" err="1">
                <a:latin typeface="Century Gothic" panose="020B0502020202020204" pitchFamily="34" charset="0"/>
              </a:rPr>
              <a:t>veut</a:t>
            </a:r>
            <a:r>
              <a:rPr lang="en-GB" sz="2200" dirty="0">
                <a:latin typeface="Century Gothic" panose="020B0502020202020204" pitchFamily="34" charset="0"/>
              </a:rPr>
              <a:t> faire un pique-</a:t>
            </a:r>
            <a:r>
              <a:rPr lang="en-GB" sz="2200" dirty="0" err="1">
                <a:latin typeface="Century Gothic" panose="020B0502020202020204" pitchFamily="34" charset="0"/>
              </a:rPr>
              <a:t>nique</a:t>
            </a:r>
            <a:r>
              <a:rPr lang="en-GB" sz="2200" dirty="0">
                <a:latin typeface="Century Gothic" panose="020B0502020202020204" pitchFamily="34" charset="0"/>
              </a:rPr>
              <a:t>. Elle </a:t>
            </a:r>
            <a:r>
              <a:rPr lang="en-GB" sz="2200" dirty="0" err="1">
                <a:latin typeface="Century Gothic" panose="020B0502020202020204" pitchFamily="34" charset="0"/>
              </a:rPr>
              <a:t>va</a:t>
            </a:r>
            <a:r>
              <a:rPr lang="en-GB" sz="2200" dirty="0">
                <a:latin typeface="Century Gothic" panose="020B0502020202020204" pitchFamily="34" charset="0"/>
              </a:rPr>
              <a:t> au </a:t>
            </a:r>
            <a:r>
              <a:rPr lang="en-GB" sz="2200" dirty="0" err="1">
                <a:latin typeface="Century Gothic" panose="020B0502020202020204" pitchFamily="34" charset="0"/>
              </a:rPr>
              <a:t>supermarché</a:t>
            </a:r>
            <a:r>
              <a:rPr lang="en-GB" sz="2200" dirty="0">
                <a:latin typeface="Century Gothic" panose="020B0502020202020204" pitchFamily="34" charset="0"/>
              </a:rPr>
              <a:t> avec Pierre… </a:t>
            </a: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624743"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9343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36</a:t>
              </a:r>
            </a:p>
          </p:txBody>
        </p:sp>
      </p:grpSp>
      <p:sp>
        <p:nvSpPr>
          <p:cNvPr id="77" name="TextBox 76">
            <a:hlinkClick r:id="" action="ppaction://noaction">
              <a:snd r:embed="rId9" name="S6_1.wav"/>
            </a:hlinkClick>
            <a:extLst>
              <a:ext uri="{FF2B5EF4-FFF2-40B4-BE49-F238E27FC236}">
                <a16:creationId xmlns:a16="http://schemas.microsoft.com/office/drawing/2014/main" id="{A917A2DF-C350-8040-109D-FBA71402BC01}"/>
              </a:ext>
            </a:extLst>
          </p:cNvPr>
          <p:cNvSpPr txBox="1"/>
          <p:nvPr/>
        </p:nvSpPr>
        <p:spPr>
          <a:xfrm>
            <a:off x="471265" y="7317021"/>
            <a:ext cx="6727465" cy="430887"/>
          </a:xfrm>
          <a:prstGeom prst="rect">
            <a:avLst/>
          </a:prstGeom>
          <a:noFill/>
        </p:spPr>
        <p:txBody>
          <a:bodyPr wrap="square" rtlCol="0">
            <a:spAutoFit/>
          </a:bodyPr>
          <a:lstStyle/>
          <a:p>
            <a:pPr defTabSz="914400">
              <a:defRPr/>
            </a:pPr>
            <a:r>
              <a:rPr lang="en-GB" sz="2200" b="1" dirty="0">
                <a:latin typeface="Century Gothic" panose="020B0502020202020204" pitchFamily="34" charset="0"/>
              </a:rPr>
              <a:t>La </a:t>
            </a:r>
            <a:r>
              <a:rPr lang="en-GB" sz="2200" b="1" dirty="0" err="1">
                <a:latin typeface="Century Gothic" panose="020B0502020202020204" pitchFamily="34" charset="0"/>
              </a:rPr>
              <a:t>famille</a:t>
            </a:r>
            <a:r>
              <a:rPr lang="en-GB" sz="2200" b="1" dirty="0">
                <a:latin typeface="Century Gothic" panose="020B0502020202020204" pitchFamily="34" charset="0"/>
              </a:rPr>
              <a:t> </a:t>
            </a:r>
            <a:r>
              <a:rPr lang="en-GB" sz="2200" b="1" dirty="0" err="1">
                <a:latin typeface="Century Gothic" panose="020B0502020202020204" pitchFamily="34" charset="0"/>
              </a:rPr>
              <a:t>Kergosien</a:t>
            </a:r>
            <a:r>
              <a:rPr lang="en-GB" sz="2200" b="1" dirty="0">
                <a:latin typeface="Century Gothic" panose="020B0502020202020204" pitchFamily="34" charset="0"/>
              </a:rPr>
              <a:t> à Lorient</a:t>
            </a:r>
          </a:p>
        </p:txBody>
      </p:sp>
    </p:spTree>
    <p:extLst>
      <p:ext uri="{BB962C8B-B14F-4D97-AF65-F5344CB8AC3E}">
        <p14:creationId xmlns:p14="http://schemas.microsoft.com/office/powerpoint/2010/main" val="4122887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Rounded Corners 76">
            <a:extLst>
              <a:ext uri="{FF2B5EF4-FFF2-40B4-BE49-F238E27FC236}">
                <a16:creationId xmlns:a16="http://schemas.microsoft.com/office/drawing/2014/main" id="{FE82FAC0-8AE2-68E0-61F8-025DD378E734}"/>
              </a:ext>
            </a:extLst>
          </p:cNvPr>
          <p:cNvSpPr/>
          <p:nvPr/>
        </p:nvSpPr>
        <p:spPr>
          <a:xfrm>
            <a:off x="345242" y="5746992"/>
            <a:ext cx="11723927" cy="3115650"/>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581718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475594" y="263559"/>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8</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1002956" y="15616084"/>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8702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37</a:t>
              </a:r>
            </a:p>
          </p:txBody>
        </p:sp>
      </p:grpSp>
      <p:pic>
        <p:nvPicPr>
          <p:cNvPr id="3" name="Picture 2">
            <a:extLst>
              <a:ext uri="{FF2B5EF4-FFF2-40B4-BE49-F238E27FC236}">
                <a16:creationId xmlns:a16="http://schemas.microsoft.com/office/drawing/2014/main" id="{3F32D00D-8E83-3282-749D-68628B424F8B}"/>
              </a:ext>
            </a:extLst>
          </p:cNvPr>
          <p:cNvPicPr>
            <a:picLocks noChangeAspect="1"/>
          </p:cNvPicPr>
          <p:nvPr/>
        </p:nvPicPr>
        <p:blipFill>
          <a:blip r:embed="rId5"/>
          <a:stretch>
            <a:fillRect/>
          </a:stretch>
        </p:blipFill>
        <p:spPr>
          <a:xfrm>
            <a:off x="346679" y="1817427"/>
            <a:ext cx="3325198" cy="3351618"/>
          </a:xfrm>
          <a:prstGeom prst="rect">
            <a:avLst/>
          </a:prstGeom>
        </p:spPr>
      </p:pic>
      <p:sp>
        <p:nvSpPr>
          <p:cNvPr id="5" name="TextBox 4">
            <a:extLst>
              <a:ext uri="{FF2B5EF4-FFF2-40B4-BE49-F238E27FC236}">
                <a16:creationId xmlns:a16="http://schemas.microsoft.com/office/drawing/2014/main" id="{2513A20C-171E-9F45-2B64-06B1E755288F}"/>
              </a:ext>
            </a:extLst>
          </p:cNvPr>
          <p:cNvSpPr txBox="1"/>
          <p:nvPr/>
        </p:nvSpPr>
        <p:spPr>
          <a:xfrm>
            <a:off x="2364021" y="1024805"/>
            <a:ext cx="832742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Au marché</a:t>
            </a: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Adèle et Pierre sont au supermarché.</a:t>
            </a:r>
            <a:b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b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Lis la liste et choisis la bonne image.</a:t>
            </a:r>
          </a:p>
        </p:txBody>
      </p:sp>
      <p:sp>
        <p:nvSpPr>
          <p:cNvPr id="6" name="Speech Bubble: Rectangle with Corners Rounded 5">
            <a:extLst>
              <a:ext uri="{FF2B5EF4-FFF2-40B4-BE49-F238E27FC236}">
                <a16:creationId xmlns:a16="http://schemas.microsoft.com/office/drawing/2014/main" id="{A20A173C-6A6E-869F-707D-7EF753B8DC4B}"/>
              </a:ext>
            </a:extLst>
          </p:cNvPr>
          <p:cNvSpPr/>
          <p:nvPr/>
        </p:nvSpPr>
        <p:spPr>
          <a:xfrm>
            <a:off x="7132756" y="1981803"/>
            <a:ext cx="4445983" cy="3526200"/>
          </a:xfrm>
          <a:prstGeom prst="wedgeRoundRectCallout">
            <a:avLst>
              <a:gd name="adj1" fmla="val -60702"/>
              <a:gd name="adj2" fmla="val -37695"/>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200" dirty="0">
                <a:solidFill>
                  <a:schemeClr val="tx1"/>
                </a:solidFill>
                <a:latin typeface="Century Gothic" panose="020B0502020202020204" pitchFamily="34" charset="0"/>
              </a:rPr>
              <a:t>⚠ The image in 1A is a whole pizza, the image in 1B is part of a pizza, so we say ‘some Pizza’, which in French is ‘de la pizza.’ What does the list say? </a:t>
            </a:r>
            <a:r>
              <a:rPr lang="en-GB" sz="2200" b="1" dirty="0">
                <a:solidFill>
                  <a:schemeClr val="tx1"/>
                </a:solidFill>
                <a:latin typeface="Century Gothic" panose="020B0502020202020204" pitchFamily="34" charset="0"/>
              </a:rPr>
              <a:t>Une pizza </a:t>
            </a:r>
            <a:r>
              <a:rPr lang="en-GB" sz="2200" dirty="0">
                <a:solidFill>
                  <a:schemeClr val="tx1"/>
                </a:solidFill>
                <a:latin typeface="Century Gothic" panose="020B0502020202020204" pitchFamily="34" charset="0"/>
              </a:rPr>
              <a:t>or </a:t>
            </a:r>
            <a:r>
              <a:rPr lang="en-GB" sz="2200" b="1" dirty="0">
                <a:solidFill>
                  <a:schemeClr val="tx1"/>
                </a:solidFill>
                <a:latin typeface="Century Gothic" panose="020B0502020202020204" pitchFamily="34" charset="0"/>
              </a:rPr>
              <a:t>de la pizza</a:t>
            </a:r>
            <a:r>
              <a:rPr lang="en-GB" sz="2200" dirty="0">
                <a:solidFill>
                  <a:schemeClr val="tx1"/>
                </a:solidFill>
                <a:latin typeface="Century Gothic" panose="020B0502020202020204" pitchFamily="34" charset="0"/>
              </a:rPr>
              <a:t>?</a:t>
            </a:r>
            <a:endParaRPr lang="en-GB" sz="2200" dirty="0">
              <a:solidFill>
                <a:schemeClr val="tx1"/>
              </a:solidFill>
              <a:latin typeface="Century Gothic" panose="020F0302020204030204"/>
            </a:endParaRPr>
          </a:p>
        </p:txBody>
      </p:sp>
      <p:pic>
        <p:nvPicPr>
          <p:cNvPr id="7" name="Picture 6">
            <a:extLst>
              <a:ext uri="{FF2B5EF4-FFF2-40B4-BE49-F238E27FC236}">
                <a16:creationId xmlns:a16="http://schemas.microsoft.com/office/drawing/2014/main" id="{1D9BA9CC-38D3-DF77-B9EE-000F43D2EC46}"/>
              </a:ext>
            </a:extLst>
          </p:cNvPr>
          <p:cNvPicPr>
            <a:picLocks noChangeAspect="1"/>
          </p:cNvPicPr>
          <p:nvPr/>
        </p:nvPicPr>
        <p:blipFill>
          <a:blip r:embed="rId6"/>
          <a:stretch>
            <a:fillRect/>
          </a:stretch>
        </p:blipFill>
        <p:spPr>
          <a:xfrm>
            <a:off x="106954" y="928310"/>
            <a:ext cx="2274005" cy="859611"/>
          </a:xfrm>
          <a:prstGeom prst="rect">
            <a:avLst/>
          </a:prstGeom>
        </p:spPr>
      </p:pic>
      <p:pic>
        <p:nvPicPr>
          <p:cNvPr id="9" name="Picture 8">
            <a:extLst>
              <a:ext uri="{FF2B5EF4-FFF2-40B4-BE49-F238E27FC236}">
                <a16:creationId xmlns:a16="http://schemas.microsoft.com/office/drawing/2014/main" id="{C411C9AE-1917-833B-F581-30C020F9BE3E}"/>
              </a:ext>
            </a:extLst>
          </p:cNvPr>
          <p:cNvPicPr>
            <a:picLocks noChangeAspect="1"/>
          </p:cNvPicPr>
          <p:nvPr/>
        </p:nvPicPr>
        <p:blipFill>
          <a:blip r:embed="rId7"/>
          <a:stretch>
            <a:fillRect/>
          </a:stretch>
        </p:blipFill>
        <p:spPr>
          <a:xfrm>
            <a:off x="159124" y="9060073"/>
            <a:ext cx="2377646" cy="853514"/>
          </a:xfrm>
          <a:prstGeom prst="rect">
            <a:avLst/>
          </a:prstGeom>
        </p:spPr>
      </p:pic>
      <p:sp>
        <p:nvSpPr>
          <p:cNvPr id="12" name="TextBox 11">
            <a:extLst>
              <a:ext uri="{FF2B5EF4-FFF2-40B4-BE49-F238E27FC236}">
                <a16:creationId xmlns:a16="http://schemas.microsoft.com/office/drawing/2014/main" id="{30106DB9-63D2-112A-C231-2A4711340C9A}"/>
              </a:ext>
            </a:extLst>
          </p:cNvPr>
          <p:cNvSpPr txBox="1"/>
          <p:nvPr/>
        </p:nvSpPr>
        <p:spPr>
          <a:xfrm>
            <a:off x="2435551" y="9271216"/>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Écoute. C’est Maman (I) ou Hervé (he) ? Choisis la bonne image.</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5" name="Picture 14">
            <a:extLst>
              <a:ext uri="{FF2B5EF4-FFF2-40B4-BE49-F238E27FC236}">
                <a16:creationId xmlns:a16="http://schemas.microsoft.com/office/drawing/2014/main" id="{DDC64E77-0701-082D-54CB-333ABD4632A2}"/>
              </a:ext>
            </a:extLst>
          </p:cNvPr>
          <p:cNvPicPr>
            <a:picLocks noChangeAspect="1"/>
          </p:cNvPicPr>
          <p:nvPr/>
        </p:nvPicPr>
        <p:blipFill>
          <a:blip r:embed="rId8"/>
          <a:stretch>
            <a:fillRect/>
          </a:stretch>
        </p:blipFill>
        <p:spPr>
          <a:xfrm>
            <a:off x="10099469" y="634248"/>
            <a:ext cx="1664352" cy="999831"/>
          </a:xfrm>
          <a:prstGeom prst="rect">
            <a:avLst/>
          </a:prstGeom>
        </p:spPr>
      </p:pic>
      <p:pic>
        <p:nvPicPr>
          <p:cNvPr id="16" name="Picture 15">
            <a:extLst>
              <a:ext uri="{FF2B5EF4-FFF2-40B4-BE49-F238E27FC236}">
                <a16:creationId xmlns:a16="http://schemas.microsoft.com/office/drawing/2014/main" id="{45296A88-A9FA-5732-E865-9D6232DF20E7}"/>
              </a:ext>
            </a:extLst>
          </p:cNvPr>
          <p:cNvPicPr>
            <a:picLocks noChangeAspect="1"/>
          </p:cNvPicPr>
          <p:nvPr/>
        </p:nvPicPr>
        <p:blipFill>
          <a:blip r:embed="rId9"/>
          <a:stretch>
            <a:fillRect/>
          </a:stretch>
        </p:blipFill>
        <p:spPr>
          <a:xfrm>
            <a:off x="4197408" y="1948749"/>
            <a:ext cx="2330326" cy="3610041"/>
          </a:xfrm>
          <a:prstGeom prst="rect">
            <a:avLst/>
          </a:prstGeom>
        </p:spPr>
      </p:pic>
      <p:sp>
        <p:nvSpPr>
          <p:cNvPr id="17" name="Title 1">
            <a:extLst>
              <a:ext uri="{FF2B5EF4-FFF2-40B4-BE49-F238E27FC236}">
                <a16:creationId xmlns:a16="http://schemas.microsoft.com/office/drawing/2014/main" id="{C97029B6-47BD-C141-F2B5-CE159B91BF60}"/>
              </a:ext>
            </a:extLst>
          </p:cNvPr>
          <p:cNvSpPr txBox="1">
            <a:spLocks/>
          </p:cNvSpPr>
          <p:nvPr/>
        </p:nvSpPr>
        <p:spPr>
          <a:xfrm>
            <a:off x="9921335" y="5949030"/>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18" name="Google Shape;170;p8" descr="Jigsaw, Puzzle, Piece, Game, Concept, Solution">
            <a:extLst>
              <a:ext uri="{FF2B5EF4-FFF2-40B4-BE49-F238E27FC236}">
                <a16:creationId xmlns:a16="http://schemas.microsoft.com/office/drawing/2014/main" id="{11ADD5CF-C2CF-CD44-30AD-F83DA2080551}"/>
              </a:ext>
            </a:extLst>
          </p:cNvPr>
          <p:cNvPicPr preferRelativeResize="0"/>
          <p:nvPr/>
        </p:nvPicPr>
        <p:blipFill rotWithShape="1">
          <a:blip r:embed="rId10">
            <a:alphaModFix/>
          </a:blip>
          <a:srcRect/>
          <a:stretch/>
        </p:blipFill>
        <p:spPr>
          <a:xfrm>
            <a:off x="9638998" y="5790095"/>
            <a:ext cx="564673" cy="593358"/>
          </a:xfrm>
          <a:prstGeom prst="rect">
            <a:avLst/>
          </a:prstGeom>
          <a:noFill/>
          <a:ln>
            <a:noFill/>
          </a:ln>
        </p:spPr>
      </p:pic>
      <p:sp>
        <p:nvSpPr>
          <p:cNvPr id="19" name="Title 1">
            <a:extLst>
              <a:ext uri="{FF2B5EF4-FFF2-40B4-BE49-F238E27FC236}">
                <a16:creationId xmlns:a16="http://schemas.microsoft.com/office/drawing/2014/main" id="{4A7A289C-E5C9-4C3E-18A6-3F04B14B5EC5}"/>
              </a:ext>
            </a:extLst>
          </p:cNvPr>
          <p:cNvSpPr txBox="1">
            <a:spLocks/>
          </p:cNvSpPr>
          <p:nvPr/>
        </p:nvSpPr>
        <p:spPr>
          <a:xfrm>
            <a:off x="504807" y="5769142"/>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2400" b="1" spc="-1" dirty="0" err="1">
                <a:solidFill>
                  <a:schemeClr val="tx1">
                    <a:lumMod val="65000"/>
                    <a:lumOff val="35000"/>
                  </a:schemeClr>
                </a:solidFill>
                <a:latin typeface="Century Gothic" panose="020B0502020202020204" pitchFamily="34" charset="0"/>
                <a:ea typeface="Century Gothic"/>
              </a:rPr>
              <a:t>vouloir</a:t>
            </a:r>
            <a:r>
              <a:rPr lang="en-GB" sz="2400" b="1" spc="-1" dirty="0">
                <a:solidFill>
                  <a:schemeClr val="tx1">
                    <a:lumMod val="65000"/>
                    <a:lumOff val="35000"/>
                  </a:schemeClr>
                </a:solidFill>
                <a:latin typeface="Century Gothic" panose="020B0502020202020204" pitchFamily="34" charset="0"/>
                <a:ea typeface="Century Gothic"/>
              </a:rPr>
              <a:t> </a:t>
            </a:r>
            <a:r>
              <a:rPr lang="en-GB" sz="2400" spc="-1" dirty="0">
                <a:solidFill>
                  <a:schemeClr val="tx1">
                    <a:lumMod val="65000"/>
                    <a:lumOff val="35000"/>
                  </a:schemeClr>
                </a:solidFill>
                <a:latin typeface="Century Gothic" panose="020B0502020202020204" pitchFamily="34" charset="0"/>
                <a:ea typeface="Century Gothic"/>
              </a:rPr>
              <a:t>(to want)</a:t>
            </a:r>
            <a:endParaRPr lang="en-GB" sz="2400" dirty="0">
              <a:solidFill>
                <a:schemeClr val="tx1">
                  <a:lumMod val="65000"/>
                  <a:lumOff val="35000"/>
                </a:schemeClr>
              </a:solidFill>
            </a:endParaRPr>
          </a:p>
        </p:txBody>
      </p:sp>
      <p:sp>
        <p:nvSpPr>
          <p:cNvPr id="33" name="Rectangle 32">
            <a:extLst>
              <a:ext uri="{FF2B5EF4-FFF2-40B4-BE49-F238E27FC236}">
                <a16:creationId xmlns:a16="http://schemas.microsoft.com/office/drawing/2014/main" id="{6DE2B151-C8C2-38FB-7C5B-7EB4588CAA7F}"/>
              </a:ext>
            </a:extLst>
          </p:cNvPr>
          <p:cNvSpPr/>
          <p:nvPr/>
        </p:nvSpPr>
        <p:spPr>
          <a:xfrm>
            <a:off x="2689625" y="6403756"/>
            <a:ext cx="1412533"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want</a:t>
            </a:r>
            <a:endParaRPr lang="en-GB" sz="2400" dirty="0">
              <a:solidFill>
                <a:schemeClr val="tx1">
                  <a:lumMod val="65000"/>
                  <a:lumOff val="35000"/>
                </a:schemeClr>
              </a:solidFill>
            </a:endParaRPr>
          </a:p>
        </p:txBody>
      </p:sp>
      <p:sp>
        <p:nvSpPr>
          <p:cNvPr id="34" name="Google Shape;433;p6">
            <a:extLst>
              <a:ext uri="{FF2B5EF4-FFF2-40B4-BE49-F238E27FC236}">
                <a16:creationId xmlns:a16="http://schemas.microsoft.com/office/drawing/2014/main" id="{4EDCDCF7-B469-850B-4A4A-DF16ED919C6A}"/>
              </a:ext>
            </a:extLst>
          </p:cNvPr>
          <p:cNvSpPr txBox="1"/>
          <p:nvPr/>
        </p:nvSpPr>
        <p:spPr>
          <a:xfrm>
            <a:off x="2343088" y="6396737"/>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35" name="Rectangle: Rounded Corners 34">
            <a:extLst>
              <a:ext uri="{FF2B5EF4-FFF2-40B4-BE49-F238E27FC236}">
                <a16:creationId xmlns:a16="http://schemas.microsoft.com/office/drawing/2014/main" id="{7E31CC76-7AE6-0E35-68B4-E0E433CEBD11}"/>
              </a:ext>
            </a:extLst>
          </p:cNvPr>
          <p:cNvSpPr/>
          <p:nvPr/>
        </p:nvSpPr>
        <p:spPr>
          <a:xfrm>
            <a:off x="488188" y="6370939"/>
            <a:ext cx="1768930" cy="4462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TextBox 35">
            <a:extLst>
              <a:ext uri="{FF2B5EF4-FFF2-40B4-BE49-F238E27FC236}">
                <a16:creationId xmlns:a16="http://schemas.microsoft.com/office/drawing/2014/main" id="{C3688D82-4DC1-1C86-87DA-5C8BF90C3163}"/>
              </a:ext>
            </a:extLst>
          </p:cNvPr>
          <p:cNvSpPr txBox="1"/>
          <p:nvPr/>
        </p:nvSpPr>
        <p:spPr>
          <a:xfrm>
            <a:off x="548187" y="6333816"/>
            <a:ext cx="19778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je </a:t>
            </a:r>
            <a:r>
              <a:rPr lang="en-GB" sz="2400" b="1" kern="0" dirty="0" err="1">
                <a:solidFill>
                  <a:schemeClr val="bg2">
                    <a:lumMod val="25000"/>
                  </a:schemeClr>
                </a:solidFill>
                <a:latin typeface="Century Gothic" panose="020F0302020204030204"/>
              </a:rPr>
              <a:t>veux</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37" name="Speech Bubble: Rectangle with Corners Rounded 36">
            <a:extLst>
              <a:ext uri="{FF2B5EF4-FFF2-40B4-BE49-F238E27FC236}">
                <a16:creationId xmlns:a16="http://schemas.microsoft.com/office/drawing/2014/main" id="{4C374126-D796-C5C9-2AE3-24939AD8926B}"/>
              </a:ext>
            </a:extLst>
          </p:cNvPr>
          <p:cNvSpPr/>
          <p:nvPr/>
        </p:nvSpPr>
        <p:spPr>
          <a:xfrm>
            <a:off x="3361799" y="5652453"/>
            <a:ext cx="2845406" cy="682682"/>
          </a:xfrm>
          <a:prstGeom prst="wedgeRoundRectCallout">
            <a:avLst>
              <a:gd name="adj1" fmla="val -74986"/>
              <a:gd name="adj2" fmla="val 55633"/>
              <a:gd name="adj3" fmla="val 16667"/>
            </a:avLst>
          </a:prstGeom>
          <a:solidFill>
            <a:srgbClr val="F2F7F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GB" sz="2000" b="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The ‘je’ and ‘</a:t>
            </a:r>
            <a:r>
              <a:rPr lang="en-GB" sz="2000" dirty="0" err="1">
                <a:solidFill>
                  <a:schemeClr val="tx1"/>
                </a:solidFill>
                <a:latin typeface="Century Gothic" panose="020B0502020202020204" pitchFamily="34" charset="0"/>
              </a:rPr>
              <a:t>tu</a:t>
            </a:r>
            <a:r>
              <a:rPr lang="en-GB" sz="2000" dirty="0">
                <a:solidFill>
                  <a:schemeClr val="tx1"/>
                </a:solidFill>
                <a:latin typeface="Century Gothic" panose="020B0502020202020204" pitchFamily="34" charset="0"/>
              </a:rPr>
              <a:t>’ forms are the same.</a:t>
            </a:r>
            <a:endParaRPr lang="en-GB" sz="2000" dirty="0">
              <a:solidFill>
                <a:schemeClr val="tx1"/>
              </a:solidFill>
              <a:latin typeface="Century Gothic" panose="020F0302020204030204"/>
            </a:endParaRPr>
          </a:p>
        </p:txBody>
      </p:sp>
      <p:sp>
        <p:nvSpPr>
          <p:cNvPr id="82" name="Rectangle 81">
            <a:extLst>
              <a:ext uri="{FF2B5EF4-FFF2-40B4-BE49-F238E27FC236}">
                <a16:creationId xmlns:a16="http://schemas.microsoft.com/office/drawing/2014/main" id="{635720E7-645F-CAB6-D048-2B13E75F6DCD}"/>
              </a:ext>
            </a:extLst>
          </p:cNvPr>
          <p:cNvSpPr/>
          <p:nvPr/>
        </p:nvSpPr>
        <p:spPr>
          <a:xfrm>
            <a:off x="2689625" y="7013356"/>
            <a:ext cx="1977892"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want</a:t>
            </a:r>
            <a:endParaRPr lang="en-GB" sz="2400" dirty="0">
              <a:solidFill>
                <a:schemeClr val="tx1">
                  <a:lumMod val="65000"/>
                  <a:lumOff val="35000"/>
                </a:schemeClr>
              </a:solidFill>
            </a:endParaRPr>
          </a:p>
        </p:txBody>
      </p:sp>
      <p:sp>
        <p:nvSpPr>
          <p:cNvPr id="83" name="Google Shape;433;p6">
            <a:extLst>
              <a:ext uri="{FF2B5EF4-FFF2-40B4-BE49-F238E27FC236}">
                <a16:creationId xmlns:a16="http://schemas.microsoft.com/office/drawing/2014/main" id="{8698E12B-7909-CD49-1ED0-5DDCBE587FF3}"/>
              </a:ext>
            </a:extLst>
          </p:cNvPr>
          <p:cNvSpPr txBox="1"/>
          <p:nvPr/>
        </p:nvSpPr>
        <p:spPr>
          <a:xfrm>
            <a:off x="2343088" y="7006337"/>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4" name="Rectangle: Rounded Corners 83">
            <a:extLst>
              <a:ext uri="{FF2B5EF4-FFF2-40B4-BE49-F238E27FC236}">
                <a16:creationId xmlns:a16="http://schemas.microsoft.com/office/drawing/2014/main" id="{C7BB6672-8DAB-AE61-8DA8-BBEDC5129169}"/>
              </a:ext>
            </a:extLst>
          </p:cNvPr>
          <p:cNvSpPr/>
          <p:nvPr/>
        </p:nvSpPr>
        <p:spPr>
          <a:xfrm>
            <a:off x="488188" y="6980539"/>
            <a:ext cx="1768930" cy="4462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5" name="TextBox 84">
            <a:extLst>
              <a:ext uri="{FF2B5EF4-FFF2-40B4-BE49-F238E27FC236}">
                <a16:creationId xmlns:a16="http://schemas.microsoft.com/office/drawing/2014/main" id="{5D7FACEB-66C9-A3A2-89CF-0926FE168C6D}"/>
              </a:ext>
            </a:extLst>
          </p:cNvPr>
          <p:cNvSpPr txBox="1"/>
          <p:nvPr/>
        </p:nvSpPr>
        <p:spPr>
          <a:xfrm>
            <a:off x="548187" y="6943416"/>
            <a:ext cx="19778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2">
                    <a:lumMod val="25000"/>
                  </a:schemeClr>
                </a:solidFill>
                <a:latin typeface="Century Gothic" panose="020F0302020204030204"/>
              </a:rPr>
              <a:t>tu</a:t>
            </a:r>
            <a:r>
              <a:rPr lang="en-GB" sz="2400" b="1" kern="0" dirty="0">
                <a:solidFill>
                  <a:schemeClr val="bg2">
                    <a:lumMod val="25000"/>
                  </a:schemeClr>
                </a:solidFill>
                <a:latin typeface="Century Gothic" panose="020F0302020204030204"/>
              </a:rPr>
              <a:t> </a:t>
            </a:r>
            <a:r>
              <a:rPr lang="en-GB" sz="2400" b="1" kern="0" dirty="0" err="1">
                <a:solidFill>
                  <a:schemeClr val="bg2">
                    <a:lumMod val="25000"/>
                  </a:schemeClr>
                </a:solidFill>
                <a:latin typeface="Century Gothic" panose="020F0302020204030204"/>
              </a:rPr>
              <a:t>veux</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86" name="Rectangle 85">
            <a:extLst>
              <a:ext uri="{FF2B5EF4-FFF2-40B4-BE49-F238E27FC236}">
                <a16:creationId xmlns:a16="http://schemas.microsoft.com/office/drawing/2014/main" id="{FC39F295-F86C-7A48-4537-03A976690310}"/>
              </a:ext>
            </a:extLst>
          </p:cNvPr>
          <p:cNvSpPr/>
          <p:nvPr/>
        </p:nvSpPr>
        <p:spPr>
          <a:xfrm>
            <a:off x="2689625" y="7622956"/>
            <a:ext cx="18343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he wants</a:t>
            </a:r>
            <a:endParaRPr lang="en-GB" sz="2400" dirty="0">
              <a:solidFill>
                <a:schemeClr val="tx1">
                  <a:lumMod val="65000"/>
                  <a:lumOff val="35000"/>
                </a:schemeClr>
              </a:solidFill>
            </a:endParaRPr>
          </a:p>
        </p:txBody>
      </p:sp>
      <p:sp>
        <p:nvSpPr>
          <p:cNvPr id="87" name="Google Shape;433;p6">
            <a:extLst>
              <a:ext uri="{FF2B5EF4-FFF2-40B4-BE49-F238E27FC236}">
                <a16:creationId xmlns:a16="http://schemas.microsoft.com/office/drawing/2014/main" id="{7B36F9E6-2AB5-A8EE-B958-6F25EA8682D9}"/>
              </a:ext>
            </a:extLst>
          </p:cNvPr>
          <p:cNvSpPr txBox="1"/>
          <p:nvPr/>
        </p:nvSpPr>
        <p:spPr>
          <a:xfrm>
            <a:off x="2343088" y="7615937"/>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88" name="Rectangle: Rounded Corners 87">
            <a:extLst>
              <a:ext uri="{FF2B5EF4-FFF2-40B4-BE49-F238E27FC236}">
                <a16:creationId xmlns:a16="http://schemas.microsoft.com/office/drawing/2014/main" id="{30CB83A2-9234-C1B8-2C2D-B81DA1DA0D95}"/>
              </a:ext>
            </a:extLst>
          </p:cNvPr>
          <p:cNvSpPr/>
          <p:nvPr/>
        </p:nvSpPr>
        <p:spPr>
          <a:xfrm>
            <a:off x="488188" y="7590139"/>
            <a:ext cx="1768930" cy="4462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9" name="TextBox 88">
            <a:extLst>
              <a:ext uri="{FF2B5EF4-FFF2-40B4-BE49-F238E27FC236}">
                <a16:creationId xmlns:a16="http://schemas.microsoft.com/office/drawing/2014/main" id="{2162CC7E-F4E9-314B-5E88-720989B9AB25}"/>
              </a:ext>
            </a:extLst>
          </p:cNvPr>
          <p:cNvSpPr txBox="1"/>
          <p:nvPr/>
        </p:nvSpPr>
        <p:spPr>
          <a:xfrm>
            <a:off x="548187" y="7553016"/>
            <a:ext cx="19778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il </a:t>
            </a:r>
            <a:r>
              <a:rPr lang="en-GB" sz="2400" b="1" kern="0" dirty="0" err="1">
                <a:solidFill>
                  <a:schemeClr val="bg2">
                    <a:lumMod val="25000"/>
                  </a:schemeClr>
                </a:solidFill>
                <a:latin typeface="Century Gothic" panose="020F0302020204030204"/>
              </a:rPr>
              <a:t>veut</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90" name="Rectangle 89">
            <a:extLst>
              <a:ext uri="{FF2B5EF4-FFF2-40B4-BE49-F238E27FC236}">
                <a16:creationId xmlns:a16="http://schemas.microsoft.com/office/drawing/2014/main" id="{2D21B7C2-5EE0-BEEE-3EA7-FC3D4599FF5F}"/>
              </a:ext>
            </a:extLst>
          </p:cNvPr>
          <p:cNvSpPr/>
          <p:nvPr/>
        </p:nvSpPr>
        <p:spPr>
          <a:xfrm>
            <a:off x="2689625" y="8251606"/>
            <a:ext cx="1834300"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she wants</a:t>
            </a:r>
            <a:endParaRPr lang="en-GB" sz="2400" dirty="0">
              <a:solidFill>
                <a:schemeClr val="tx1">
                  <a:lumMod val="65000"/>
                  <a:lumOff val="35000"/>
                </a:schemeClr>
              </a:solidFill>
            </a:endParaRPr>
          </a:p>
        </p:txBody>
      </p:sp>
      <p:sp>
        <p:nvSpPr>
          <p:cNvPr id="94" name="Google Shape;433;p6">
            <a:extLst>
              <a:ext uri="{FF2B5EF4-FFF2-40B4-BE49-F238E27FC236}">
                <a16:creationId xmlns:a16="http://schemas.microsoft.com/office/drawing/2014/main" id="{64AFC04E-D092-1E34-DA38-D5AFA528CFC6}"/>
              </a:ext>
            </a:extLst>
          </p:cNvPr>
          <p:cNvSpPr txBox="1"/>
          <p:nvPr/>
        </p:nvSpPr>
        <p:spPr>
          <a:xfrm>
            <a:off x="2343088" y="8244587"/>
            <a:ext cx="612234"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95" name="Rectangle: Rounded Corners 94">
            <a:extLst>
              <a:ext uri="{FF2B5EF4-FFF2-40B4-BE49-F238E27FC236}">
                <a16:creationId xmlns:a16="http://schemas.microsoft.com/office/drawing/2014/main" id="{C6F5AACA-1018-B153-E6D1-9BE7A50E9DF7}"/>
              </a:ext>
            </a:extLst>
          </p:cNvPr>
          <p:cNvSpPr/>
          <p:nvPr/>
        </p:nvSpPr>
        <p:spPr>
          <a:xfrm>
            <a:off x="488188" y="8218789"/>
            <a:ext cx="1768930" cy="44623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6" name="TextBox 95">
            <a:extLst>
              <a:ext uri="{FF2B5EF4-FFF2-40B4-BE49-F238E27FC236}">
                <a16:creationId xmlns:a16="http://schemas.microsoft.com/office/drawing/2014/main" id="{4D552A04-A22F-433A-4BBF-18AD537A3E64}"/>
              </a:ext>
            </a:extLst>
          </p:cNvPr>
          <p:cNvSpPr txBox="1"/>
          <p:nvPr/>
        </p:nvSpPr>
        <p:spPr>
          <a:xfrm>
            <a:off x="548187" y="8181666"/>
            <a:ext cx="19778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2">
                    <a:lumMod val="25000"/>
                  </a:schemeClr>
                </a:solidFill>
                <a:latin typeface="Century Gothic" panose="020F0302020204030204"/>
              </a:rPr>
              <a:t>elle</a:t>
            </a:r>
            <a:r>
              <a:rPr lang="en-GB" sz="2400" b="1" kern="0" dirty="0">
                <a:solidFill>
                  <a:schemeClr val="bg2">
                    <a:lumMod val="25000"/>
                  </a:schemeClr>
                </a:solidFill>
                <a:latin typeface="Century Gothic" panose="020F0302020204030204"/>
              </a:rPr>
              <a:t> </a:t>
            </a:r>
            <a:r>
              <a:rPr lang="en-GB" sz="2400" b="1" kern="0" dirty="0" err="1">
                <a:solidFill>
                  <a:schemeClr val="bg2">
                    <a:lumMod val="25000"/>
                  </a:schemeClr>
                </a:solidFill>
                <a:latin typeface="Century Gothic" panose="020F0302020204030204"/>
              </a:rPr>
              <a:t>veut</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97" name="Rectangle 96">
            <a:extLst>
              <a:ext uri="{FF2B5EF4-FFF2-40B4-BE49-F238E27FC236}">
                <a16:creationId xmlns:a16="http://schemas.microsoft.com/office/drawing/2014/main" id="{553EC7C0-7BA7-C2F6-99DE-40787335E359}"/>
              </a:ext>
            </a:extLst>
          </p:cNvPr>
          <p:cNvSpPr/>
          <p:nvPr/>
        </p:nvSpPr>
        <p:spPr>
          <a:xfrm>
            <a:off x="7452125" y="6403756"/>
            <a:ext cx="2751546"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I would like</a:t>
            </a:r>
            <a:endParaRPr lang="en-GB" sz="2400" dirty="0">
              <a:solidFill>
                <a:schemeClr val="tx1">
                  <a:lumMod val="65000"/>
                  <a:lumOff val="35000"/>
                </a:schemeClr>
              </a:solidFill>
            </a:endParaRPr>
          </a:p>
        </p:txBody>
      </p:sp>
      <p:sp>
        <p:nvSpPr>
          <p:cNvPr id="98" name="Google Shape;433;p6">
            <a:extLst>
              <a:ext uri="{FF2B5EF4-FFF2-40B4-BE49-F238E27FC236}">
                <a16:creationId xmlns:a16="http://schemas.microsoft.com/office/drawing/2014/main" id="{4E974BEC-C62D-E646-55BA-CD6AACF8520C}"/>
              </a:ext>
            </a:extLst>
          </p:cNvPr>
          <p:cNvSpPr txBox="1"/>
          <p:nvPr/>
        </p:nvSpPr>
        <p:spPr>
          <a:xfrm>
            <a:off x="7105588" y="6439297"/>
            <a:ext cx="665358"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99" name="Rectangle: Rounded Corners 98">
            <a:extLst>
              <a:ext uri="{FF2B5EF4-FFF2-40B4-BE49-F238E27FC236}">
                <a16:creationId xmlns:a16="http://schemas.microsoft.com/office/drawing/2014/main" id="{04F2CF6A-2094-9FC8-3897-2677E0B85C2D}"/>
              </a:ext>
            </a:extLst>
          </p:cNvPr>
          <p:cNvSpPr/>
          <p:nvPr/>
        </p:nvSpPr>
        <p:spPr>
          <a:xfrm>
            <a:off x="4945888" y="6413499"/>
            <a:ext cx="1922420" cy="40367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0" name="TextBox 99">
            <a:extLst>
              <a:ext uri="{FF2B5EF4-FFF2-40B4-BE49-F238E27FC236}">
                <a16:creationId xmlns:a16="http://schemas.microsoft.com/office/drawing/2014/main" id="{6BCC9C5E-C4E9-F586-EE48-00C3C93ADBA6}"/>
              </a:ext>
            </a:extLst>
          </p:cNvPr>
          <p:cNvSpPr txBox="1"/>
          <p:nvPr/>
        </p:nvSpPr>
        <p:spPr>
          <a:xfrm>
            <a:off x="5005887" y="6377849"/>
            <a:ext cx="21495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je </a:t>
            </a:r>
            <a:r>
              <a:rPr lang="en-GB" sz="2400" b="1" kern="0" dirty="0" err="1">
                <a:solidFill>
                  <a:schemeClr val="bg2">
                    <a:lumMod val="25000"/>
                  </a:schemeClr>
                </a:solidFill>
                <a:latin typeface="Century Gothic" panose="020F0302020204030204"/>
              </a:rPr>
              <a:t>voudrais</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01" name="Rectangle 100">
            <a:extLst>
              <a:ext uri="{FF2B5EF4-FFF2-40B4-BE49-F238E27FC236}">
                <a16:creationId xmlns:a16="http://schemas.microsoft.com/office/drawing/2014/main" id="{058EB09E-F7E7-E48E-C8B8-7CC22D2B47D5}"/>
              </a:ext>
            </a:extLst>
          </p:cNvPr>
          <p:cNvSpPr/>
          <p:nvPr/>
        </p:nvSpPr>
        <p:spPr>
          <a:xfrm>
            <a:off x="7452124" y="7013356"/>
            <a:ext cx="3550831" cy="468691"/>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you would like</a:t>
            </a:r>
            <a:endParaRPr lang="en-GB" sz="2400" dirty="0">
              <a:solidFill>
                <a:schemeClr val="tx1">
                  <a:lumMod val="65000"/>
                  <a:lumOff val="35000"/>
                </a:schemeClr>
              </a:solidFill>
            </a:endParaRPr>
          </a:p>
        </p:txBody>
      </p:sp>
      <p:sp>
        <p:nvSpPr>
          <p:cNvPr id="102" name="Google Shape;433;p6">
            <a:extLst>
              <a:ext uri="{FF2B5EF4-FFF2-40B4-BE49-F238E27FC236}">
                <a16:creationId xmlns:a16="http://schemas.microsoft.com/office/drawing/2014/main" id="{F504B67B-46A3-B6A9-A58C-C6AEB874CB6A}"/>
              </a:ext>
            </a:extLst>
          </p:cNvPr>
          <p:cNvSpPr txBox="1"/>
          <p:nvPr/>
        </p:nvSpPr>
        <p:spPr>
          <a:xfrm>
            <a:off x="7105588" y="7048897"/>
            <a:ext cx="665358"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03" name="Rectangle: Rounded Corners 102">
            <a:extLst>
              <a:ext uri="{FF2B5EF4-FFF2-40B4-BE49-F238E27FC236}">
                <a16:creationId xmlns:a16="http://schemas.microsoft.com/office/drawing/2014/main" id="{F94DF4CF-1CBA-0DB6-911C-47A28F9435FD}"/>
              </a:ext>
            </a:extLst>
          </p:cNvPr>
          <p:cNvSpPr/>
          <p:nvPr/>
        </p:nvSpPr>
        <p:spPr>
          <a:xfrm>
            <a:off x="4945888" y="7023099"/>
            <a:ext cx="1922420" cy="40367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4" name="TextBox 103">
            <a:extLst>
              <a:ext uri="{FF2B5EF4-FFF2-40B4-BE49-F238E27FC236}">
                <a16:creationId xmlns:a16="http://schemas.microsoft.com/office/drawing/2014/main" id="{0D194E91-9627-1D27-5653-EB9DBCEFEC3A}"/>
              </a:ext>
            </a:extLst>
          </p:cNvPr>
          <p:cNvSpPr txBox="1"/>
          <p:nvPr/>
        </p:nvSpPr>
        <p:spPr>
          <a:xfrm>
            <a:off x="5005887" y="6987449"/>
            <a:ext cx="21495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2">
                    <a:lumMod val="25000"/>
                  </a:schemeClr>
                </a:solidFill>
                <a:latin typeface="Century Gothic" panose="020F0302020204030204"/>
              </a:rPr>
              <a:t>tu</a:t>
            </a:r>
            <a:r>
              <a:rPr lang="en-GB" sz="2400" b="1" kern="0" dirty="0">
                <a:solidFill>
                  <a:schemeClr val="bg2">
                    <a:lumMod val="25000"/>
                  </a:schemeClr>
                </a:solidFill>
                <a:latin typeface="Century Gothic" panose="020F0302020204030204"/>
              </a:rPr>
              <a:t> </a:t>
            </a:r>
            <a:r>
              <a:rPr lang="en-GB" sz="2400" b="1" kern="0" dirty="0" err="1">
                <a:solidFill>
                  <a:schemeClr val="bg2">
                    <a:lumMod val="25000"/>
                  </a:schemeClr>
                </a:solidFill>
                <a:latin typeface="Century Gothic" panose="020F0302020204030204"/>
              </a:rPr>
              <a:t>voudrais</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05" name="Rectangle 104">
            <a:extLst>
              <a:ext uri="{FF2B5EF4-FFF2-40B4-BE49-F238E27FC236}">
                <a16:creationId xmlns:a16="http://schemas.microsoft.com/office/drawing/2014/main" id="{35582F37-DA86-889B-1CA1-84D774296767}"/>
              </a:ext>
            </a:extLst>
          </p:cNvPr>
          <p:cNvSpPr/>
          <p:nvPr/>
        </p:nvSpPr>
        <p:spPr>
          <a:xfrm>
            <a:off x="7452125" y="7622956"/>
            <a:ext cx="2900484" cy="477484"/>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he would like</a:t>
            </a:r>
            <a:endParaRPr lang="en-GB" sz="2400" dirty="0">
              <a:solidFill>
                <a:schemeClr val="tx1">
                  <a:lumMod val="65000"/>
                  <a:lumOff val="35000"/>
                </a:schemeClr>
              </a:solidFill>
            </a:endParaRPr>
          </a:p>
        </p:txBody>
      </p:sp>
      <p:sp>
        <p:nvSpPr>
          <p:cNvPr id="106" name="Google Shape;433;p6">
            <a:extLst>
              <a:ext uri="{FF2B5EF4-FFF2-40B4-BE49-F238E27FC236}">
                <a16:creationId xmlns:a16="http://schemas.microsoft.com/office/drawing/2014/main" id="{FC822CCE-EC93-1B38-4C99-13983CD21C82}"/>
              </a:ext>
            </a:extLst>
          </p:cNvPr>
          <p:cNvSpPr txBox="1"/>
          <p:nvPr/>
        </p:nvSpPr>
        <p:spPr>
          <a:xfrm>
            <a:off x="7105588" y="7658497"/>
            <a:ext cx="665358"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07" name="Rectangle: Rounded Corners 106">
            <a:extLst>
              <a:ext uri="{FF2B5EF4-FFF2-40B4-BE49-F238E27FC236}">
                <a16:creationId xmlns:a16="http://schemas.microsoft.com/office/drawing/2014/main" id="{D7033242-33B7-927E-A406-C29C80230587}"/>
              </a:ext>
            </a:extLst>
          </p:cNvPr>
          <p:cNvSpPr/>
          <p:nvPr/>
        </p:nvSpPr>
        <p:spPr>
          <a:xfrm>
            <a:off x="4945888" y="7632699"/>
            <a:ext cx="1922420" cy="40367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2" name="TextBox 111">
            <a:extLst>
              <a:ext uri="{FF2B5EF4-FFF2-40B4-BE49-F238E27FC236}">
                <a16:creationId xmlns:a16="http://schemas.microsoft.com/office/drawing/2014/main" id="{16E458FE-3B2C-125D-E2DD-3A4CE879E6FA}"/>
              </a:ext>
            </a:extLst>
          </p:cNvPr>
          <p:cNvSpPr txBox="1"/>
          <p:nvPr/>
        </p:nvSpPr>
        <p:spPr>
          <a:xfrm>
            <a:off x="5005887" y="7597049"/>
            <a:ext cx="21495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schemeClr val="bg2">
                    <a:lumMod val="25000"/>
                  </a:schemeClr>
                </a:solidFill>
                <a:latin typeface="Century Gothic" panose="020F0302020204030204"/>
              </a:rPr>
              <a:t>il </a:t>
            </a:r>
            <a:r>
              <a:rPr lang="en-GB" sz="2400" b="1" kern="0" dirty="0" err="1">
                <a:solidFill>
                  <a:schemeClr val="bg2">
                    <a:lumMod val="25000"/>
                  </a:schemeClr>
                </a:solidFill>
                <a:latin typeface="Century Gothic" panose="020F0302020204030204"/>
              </a:rPr>
              <a:t>voudrait</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sp>
        <p:nvSpPr>
          <p:cNvPr id="117" name="Rectangle 116">
            <a:extLst>
              <a:ext uri="{FF2B5EF4-FFF2-40B4-BE49-F238E27FC236}">
                <a16:creationId xmlns:a16="http://schemas.microsoft.com/office/drawing/2014/main" id="{2C83DDAA-008E-70DD-5349-95EF584CDBD9}"/>
              </a:ext>
            </a:extLst>
          </p:cNvPr>
          <p:cNvSpPr/>
          <p:nvPr/>
        </p:nvSpPr>
        <p:spPr>
          <a:xfrm>
            <a:off x="7452125" y="8251606"/>
            <a:ext cx="2900484" cy="477484"/>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she would like</a:t>
            </a:r>
            <a:endParaRPr lang="en-GB" sz="2400" dirty="0">
              <a:solidFill>
                <a:schemeClr val="tx1">
                  <a:lumMod val="65000"/>
                  <a:lumOff val="35000"/>
                </a:schemeClr>
              </a:solidFill>
            </a:endParaRPr>
          </a:p>
        </p:txBody>
      </p:sp>
      <p:sp>
        <p:nvSpPr>
          <p:cNvPr id="151" name="Google Shape;433;p6">
            <a:extLst>
              <a:ext uri="{FF2B5EF4-FFF2-40B4-BE49-F238E27FC236}">
                <a16:creationId xmlns:a16="http://schemas.microsoft.com/office/drawing/2014/main" id="{0D6B8C31-373A-A5A4-BF43-EB250F58C88A}"/>
              </a:ext>
            </a:extLst>
          </p:cNvPr>
          <p:cNvSpPr txBox="1"/>
          <p:nvPr/>
        </p:nvSpPr>
        <p:spPr>
          <a:xfrm>
            <a:off x="7105588" y="8287147"/>
            <a:ext cx="665358"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300" b="0" i="0" u="none" strike="noStrike" cap="none" dirty="0">
                <a:solidFill>
                  <a:srgbClr val="525050"/>
                </a:solidFill>
                <a:latin typeface="Quattrocento Sans"/>
                <a:ea typeface="Quattrocento Sans"/>
                <a:cs typeface="Quattrocento Sans"/>
                <a:sym typeface="Quattrocento Sans"/>
              </a:rPr>
              <a:t>➜</a:t>
            </a:r>
            <a:endParaRPr sz="2300" b="0" i="0" u="none" strike="noStrike" cap="none" dirty="0">
              <a:solidFill>
                <a:srgbClr val="525050"/>
              </a:solidFill>
              <a:latin typeface="Century Gothic"/>
              <a:ea typeface="Century Gothic"/>
              <a:cs typeface="Century Gothic"/>
              <a:sym typeface="Century Gothic"/>
            </a:endParaRPr>
          </a:p>
        </p:txBody>
      </p:sp>
      <p:sp>
        <p:nvSpPr>
          <p:cNvPr id="152" name="Rectangle: Rounded Corners 151">
            <a:extLst>
              <a:ext uri="{FF2B5EF4-FFF2-40B4-BE49-F238E27FC236}">
                <a16:creationId xmlns:a16="http://schemas.microsoft.com/office/drawing/2014/main" id="{99B0A91B-AF02-0DB5-8585-ED710B3102A6}"/>
              </a:ext>
            </a:extLst>
          </p:cNvPr>
          <p:cNvSpPr/>
          <p:nvPr/>
        </p:nvSpPr>
        <p:spPr>
          <a:xfrm>
            <a:off x="4945888" y="8261349"/>
            <a:ext cx="1922420" cy="40367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3" name="TextBox 152">
            <a:extLst>
              <a:ext uri="{FF2B5EF4-FFF2-40B4-BE49-F238E27FC236}">
                <a16:creationId xmlns:a16="http://schemas.microsoft.com/office/drawing/2014/main" id="{29A49459-001B-F2B8-1D6C-977656FFFB70}"/>
              </a:ext>
            </a:extLst>
          </p:cNvPr>
          <p:cNvSpPr txBox="1"/>
          <p:nvPr/>
        </p:nvSpPr>
        <p:spPr>
          <a:xfrm>
            <a:off x="4929687" y="8206649"/>
            <a:ext cx="21495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err="1">
                <a:solidFill>
                  <a:schemeClr val="bg2">
                    <a:lumMod val="25000"/>
                  </a:schemeClr>
                </a:solidFill>
                <a:latin typeface="Century Gothic" panose="020F0302020204030204"/>
              </a:rPr>
              <a:t>elle</a:t>
            </a:r>
            <a:r>
              <a:rPr lang="en-GB" sz="2400" b="1" kern="0" dirty="0">
                <a:solidFill>
                  <a:schemeClr val="bg2">
                    <a:lumMod val="25000"/>
                  </a:schemeClr>
                </a:solidFill>
                <a:latin typeface="Century Gothic" panose="020F0302020204030204"/>
              </a:rPr>
              <a:t> </a:t>
            </a:r>
            <a:r>
              <a:rPr lang="en-GB" sz="2400" b="1" kern="0" dirty="0" err="1">
                <a:solidFill>
                  <a:schemeClr val="bg2">
                    <a:lumMod val="25000"/>
                  </a:schemeClr>
                </a:solidFill>
                <a:latin typeface="Century Gothic" panose="020F0302020204030204"/>
              </a:rPr>
              <a:t>voudrait</a:t>
            </a:r>
            <a:endPar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endParaRPr>
          </a:p>
        </p:txBody>
      </p:sp>
      <p:pic>
        <p:nvPicPr>
          <p:cNvPr id="155" name="Picture 154">
            <a:extLst>
              <a:ext uri="{FF2B5EF4-FFF2-40B4-BE49-F238E27FC236}">
                <a16:creationId xmlns:a16="http://schemas.microsoft.com/office/drawing/2014/main" id="{D9C39820-646E-DD57-509C-9D0E9A60647D}"/>
              </a:ext>
            </a:extLst>
          </p:cNvPr>
          <p:cNvPicPr>
            <a:picLocks noChangeAspect="1"/>
          </p:cNvPicPr>
          <p:nvPr/>
        </p:nvPicPr>
        <p:blipFill>
          <a:blip r:embed="rId11"/>
          <a:stretch>
            <a:fillRect/>
          </a:stretch>
        </p:blipFill>
        <p:spPr>
          <a:xfrm>
            <a:off x="345242" y="11125446"/>
            <a:ext cx="5919729" cy="3633531"/>
          </a:xfrm>
          <a:prstGeom prst="rect">
            <a:avLst/>
          </a:prstGeom>
        </p:spPr>
      </p:pic>
      <p:pic>
        <p:nvPicPr>
          <p:cNvPr id="156" name="Picture 155">
            <a:extLst>
              <a:ext uri="{FF2B5EF4-FFF2-40B4-BE49-F238E27FC236}">
                <a16:creationId xmlns:a16="http://schemas.microsoft.com/office/drawing/2014/main" id="{69C06387-84B3-DF06-E61C-6DA3C419EE39}"/>
              </a:ext>
            </a:extLst>
          </p:cNvPr>
          <p:cNvPicPr>
            <a:picLocks noChangeAspect="1"/>
          </p:cNvPicPr>
          <p:nvPr/>
        </p:nvPicPr>
        <p:blipFill>
          <a:blip r:embed="rId12"/>
          <a:stretch>
            <a:fillRect/>
          </a:stretch>
        </p:blipFill>
        <p:spPr>
          <a:xfrm>
            <a:off x="6451089" y="11152841"/>
            <a:ext cx="5492972" cy="3633531"/>
          </a:xfrm>
          <a:prstGeom prst="rect">
            <a:avLst/>
          </a:prstGeom>
        </p:spPr>
      </p:pic>
      <p:pic>
        <p:nvPicPr>
          <p:cNvPr id="157" name="Google Shape;243;p34">
            <a:extLst>
              <a:ext uri="{FF2B5EF4-FFF2-40B4-BE49-F238E27FC236}">
                <a16:creationId xmlns:a16="http://schemas.microsoft.com/office/drawing/2014/main" id="{E99172AB-B2CB-8EF8-681C-1F193EB42607}"/>
              </a:ext>
            </a:extLst>
          </p:cNvPr>
          <p:cNvPicPr/>
          <p:nvPr/>
        </p:nvPicPr>
        <p:blipFill>
          <a:blip r:embed="rId13"/>
          <a:stretch/>
        </p:blipFill>
        <p:spPr>
          <a:xfrm>
            <a:off x="913066" y="11970702"/>
            <a:ext cx="539280" cy="539280"/>
          </a:xfrm>
          <a:prstGeom prst="rect">
            <a:avLst/>
          </a:prstGeom>
          <a:ln>
            <a:noFill/>
          </a:ln>
        </p:spPr>
      </p:pic>
      <p:sp>
        <p:nvSpPr>
          <p:cNvPr id="158" name="Rectangle: Rounded Corners 157">
            <a:extLst>
              <a:ext uri="{FF2B5EF4-FFF2-40B4-BE49-F238E27FC236}">
                <a16:creationId xmlns:a16="http://schemas.microsoft.com/office/drawing/2014/main" id="{03A2F544-3733-05FA-D38C-2BED7F269376}"/>
              </a:ext>
            </a:extLst>
          </p:cNvPr>
          <p:cNvSpPr/>
          <p:nvPr/>
        </p:nvSpPr>
        <p:spPr>
          <a:xfrm>
            <a:off x="2268580" y="11729552"/>
            <a:ext cx="2017485" cy="1021580"/>
          </a:xfrm>
          <a:prstGeom prst="roundRect">
            <a:avLst/>
          </a:prstGeom>
          <a:noFill/>
          <a:ln w="762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59" name="Picture 158" descr="A cartoon of a person holding a phone&#10;&#10;Description automatically generated with medium confidence">
            <a:extLst>
              <a:ext uri="{FF2B5EF4-FFF2-40B4-BE49-F238E27FC236}">
                <a16:creationId xmlns:a16="http://schemas.microsoft.com/office/drawing/2014/main" id="{1F3E54D7-6540-5EC3-C311-0ADA2D1C76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7175" y="10251491"/>
            <a:ext cx="720614" cy="932985"/>
          </a:xfrm>
          <a:prstGeom prst="rect">
            <a:avLst/>
          </a:prstGeom>
        </p:spPr>
      </p:pic>
      <p:pic>
        <p:nvPicPr>
          <p:cNvPr id="160" name="Picture 159" descr="A cartoon of a person&#10;&#10;Description automatically generated">
            <a:extLst>
              <a:ext uri="{FF2B5EF4-FFF2-40B4-BE49-F238E27FC236}">
                <a16:creationId xmlns:a16="http://schemas.microsoft.com/office/drawing/2014/main" id="{4E0271A8-CEAB-BAD8-7AB9-260669D891CF}"/>
              </a:ext>
            </a:extLst>
          </p:cNvPr>
          <p:cNvPicPr>
            <a:picLocks noChangeAspect="1"/>
          </p:cNvPicPr>
          <p:nvPr/>
        </p:nvPicPr>
        <p:blipFill rotWithShape="1">
          <a:blip r:embed="rId15">
            <a:extLst>
              <a:ext uri="{28A0092B-C50C-407E-A947-70E740481C1C}">
                <a14:useLocalDpi xmlns:a14="http://schemas.microsoft.com/office/drawing/2010/main" val="0"/>
              </a:ext>
            </a:extLst>
          </a:blip>
          <a:srcRect b="60701"/>
          <a:stretch/>
        </p:blipFill>
        <p:spPr>
          <a:xfrm>
            <a:off x="1452346" y="10336987"/>
            <a:ext cx="1280372" cy="821842"/>
          </a:xfrm>
          <a:prstGeom prst="rect">
            <a:avLst/>
          </a:prstGeom>
        </p:spPr>
      </p:pic>
      <p:sp>
        <p:nvSpPr>
          <p:cNvPr id="161" name="Speech Bubble: Rectangle with Corners Rounded 160">
            <a:extLst>
              <a:ext uri="{FF2B5EF4-FFF2-40B4-BE49-F238E27FC236}">
                <a16:creationId xmlns:a16="http://schemas.microsoft.com/office/drawing/2014/main" id="{DB267D37-EDB4-DA4C-3CD1-6ED2652C4949}"/>
              </a:ext>
            </a:extLst>
          </p:cNvPr>
          <p:cNvSpPr/>
          <p:nvPr/>
        </p:nvSpPr>
        <p:spPr>
          <a:xfrm>
            <a:off x="2649205" y="10033625"/>
            <a:ext cx="5758703" cy="610884"/>
          </a:xfrm>
          <a:prstGeom prst="wedgeRoundRectCallout">
            <a:avLst>
              <a:gd name="adj1" fmla="val -22818"/>
              <a:gd name="adj2" fmla="val 96179"/>
              <a:gd name="adj3" fmla="val 16667"/>
            </a:avLst>
          </a:prstGeom>
          <a:solidFill>
            <a:srgbClr val="D9F6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62" name="TextBox 161">
            <a:extLst>
              <a:ext uri="{FF2B5EF4-FFF2-40B4-BE49-F238E27FC236}">
                <a16:creationId xmlns:a16="http://schemas.microsoft.com/office/drawing/2014/main" id="{ED60DE75-B657-3E1A-F5EF-EBA8CB279044}"/>
              </a:ext>
            </a:extLst>
          </p:cNvPr>
          <p:cNvSpPr txBox="1"/>
          <p:nvPr/>
        </p:nvSpPr>
        <p:spPr>
          <a:xfrm>
            <a:off x="2794965" y="9970048"/>
            <a:ext cx="52783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Remember! </a:t>
            </a:r>
            <a:r>
              <a:rPr kumimoji="0" lang="en-GB" sz="2000" b="1" i="0" u="none" strike="noStrike" kern="0" cap="none" spc="0" normalizeH="0" baseline="0" noProof="0" dirty="0">
                <a:ln>
                  <a:noFill/>
                </a:ln>
                <a:effectLst/>
                <a:uLnTx/>
                <a:uFillTx/>
                <a:latin typeface="Century Gothic" panose="020F0302020204030204"/>
                <a:ea typeface="+mn-ea"/>
                <a:cs typeface="+mn-cs"/>
              </a:rPr>
              <a:t>un/</a:t>
            </a:r>
            <a:r>
              <a:rPr kumimoji="0" lang="en-GB" sz="2000" b="1" i="0" u="none" strike="noStrike" kern="0" cap="none" spc="0" normalizeH="0" baseline="0" noProof="0" dirty="0" err="1">
                <a:ln>
                  <a:noFill/>
                </a:ln>
                <a:effectLst/>
                <a:uLnTx/>
                <a:uFillTx/>
                <a:latin typeface="Century Gothic" panose="020F0302020204030204"/>
                <a:ea typeface="+mn-ea"/>
                <a:cs typeface="+mn-cs"/>
              </a:rPr>
              <a:t>une</a:t>
            </a:r>
            <a:r>
              <a:rPr kumimoji="0" lang="en-GB" sz="2000" b="1"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a:ln>
                  <a:noFill/>
                </a:ln>
                <a:effectLst/>
                <a:uLnTx/>
                <a:uFillTx/>
                <a:latin typeface="Century Gothic" panose="020F0302020204030204"/>
                <a:ea typeface="+mn-ea"/>
                <a:cs typeface="+mn-cs"/>
              </a:rPr>
              <a:t>indicates a </a:t>
            </a:r>
            <a:r>
              <a:rPr kumimoji="0" lang="en-GB" sz="2000" b="0" i="0" u="sng" strike="noStrike" kern="0" cap="none" spc="0" normalizeH="0" baseline="0" noProof="0" dirty="0">
                <a:ln>
                  <a:noFill/>
                </a:ln>
                <a:effectLst/>
                <a:uLnTx/>
                <a:uFillTx/>
                <a:latin typeface="Century Gothic" panose="020F0302020204030204"/>
                <a:ea typeface="+mn-ea"/>
                <a:cs typeface="+mn-cs"/>
              </a:rPr>
              <a:t>whole</a:t>
            </a:r>
            <a:r>
              <a:rPr kumimoji="0" lang="en-GB" sz="2000" b="0" i="0" u="none" strike="noStrike" kern="0" cap="none" spc="0" normalizeH="0" baseline="0" noProof="0" dirty="0">
                <a:ln>
                  <a:noFill/>
                </a:ln>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du/de la/de l’ </a:t>
            </a:r>
            <a:r>
              <a:rPr kumimoji="0" lang="en-GB" sz="2000" b="0" i="0" u="none" strike="noStrike" kern="0" cap="none" spc="0" normalizeH="0" baseline="0" noProof="0" dirty="0">
                <a:ln>
                  <a:noFill/>
                </a:ln>
                <a:effectLst/>
                <a:uLnTx/>
                <a:uFillTx/>
                <a:latin typeface="Century Gothic" panose="020F0302020204030204"/>
                <a:ea typeface="+mn-ea"/>
                <a:cs typeface="+mn-cs"/>
              </a:rPr>
              <a:t>indicates </a:t>
            </a:r>
            <a:r>
              <a:rPr kumimoji="0" lang="en-GB" sz="2000" b="0" i="0" u="sng" strike="noStrike" kern="0" cap="none" spc="0" normalizeH="0" baseline="0" noProof="0" dirty="0">
                <a:ln>
                  <a:noFill/>
                </a:ln>
                <a:effectLst/>
                <a:uLnTx/>
                <a:uFillTx/>
                <a:latin typeface="Century Gothic" panose="020F0302020204030204"/>
                <a:ea typeface="+mn-ea"/>
                <a:cs typeface="+mn-cs"/>
              </a:rPr>
              <a:t>a part or</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sng" strike="noStrike" kern="0" cap="none" spc="0" normalizeH="0" baseline="0" noProof="0" dirty="0">
                <a:ln>
                  <a:noFill/>
                </a:ln>
                <a:effectLst/>
                <a:uLnTx/>
                <a:uFillTx/>
                <a:latin typeface="Century Gothic" panose="020F0302020204030204"/>
                <a:ea typeface="+mn-ea"/>
                <a:cs typeface="+mn-cs"/>
              </a:rPr>
              <a:t>some</a:t>
            </a:r>
            <a:r>
              <a:rPr kumimoji="0" lang="en-GB" sz="2000" b="0" i="0" u="none" strike="noStrike" kern="0" cap="none" spc="0" normalizeH="0" baseline="0" noProof="0" dirty="0">
                <a:ln>
                  <a:noFill/>
                </a:ln>
                <a:effectLst/>
                <a:uLnTx/>
                <a:uFillTx/>
                <a:latin typeface="Century Gothic" panose="020F0302020204030204"/>
                <a:ea typeface="+mn-ea"/>
                <a:cs typeface="+mn-cs"/>
              </a:rPr>
              <a:t>’.</a:t>
            </a:r>
            <a:endParaRPr kumimoji="0" lang="en-US" sz="2000" b="0" i="0" u="none" strike="noStrike" kern="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3838412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BF57D-5712-4531-9884-A070797D95DC}"/>
              </a:ext>
            </a:extLst>
          </p:cNvPr>
          <p:cNvSpPr>
            <a:spLocks noGrp="1"/>
          </p:cNvSpPr>
          <p:nvPr>
            <p:ph type="title"/>
          </p:nvPr>
        </p:nvSpPr>
        <p:spPr>
          <a:xfrm>
            <a:off x="0" y="44595"/>
            <a:ext cx="10515600" cy="495482"/>
          </a:xfrm>
        </p:spPr>
        <p:txBody>
          <a:bodyPr>
            <a:normAutofit fontScale="90000"/>
          </a:bodyPr>
          <a:lstStyle/>
          <a:p>
            <a:r>
              <a:rPr lang="en-GB" dirty="0">
                <a:solidFill>
                  <a:schemeClr val="bg1"/>
                </a:solidFill>
              </a:rPr>
              <a:t>Phonics</a:t>
            </a:r>
          </a:p>
        </p:txBody>
      </p:sp>
      <p:sp>
        <p:nvSpPr>
          <p:cNvPr id="4" name="Rectangle: Rounded Corners 3">
            <a:extLst>
              <a:ext uri="{FF2B5EF4-FFF2-40B4-BE49-F238E27FC236}">
                <a16:creationId xmlns:a16="http://schemas.microsoft.com/office/drawing/2014/main" id="{75008C49-728E-4650-8E97-C36B06CBC61C}"/>
              </a:ext>
            </a:extLst>
          </p:cNvPr>
          <p:cNvSpPr/>
          <p:nvPr/>
        </p:nvSpPr>
        <p:spPr>
          <a:xfrm>
            <a:off x="838200" y="121069"/>
            <a:ext cx="2313247"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Phonics</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oogle Shape;111;p3" descr="Speech Icon, Voice, Talking, Audio, Speech">
            <a:extLst>
              <a:ext uri="{FF2B5EF4-FFF2-40B4-BE49-F238E27FC236}">
                <a16:creationId xmlns:a16="http://schemas.microsoft.com/office/drawing/2014/main" id="{7E66802C-16BA-4516-9797-BADB9757E4F5}"/>
              </a:ext>
            </a:extLst>
          </p:cNvPr>
          <p:cNvPicPr preferRelativeResize="0"/>
          <p:nvPr/>
        </p:nvPicPr>
        <p:blipFill rotWithShape="1">
          <a:blip r:embed="rId2">
            <a:alphaModFix/>
          </a:blip>
          <a:srcRect/>
          <a:stretch/>
        </p:blipFill>
        <p:spPr>
          <a:xfrm>
            <a:off x="136451" y="121069"/>
            <a:ext cx="856568" cy="770090"/>
          </a:xfrm>
          <a:prstGeom prst="rect">
            <a:avLst/>
          </a:prstGeom>
          <a:noFill/>
          <a:ln>
            <a:noFill/>
          </a:ln>
        </p:spPr>
      </p:pic>
      <p:graphicFrame>
        <p:nvGraphicFramePr>
          <p:cNvPr id="3" name="Table 107">
            <a:extLst>
              <a:ext uri="{FF2B5EF4-FFF2-40B4-BE49-F238E27FC236}">
                <a16:creationId xmlns:a16="http://schemas.microsoft.com/office/drawing/2014/main" id="{972234F3-61DA-5D07-6C2A-6A737EEF4EBE}"/>
              </a:ext>
            </a:extLst>
          </p:cNvPr>
          <p:cNvGraphicFramePr>
            <a:graphicFrameLocks noGrp="1"/>
          </p:cNvGraphicFramePr>
          <p:nvPr/>
        </p:nvGraphicFramePr>
        <p:xfrm>
          <a:off x="1615470" y="1753197"/>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100" dirty="0">
                          <a:solidFill>
                            <a:schemeClr val="tx1">
                              <a:lumMod val="75000"/>
                              <a:lumOff val="25000"/>
                            </a:schemeClr>
                          </a:solidFill>
                          <a:latin typeface="Century Gothic" panose="020B0502020202020204" pitchFamily="34" charset="0"/>
                        </a:rPr>
                        <a:t>[</a:t>
                      </a:r>
                      <a:r>
                        <a:rPr lang="en-GB" sz="4100" b="1" dirty="0" err="1">
                          <a:solidFill>
                            <a:schemeClr val="tx1">
                              <a:lumMod val="75000"/>
                              <a:lumOff val="25000"/>
                            </a:schemeClr>
                          </a:solidFill>
                          <a:latin typeface="Century Gothic" panose="020B0502020202020204" pitchFamily="34" charset="0"/>
                        </a:rPr>
                        <a:t>SFe</a:t>
                      </a:r>
                      <a:r>
                        <a:rPr lang="en-GB" sz="41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6" name="TextBox 5">
            <a:extLst>
              <a:ext uri="{FF2B5EF4-FFF2-40B4-BE49-F238E27FC236}">
                <a16:creationId xmlns:a16="http://schemas.microsoft.com/office/drawing/2014/main" id="{6DD62F92-CBDD-2BAF-9286-0EBCF4EE15D9}"/>
              </a:ext>
            </a:extLst>
          </p:cNvPr>
          <p:cNvSpPr txBox="1"/>
          <p:nvPr/>
        </p:nvSpPr>
        <p:spPr>
          <a:xfrm>
            <a:off x="1682762" y="4422138"/>
            <a:ext cx="2460585" cy="707886"/>
          </a:xfrm>
          <a:prstGeom prst="rect">
            <a:avLst/>
          </a:prstGeom>
          <a:noFill/>
        </p:spPr>
        <p:txBody>
          <a:bodyPr wrap="square" rtlCol="0">
            <a:spAutoFit/>
          </a:bodyPr>
          <a:lstStyle/>
          <a:p>
            <a:pPr algn="ctr" defTabSz="457206"/>
            <a:r>
              <a:rPr lang="en-GB" sz="4000" dirty="0" err="1">
                <a:solidFill>
                  <a:prstClr val="black">
                    <a:lumMod val="75000"/>
                    <a:lumOff val="25000"/>
                  </a:prstClr>
                </a:solidFill>
                <a:latin typeface="Century Gothic" panose="020B0502020202020204" pitchFamily="34" charset="0"/>
              </a:rPr>
              <a:t>timid</a:t>
            </a:r>
            <a:r>
              <a:rPr lang="en-GB" sz="4000" b="1" dirty="0" err="1">
                <a:solidFill>
                  <a:srgbClr val="FF0066"/>
                </a:solidFill>
                <a:latin typeface="Century Gothic" panose="020B0502020202020204" pitchFamily="34" charset="0"/>
              </a:rPr>
              <a:t>e</a:t>
            </a:r>
            <a:endParaRPr lang="en-GB" sz="4000" b="1" dirty="0">
              <a:solidFill>
                <a:srgbClr val="FF3888"/>
              </a:solidFill>
              <a:latin typeface="Century Gothic" panose="020B0502020202020204" pitchFamily="34" charset="0"/>
            </a:endParaRPr>
          </a:p>
        </p:txBody>
      </p:sp>
      <p:graphicFrame>
        <p:nvGraphicFramePr>
          <p:cNvPr id="7" name="Table 107">
            <a:extLst>
              <a:ext uri="{FF2B5EF4-FFF2-40B4-BE49-F238E27FC236}">
                <a16:creationId xmlns:a16="http://schemas.microsoft.com/office/drawing/2014/main" id="{F2264665-AA30-EE00-C8DA-0BB6C0FB6FAC}"/>
              </a:ext>
            </a:extLst>
          </p:cNvPr>
          <p:cNvGraphicFramePr>
            <a:graphicFrameLocks noGrp="1"/>
          </p:cNvGraphicFramePr>
          <p:nvPr>
            <p:extLst>
              <p:ext uri="{D42A27DB-BD31-4B8C-83A1-F6EECF244321}">
                <p14:modId xmlns:p14="http://schemas.microsoft.com/office/powerpoint/2010/main" val="3085777815"/>
              </p:ext>
            </p:extLst>
          </p:nvPr>
        </p:nvGraphicFramePr>
        <p:xfrm>
          <a:off x="4526379" y="1753197"/>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100" dirty="0">
                          <a:solidFill>
                            <a:schemeClr val="tx1">
                              <a:lumMod val="75000"/>
                              <a:lumOff val="25000"/>
                            </a:schemeClr>
                          </a:solidFill>
                          <a:latin typeface="Century Gothic" panose="020B0502020202020204" pitchFamily="34" charset="0"/>
                        </a:rPr>
                        <a:t>[</a:t>
                      </a:r>
                      <a:r>
                        <a:rPr lang="en-GB" sz="4100" b="1" dirty="0">
                          <a:solidFill>
                            <a:schemeClr val="tx1">
                              <a:lumMod val="75000"/>
                              <a:lumOff val="25000"/>
                            </a:schemeClr>
                          </a:solidFill>
                          <a:latin typeface="Century Gothic" panose="020B0502020202020204" pitchFamily="34" charset="0"/>
                        </a:rPr>
                        <a:t>ç</a:t>
                      </a:r>
                      <a:r>
                        <a:rPr lang="en-GB" sz="4100" b="0" dirty="0">
                          <a:solidFill>
                            <a:schemeClr val="tx1">
                              <a:lumMod val="75000"/>
                              <a:lumOff val="25000"/>
                            </a:schemeClr>
                          </a:solidFill>
                          <a:latin typeface="Century Gothic" panose="020B0502020202020204" pitchFamily="34" charset="0"/>
                        </a:rPr>
                        <a:t>]</a:t>
                      </a:r>
                      <a:r>
                        <a:rPr lang="en-GB" sz="3200" b="0" dirty="0">
                          <a:solidFill>
                            <a:schemeClr val="tx1">
                              <a:lumMod val="75000"/>
                              <a:lumOff val="25000"/>
                            </a:schemeClr>
                          </a:solidFill>
                          <a:latin typeface="Century Gothic" panose="020B0502020202020204" pitchFamily="34" charset="0"/>
                        </a:rPr>
                        <a:t>soft</a:t>
                      </a:r>
                      <a:r>
                        <a:rPr lang="en-GB" sz="4100" b="0" dirty="0">
                          <a:solidFill>
                            <a:schemeClr val="tx1">
                              <a:lumMod val="75000"/>
                              <a:lumOff val="25000"/>
                            </a:schemeClr>
                          </a:solidFill>
                          <a:latin typeface="Century Gothic" panose="020B0502020202020204" pitchFamily="34" charset="0"/>
                        </a:rPr>
                        <a:t>[</a:t>
                      </a:r>
                      <a:r>
                        <a:rPr lang="en-GB" sz="4100" b="1" dirty="0">
                          <a:solidFill>
                            <a:schemeClr val="tx1">
                              <a:lumMod val="75000"/>
                              <a:lumOff val="25000"/>
                            </a:schemeClr>
                          </a:solidFill>
                          <a:latin typeface="Century Gothic" panose="020B0502020202020204" pitchFamily="34" charset="0"/>
                        </a:rPr>
                        <a:t>c</a:t>
                      </a:r>
                      <a:r>
                        <a:rPr lang="en-GB" sz="41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8" name="Table 107">
            <a:extLst>
              <a:ext uri="{FF2B5EF4-FFF2-40B4-BE49-F238E27FC236}">
                <a16:creationId xmlns:a16="http://schemas.microsoft.com/office/drawing/2014/main" id="{5C1FFD92-8B70-B2B2-7662-B0160CCD4710}"/>
              </a:ext>
            </a:extLst>
          </p:cNvPr>
          <p:cNvGraphicFramePr>
            <a:graphicFrameLocks noGrp="1"/>
          </p:cNvGraphicFramePr>
          <p:nvPr>
            <p:extLst>
              <p:ext uri="{D42A27DB-BD31-4B8C-83A1-F6EECF244321}">
                <p14:modId xmlns:p14="http://schemas.microsoft.com/office/powerpoint/2010/main" val="1390077267"/>
              </p:ext>
            </p:extLst>
          </p:nvPr>
        </p:nvGraphicFramePr>
        <p:xfrm>
          <a:off x="1564930" y="6283755"/>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100" dirty="0">
                          <a:solidFill>
                            <a:schemeClr val="tx1">
                              <a:lumMod val="75000"/>
                              <a:lumOff val="25000"/>
                            </a:schemeClr>
                          </a:solidFill>
                          <a:latin typeface="Century Gothic" panose="020B0502020202020204" pitchFamily="34" charset="0"/>
                        </a:rPr>
                        <a:t>[</a:t>
                      </a:r>
                      <a:r>
                        <a:rPr lang="en-GB" sz="4100" b="1" dirty="0" err="1">
                          <a:solidFill>
                            <a:schemeClr val="tx1">
                              <a:lumMod val="75000"/>
                              <a:lumOff val="25000"/>
                            </a:schemeClr>
                          </a:solidFill>
                          <a:latin typeface="Century Gothic" panose="020B0502020202020204" pitchFamily="34" charset="0"/>
                        </a:rPr>
                        <a:t>ien</a:t>
                      </a:r>
                      <a:r>
                        <a:rPr lang="en-GB" sz="41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9" name="Table 107">
            <a:extLst>
              <a:ext uri="{FF2B5EF4-FFF2-40B4-BE49-F238E27FC236}">
                <a16:creationId xmlns:a16="http://schemas.microsoft.com/office/drawing/2014/main" id="{18A6B2A4-3DED-F196-143D-998A168450C8}"/>
              </a:ext>
            </a:extLst>
          </p:cNvPr>
          <p:cNvGraphicFramePr>
            <a:graphicFrameLocks noGrp="1"/>
          </p:cNvGraphicFramePr>
          <p:nvPr>
            <p:extLst>
              <p:ext uri="{D42A27DB-BD31-4B8C-83A1-F6EECF244321}">
                <p14:modId xmlns:p14="http://schemas.microsoft.com/office/powerpoint/2010/main" val="1637730576"/>
              </p:ext>
            </p:extLst>
          </p:nvPr>
        </p:nvGraphicFramePr>
        <p:xfrm>
          <a:off x="7965334" y="6272020"/>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100" dirty="0">
                          <a:solidFill>
                            <a:schemeClr val="tx1">
                              <a:lumMod val="75000"/>
                              <a:lumOff val="25000"/>
                            </a:schemeClr>
                          </a:solidFill>
                          <a:latin typeface="Century Gothic" panose="020B0502020202020204" pitchFamily="34" charset="0"/>
                        </a:rPr>
                        <a:t>[</a:t>
                      </a:r>
                      <a:r>
                        <a:rPr lang="en-GB" sz="4100" b="1" dirty="0" err="1">
                          <a:solidFill>
                            <a:schemeClr val="tx1">
                              <a:lumMod val="75000"/>
                              <a:lumOff val="25000"/>
                            </a:schemeClr>
                          </a:solidFill>
                          <a:latin typeface="Century Gothic" panose="020B0502020202020204" pitchFamily="34" charset="0"/>
                        </a:rPr>
                        <a:t>qu</a:t>
                      </a:r>
                      <a:r>
                        <a:rPr lang="en-GB" sz="41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10" name="Table 107">
            <a:extLst>
              <a:ext uri="{FF2B5EF4-FFF2-40B4-BE49-F238E27FC236}">
                <a16:creationId xmlns:a16="http://schemas.microsoft.com/office/drawing/2014/main" id="{60ABDA81-926C-2CF4-F556-13B9BEA2B5BD}"/>
              </a:ext>
            </a:extLst>
          </p:cNvPr>
          <p:cNvGraphicFramePr>
            <a:graphicFrameLocks noGrp="1"/>
          </p:cNvGraphicFramePr>
          <p:nvPr>
            <p:extLst>
              <p:ext uri="{D42A27DB-BD31-4B8C-83A1-F6EECF244321}">
                <p14:modId xmlns:p14="http://schemas.microsoft.com/office/powerpoint/2010/main" val="1786553758"/>
              </p:ext>
            </p:extLst>
          </p:nvPr>
        </p:nvGraphicFramePr>
        <p:xfrm>
          <a:off x="3056847" y="11078346"/>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100" dirty="0">
                          <a:solidFill>
                            <a:schemeClr val="tx1">
                              <a:lumMod val="75000"/>
                              <a:lumOff val="25000"/>
                            </a:schemeClr>
                          </a:solidFill>
                          <a:latin typeface="Century Gothic" panose="020B0502020202020204" pitchFamily="34" charset="0"/>
                        </a:rPr>
                        <a:t>[</a:t>
                      </a:r>
                      <a:r>
                        <a:rPr lang="en-GB" sz="4100" b="1" dirty="0">
                          <a:solidFill>
                            <a:schemeClr val="tx1">
                              <a:lumMod val="75000"/>
                              <a:lumOff val="25000"/>
                            </a:schemeClr>
                          </a:solidFill>
                          <a:latin typeface="Century Gothic" panose="020B0502020202020204" pitchFamily="34" charset="0"/>
                        </a:rPr>
                        <a:t>j</a:t>
                      </a:r>
                      <a:r>
                        <a:rPr lang="en-GB" sz="4100" dirty="0">
                          <a:solidFill>
                            <a:schemeClr val="tx1">
                              <a:lumMod val="75000"/>
                              <a:lumOff val="25000"/>
                            </a:schemeClr>
                          </a:solidFill>
                          <a:latin typeface="Century Gothic" panose="020B0502020202020204" pitchFamily="34" charset="0"/>
                        </a:rPr>
                        <a:t>]</a:t>
                      </a:r>
                      <a:r>
                        <a:rPr lang="en-GB" sz="3200" b="0" dirty="0">
                          <a:solidFill>
                            <a:schemeClr val="tx1">
                              <a:lumMod val="75000"/>
                              <a:lumOff val="25000"/>
                            </a:schemeClr>
                          </a:solidFill>
                          <a:latin typeface="Century Gothic" panose="020B0502020202020204" pitchFamily="34" charset="0"/>
                        </a:rPr>
                        <a:t>soft</a:t>
                      </a:r>
                      <a:r>
                        <a:rPr lang="en-GB" sz="4800" b="0" dirty="0">
                          <a:solidFill>
                            <a:schemeClr val="tx1">
                              <a:lumMod val="75000"/>
                              <a:lumOff val="25000"/>
                            </a:schemeClr>
                          </a:solidFill>
                          <a:latin typeface="Century Gothic" panose="020B0502020202020204" pitchFamily="34" charset="0"/>
                        </a:rPr>
                        <a:t>[</a:t>
                      </a:r>
                      <a:r>
                        <a:rPr lang="en-GB" sz="4800" b="1" dirty="0">
                          <a:solidFill>
                            <a:schemeClr val="tx1">
                              <a:lumMod val="75000"/>
                              <a:lumOff val="25000"/>
                            </a:schemeClr>
                          </a:solidFill>
                          <a:latin typeface="Century Gothic" panose="020B0502020202020204" pitchFamily="34" charset="0"/>
                        </a:rPr>
                        <a:t>g</a:t>
                      </a:r>
                      <a:r>
                        <a:rPr lang="en-GB" sz="4800" dirty="0">
                          <a:solidFill>
                            <a:schemeClr val="tx1">
                              <a:lumMod val="75000"/>
                              <a:lumOff val="25000"/>
                            </a:schemeClr>
                          </a:solidFill>
                          <a:latin typeface="Century Gothic" panose="020B0502020202020204" pitchFamily="34" charset="0"/>
                        </a:rPr>
                        <a:t>]</a:t>
                      </a:r>
                      <a:endParaRPr lang="en-GB" sz="4100" dirty="0">
                        <a:solidFill>
                          <a:schemeClr val="tx1">
                            <a:lumMod val="75000"/>
                            <a:lumOff val="25000"/>
                          </a:schemeClr>
                        </a:solidFill>
                        <a:latin typeface="Century Gothic" panose="020B0502020202020204" pitchFamily="34" charset="0"/>
                      </a:endParaRP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11" name="Table 107">
            <a:extLst>
              <a:ext uri="{FF2B5EF4-FFF2-40B4-BE49-F238E27FC236}">
                <a16:creationId xmlns:a16="http://schemas.microsoft.com/office/drawing/2014/main" id="{EE6F127F-3C86-E502-FBF5-CDFA5AB17CA5}"/>
              </a:ext>
            </a:extLst>
          </p:cNvPr>
          <p:cNvGraphicFramePr>
            <a:graphicFrameLocks noGrp="1"/>
          </p:cNvGraphicFramePr>
          <p:nvPr>
            <p:extLst>
              <p:ext uri="{D42A27DB-BD31-4B8C-83A1-F6EECF244321}">
                <p14:modId xmlns:p14="http://schemas.microsoft.com/office/powerpoint/2010/main" val="181936898"/>
              </p:ext>
            </p:extLst>
          </p:nvPr>
        </p:nvGraphicFramePr>
        <p:xfrm>
          <a:off x="7965334" y="1681212"/>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100" dirty="0">
                          <a:solidFill>
                            <a:schemeClr val="tx1">
                              <a:lumMod val="75000"/>
                              <a:lumOff val="25000"/>
                            </a:schemeClr>
                          </a:solidFill>
                          <a:latin typeface="Century Gothic" panose="020B0502020202020204" pitchFamily="34" charset="0"/>
                        </a:rPr>
                        <a:t>[</a:t>
                      </a:r>
                      <a:r>
                        <a:rPr lang="en-GB" sz="4100" b="1" dirty="0">
                          <a:solidFill>
                            <a:schemeClr val="tx1">
                              <a:lumMod val="75000"/>
                              <a:lumOff val="25000"/>
                            </a:schemeClr>
                          </a:solidFill>
                          <a:latin typeface="Century Gothic" panose="020B0502020202020204" pitchFamily="34" charset="0"/>
                        </a:rPr>
                        <a:t>-</a:t>
                      </a:r>
                      <a:r>
                        <a:rPr lang="en-GB" sz="4100" b="1" dirty="0" err="1">
                          <a:solidFill>
                            <a:schemeClr val="tx1">
                              <a:lumMod val="75000"/>
                              <a:lumOff val="25000"/>
                            </a:schemeClr>
                          </a:solidFill>
                          <a:latin typeface="Century Gothic" panose="020B0502020202020204" pitchFamily="34" charset="0"/>
                        </a:rPr>
                        <a:t>tion</a:t>
                      </a:r>
                      <a:r>
                        <a:rPr lang="en-GB" sz="41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12" name="Table 107">
            <a:extLst>
              <a:ext uri="{FF2B5EF4-FFF2-40B4-BE49-F238E27FC236}">
                <a16:creationId xmlns:a16="http://schemas.microsoft.com/office/drawing/2014/main" id="{B18CCA66-CA02-B179-5460-7FF1142C22AF}"/>
              </a:ext>
            </a:extLst>
          </p:cNvPr>
          <p:cNvGraphicFramePr>
            <a:graphicFrameLocks noGrp="1"/>
          </p:cNvGraphicFramePr>
          <p:nvPr>
            <p:extLst>
              <p:ext uri="{D42A27DB-BD31-4B8C-83A1-F6EECF244321}">
                <p14:modId xmlns:p14="http://schemas.microsoft.com/office/powerpoint/2010/main" val="3326367463"/>
              </p:ext>
            </p:extLst>
          </p:nvPr>
        </p:nvGraphicFramePr>
        <p:xfrm>
          <a:off x="4791502" y="6246952"/>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100" dirty="0">
                          <a:solidFill>
                            <a:schemeClr val="tx1">
                              <a:lumMod val="75000"/>
                              <a:lumOff val="25000"/>
                            </a:schemeClr>
                          </a:solidFill>
                          <a:latin typeface="Century Gothic" panose="020B0502020202020204" pitchFamily="34" charset="0"/>
                        </a:rPr>
                        <a:t>[-</a:t>
                      </a:r>
                      <a:r>
                        <a:rPr lang="en-GB" sz="4100" b="1" dirty="0">
                          <a:solidFill>
                            <a:schemeClr val="tx1">
                              <a:lumMod val="75000"/>
                              <a:lumOff val="25000"/>
                            </a:schemeClr>
                          </a:solidFill>
                          <a:latin typeface="Century Gothic" panose="020B0502020202020204" pitchFamily="34" charset="0"/>
                        </a:rPr>
                        <a:t>s</a:t>
                      </a:r>
                      <a:r>
                        <a:rPr lang="en-GB" sz="41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3" name="TextBox 12">
            <a:extLst>
              <a:ext uri="{FF2B5EF4-FFF2-40B4-BE49-F238E27FC236}">
                <a16:creationId xmlns:a16="http://schemas.microsoft.com/office/drawing/2014/main" id="{F0A4569B-26F8-9724-33F7-F82E362ACF9D}"/>
              </a:ext>
            </a:extLst>
          </p:cNvPr>
          <p:cNvSpPr txBox="1"/>
          <p:nvPr/>
        </p:nvSpPr>
        <p:spPr>
          <a:xfrm>
            <a:off x="4676728" y="4408780"/>
            <a:ext cx="2086658" cy="707886"/>
          </a:xfrm>
          <a:prstGeom prst="rect">
            <a:avLst/>
          </a:prstGeom>
          <a:noFill/>
        </p:spPr>
        <p:txBody>
          <a:bodyPr wrap="square" rtlCol="0">
            <a:spAutoFit/>
          </a:bodyPr>
          <a:lstStyle/>
          <a:p>
            <a:pPr algn="ctr" defTabSz="457206"/>
            <a:r>
              <a:rPr lang="en-GB" sz="4000" dirty="0" err="1">
                <a:solidFill>
                  <a:prstClr val="black">
                    <a:lumMod val="75000"/>
                    <a:lumOff val="25000"/>
                  </a:prstClr>
                </a:solidFill>
                <a:latin typeface="Century Gothic" panose="020B0502020202020204" pitchFamily="34" charset="0"/>
              </a:rPr>
              <a:t>i</a:t>
            </a:r>
            <a:r>
              <a:rPr lang="en-GB" sz="4000" b="1" dirty="0" err="1">
                <a:solidFill>
                  <a:srgbClr val="FF0066"/>
                </a:solidFill>
                <a:latin typeface="Century Gothic" panose="020B0502020202020204" pitchFamily="34" charset="0"/>
              </a:rPr>
              <a:t>c</a:t>
            </a:r>
            <a:r>
              <a:rPr lang="en-GB" sz="4000" dirty="0" err="1">
                <a:solidFill>
                  <a:prstClr val="black">
                    <a:lumMod val="75000"/>
                    <a:lumOff val="25000"/>
                  </a:prstClr>
                </a:solidFill>
                <a:latin typeface="Century Gothic" panose="020B0502020202020204" pitchFamily="34" charset="0"/>
              </a:rPr>
              <a:t>i</a:t>
            </a:r>
            <a:endParaRPr lang="en-GB" sz="4000" dirty="0">
              <a:solidFill>
                <a:prstClr val="black">
                  <a:lumMod val="75000"/>
                  <a:lumOff val="25000"/>
                </a:prstClr>
              </a:solidFill>
              <a:latin typeface="Century Gothic" panose="020B0502020202020204" pitchFamily="34" charset="0"/>
            </a:endParaRPr>
          </a:p>
        </p:txBody>
      </p:sp>
      <p:sp>
        <p:nvSpPr>
          <p:cNvPr id="14" name="TextBox 13">
            <a:extLst>
              <a:ext uri="{FF2B5EF4-FFF2-40B4-BE49-F238E27FC236}">
                <a16:creationId xmlns:a16="http://schemas.microsoft.com/office/drawing/2014/main" id="{1394F142-27CC-FFAB-F4AB-FDF762FE3900}"/>
              </a:ext>
            </a:extLst>
          </p:cNvPr>
          <p:cNvSpPr txBox="1"/>
          <p:nvPr/>
        </p:nvSpPr>
        <p:spPr>
          <a:xfrm>
            <a:off x="1942915" y="8939340"/>
            <a:ext cx="1698517" cy="707886"/>
          </a:xfrm>
          <a:prstGeom prst="rect">
            <a:avLst/>
          </a:prstGeom>
          <a:noFill/>
        </p:spPr>
        <p:txBody>
          <a:bodyPr wrap="square" rtlCol="0">
            <a:spAutoFit/>
          </a:bodyPr>
          <a:lstStyle/>
          <a:p>
            <a:pPr algn="ctr" defTabSz="457206"/>
            <a:r>
              <a:rPr lang="en-GB" sz="4000" dirty="0">
                <a:solidFill>
                  <a:prstClr val="black">
                    <a:lumMod val="75000"/>
                    <a:lumOff val="25000"/>
                  </a:prstClr>
                </a:solidFill>
                <a:latin typeface="Century Gothic" panose="020B0502020202020204" pitchFamily="34" charset="0"/>
              </a:rPr>
              <a:t>b</a:t>
            </a:r>
            <a:r>
              <a:rPr lang="en-GB" sz="4000" b="1" dirty="0">
                <a:solidFill>
                  <a:srgbClr val="FF0066"/>
                </a:solidFill>
                <a:latin typeface="Century Gothic" panose="020B0502020202020204" pitchFamily="34" charset="0"/>
              </a:rPr>
              <a:t>ien</a:t>
            </a:r>
            <a:endParaRPr lang="en-GB" sz="4000" dirty="0">
              <a:solidFill>
                <a:prstClr val="black">
                  <a:lumMod val="75000"/>
                  <a:lumOff val="25000"/>
                </a:prstClr>
              </a:solidFill>
              <a:latin typeface="Century Gothic" panose="020B0502020202020204" pitchFamily="34" charset="0"/>
            </a:endParaRPr>
          </a:p>
        </p:txBody>
      </p:sp>
      <p:sp>
        <p:nvSpPr>
          <p:cNvPr id="15" name="TextBox 14">
            <a:extLst>
              <a:ext uri="{FF2B5EF4-FFF2-40B4-BE49-F238E27FC236}">
                <a16:creationId xmlns:a16="http://schemas.microsoft.com/office/drawing/2014/main" id="{66E12487-76DB-3BDD-B0C6-40C2607F34AB}"/>
              </a:ext>
            </a:extLst>
          </p:cNvPr>
          <p:cNvSpPr txBox="1"/>
          <p:nvPr/>
        </p:nvSpPr>
        <p:spPr>
          <a:xfrm>
            <a:off x="8045349" y="8982647"/>
            <a:ext cx="2396475" cy="707886"/>
          </a:xfrm>
          <a:prstGeom prst="rect">
            <a:avLst/>
          </a:prstGeom>
          <a:noFill/>
        </p:spPr>
        <p:txBody>
          <a:bodyPr wrap="square" rtlCol="0">
            <a:spAutoFit/>
          </a:bodyPr>
          <a:lstStyle/>
          <a:p>
            <a:pPr algn="ctr" defTabSz="457206"/>
            <a:r>
              <a:rPr lang="en-GB" sz="4000" b="1" dirty="0">
                <a:solidFill>
                  <a:srgbClr val="FF0066"/>
                </a:solidFill>
                <a:latin typeface="Century Gothic" panose="020B0502020202020204" pitchFamily="34" charset="0"/>
              </a:rPr>
              <a:t>qu</a:t>
            </a:r>
            <a:r>
              <a:rPr lang="en-GB" sz="4000" dirty="0">
                <a:solidFill>
                  <a:prstClr val="black">
                    <a:lumMod val="75000"/>
                    <a:lumOff val="25000"/>
                  </a:prstClr>
                </a:solidFill>
                <a:latin typeface="Century Gothic" panose="020B0502020202020204" pitchFamily="34" charset="0"/>
              </a:rPr>
              <a:t>estion</a:t>
            </a:r>
          </a:p>
        </p:txBody>
      </p:sp>
      <p:sp>
        <p:nvSpPr>
          <p:cNvPr id="16" name="TextBox 15">
            <a:extLst>
              <a:ext uri="{FF2B5EF4-FFF2-40B4-BE49-F238E27FC236}">
                <a16:creationId xmlns:a16="http://schemas.microsoft.com/office/drawing/2014/main" id="{13307FD7-0E0E-0AA9-19B0-4ACAD97EBD3A}"/>
              </a:ext>
            </a:extLst>
          </p:cNvPr>
          <p:cNvSpPr txBox="1"/>
          <p:nvPr/>
        </p:nvSpPr>
        <p:spPr>
          <a:xfrm>
            <a:off x="3302627" y="13758646"/>
            <a:ext cx="2055648" cy="707886"/>
          </a:xfrm>
          <a:prstGeom prst="rect">
            <a:avLst/>
          </a:prstGeom>
          <a:noFill/>
        </p:spPr>
        <p:txBody>
          <a:bodyPr wrap="square" rtlCol="0">
            <a:spAutoFit/>
          </a:bodyPr>
          <a:lstStyle/>
          <a:p>
            <a:pPr algn="ctr" defTabSz="457206"/>
            <a:r>
              <a:rPr lang="en-GB" sz="4000" b="1" dirty="0">
                <a:solidFill>
                  <a:srgbClr val="FF0066"/>
                </a:solidFill>
                <a:latin typeface="Century Gothic" panose="020B0502020202020204" pitchFamily="34" charset="0"/>
              </a:rPr>
              <a:t>j</a:t>
            </a:r>
            <a:r>
              <a:rPr lang="en-GB" sz="4000" dirty="0">
                <a:solidFill>
                  <a:prstClr val="black">
                    <a:lumMod val="75000"/>
                    <a:lumOff val="25000"/>
                  </a:prstClr>
                </a:solidFill>
                <a:latin typeface="Century Gothic" panose="020B0502020202020204" pitchFamily="34" charset="0"/>
              </a:rPr>
              <a:t>our</a:t>
            </a:r>
          </a:p>
        </p:txBody>
      </p:sp>
      <p:sp>
        <p:nvSpPr>
          <p:cNvPr id="17" name="TextBox 16">
            <a:extLst>
              <a:ext uri="{FF2B5EF4-FFF2-40B4-BE49-F238E27FC236}">
                <a16:creationId xmlns:a16="http://schemas.microsoft.com/office/drawing/2014/main" id="{0485A047-6DB1-855C-A628-7C44282845AE}"/>
              </a:ext>
            </a:extLst>
          </p:cNvPr>
          <p:cNvSpPr txBox="1"/>
          <p:nvPr/>
        </p:nvSpPr>
        <p:spPr>
          <a:xfrm>
            <a:off x="7726185" y="4408780"/>
            <a:ext cx="2977774" cy="707886"/>
          </a:xfrm>
          <a:prstGeom prst="rect">
            <a:avLst/>
          </a:prstGeom>
          <a:noFill/>
        </p:spPr>
        <p:txBody>
          <a:bodyPr wrap="square" rtlCol="0">
            <a:spAutoFit/>
          </a:bodyPr>
          <a:lstStyle/>
          <a:p>
            <a:pPr algn="ctr" defTabSz="457206"/>
            <a:r>
              <a:rPr lang="en-GB" sz="4000" dirty="0">
                <a:solidFill>
                  <a:prstClr val="black">
                    <a:lumMod val="75000"/>
                    <a:lumOff val="25000"/>
                  </a:prstClr>
                </a:solidFill>
                <a:latin typeface="Century Gothic" panose="020B0502020202020204" pitchFamily="34" charset="0"/>
              </a:rPr>
              <a:t>Atten</a:t>
            </a:r>
            <a:r>
              <a:rPr lang="en-GB" sz="4000" b="1" dirty="0">
                <a:solidFill>
                  <a:srgbClr val="FF3888"/>
                </a:solidFill>
                <a:latin typeface="Century Gothic" panose="020B0502020202020204" pitchFamily="34" charset="0"/>
              </a:rPr>
              <a:t>tion </a:t>
            </a:r>
            <a:r>
              <a:rPr lang="en-GB" sz="4000" dirty="0">
                <a:latin typeface="Century Gothic" panose="020B0502020202020204" pitchFamily="34" charset="0"/>
              </a:rPr>
              <a:t>!</a:t>
            </a:r>
          </a:p>
        </p:txBody>
      </p:sp>
      <p:pic>
        <p:nvPicPr>
          <p:cNvPr id="18" name="Google Shape;335;p5" descr="boy holding a sign that says 'shy'">
            <a:extLst>
              <a:ext uri="{FF2B5EF4-FFF2-40B4-BE49-F238E27FC236}">
                <a16:creationId xmlns:a16="http://schemas.microsoft.com/office/drawing/2014/main" id="{61C24D44-3DEF-80CB-BD37-23F3E966DDC6}"/>
              </a:ext>
            </a:extLst>
          </p:cNvPr>
          <p:cNvPicPr preferRelativeResize="0"/>
          <p:nvPr/>
        </p:nvPicPr>
        <p:blipFill rotWithShape="1">
          <a:blip r:embed="rId3">
            <a:alphaModFix/>
          </a:blip>
          <a:srcRect/>
          <a:stretch/>
        </p:blipFill>
        <p:spPr>
          <a:xfrm>
            <a:off x="2285694" y="2894525"/>
            <a:ext cx="1102155" cy="1408372"/>
          </a:xfrm>
          <a:prstGeom prst="rect">
            <a:avLst/>
          </a:prstGeom>
          <a:noFill/>
          <a:ln>
            <a:noFill/>
          </a:ln>
        </p:spPr>
      </p:pic>
      <p:sp>
        <p:nvSpPr>
          <p:cNvPr id="19" name="Google Shape;336;p5">
            <a:extLst>
              <a:ext uri="{FF2B5EF4-FFF2-40B4-BE49-F238E27FC236}">
                <a16:creationId xmlns:a16="http://schemas.microsoft.com/office/drawing/2014/main" id="{CED5D189-87C0-8AEE-E8C6-C4B28A1407B7}"/>
              </a:ext>
            </a:extLst>
          </p:cNvPr>
          <p:cNvSpPr/>
          <p:nvPr/>
        </p:nvSpPr>
        <p:spPr>
          <a:xfrm>
            <a:off x="2110951" y="3220101"/>
            <a:ext cx="1449436" cy="584735"/>
          </a:xfrm>
          <a:prstGeom prst="rect">
            <a:avLst/>
          </a:prstGeom>
          <a:noFill/>
          <a:ln>
            <a:noFill/>
          </a:ln>
        </p:spPr>
        <p:txBody>
          <a:bodyPr spcFirstLastPara="1" wrap="square" lIns="91426" tIns="45700" rIns="91426" bIns="45700" anchor="t" anchorCtr="0">
            <a:spAutoFit/>
          </a:bodyPr>
          <a:lstStyle/>
          <a:p>
            <a:pPr algn="ctr" defTabSz="914454">
              <a:buClr>
                <a:srgbClr val="115076"/>
              </a:buClr>
              <a:buSzPts val="4400"/>
              <a:defRPr/>
            </a:pPr>
            <a:r>
              <a:rPr lang="en-GB" sz="3200" kern="0" dirty="0">
                <a:solidFill>
                  <a:schemeClr val="tx1">
                    <a:lumMod val="95000"/>
                    <a:lumOff val="5000"/>
                  </a:schemeClr>
                </a:solidFill>
                <a:latin typeface="Century Gothic"/>
                <a:ea typeface="Century Gothic"/>
                <a:cs typeface="Century Gothic"/>
                <a:sym typeface="Century Gothic"/>
              </a:rPr>
              <a:t>shy</a:t>
            </a:r>
            <a:endParaRPr sz="1600" kern="0" dirty="0">
              <a:solidFill>
                <a:schemeClr val="tx1">
                  <a:lumMod val="95000"/>
                  <a:lumOff val="5000"/>
                </a:schemeClr>
              </a:solidFill>
              <a:latin typeface="Arial"/>
              <a:cs typeface="Arial"/>
              <a:sym typeface="Arial"/>
            </a:endParaRPr>
          </a:p>
        </p:txBody>
      </p:sp>
      <p:pic>
        <p:nvPicPr>
          <p:cNvPr id="20" name="Google Shape;339;p5" descr="Quiet Sign Clip Art">
            <a:extLst>
              <a:ext uri="{FF2B5EF4-FFF2-40B4-BE49-F238E27FC236}">
                <a16:creationId xmlns:a16="http://schemas.microsoft.com/office/drawing/2014/main" id="{88BFC343-08C0-C42E-9AF1-88605390CA94}"/>
              </a:ext>
            </a:extLst>
          </p:cNvPr>
          <p:cNvPicPr preferRelativeResize="0"/>
          <p:nvPr/>
        </p:nvPicPr>
        <p:blipFill rotWithShape="1">
          <a:blip r:embed="rId4">
            <a:alphaModFix/>
          </a:blip>
          <a:srcRect/>
          <a:stretch/>
        </p:blipFill>
        <p:spPr>
          <a:xfrm>
            <a:off x="3333560" y="1860613"/>
            <a:ext cx="592933" cy="790425"/>
          </a:xfrm>
          <a:prstGeom prst="rect">
            <a:avLst/>
          </a:prstGeom>
          <a:noFill/>
          <a:ln>
            <a:noFill/>
          </a:ln>
        </p:spPr>
      </p:pic>
      <p:pic>
        <p:nvPicPr>
          <p:cNvPr id="21" name="Picture 20" descr="Icon&#10;&#10;Description automatically generated">
            <a:extLst>
              <a:ext uri="{FF2B5EF4-FFF2-40B4-BE49-F238E27FC236}">
                <a16:creationId xmlns:a16="http://schemas.microsoft.com/office/drawing/2014/main" id="{3B05C28A-CCA7-E101-37A4-F6C06B62B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5171" y="2667694"/>
            <a:ext cx="1747047" cy="1588721"/>
          </a:xfrm>
          <a:prstGeom prst="rect">
            <a:avLst/>
          </a:prstGeom>
        </p:spPr>
      </p:pic>
      <p:sp>
        <p:nvSpPr>
          <p:cNvPr id="22" name="TextBox 21">
            <a:extLst>
              <a:ext uri="{FF2B5EF4-FFF2-40B4-BE49-F238E27FC236}">
                <a16:creationId xmlns:a16="http://schemas.microsoft.com/office/drawing/2014/main" id="{DFCE2880-DA03-1851-96E4-EED7183E2065}"/>
              </a:ext>
            </a:extLst>
          </p:cNvPr>
          <p:cNvSpPr txBox="1"/>
          <p:nvPr/>
        </p:nvSpPr>
        <p:spPr>
          <a:xfrm>
            <a:off x="4278832" y="3619387"/>
            <a:ext cx="30597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rPr>
              <a:t>here</a:t>
            </a:r>
          </a:p>
        </p:txBody>
      </p:sp>
      <p:grpSp>
        <p:nvGrpSpPr>
          <p:cNvPr id="23" name="Group 22">
            <a:extLst>
              <a:ext uri="{FF2B5EF4-FFF2-40B4-BE49-F238E27FC236}">
                <a16:creationId xmlns:a16="http://schemas.microsoft.com/office/drawing/2014/main" id="{ADAEF9DE-2A6C-3291-716E-F6E8D65F6A53}"/>
              </a:ext>
            </a:extLst>
          </p:cNvPr>
          <p:cNvGrpSpPr/>
          <p:nvPr/>
        </p:nvGrpSpPr>
        <p:grpSpPr>
          <a:xfrm>
            <a:off x="1564930" y="6708501"/>
            <a:ext cx="2550017" cy="2158267"/>
            <a:chOff x="2230089" y="3910259"/>
            <a:chExt cx="2550017" cy="2158267"/>
          </a:xfrm>
        </p:grpSpPr>
        <p:pic>
          <p:nvPicPr>
            <p:cNvPr id="24" name="Picture 23" descr="A picture containing tool&#10;&#10;Description automatically generated">
              <a:extLst>
                <a:ext uri="{FF2B5EF4-FFF2-40B4-BE49-F238E27FC236}">
                  <a16:creationId xmlns:a16="http://schemas.microsoft.com/office/drawing/2014/main" id="{BC37C75D-30E1-083F-45F7-C1E83B7F65B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22789" y="3910259"/>
              <a:ext cx="2158267" cy="2158267"/>
            </a:xfrm>
            <a:prstGeom prst="rect">
              <a:avLst/>
            </a:prstGeom>
          </p:spPr>
        </p:pic>
        <p:sp>
          <p:nvSpPr>
            <p:cNvPr id="25" name="TextBox 24">
              <a:extLst>
                <a:ext uri="{FF2B5EF4-FFF2-40B4-BE49-F238E27FC236}">
                  <a16:creationId xmlns:a16="http://schemas.microsoft.com/office/drawing/2014/main" id="{7038627D-9B1A-2931-C703-9E2315FF9F8D}"/>
                </a:ext>
              </a:extLst>
            </p:cNvPr>
            <p:cNvSpPr txBox="1"/>
            <p:nvPr/>
          </p:nvSpPr>
          <p:spPr>
            <a:xfrm>
              <a:off x="2230089" y="5472158"/>
              <a:ext cx="2550017" cy="584775"/>
            </a:xfrm>
            <a:prstGeom prst="rect">
              <a:avLst/>
            </a:prstGeom>
            <a:noFill/>
          </p:spPr>
          <p:txBody>
            <a:bodyPr wrap="square" rtlCol="0">
              <a:spAutoFit/>
            </a:bodyPr>
            <a:lstStyle/>
            <a:p>
              <a:pPr algn="ctr" defTabSz="914400">
                <a:defRPr/>
              </a:pPr>
              <a:r>
                <a:rPr lang="en-GB" sz="3200" dirty="0">
                  <a:latin typeface="Century Gothic" panose="020B0502020202020204" pitchFamily="34" charset="0"/>
                </a:rPr>
                <a:t>good, well</a:t>
              </a:r>
            </a:p>
          </p:txBody>
        </p:sp>
      </p:grpSp>
      <p:pic>
        <p:nvPicPr>
          <p:cNvPr id="26" name="Graphic 25" descr="Help with solid fill">
            <a:extLst>
              <a:ext uri="{FF2B5EF4-FFF2-40B4-BE49-F238E27FC236}">
                <a16:creationId xmlns:a16="http://schemas.microsoft.com/office/drawing/2014/main" id="{7F8B6D70-2190-4312-AE71-47A13E406B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23933" y="7006960"/>
            <a:ext cx="1700343" cy="1700343"/>
          </a:xfrm>
          <a:prstGeom prst="rect">
            <a:avLst/>
          </a:prstGeom>
          <a:effectLst>
            <a:outerShdw blurRad="50800" dist="38100" dir="5400000" algn="t" rotWithShape="0">
              <a:prstClr val="black">
                <a:alpha val="40000"/>
              </a:prstClr>
            </a:outerShdw>
          </a:effectLst>
        </p:spPr>
      </p:pic>
      <p:pic>
        <p:nvPicPr>
          <p:cNvPr id="27" name="Picture 26">
            <a:extLst>
              <a:ext uri="{FF2B5EF4-FFF2-40B4-BE49-F238E27FC236}">
                <a16:creationId xmlns:a16="http://schemas.microsoft.com/office/drawing/2014/main" id="{2CBD4FA0-2FCD-0F77-0158-E0D7C92C8240}"/>
              </a:ext>
            </a:extLst>
          </p:cNvPr>
          <p:cNvPicPr>
            <a:picLocks noChangeAspect="1"/>
          </p:cNvPicPr>
          <p:nvPr/>
        </p:nvPicPr>
        <p:blipFill>
          <a:blip r:embed="rId9"/>
          <a:stretch>
            <a:fillRect/>
          </a:stretch>
        </p:blipFill>
        <p:spPr>
          <a:xfrm>
            <a:off x="3268891" y="12296945"/>
            <a:ext cx="1910022" cy="1038228"/>
          </a:xfrm>
          <a:prstGeom prst="rect">
            <a:avLst/>
          </a:prstGeom>
        </p:spPr>
      </p:pic>
      <p:pic>
        <p:nvPicPr>
          <p:cNvPr id="28" name="Picture 27" descr="a warning sign with someone slipping on it">
            <a:extLst>
              <a:ext uri="{FF2B5EF4-FFF2-40B4-BE49-F238E27FC236}">
                <a16:creationId xmlns:a16="http://schemas.microsoft.com/office/drawing/2014/main" id="{057E8095-8B6E-41B1-847A-AFDB7B2A67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65628" y="2665512"/>
            <a:ext cx="1698517" cy="1494164"/>
          </a:xfrm>
          <a:prstGeom prst="rect">
            <a:avLst/>
          </a:prstGeom>
        </p:spPr>
      </p:pic>
      <p:pic>
        <p:nvPicPr>
          <p:cNvPr id="29" name="Picture 28" descr="A drawing of a house&#10;&#10;Description automatically generated with medium confidence">
            <a:extLst>
              <a:ext uri="{FF2B5EF4-FFF2-40B4-BE49-F238E27FC236}">
                <a16:creationId xmlns:a16="http://schemas.microsoft.com/office/drawing/2014/main" id="{776E6D55-B00D-7DD8-7D07-250B34C288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83253" y="7281184"/>
            <a:ext cx="2171312" cy="1429802"/>
          </a:xfrm>
          <a:prstGeom prst="rect">
            <a:avLst/>
          </a:prstGeom>
        </p:spPr>
      </p:pic>
      <p:sp>
        <p:nvSpPr>
          <p:cNvPr id="30" name="TextBox 29">
            <a:extLst>
              <a:ext uri="{FF2B5EF4-FFF2-40B4-BE49-F238E27FC236}">
                <a16:creationId xmlns:a16="http://schemas.microsoft.com/office/drawing/2014/main" id="{CB3A754D-0936-EAE5-C8C3-D1922B59B53E}"/>
              </a:ext>
            </a:extLst>
          </p:cNvPr>
          <p:cNvSpPr txBox="1"/>
          <p:nvPr/>
        </p:nvSpPr>
        <p:spPr>
          <a:xfrm>
            <a:off x="4998917" y="8965099"/>
            <a:ext cx="2055648" cy="707886"/>
          </a:xfrm>
          <a:prstGeom prst="rect">
            <a:avLst/>
          </a:prstGeom>
          <a:noFill/>
        </p:spPr>
        <p:txBody>
          <a:bodyPr wrap="square" rtlCol="0">
            <a:spAutoFit/>
          </a:bodyPr>
          <a:lstStyle/>
          <a:p>
            <a:pPr algn="ctr" defTabSz="457206"/>
            <a:r>
              <a:rPr lang="en-GB" sz="4000" dirty="0" err="1">
                <a:solidFill>
                  <a:prstClr val="black">
                    <a:lumMod val="75000"/>
                    <a:lumOff val="25000"/>
                  </a:prstClr>
                </a:solidFill>
                <a:latin typeface="Century Gothic" panose="020B0502020202020204" pitchFamily="34" charset="0"/>
              </a:rPr>
              <a:t>mai</a:t>
            </a:r>
            <a:r>
              <a:rPr lang="en-GB" sz="4000" b="1" dirty="0" err="1">
                <a:solidFill>
                  <a:srgbClr val="FF3888"/>
                </a:solidFill>
                <a:latin typeface="Century Gothic" panose="020B0502020202020204" pitchFamily="34" charset="0"/>
              </a:rPr>
              <a:t>s</a:t>
            </a:r>
            <a:r>
              <a:rPr lang="en-GB" sz="4000" dirty="0" err="1">
                <a:solidFill>
                  <a:prstClr val="black">
                    <a:lumMod val="75000"/>
                    <a:lumOff val="25000"/>
                  </a:prstClr>
                </a:solidFill>
                <a:latin typeface="Century Gothic" panose="020B0502020202020204" pitchFamily="34" charset="0"/>
              </a:rPr>
              <a:t>on</a:t>
            </a:r>
            <a:endParaRPr lang="en-GB" sz="4000" dirty="0">
              <a:solidFill>
                <a:prstClr val="white">
                  <a:lumMod val="65000"/>
                </a:prstClr>
              </a:solidFill>
              <a:latin typeface="Century Gothic" panose="020B0502020202020204" pitchFamily="34" charset="0"/>
            </a:endParaRPr>
          </a:p>
        </p:txBody>
      </p:sp>
      <p:graphicFrame>
        <p:nvGraphicFramePr>
          <p:cNvPr id="31" name="Table 107">
            <a:extLst>
              <a:ext uri="{FF2B5EF4-FFF2-40B4-BE49-F238E27FC236}">
                <a16:creationId xmlns:a16="http://schemas.microsoft.com/office/drawing/2014/main" id="{D92429ED-FA36-AEE6-F0D8-C078065AB13D}"/>
              </a:ext>
            </a:extLst>
          </p:cNvPr>
          <p:cNvGraphicFramePr>
            <a:graphicFrameLocks noGrp="1"/>
          </p:cNvGraphicFramePr>
          <p:nvPr>
            <p:extLst>
              <p:ext uri="{D42A27DB-BD31-4B8C-83A1-F6EECF244321}">
                <p14:modId xmlns:p14="http://schemas.microsoft.com/office/powerpoint/2010/main" val="2605754209"/>
              </p:ext>
            </p:extLst>
          </p:nvPr>
        </p:nvGraphicFramePr>
        <p:xfrm>
          <a:off x="6248204" y="11058537"/>
          <a:ext cx="2499477" cy="3389230"/>
        </p:xfrm>
        <a:graphic>
          <a:graphicData uri="http://schemas.openxmlformats.org/drawingml/2006/table">
            <a:tbl>
              <a:tblPr firstRow="1" bandRow="1">
                <a:tableStyleId>{5940675A-B579-460E-94D1-54222C63F5DA}</a:tableStyleId>
              </a:tblPr>
              <a:tblGrid>
                <a:gridCol w="2499477">
                  <a:extLst>
                    <a:ext uri="{9D8B030D-6E8A-4147-A177-3AD203B41FA5}">
                      <a16:colId xmlns:a16="http://schemas.microsoft.com/office/drawing/2014/main" val="4143783995"/>
                    </a:ext>
                  </a:extLst>
                </a:gridCol>
              </a:tblGrid>
              <a:tr h="3389230">
                <a:tc>
                  <a:txBody>
                    <a:bodyPr/>
                    <a:lstStyle/>
                    <a:p>
                      <a:r>
                        <a:rPr lang="en-GB" sz="4100" dirty="0">
                          <a:solidFill>
                            <a:schemeClr val="tx1">
                              <a:lumMod val="75000"/>
                              <a:lumOff val="25000"/>
                            </a:schemeClr>
                          </a:solidFill>
                          <a:latin typeface="Century Gothic" panose="020B0502020202020204" pitchFamily="34" charset="0"/>
                        </a:rPr>
                        <a:t>[</a:t>
                      </a:r>
                      <a:r>
                        <a:rPr lang="en-GB" sz="4100" b="1" dirty="0">
                          <a:solidFill>
                            <a:schemeClr val="tx1">
                              <a:lumMod val="75000"/>
                              <a:lumOff val="25000"/>
                            </a:schemeClr>
                          </a:solidFill>
                          <a:latin typeface="Century Gothic" panose="020B0502020202020204" pitchFamily="34" charset="0"/>
                        </a:rPr>
                        <a:t>h</a:t>
                      </a:r>
                      <a:r>
                        <a:rPr lang="en-GB" sz="4100" dirty="0">
                          <a:solidFill>
                            <a:schemeClr val="tx1">
                              <a:lumMod val="75000"/>
                              <a:lumOff val="25000"/>
                            </a:schemeClr>
                          </a:solidFill>
                          <a:latin typeface="Century Gothic" panose="020B0502020202020204" pitchFamily="34" charset="0"/>
                        </a:rPr>
                        <a:t>]</a:t>
                      </a:r>
                    </a:p>
                  </a:txBody>
                  <a:tcPr marL="150055" marR="150055" marT="75028" marB="75028">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32" name="TextBox 31">
            <a:extLst>
              <a:ext uri="{FF2B5EF4-FFF2-40B4-BE49-F238E27FC236}">
                <a16:creationId xmlns:a16="http://schemas.microsoft.com/office/drawing/2014/main" id="{09ADD573-3CEA-A7AF-369C-940EBD414107}"/>
              </a:ext>
            </a:extLst>
          </p:cNvPr>
          <p:cNvSpPr txBox="1"/>
          <p:nvPr/>
        </p:nvSpPr>
        <p:spPr>
          <a:xfrm>
            <a:off x="6417535" y="13767728"/>
            <a:ext cx="2055648" cy="707886"/>
          </a:xfrm>
          <a:prstGeom prst="rect">
            <a:avLst/>
          </a:prstGeom>
          <a:noFill/>
        </p:spPr>
        <p:txBody>
          <a:bodyPr wrap="square" rtlCol="0">
            <a:spAutoFit/>
          </a:bodyPr>
          <a:lstStyle/>
          <a:p>
            <a:pPr algn="ctr" defTabSz="457206"/>
            <a:r>
              <a:rPr lang="en-GB" sz="4000" b="1" dirty="0" err="1">
                <a:solidFill>
                  <a:srgbClr val="FF3888"/>
                </a:solidFill>
                <a:latin typeface="Century Gothic" panose="020B0502020202020204" pitchFamily="34" charset="0"/>
              </a:rPr>
              <a:t>h</a:t>
            </a:r>
            <a:r>
              <a:rPr lang="en-GB" sz="4000" dirty="0" err="1">
                <a:solidFill>
                  <a:prstClr val="black">
                    <a:lumMod val="75000"/>
                    <a:lumOff val="25000"/>
                  </a:prstClr>
                </a:solidFill>
                <a:latin typeface="Century Gothic" panose="020B0502020202020204" pitchFamily="34" charset="0"/>
              </a:rPr>
              <a:t>eure</a:t>
            </a:r>
            <a:endParaRPr lang="en-GB" sz="4000" dirty="0">
              <a:solidFill>
                <a:prstClr val="white">
                  <a:lumMod val="65000"/>
                </a:prstClr>
              </a:solidFill>
              <a:latin typeface="Century Gothic" panose="020B0502020202020204" pitchFamily="34" charset="0"/>
            </a:endParaRPr>
          </a:p>
        </p:txBody>
      </p:sp>
      <p:pic>
        <p:nvPicPr>
          <p:cNvPr id="33" name="Picture 32" descr="Shape, circle&#10;&#10;Description automatically generated">
            <a:extLst>
              <a:ext uri="{FF2B5EF4-FFF2-40B4-BE49-F238E27FC236}">
                <a16:creationId xmlns:a16="http://schemas.microsoft.com/office/drawing/2014/main" id="{63B23963-FEBC-59E5-3F52-608B01B313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3262" y="11137804"/>
            <a:ext cx="644193" cy="777157"/>
          </a:xfrm>
          <a:prstGeom prst="rect">
            <a:avLst/>
          </a:prstGeom>
        </p:spPr>
      </p:pic>
      <p:pic>
        <p:nvPicPr>
          <p:cNvPr id="34" name="Picture 33" descr="A picture containing clock&#10;&#10;Description automatically generated">
            <a:extLst>
              <a:ext uri="{FF2B5EF4-FFF2-40B4-BE49-F238E27FC236}">
                <a16:creationId xmlns:a16="http://schemas.microsoft.com/office/drawing/2014/main" id="{424DD32A-B49F-BD18-68C9-3F147A3296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04578" y="12030158"/>
            <a:ext cx="1712496" cy="1708483"/>
          </a:xfrm>
          <a:prstGeom prst="rect">
            <a:avLst/>
          </a:prstGeom>
        </p:spPr>
      </p:pic>
    </p:spTree>
    <p:extLst>
      <p:ext uri="{BB962C8B-B14F-4D97-AF65-F5344CB8AC3E}">
        <p14:creationId xmlns:p14="http://schemas.microsoft.com/office/powerpoint/2010/main" val="2431877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60" name="Table 6">
            <a:extLst>
              <a:ext uri="{FF2B5EF4-FFF2-40B4-BE49-F238E27FC236}">
                <a16:creationId xmlns:a16="http://schemas.microsoft.com/office/drawing/2014/main" id="{B1880794-8544-64AF-7516-4A0AB6A81663}"/>
              </a:ext>
            </a:extLst>
          </p:cNvPr>
          <p:cNvGraphicFramePr>
            <a:graphicFrameLocks noGrp="1"/>
          </p:cNvGraphicFramePr>
          <p:nvPr>
            <p:extLst>
              <p:ext uri="{D42A27DB-BD31-4B8C-83A1-F6EECF244321}">
                <p14:modId xmlns:p14="http://schemas.microsoft.com/office/powerpoint/2010/main" val="3995319237"/>
              </p:ext>
            </p:extLst>
          </p:nvPr>
        </p:nvGraphicFramePr>
        <p:xfrm>
          <a:off x="2786779" y="12182138"/>
          <a:ext cx="8914891" cy="3870960"/>
        </p:xfrm>
        <a:graphic>
          <a:graphicData uri="http://schemas.openxmlformats.org/drawingml/2006/table">
            <a:tbl>
              <a:tblPr firstRow="1" bandRow="1">
                <a:tableStyleId>{5940675A-B579-460E-94D1-54222C63F5DA}</a:tableStyleId>
              </a:tblPr>
              <a:tblGrid>
                <a:gridCol w="526740">
                  <a:extLst>
                    <a:ext uri="{9D8B030D-6E8A-4147-A177-3AD203B41FA5}">
                      <a16:colId xmlns:a16="http://schemas.microsoft.com/office/drawing/2014/main" val="2607353726"/>
                    </a:ext>
                  </a:extLst>
                </a:gridCol>
                <a:gridCol w="1503225">
                  <a:extLst>
                    <a:ext uri="{9D8B030D-6E8A-4147-A177-3AD203B41FA5}">
                      <a16:colId xmlns:a16="http://schemas.microsoft.com/office/drawing/2014/main" val="2144775893"/>
                    </a:ext>
                  </a:extLst>
                </a:gridCol>
                <a:gridCol w="1845426">
                  <a:extLst>
                    <a:ext uri="{9D8B030D-6E8A-4147-A177-3AD203B41FA5}">
                      <a16:colId xmlns:a16="http://schemas.microsoft.com/office/drawing/2014/main" val="2554009569"/>
                    </a:ext>
                  </a:extLst>
                </a:gridCol>
                <a:gridCol w="5039500">
                  <a:extLst>
                    <a:ext uri="{9D8B030D-6E8A-4147-A177-3AD203B41FA5}">
                      <a16:colId xmlns:a16="http://schemas.microsoft.com/office/drawing/2014/main" val="1600817978"/>
                    </a:ext>
                  </a:extLst>
                </a:gridCol>
              </a:tblGrid>
              <a:tr h="608771">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solidFill>
                          <a:schemeClr val="tx1"/>
                        </a:solidFill>
                      </a:endParaRPr>
                    </a:p>
                  </a:txBody>
                  <a:tcPr>
                    <a:solidFill>
                      <a:srgbClr val="FFFBFD"/>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likes </a:t>
                      </a:r>
                      <a:br>
                        <a:rPr kumimoji="0" lang="en-GB" sz="2000" b="1" u="none" strike="noStrike" kern="1200" cap="none" spc="0" normalizeH="0" baseline="0" noProof="0" dirty="0">
                          <a:ln>
                            <a:noFill/>
                          </a:ln>
                          <a:solidFill>
                            <a:schemeClr val="tx1"/>
                          </a:solidFill>
                          <a:effectLst/>
                          <a:uLnTx/>
                          <a:uFillTx/>
                        </a:rPr>
                      </a:br>
                      <a:r>
                        <a:rPr kumimoji="0" lang="en-GB" sz="2000" b="1" u="none" strike="noStrike" kern="1200" cap="none" spc="0" normalizeH="0" baseline="0" noProof="0" dirty="0">
                          <a:ln>
                            <a:noFill/>
                          </a:ln>
                          <a:solidFill>
                            <a:schemeClr val="tx1"/>
                          </a:solidFill>
                          <a:effectLst/>
                          <a:uLnTx/>
                          <a:uFillTx/>
                        </a:rPr>
                        <a:t>(doing)</a:t>
                      </a:r>
                      <a:endParaRPr lang="en-GB" sz="2000" b="0" dirty="0">
                        <a:solidFill>
                          <a:schemeClr val="tx1"/>
                        </a:solidFill>
                      </a:endParaRPr>
                    </a:p>
                  </a:txBody>
                  <a:tcPr>
                    <a:solidFill>
                      <a:srgbClr val="FFFBFD"/>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would like </a:t>
                      </a:r>
                      <a:br>
                        <a:rPr lang="en-GB" sz="2000" dirty="0">
                          <a:solidFill>
                            <a:schemeClr val="tx1"/>
                          </a:solidFill>
                        </a:rPr>
                      </a:br>
                      <a:r>
                        <a:rPr lang="en-GB" sz="2000" dirty="0">
                          <a:solidFill>
                            <a:schemeClr val="tx1"/>
                          </a:solidFill>
                        </a:rPr>
                        <a:t>(to do)</a:t>
                      </a:r>
                      <a:endParaRPr lang="en-GB" sz="2000" b="0" dirty="0">
                        <a:solidFill>
                          <a:schemeClr val="tx1"/>
                        </a:solidFill>
                      </a:endParaRPr>
                    </a:p>
                  </a:txBody>
                  <a:tcPr>
                    <a:solidFill>
                      <a:srgbClr val="FFFBFD"/>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000" dirty="0">
                          <a:solidFill>
                            <a:schemeClr val="tx1"/>
                          </a:solidFill>
                        </a:rPr>
                        <a:t>activity</a:t>
                      </a:r>
                    </a:p>
                  </a:txBody>
                  <a:tcPr anchor="ctr">
                    <a:solidFill>
                      <a:srgbClr val="FFFBFD"/>
                    </a:solidFill>
                  </a:tcPr>
                </a:tc>
                <a:extLst>
                  <a:ext uri="{0D108BD9-81ED-4DB2-BD59-A6C34878D82A}">
                    <a16:rowId xmlns:a16="http://schemas.microsoft.com/office/drawing/2014/main" val="1153431983"/>
                  </a:ext>
                </a:extLst>
              </a:tr>
              <a:tr h="344088">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tx1"/>
                          </a:solidFill>
                        </a:rPr>
                        <a:t>1</a:t>
                      </a:r>
                    </a:p>
                  </a:txBody>
                  <a:tcPr>
                    <a:solidFill>
                      <a:srgbClr val="F9D8A3"/>
                    </a:solidFill>
                  </a:tcPr>
                </a:tc>
                <a:tc>
                  <a:txBody>
                    <a:bodyPr/>
                    <a:lstStyle/>
                    <a:p>
                      <a:endParaRPr lang="en-GB" sz="2000" dirty="0">
                        <a:solidFill>
                          <a:schemeClr val="tx1"/>
                        </a:solidFill>
                      </a:endParaRPr>
                    </a:p>
                  </a:txBody>
                  <a:tcPr anchor="ctr">
                    <a:solidFill>
                      <a:srgbClr val="FFFBFD"/>
                    </a:solidFill>
                  </a:tcPr>
                </a:tc>
                <a:tc>
                  <a:txBody>
                    <a:bodyPr/>
                    <a:lstStyle/>
                    <a:p>
                      <a:endParaRPr lang="en-GB" sz="2000" dirty="0">
                        <a:solidFill>
                          <a:schemeClr val="tx1"/>
                        </a:solidFill>
                      </a:endParaRPr>
                    </a:p>
                  </a:txBody>
                  <a:tcPr anchor="ctr">
                    <a:solidFill>
                      <a:srgbClr val="FFFBFD"/>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tx1"/>
                          </a:solidFill>
                        </a:rPr>
                        <a:t>playing tennis</a:t>
                      </a:r>
                    </a:p>
                  </a:txBody>
                  <a:tcPr anchor="ctr">
                    <a:solidFill>
                      <a:srgbClr val="FFFBFD"/>
                    </a:solidFill>
                  </a:tcPr>
                </a:tc>
                <a:extLst>
                  <a:ext uri="{0D108BD9-81ED-4DB2-BD59-A6C34878D82A}">
                    <a16:rowId xmlns:a16="http://schemas.microsoft.com/office/drawing/2014/main" val="1171492714"/>
                  </a:ext>
                </a:extLst>
              </a:tr>
              <a:tr h="344088">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tx1"/>
                          </a:solidFill>
                        </a:rPr>
                        <a:t>2</a:t>
                      </a:r>
                    </a:p>
                  </a:txBody>
                  <a:tcPr>
                    <a:solidFill>
                      <a:srgbClr val="F9D8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rgbClr val="FFFB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rgbClr val="FFFBFD"/>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rgbClr val="FFFBFD"/>
                    </a:solidFill>
                  </a:tcPr>
                </a:tc>
                <a:extLst>
                  <a:ext uri="{0D108BD9-81ED-4DB2-BD59-A6C34878D82A}">
                    <a16:rowId xmlns:a16="http://schemas.microsoft.com/office/drawing/2014/main" val="1961458278"/>
                  </a:ext>
                </a:extLst>
              </a:tr>
              <a:tr h="344088">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tx1"/>
                          </a:solidFill>
                        </a:rPr>
                        <a:t>3</a:t>
                      </a:r>
                    </a:p>
                  </a:txBody>
                  <a:tcPr>
                    <a:solidFill>
                      <a:srgbClr val="F9D8A3"/>
                    </a:solidFill>
                  </a:tcPr>
                </a:tc>
                <a:tc>
                  <a:txBody>
                    <a:bodyPr/>
                    <a:lstStyle/>
                    <a:p>
                      <a:endParaRPr lang="en-GB" sz="2000" dirty="0">
                        <a:solidFill>
                          <a:schemeClr val="tx1"/>
                        </a:solidFill>
                      </a:endParaRPr>
                    </a:p>
                  </a:txBody>
                  <a:tcPr anchor="ctr">
                    <a:solidFill>
                      <a:srgbClr val="FFFBFD"/>
                    </a:solidFill>
                  </a:tcPr>
                </a:tc>
                <a:tc>
                  <a:txBody>
                    <a:bodyPr/>
                    <a:lstStyle/>
                    <a:p>
                      <a:endParaRPr lang="en-GB" sz="2000" dirty="0">
                        <a:solidFill>
                          <a:schemeClr val="tx1"/>
                        </a:solidFill>
                      </a:endParaRPr>
                    </a:p>
                  </a:txBody>
                  <a:tcPr anchor="ctr">
                    <a:solidFill>
                      <a:srgbClr val="FFFBFD"/>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nchor="ctr">
                    <a:solidFill>
                      <a:srgbClr val="FFFBFD"/>
                    </a:solidFill>
                  </a:tcPr>
                </a:tc>
                <a:extLst>
                  <a:ext uri="{0D108BD9-81ED-4DB2-BD59-A6C34878D82A}">
                    <a16:rowId xmlns:a16="http://schemas.microsoft.com/office/drawing/2014/main" val="2189313960"/>
                  </a:ext>
                </a:extLst>
              </a:tr>
              <a:tr h="344088">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tx1"/>
                          </a:solidFill>
                        </a:rPr>
                        <a:t>4</a:t>
                      </a:r>
                    </a:p>
                  </a:txBody>
                  <a:tcPr>
                    <a:solidFill>
                      <a:srgbClr val="F9D8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rgbClr val="FFFB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rgbClr val="FFFBFD"/>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rgbClr val="FFFBFD"/>
                    </a:solidFill>
                  </a:tcPr>
                </a:tc>
                <a:extLst>
                  <a:ext uri="{0D108BD9-81ED-4DB2-BD59-A6C34878D82A}">
                    <a16:rowId xmlns:a16="http://schemas.microsoft.com/office/drawing/2014/main" val="2344197191"/>
                  </a:ext>
                </a:extLst>
              </a:tr>
              <a:tr h="344088">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tx1"/>
                          </a:solidFill>
                        </a:rPr>
                        <a:t>5</a:t>
                      </a:r>
                    </a:p>
                  </a:txBody>
                  <a:tcPr>
                    <a:solidFill>
                      <a:srgbClr val="F9D8A3"/>
                    </a:solidFill>
                  </a:tcPr>
                </a:tc>
                <a:tc>
                  <a:txBody>
                    <a:bodyPr/>
                    <a:lstStyle/>
                    <a:p>
                      <a:endParaRPr lang="en-GB" sz="2000" dirty="0">
                        <a:solidFill>
                          <a:schemeClr val="tx1"/>
                        </a:solidFill>
                      </a:endParaRPr>
                    </a:p>
                  </a:txBody>
                  <a:tcPr anchor="ctr">
                    <a:solidFill>
                      <a:srgbClr val="FFFBFD"/>
                    </a:solidFill>
                  </a:tcPr>
                </a:tc>
                <a:tc>
                  <a:txBody>
                    <a:bodyPr/>
                    <a:lstStyle/>
                    <a:p>
                      <a:endParaRPr lang="en-GB" sz="2000" dirty="0">
                        <a:solidFill>
                          <a:schemeClr val="tx1"/>
                        </a:solidFill>
                      </a:endParaRPr>
                    </a:p>
                  </a:txBody>
                  <a:tcPr anchor="ctr">
                    <a:solidFill>
                      <a:srgbClr val="FFFBFD"/>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nchor="ctr">
                    <a:solidFill>
                      <a:srgbClr val="FFFBFD"/>
                    </a:solidFill>
                  </a:tcPr>
                </a:tc>
                <a:extLst>
                  <a:ext uri="{0D108BD9-81ED-4DB2-BD59-A6C34878D82A}">
                    <a16:rowId xmlns:a16="http://schemas.microsoft.com/office/drawing/2014/main" val="1972389626"/>
                  </a:ext>
                </a:extLst>
              </a:tr>
              <a:tr h="344088">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tx1"/>
                          </a:solidFill>
                        </a:rPr>
                        <a:t>6</a:t>
                      </a:r>
                    </a:p>
                  </a:txBody>
                  <a:tcPr>
                    <a:solidFill>
                      <a:srgbClr val="F9D8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rgbClr val="FFFB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rgbClr val="FFFBFD"/>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rgbClr val="FFFBFD"/>
                    </a:solidFill>
                  </a:tcPr>
                </a:tc>
                <a:extLst>
                  <a:ext uri="{0D108BD9-81ED-4DB2-BD59-A6C34878D82A}">
                    <a16:rowId xmlns:a16="http://schemas.microsoft.com/office/drawing/2014/main" val="664931564"/>
                  </a:ext>
                </a:extLst>
              </a:tr>
              <a:tr h="344088">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tx1"/>
                          </a:solidFill>
                        </a:rPr>
                        <a:t>7</a:t>
                      </a:r>
                    </a:p>
                  </a:txBody>
                  <a:tcPr>
                    <a:solidFill>
                      <a:srgbClr val="F9D8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rgbClr val="FFFB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rgbClr val="FFFBFD"/>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rgbClr val="FFFBFD"/>
                    </a:solidFill>
                  </a:tcPr>
                </a:tc>
                <a:extLst>
                  <a:ext uri="{0D108BD9-81ED-4DB2-BD59-A6C34878D82A}">
                    <a16:rowId xmlns:a16="http://schemas.microsoft.com/office/drawing/2014/main" val="2371851735"/>
                  </a:ext>
                </a:extLst>
              </a:tr>
              <a:tr h="344088">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tx1"/>
                          </a:solidFill>
                        </a:rPr>
                        <a:t>8</a:t>
                      </a:r>
                    </a:p>
                  </a:txBody>
                  <a:tcPr>
                    <a:solidFill>
                      <a:srgbClr val="F9D8A3"/>
                    </a:solidFill>
                  </a:tcPr>
                </a:tc>
                <a:tc>
                  <a:txBody>
                    <a:bodyPr/>
                    <a:lstStyle/>
                    <a:p>
                      <a:endParaRPr lang="en-GB" sz="2000" dirty="0">
                        <a:solidFill>
                          <a:schemeClr val="tx1"/>
                        </a:solidFill>
                      </a:endParaRPr>
                    </a:p>
                  </a:txBody>
                  <a:tcPr anchor="ctr">
                    <a:solidFill>
                      <a:srgbClr val="FFFBFD"/>
                    </a:solidFill>
                  </a:tcPr>
                </a:tc>
                <a:tc>
                  <a:txBody>
                    <a:bodyPr/>
                    <a:lstStyle/>
                    <a:p>
                      <a:endParaRPr lang="en-GB" sz="2000" dirty="0">
                        <a:solidFill>
                          <a:schemeClr val="tx1"/>
                        </a:solidFill>
                      </a:endParaRPr>
                    </a:p>
                  </a:txBody>
                  <a:tcPr anchor="ctr">
                    <a:solidFill>
                      <a:srgbClr val="FFFBFD"/>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tx1"/>
                        </a:solidFill>
                      </a:endParaRPr>
                    </a:p>
                  </a:txBody>
                  <a:tcPr anchor="ctr">
                    <a:solidFill>
                      <a:srgbClr val="FFFBFD"/>
                    </a:solidFill>
                  </a:tcPr>
                </a:tc>
                <a:extLst>
                  <a:ext uri="{0D108BD9-81ED-4DB2-BD59-A6C34878D82A}">
                    <a16:rowId xmlns:a16="http://schemas.microsoft.com/office/drawing/2014/main" val="1736239533"/>
                  </a:ext>
                </a:extLst>
              </a:tr>
            </a:tbl>
          </a:graphicData>
        </a:graphic>
      </p:graphicFrame>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5841620"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457733" y="22622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8</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624743"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4854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38</a:t>
              </a:r>
            </a:p>
          </p:txBody>
        </p:sp>
      </p:grpSp>
      <p:sp>
        <p:nvSpPr>
          <p:cNvPr id="5" name="TextBox 4">
            <a:extLst>
              <a:ext uri="{FF2B5EF4-FFF2-40B4-BE49-F238E27FC236}">
                <a16:creationId xmlns:a16="http://schemas.microsoft.com/office/drawing/2014/main" id="{7D48084F-4F7C-002C-9ED1-04A111E789B3}"/>
              </a:ext>
            </a:extLst>
          </p:cNvPr>
          <p:cNvSpPr txBox="1"/>
          <p:nvPr/>
        </p:nvSpPr>
        <p:spPr>
          <a:xfrm>
            <a:off x="2364021" y="1024805"/>
            <a:ext cx="832742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À la plage</a:t>
            </a: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Lis les messages. C’est Adèle (je) ou Hervé (il) ? Ou c’est impossible de savoir ?</a:t>
            </a:r>
          </a:p>
        </p:txBody>
      </p:sp>
      <p:pic>
        <p:nvPicPr>
          <p:cNvPr id="6" name="Picture 5">
            <a:extLst>
              <a:ext uri="{FF2B5EF4-FFF2-40B4-BE49-F238E27FC236}">
                <a16:creationId xmlns:a16="http://schemas.microsoft.com/office/drawing/2014/main" id="{051BCA1B-3402-71ED-E2FB-ABCA2C947E62}"/>
              </a:ext>
            </a:extLst>
          </p:cNvPr>
          <p:cNvPicPr>
            <a:picLocks noChangeAspect="1"/>
          </p:cNvPicPr>
          <p:nvPr/>
        </p:nvPicPr>
        <p:blipFill>
          <a:blip r:embed="rId5"/>
          <a:stretch>
            <a:fillRect/>
          </a:stretch>
        </p:blipFill>
        <p:spPr>
          <a:xfrm>
            <a:off x="106954" y="928310"/>
            <a:ext cx="2274005" cy="859611"/>
          </a:xfrm>
          <a:prstGeom prst="rect">
            <a:avLst/>
          </a:prstGeom>
        </p:spPr>
      </p:pic>
      <p:grpSp>
        <p:nvGrpSpPr>
          <p:cNvPr id="7" name="Group 6">
            <a:extLst>
              <a:ext uri="{FF2B5EF4-FFF2-40B4-BE49-F238E27FC236}">
                <a16:creationId xmlns:a16="http://schemas.microsoft.com/office/drawing/2014/main" id="{B70B87A3-E28C-592F-5661-A76478F8525F}"/>
              </a:ext>
            </a:extLst>
          </p:cNvPr>
          <p:cNvGrpSpPr/>
          <p:nvPr/>
        </p:nvGrpSpPr>
        <p:grpSpPr>
          <a:xfrm>
            <a:off x="10116582" y="714527"/>
            <a:ext cx="2075418" cy="1214927"/>
            <a:chOff x="2933981" y="3093604"/>
            <a:chExt cx="3360169" cy="1847910"/>
          </a:xfrm>
        </p:grpSpPr>
        <p:pic>
          <p:nvPicPr>
            <p:cNvPr id="9" name="Picture 8" descr="A picture containing text&#10;&#10;Description automatically generated">
              <a:extLst>
                <a:ext uri="{FF2B5EF4-FFF2-40B4-BE49-F238E27FC236}">
                  <a16:creationId xmlns:a16="http://schemas.microsoft.com/office/drawing/2014/main" id="{2D057DEA-CB30-DED6-7A29-1FA9F6A424DF}"/>
                </a:ext>
              </a:extLst>
            </p:cNvPr>
            <p:cNvPicPr>
              <a:picLocks noChangeAspect="1"/>
            </p:cNvPicPr>
            <p:nvPr/>
          </p:nvPicPr>
          <p:blipFill rotWithShape="1">
            <a:blip r:embed="rId6">
              <a:extLst>
                <a:ext uri="{28A0092B-C50C-407E-A947-70E740481C1C}">
                  <a14:useLocalDpi xmlns:a14="http://schemas.microsoft.com/office/drawing/2010/main" val="0"/>
                </a:ext>
              </a:extLst>
            </a:blip>
            <a:srcRect b="60107"/>
            <a:stretch/>
          </p:blipFill>
          <p:spPr>
            <a:xfrm>
              <a:off x="2933981" y="3093604"/>
              <a:ext cx="2836023" cy="1847910"/>
            </a:xfrm>
            <a:prstGeom prst="rect">
              <a:avLst/>
            </a:prstGeom>
          </p:spPr>
        </p:pic>
        <p:pic>
          <p:nvPicPr>
            <p:cNvPr id="24" name="Picture 23" descr="A cartoon of a person&#10;&#10;Description automatically generated with low confidence">
              <a:extLst>
                <a:ext uri="{FF2B5EF4-FFF2-40B4-BE49-F238E27FC236}">
                  <a16:creationId xmlns:a16="http://schemas.microsoft.com/office/drawing/2014/main" id="{FDB4E9DD-B30D-FE77-E1F9-7A18B4EEEF67}"/>
                </a:ext>
              </a:extLst>
            </p:cNvPr>
            <p:cNvPicPr>
              <a:picLocks noChangeAspect="1"/>
            </p:cNvPicPr>
            <p:nvPr/>
          </p:nvPicPr>
          <p:blipFill rotWithShape="1">
            <a:blip r:embed="rId7">
              <a:extLst>
                <a:ext uri="{28A0092B-C50C-407E-A947-70E740481C1C}">
                  <a14:useLocalDpi xmlns:a14="http://schemas.microsoft.com/office/drawing/2010/main" val="0"/>
                </a:ext>
              </a:extLst>
            </a:blip>
            <a:srcRect b="68822"/>
            <a:stretch/>
          </p:blipFill>
          <p:spPr>
            <a:xfrm>
              <a:off x="4099250" y="3404712"/>
              <a:ext cx="2194900" cy="1526194"/>
            </a:xfrm>
            <a:prstGeom prst="rect">
              <a:avLst/>
            </a:prstGeom>
          </p:spPr>
        </p:pic>
      </p:grpSp>
      <p:graphicFrame>
        <p:nvGraphicFramePr>
          <p:cNvPr id="25" name="Table 24">
            <a:extLst>
              <a:ext uri="{FF2B5EF4-FFF2-40B4-BE49-F238E27FC236}">
                <a16:creationId xmlns:a16="http://schemas.microsoft.com/office/drawing/2014/main" id="{CFA62D76-A478-122C-665A-ABB92E16DB0F}"/>
              </a:ext>
            </a:extLst>
          </p:cNvPr>
          <p:cNvGraphicFramePr>
            <a:graphicFrameLocks noGrp="1"/>
          </p:cNvGraphicFramePr>
          <p:nvPr>
            <p:extLst>
              <p:ext uri="{D42A27DB-BD31-4B8C-83A1-F6EECF244321}">
                <p14:modId xmlns:p14="http://schemas.microsoft.com/office/powerpoint/2010/main" val="2433906335"/>
              </p:ext>
            </p:extLst>
          </p:nvPr>
        </p:nvGraphicFramePr>
        <p:xfrm>
          <a:off x="470539" y="1925577"/>
          <a:ext cx="10788804" cy="3200400"/>
        </p:xfrm>
        <a:graphic>
          <a:graphicData uri="http://schemas.openxmlformats.org/drawingml/2006/table">
            <a:tbl>
              <a:tblPr firstRow="1" bandRow="1"/>
              <a:tblGrid>
                <a:gridCol w="725842">
                  <a:extLst>
                    <a:ext uri="{9D8B030D-6E8A-4147-A177-3AD203B41FA5}">
                      <a16:colId xmlns:a16="http://schemas.microsoft.com/office/drawing/2014/main" val="235458849"/>
                    </a:ext>
                  </a:extLst>
                </a:gridCol>
                <a:gridCol w="6279606">
                  <a:extLst>
                    <a:ext uri="{9D8B030D-6E8A-4147-A177-3AD203B41FA5}">
                      <a16:colId xmlns:a16="http://schemas.microsoft.com/office/drawing/2014/main" val="354416296"/>
                    </a:ext>
                  </a:extLst>
                </a:gridCol>
                <a:gridCol w="1299229">
                  <a:extLst>
                    <a:ext uri="{9D8B030D-6E8A-4147-A177-3AD203B41FA5}">
                      <a16:colId xmlns:a16="http://schemas.microsoft.com/office/drawing/2014/main" val="508405547"/>
                    </a:ext>
                  </a:extLst>
                </a:gridCol>
                <a:gridCol w="1644691">
                  <a:extLst>
                    <a:ext uri="{9D8B030D-6E8A-4147-A177-3AD203B41FA5}">
                      <a16:colId xmlns:a16="http://schemas.microsoft.com/office/drawing/2014/main" val="173524751"/>
                    </a:ext>
                  </a:extLst>
                </a:gridCol>
                <a:gridCol w="839436">
                  <a:extLst>
                    <a:ext uri="{9D8B030D-6E8A-4147-A177-3AD203B41FA5}">
                      <a16:colId xmlns:a16="http://schemas.microsoft.com/office/drawing/2014/main" val="2576681061"/>
                    </a:ext>
                  </a:extLst>
                </a:gridCol>
              </a:tblGrid>
              <a:tr h="383194">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no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no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Adèle (I)</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chemeClr val="tx1"/>
                          </a:solidFill>
                          <a:latin typeface="Century Gothic" panose="020B0502020202020204" pitchFamily="34" charset="0"/>
                        </a:rPr>
                        <a:t>Hervé</a:t>
                      </a:r>
                      <a:r>
                        <a:rPr lang="en-GB" sz="2000" b="0" dirty="0">
                          <a:solidFill>
                            <a:schemeClr val="tx1"/>
                          </a:solidFill>
                          <a:latin typeface="Century Gothic" panose="020B0502020202020204" pitchFamily="34" charset="0"/>
                        </a:rPr>
                        <a:t> (he)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79678359"/>
                  </a:ext>
                </a:extLst>
              </a:tr>
              <a:tr h="249909">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b="1" dirty="0">
                          <a:solidFill>
                            <a:schemeClr val="tx1"/>
                          </a:solidFill>
                          <a:latin typeface="Century Gothic" panose="020B0502020202020204" pitchFamily="34" charset="0"/>
                        </a:rPr>
                        <a:t>1</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l"/>
                      <a:r>
                        <a:rPr lang="en-GB" sz="2400" b="0" dirty="0">
                          <a:solidFill>
                            <a:schemeClr val="tx1"/>
                          </a:solidFill>
                          <a:latin typeface="Century Gothic" panose="020B0502020202020204" pitchFamily="34" charset="0"/>
                        </a:rPr>
                        <a:t>  Il     fait du sport.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95785380"/>
                  </a:ext>
                </a:extLst>
              </a:tr>
              <a:tr h="249909">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b="1" dirty="0">
                          <a:solidFill>
                            <a:schemeClr val="tx1"/>
                          </a:solidFill>
                          <a:latin typeface="Century Gothic" panose="020B0502020202020204" pitchFamily="34" charset="0"/>
                        </a:rPr>
                        <a:t>2</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l"/>
                      <a:r>
                        <a:rPr lang="en-GB" sz="2400" b="0" dirty="0">
                          <a:solidFill>
                            <a:schemeClr val="tx1"/>
                          </a:solidFill>
                          <a:latin typeface="Century Gothic" panose="020B0502020202020204" pitchFamily="34" charset="0"/>
                        </a:rPr>
                        <a:t>  j’/il  </a:t>
                      </a:r>
                      <a:r>
                        <a:rPr lang="en-GB" sz="2400" b="0" dirty="0" err="1">
                          <a:solidFill>
                            <a:schemeClr val="tx1"/>
                          </a:solidFill>
                          <a:latin typeface="Century Gothic" panose="020B0502020202020204" pitchFamily="34" charset="0"/>
                        </a:rPr>
                        <a:t>joue</a:t>
                      </a:r>
                      <a:r>
                        <a:rPr lang="en-GB" sz="2400" b="0" dirty="0">
                          <a:solidFill>
                            <a:schemeClr val="tx1"/>
                          </a:solidFill>
                          <a:latin typeface="Century Gothic" panose="020B0502020202020204" pitchFamily="34" charset="0"/>
                        </a:rPr>
                        <a:t> au volleyball.</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50225759"/>
                  </a:ext>
                </a:extLst>
              </a:tr>
              <a:tr h="249909">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b="1" dirty="0">
                          <a:solidFill>
                            <a:schemeClr val="tx1"/>
                          </a:solidFill>
                          <a:latin typeface="Century Gothic" panose="020B0502020202020204" pitchFamily="34" charset="0"/>
                        </a:rPr>
                        <a:t>3</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 Je    </a:t>
                      </a:r>
                      <a:r>
                        <a:rPr lang="en-GB" sz="2400" b="0" dirty="0" err="1">
                          <a:solidFill>
                            <a:schemeClr val="tx1"/>
                          </a:solidFill>
                          <a:latin typeface="Century Gothic" panose="020B0502020202020204" pitchFamily="34" charset="0"/>
                        </a:rPr>
                        <a:t>veux</a:t>
                      </a:r>
                      <a:r>
                        <a:rPr lang="en-GB" sz="2400" b="0" dirty="0">
                          <a:solidFill>
                            <a:schemeClr val="tx1"/>
                          </a:solidFill>
                          <a:latin typeface="Century Gothic" panose="020B0502020202020204" pitchFamily="34" charset="0"/>
                        </a:rPr>
                        <a:t> de </a:t>
                      </a:r>
                      <a:r>
                        <a:rPr lang="en-GB" sz="2400" b="0" dirty="0" err="1">
                          <a:solidFill>
                            <a:schemeClr val="tx1"/>
                          </a:solidFill>
                          <a:latin typeface="Century Gothic" panose="020B0502020202020204" pitchFamily="34" charset="0"/>
                        </a:rPr>
                        <a:t>l’eau</a:t>
                      </a:r>
                      <a:r>
                        <a:rPr lang="en-GB" sz="2400" b="0" dirty="0">
                          <a:solidFill>
                            <a:schemeClr val="tx1"/>
                          </a:solidFill>
                          <a:latin typeface="Century Gothic" panose="020B0502020202020204" pitchFamily="34" charset="0"/>
                        </a:rPr>
                        <a:t>.</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49195964"/>
                  </a:ext>
                </a:extLst>
              </a:tr>
              <a:tr h="249909">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b="1" dirty="0">
                          <a:solidFill>
                            <a:schemeClr val="tx1"/>
                          </a:solidFill>
                          <a:latin typeface="Century Gothic" panose="020B0502020202020204" pitchFamily="34" charset="0"/>
                        </a:rPr>
                        <a:t>4</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l"/>
                      <a:r>
                        <a:rPr lang="en-GB" sz="2400" b="0" dirty="0">
                          <a:solidFill>
                            <a:schemeClr val="tx1"/>
                          </a:solidFill>
                          <a:latin typeface="Century Gothic" panose="020B0502020202020204" pitchFamily="34" charset="0"/>
                        </a:rPr>
                        <a:t>il       </a:t>
                      </a:r>
                      <a:r>
                        <a:rPr lang="en-GB" sz="2400" b="0" dirty="0" err="1">
                          <a:solidFill>
                            <a:schemeClr val="tx1"/>
                          </a:solidFill>
                          <a:latin typeface="Century Gothic" panose="020B0502020202020204" pitchFamily="34" charset="0"/>
                        </a:rPr>
                        <a:t>voudrait</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une</a:t>
                      </a:r>
                      <a:r>
                        <a:rPr lang="en-GB" sz="2400" b="0" dirty="0">
                          <a:solidFill>
                            <a:schemeClr val="tx1"/>
                          </a:solidFill>
                          <a:latin typeface="Century Gothic" panose="020B0502020202020204" pitchFamily="34" charset="0"/>
                        </a:rPr>
                        <a:t> glace.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54418839"/>
                  </a:ext>
                </a:extLst>
              </a:tr>
              <a:tr h="249909">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b="1" dirty="0">
                          <a:solidFill>
                            <a:schemeClr val="tx1"/>
                          </a:solidFill>
                          <a:latin typeface="Century Gothic" panose="020B0502020202020204" pitchFamily="34" charset="0"/>
                        </a:rPr>
                        <a:t>5</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l"/>
                      <a:r>
                        <a:rPr lang="en-GB" sz="2400" b="0" dirty="0">
                          <a:solidFill>
                            <a:schemeClr val="tx1"/>
                          </a:solidFill>
                          <a:latin typeface="Century Gothic" panose="020B0502020202020204" pitchFamily="34" charset="0"/>
                        </a:rPr>
                        <a:t>  Je   </a:t>
                      </a:r>
                      <a:r>
                        <a:rPr lang="en-GB" sz="2400" b="0" dirty="0" err="1">
                          <a:solidFill>
                            <a:schemeClr val="tx1"/>
                          </a:solidFill>
                          <a:latin typeface="Century Gothic" panose="020B0502020202020204" pitchFamily="34" charset="0"/>
                        </a:rPr>
                        <a:t>voudrais</a:t>
                      </a:r>
                      <a:r>
                        <a:rPr lang="en-GB" sz="2400" b="0" dirty="0">
                          <a:solidFill>
                            <a:schemeClr val="tx1"/>
                          </a:solidFill>
                          <a:latin typeface="Century Gothic" panose="020B0502020202020204" pitchFamily="34" charset="0"/>
                        </a:rPr>
                        <a:t> un sandwich au fromage.</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59410583"/>
                  </a:ext>
                </a:extLst>
              </a:tr>
              <a:tr h="249909">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400" b="1" dirty="0">
                          <a:solidFill>
                            <a:schemeClr val="tx1"/>
                          </a:solidFill>
                          <a:latin typeface="Century Gothic" panose="020B0502020202020204" pitchFamily="34" charset="0"/>
                        </a:rPr>
                        <a:t>6</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l"/>
                      <a:r>
                        <a:rPr lang="en-GB" sz="2400" b="0" dirty="0">
                          <a:solidFill>
                            <a:schemeClr val="tx1"/>
                          </a:solidFill>
                          <a:latin typeface="Century Gothic" panose="020B0502020202020204" pitchFamily="34" charset="0"/>
                        </a:rPr>
                        <a:t> Je/Il mange de la pizza.</a:t>
                      </a: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400" b="0" dirty="0">
                        <a:solidFill>
                          <a:schemeClr val="tx1"/>
                        </a:solidFill>
                        <a:latin typeface="Century Gothic" panose="020B0502020202020204" pitchFamily="34" charset="0"/>
                      </a:endParaRPr>
                    </a:p>
                  </a:txBody>
                  <a:tcPr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49319202"/>
                  </a:ext>
                </a:extLst>
              </a:tr>
            </a:tbl>
          </a:graphicData>
        </a:graphic>
      </p:graphicFrame>
      <p:sp>
        <p:nvSpPr>
          <p:cNvPr id="26" name="Cloud 25">
            <a:extLst>
              <a:ext uri="{FF2B5EF4-FFF2-40B4-BE49-F238E27FC236}">
                <a16:creationId xmlns:a16="http://schemas.microsoft.com/office/drawing/2014/main" id="{5F2D604C-74CA-C195-C377-20C04E03D5DB}"/>
              </a:ext>
            </a:extLst>
          </p:cNvPr>
          <p:cNvSpPr/>
          <p:nvPr/>
        </p:nvSpPr>
        <p:spPr>
          <a:xfrm>
            <a:off x="1280020" y="2823979"/>
            <a:ext cx="640929" cy="408816"/>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Cloud 26">
            <a:extLst>
              <a:ext uri="{FF2B5EF4-FFF2-40B4-BE49-F238E27FC236}">
                <a16:creationId xmlns:a16="http://schemas.microsoft.com/office/drawing/2014/main" id="{8E253DB9-7EC2-0831-8734-EE0336B3AB55}"/>
              </a:ext>
            </a:extLst>
          </p:cNvPr>
          <p:cNvSpPr/>
          <p:nvPr/>
        </p:nvSpPr>
        <p:spPr>
          <a:xfrm>
            <a:off x="1280020" y="2381307"/>
            <a:ext cx="673713" cy="356899"/>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Cloud 27">
            <a:extLst>
              <a:ext uri="{FF2B5EF4-FFF2-40B4-BE49-F238E27FC236}">
                <a16:creationId xmlns:a16="http://schemas.microsoft.com/office/drawing/2014/main" id="{9FEC1245-EB61-5A98-95E2-9A1349B8B910}"/>
              </a:ext>
            </a:extLst>
          </p:cNvPr>
          <p:cNvSpPr/>
          <p:nvPr/>
        </p:nvSpPr>
        <p:spPr>
          <a:xfrm>
            <a:off x="1247236" y="3315940"/>
            <a:ext cx="673713" cy="327246"/>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Cloud 28">
            <a:extLst>
              <a:ext uri="{FF2B5EF4-FFF2-40B4-BE49-F238E27FC236}">
                <a16:creationId xmlns:a16="http://schemas.microsoft.com/office/drawing/2014/main" id="{591A26A0-5E23-9649-BDC5-BD1E07F0E6B7}"/>
              </a:ext>
            </a:extLst>
          </p:cNvPr>
          <p:cNvSpPr/>
          <p:nvPr/>
        </p:nvSpPr>
        <p:spPr>
          <a:xfrm>
            <a:off x="1216990" y="3755561"/>
            <a:ext cx="673713" cy="327246"/>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Cloud 29">
            <a:extLst>
              <a:ext uri="{FF2B5EF4-FFF2-40B4-BE49-F238E27FC236}">
                <a16:creationId xmlns:a16="http://schemas.microsoft.com/office/drawing/2014/main" id="{EC8D9FB0-7F2D-AA33-D141-7EF37C91247A}"/>
              </a:ext>
            </a:extLst>
          </p:cNvPr>
          <p:cNvSpPr/>
          <p:nvPr/>
        </p:nvSpPr>
        <p:spPr>
          <a:xfrm>
            <a:off x="1254589" y="4236932"/>
            <a:ext cx="673713" cy="327246"/>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Cloud 30">
            <a:extLst>
              <a:ext uri="{FF2B5EF4-FFF2-40B4-BE49-F238E27FC236}">
                <a16:creationId xmlns:a16="http://schemas.microsoft.com/office/drawing/2014/main" id="{62425460-95CF-620A-9ADE-344738F8F921}"/>
              </a:ext>
            </a:extLst>
          </p:cNvPr>
          <p:cNvSpPr/>
          <p:nvPr/>
        </p:nvSpPr>
        <p:spPr>
          <a:xfrm>
            <a:off x="1280020" y="4675645"/>
            <a:ext cx="782697" cy="41758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7" name="Rounded Rectangle 46">
            <a:extLst>
              <a:ext uri="{FF2B5EF4-FFF2-40B4-BE49-F238E27FC236}">
                <a16:creationId xmlns:a16="http://schemas.microsoft.com/office/drawing/2014/main" id="{9C07A14A-CD68-FBF4-167F-A08BBAE29425}"/>
              </a:ext>
            </a:extLst>
          </p:cNvPr>
          <p:cNvSpPr/>
          <p:nvPr/>
        </p:nvSpPr>
        <p:spPr>
          <a:xfrm>
            <a:off x="8241964" y="7939421"/>
            <a:ext cx="3792417" cy="1529395"/>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defTabSz="914400">
              <a:defRPr/>
            </a:pPr>
            <a:r>
              <a:rPr lang="fr-FR" sz="2400" kern="0" dirty="0">
                <a:solidFill>
                  <a:srgbClr val="000000"/>
                </a:solidFill>
                <a:latin typeface="Century Gothic" panose="020B0502020202020204" pitchFamily="34" charset="0"/>
                <a:cs typeface="Calibri Light" panose="020F0302020204030204" pitchFamily="34" charset="0"/>
                <a:sym typeface="Arial"/>
              </a:rPr>
              <a:t>… veut jouer de</a:t>
            </a:r>
            <a:r>
              <a:rPr lang="fr-FR" sz="2400" b="1" dirty="0">
                <a:solidFill>
                  <a:srgbClr val="000000"/>
                </a:solidFill>
                <a:latin typeface="Century Gothic" panose="020B0502020202020204" pitchFamily="34" charset="0"/>
                <a:ea typeface="Calibri" panose="020F0502020204030204" pitchFamily="34" charset="0"/>
                <a:cs typeface="Nirmala UI" panose="020B0502040204020203" pitchFamily="34" charset="0"/>
              </a:rPr>
              <a:t>h</a:t>
            </a:r>
            <a:r>
              <a:rPr lang="fr-FR" sz="2400" kern="0" dirty="0">
                <a:solidFill>
                  <a:srgbClr val="000000"/>
                </a:solidFill>
                <a:latin typeface="Century Gothic" panose="020B0502020202020204" pitchFamily="34" charset="0"/>
                <a:cs typeface="Calibri Light" panose="020F0302020204030204" pitchFamily="34" charset="0"/>
                <a:sym typeface="Arial"/>
              </a:rPr>
              <a:t>ors avec Éloi le </a:t>
            </a:r>
            <a:r>
              <a:rPr lang="fr-FR" sz="2400" b="1" dirty="0">
                <a:solidFill>
                  <a:srgbClr val="000000"/>
                </a:solidFill>
                <a:latin typeface="Century Gothic" panose="020B0502020202020204" pitchFamily="34" charset="0"/>
                <a:ea typeface="Calibri" panose="020F0502020204030204" pitchFamily="34" charset="0"/>
                <a:cs typeface="Nirmala UI" panose="020B0502040204020203" pitchFamily="34" charset="0"/>
              </a:rPr>
              <a:t>h</a:t>
            </a:r>
            <a:r>
              <a:rPr lang="fr-FR" sz="2400" dirty="0">
                <a:solidFill>
                  <a:srgbClr val="000000"/>
                </a:solidFill>
                <a:latin typeface="Century Gothic" panose="020B0502020202020204" pitchFamily="34" charset="0"/>
                <a:ea typeface="Calibri" panose="020F0502020204030204" pitchFamily="34" charset="0"/>
                <a:cs typeface="Nirmala UI" panose="020B0502040204020203" pitchFamily="34" charset="0"/>
              </a:rPr>
              <a:t>amster.</a:t>
            </a:r>
            <a:endParaRPr lang="en-GB" sz="2400" dirty="0">
              <a:solidFill>
                <a:srgbClr val="000000"/>
              </a:solidFill>
              <a:ea typeface="Calibri" panose="020F0502020204030204" pitchFamily="34" charset="0"/>
              <a:cs typeface="Calibri" panose="020F0502020204030204" pitchFamily="34" charset="0"/>
            </a:endParaRPr>
          </a:p>
        </p:txBody>
      </p:sp>
      <p:sp>
        <p:nvSpPr>
          <p:cNvPr id="88" name="Rounded Rectangle 46">
            <a:extLst>
              <a:ext uri="{FF2B5EF4-FFF2-40B4-BE49-F238E27FC236}">
                <a16:creationId xmlns:a16="http://schemas.microsoft.com/office/drawing/2014/main" id="{D022E456-D269-EFAA-13B4-79C73819271B}"/>
              </a:ext>
            </a:extLst>
          </p:cNvPr>
          <p:cNvSpPr/>
          <p:nvPr/>
        </p:nvSpPr>
        <p:spPr>
          <a:xfrm>
            <a:off x="131494" y="9520968"/>
            <a:ext cx="3792419" cy="1536551"/>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defTabSz="914400">
              <a:defRPr/>
            </a:pPr>
            <a:r>
              <a:rPr lang="fr-FR" sz="2200" kern="0" dirty="0">
                <a:solidFill>
                  <a:srgbClr val="000000"/>
                </a:solidFill>
                <a:latin typeface="Century Gothic" panose="020B0502020202020204" pitchFamily="34" charset="0"/>
                <a:cs typeface="Calibri Light" panose="020F0302020204030204" pitchFamily="34" charset="0"/>
                <a:sym typeface="Arial"/>
              </a:rPr>
              <a:t>…voudrait manger un </a:t>
            </a:r>
            <a:r>
              <a:rPr lang="fr-FR" sz="2200" b="1" kern="0" dirty="0">
                <a:solidFill>
                  <a:srgbClr val="000000"/>
                </a:solidFill>
                <a:latin typeface="Century Gothic" panose="020B0502020202020204" pitchFamily="34" charset="0"/>
                <a:cs typeface="Calibri Light" panose="020F0302020204030204" pitchFamily="34" charset="0"/>
                <a:sym typeface="Arial"/>
              </a:rPr>
              <a:t>h</a:t>
            </a:r>
            <a:r>
              <a:rPr lang="fr-FR" sz="2200" kern="0" dirty="0">
                <a:solidFill>
                  <a:srgbClr val="000000"/>
                </a:solidFill>
                <a:latin typeface="Century Gothic" panose="020B0502020202020204" pitchFamily="34" charset="0"/>
                <a:cs typeface="Calibri Light" panose="020F0302020204030204" pitchFamily="34" charset="0"/>
                <a:sym typeface="Arial"/>
              </a:rPr>
              <a:t>amburger avec des </a:t>
            </a:r>
            <a:r>
              <a:rPr lang="fr-FR" sz="2200" b="1" kern="0" dirty="0">
                <a:solidFill>
                  <a:srgbClr val="000000"/>
                </a:solidFill>
                <a:latin typeface="Century Gothic" panose="020B0502020202020204" pitchFamily="34" charset="0"/>
                <a:cs typeface="Calibri Light" panose="020F0302020204030204" pitchFamily="34" charset="0"/>
                <a:sym typeface="Arial"/>
              </a:rPr>
              <a:t>h</a:t>
            </a:r>
            <a:r>
              <a:rPr lang="fr-FR" sz="2200" kern="0" dirty="0">
                <a:solidFill>
                  <a:srgbClr val="000000"/>
                </a:solidFill>
                <a:latin typeface="Century Gothic" panose="020B0502020202020204" pitchFamily="34" charset="0"/>
                <a:cs typeface="Calibri Light" panose="020F0302020204030204" pitchFamily="34" charset="0"/>
                <a:sym typeface="Arial"/>
              </a:rPr>
              <a:t>aricots verts.</a:t>
            </a:r>
          </a:p>
        </p:txBody>
      </p:sp>
      <p:sp>
        <p:nvSpPr>
          <p:cNvPr id="89" name="Rounded Rectangle 46">
            <a:extLst>
              <a:ext uri="{FF2B5EF4-FFF2-40B4-BE49-F238E27FC236}">
                <a16:creationId xmlns:a16="http://schemas.microsoft.com/office/drawing/2014/main" id="{4CFD268C-5AAA-B9C6-5FB3-0184F4E3A432}"/>
              </a:ext>
            </a:extLst>
          </p:cNvPr>
          <p:cNvSpPr/>
          <p:nvPr/>
        </p:nvSpPr>
        <p:spPr>
          <a:xfrm>
            <a:off x="4193169" y="9520968"/>
            <a:ext cx="3792419" cy="1513647"/>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defTabSz="914400">
              <a:defRPr/>
            </a:pPr>
            <a:r>
              <a:rPr lang="fr-FR" sz="2400" kern="0" dirty="0">
                <a:solidFill>
                  <a:srgbClr val="000000"/>
                </a:solidFill>
                <a:latin typeface="Century Gothic" panose="020B0502020202020204" pitchFamily="34" charset="0"/>
                <a:cs typeface="Calibri Light" panose="020F0302020204030204" pitchFamily="34" charset="0"/>
                <a:sym typeface="Arial"/>
              </a:rPr>
              <a:t>…porte un déguisement d’</a:t>
            </a:r>
            <a:r>
              <a:rPr lang="fr-FR" sz="2400" b="1" kern="0" dirty="0">
                <a:solidFill>
                  <a:srgbClr val="000000"/>
                </a:solidFill>
                <a:latin typeface="Century Gothic" panose="020B0502020202020204" pitchFamily="34" charset="0"/>
                <a:cs typeface="Calibri Light" panose="020F0302020204030204" pitchFamily="34" charset="0"/>
                <a:sym typeface="Arial"/>
              </a:rPr>
              <a:t>h</a:t>
            </a:r>
            <a:r>
              <a:rPr lang="fr-FR" sz="2400" kern="0" dirty="0">
                <a:solidFill>
                  <a:srgbClr val="000000"/>
                </a:solidFill>
                <a:latin typeface="Century Gothic" panose="020B0502020202020204" pitchFamily="34" charset="0"/>
                <a:cs typeface="Calibri Light" panose="020F0302020204030204" pitchFamily="34" charset="0"/>
                <a:sym typeface="Arial"/>
              </a:rPr>
              <a:t>orreur pour le </a:t>
            </a:r>
            <a:r>
              <a:rPr lang="fr-FR" sz="2400" b="1" dirty="0">
                <a:solidFill>
                  <a:srgbClr val="000000"/>
                </a:solidFill>
                <a:latin typeface="Century Gothic" panose="020B0502020202020204" pitchFamily="34" charset="0"/>
                <a:cs typeface="Calibri Light" panose="020F0302020204030204" pitchFamily="34" charset="0"/>
                <a:sym typeface="Arial"/>
              </a:rPr>
              <a:t>H</a:t>
            </a:r>
            <a:r>
              <a:rPr lang="fr-FR" sz="2400" kern="0" dirty="0">
                <a:solidFill>
                  <a:srgbClr val="000000"/>
                </a:solidFill>
                <a:latin typeface="Century Gothic" panose="020B0502020202020204" pitchFamily="34" charset="0"/>
                <a:cs typeface="Calibri Light" panose="020F0302020204030204" pitchFamily="34" charset="0"/>
                <a:sym typeface="Arial"/>
              </a:rPr>
              <a:t>alloween.</a:t>
            </a:r>
          </a:p>
        </p:txBody>
      </p:sp>
      <p:sp>
        <p:nvSpPr>
          <p:cNvPr id="90" name="Rounded Rectangle 46">
            <a:extLst>
              <a:ext uri="{FF2B5EF4-FFF2-40B4-BE49-F238E27FC236}">
                <a16:creationId xmlns:a16="http://schemas.microsoft.com/office/drawing/2014/main" id="{3BB8102B-053E-3D12-24A6-012567D5133B}"/>
              </a:ext>
            </a:extLst>
          </p:cNvPr>
          <p:cNvSpPr/>
          <p:nvPr/>
        </p:nvSpPr>
        <p:spPr>
          <a:xfrm>
            <a:off x="123019" y="7909041"/>
            <a:ext cx="3792418" cy="1547815"/>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defTabSz="914400">
              <a:defRPr/>
            </a:pPr>
            <a:r>
              <a:rPr lang="fr-FR" sz="2400" kern="0" dirty="0">
                <a:solidFill>
                  <a:srgbClr val="000000"/>
                </a:solidFill>
                <a:latin typeface="Century Gothic" panose="020B0502020202020204" pitchFamily="34" charset="0"/>
                <a:cs typeface="Calibri Light" panose="020F0302020204030204" pitchFamily="34" charset="0"/>
                <a:sym typeface="Arial"/>
              </a:rPr>
              <a:t>   …</a:t>
            </a:r>
            <a:r>
              <a:rPr lang="fr-FR" sz="2400" dirty="0">
                <a:solidFill>
                  <a:srgbClr val="000000"/>
                </a:solidFill>
                <a:latin typeface="Century Gothic" panose="020B0502020202020204" pitchFamily="34" charset="0"/>
                <a:cs typeface="Calibri Light" panose="020F0302020204030204" pitchFamily="34" charset="0"/>
                <a:sym typeface="Arial"/>
              </a:rPr>
              <a:t> chante l’hymne national d’</a:t>
            </a:r>
            <a:r>
              <a:rPr lang="fr-FR" sz="2400" b="1" dirty="0">
                <a:solidFill>
                  <a:srgbClr val="000000"/>
                </a:solidFill>
                <a:latin typeface="Century Gothic" panose="020B0502020202020204" pitchFamily="34" charset="0"/>
                <a:ea typeface="Calibri" panose="020F0502020204030204" pitchFamily="34" charset="0"/>
                <a:cs typeface="Nirmala UI" panose="020B0502040204020203" pitchFamily="34" charset="0"/>
              </a:rPr>
              <a:t>H</a:t>
            </a:r>
            <a:r>
              <a:rPr lang="fr-FR" sz="2400" dirty="0">
                <a:solidFill>
                  <a:srgbClr val="000000"/>
                </a:solidFill>
                <a:latin typeface="Century Gothic" panose="020B0502020202020204" pitchFamily="34" charset="0"/>
                <a:ea typeface="Calibri" panose="020F0502020204030204" pitchFamily="34" charset="0"/>
                <a:cs typeface="Nirmala UI" panose="020B0502040204020203" pitchFamily="34" charset="0"/>
              </a:rPr>
              <a:t>aïti </a:t>
            </a:r>
            <a:r>
              <a:rPr lang="fr-FR" sz="2400" dirty="0">
                <a:solidFill>
                  <a:srgbClr val="000000"/>
                </a:solidFill>
                <a:latin typeface="Century Gothic" panose="020B0502020202020204" pitchFamily="34" charset="0"/>
                <a:cs typeface="Calibri Light" panose="020F0302020204030204" pitchFamily="34" charset="0"/>
                <a:sym typeface="Arial"/>
              </a:rPr>
              <a:t>en </a:t>
            </a:r>
            <a:r>
              <a:rPr lang="fr-FR" sz="2400" b="1" dirty="0">
                <a:solidFill>
                  <a:srgbClr val="000000"/>
                </a:solidFill>
                <a:latin typeface="Century Gothic" panose="020B0502020202020204" pitchFamily="34" charset="0"/>
                <a:cs typeface="Calibri Light" panose="020F0302020204030204" pitchFamily="34" charset="0"/>
                <a:sym typeface="Arial"/>
              </a:rPr>
              <a:t>h</a:t>
            </a:r>
            <a:r>
              <a:rPr lang="fr-FR" sz="2400" dirty="0">
                <a:solidFill>
                  <a:srgbClr val="000000"/>
                </a:solidFill>
                <a:latin typeface="Century Gothic" panose="020B0502020202020204" pitchFamily="34" charset="0"/>
                <a:cs typeface="Calibri Light" panose="020F0302020204030204" pitchFamily="34" charset="0"/>
                <a:sym typeface="Arial"/>
              </a:rPr>
              <a:t>armonie avec Lucie.</a:t>
            </a:r>
          </a:p>
        </p:txBody>
      </p:sp>
      <p:sp>
        <p:nvSpPr>
          <p:cNvPr id="94" name="Rounded Rectangle 46">
            <a:extLst>
              <a:ext uri="{FF2B5EF4-FFF2-40B4-BE49-F238E27FC236}">
                <a16:creationId xmlns:a16="http://schemas.microsoft.com/office/drawing/2014/main" id="{B261508D-2B42-DE93-4EC1-014B19E29A5A}"/>
              </a:ext>
            </a:extLst>
          </p:cNvPr>
          <p:cNvSpPr/>
          <p:nvPr/>
        </p:nvSpPr>
        <p:spPr>
          <a:xfrm>
            <a:off x="8256796" y="9504601"/>
            <a:ext cx="3792417" cy="1530013"/>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defTabSz="914400">
              <a:defRPr/>
            </a:pPr>
            <a:r>
              <a:rPr lang="fr-FR" sz="2300" kern="0" dirty="0">
                <a:solidFill>
                  <a:srgbClr val="000000"/>
                </a:solidFill>
                <a:latin typeface="Century Gothic" panose="020B0502020202020204" pitchFamily="34" charset="0"/>
                <a:cs typeface="Calibri Light" panose="020F0302020204030204" pitchFamily="34" charset="0"/>
                <a:sym typeface="Arial"/>
              </a:rPr>
              <a:t>…</a:t>
            </a:r>
            <a:r>
              <a:rPr lang="fr-FR" sz="2300" dirty="0">
                <a:solidFill>
                  <a:srgbClr val="000000"/>
                </a:solidFill>
                <a:latin typeface="Century Gothic" panose="020B0502020202020204" pitchFamily="34" charset="0"/>
                <a:ea typeface="Calibri" panose="020F0502020204030204" pitchFamily="34" charset="0"/>
                <a:cs typeface="Nirmala UI" panose="020B0502040204020203" pitchFamily="34" charset="0"/>
              </a:rPr>
              <a:t>veut voyager en  </a:t>
            </a:r>
            <a:r>
              <a:rPr lang="fr-FR" sz="2300" b="1" dirty="0">
                <a:solidFill>
                  <a:srgbClr val="000000"/>
                </a:solidFill>
                <a:latin typeface="Century Gothic" panose="020B0502020202020204" pitchFamily="34" charset="0"/>
                <a:ea typeface="Calibri" panose="020F0502020204030204" pitchFamily="34" charset="0"/>
                <a:cs typeface="Nirmala UI" panose="020B0502040204020203" pitchFamily="34" charset="0"/>
              </a:rPr>
              <a:t>H</a:t>
            </a:r>
            <a:r>
              <a:rPr lang="fr-FR" sz="2300" dirty="0">
                <a:solidFill>
                  <a:srgbClr val="000000"/>
                </a:solidFill>
                <a:latin typeface="Century Gothic" panose="020B0502020202020204" pitchFamily="34" charset="0"/>
                <a:ea typeface="Calibri" panose="020F0502020204030204" pitchFamily="34" charset="0"/>
                <a:cs typeface="Nirmala UI" panose="020B0502040204020203" pitchFamily="34" charset="0"/>
              </a:rPr>
              <a:t>ollande en </a:t>
            </a:r>
            <a:r>
              <a:rPr lang="fr-FR" sz="2300" b="1" dirty="0">
                <a:solidFill>
                  <a:srgbClr val="000000"/>
                </a:solidFill>
                <a:latin typeface="Century Gothic" panose="020B0502020202020204" pitchFamily="34" charset="0"/>
                <a:ea typeface="Calibri" panose="020F0502020204030204" pitchFamily="34" charset="0"/>
                <a:cs typeface="Nirmala UI" panose="020B0502040204020203" pitchFamily="34" charset="0"/>
              </a:rPr>
              <a:t>h</a:t>
            </a:r>
            <a:r>
              <a:rPr lang="fr-FR" sz="2300" dirty="0">
                <a:solidFill>
                  <a:srgbClr val="000000"/>
                </a:solidFill>
                <a:latin typeface="Century Gothic" panose="020B0502020202020204" pitchFamily="34" charset="0"/>
                <a:ea typeface="Calibri" panose="020F0502020204030204" pitchFamily="34" charset="0"/>
                <a:cs typeface="Nirmala UI" panose="020B0502040204020203" pitchFamily="34" charset="0"/>
              </a:rPr>
              <a:t>élicoptère.</a:t>
            </a:r>
            <a:endParaRPr lang="fr-FR" sz="2300" kern="0" dirty="0">
              <a:solidFill>
                <a:srgbClr val="000000"/>
              </a:solidFill>
              <a:latin typeface="Century Gothic" panose="020B0502020202020204" pitchFamily="34" charset="0"/>
              <a:cs typeface="Calibri Light" panose="020F0302020204030204" pitchFamily="34" charset="0"/>
              <a:sym typeface="Arial"/>
            </a:endParaRPr>
          </a:p>
        </p:txBody>
      </p:sp>
      <p:sp>
        <p:nvSpPr>
          <p:cNvPr id="95" name="Rounded Rectangle 46">
            <a:extLst>
              <a:ext uri="{FF2B5EF4-FFF2-40B4-BE49-F238E27FC236}">
                <a16:creationId xmlns:a16="http://schemas.microsoft.com/office/drawing/2014/main" id="{0CE93623-B590-D597-F859-AAA3E063F333}"/>
              </a:ext>
            </a:extLst>
          </p:cNvPr>
          <p:cNvSpPr/>
          <p:nvPr/>
        </p:nvSpPr>
        <p:spPr>
          <a:xfrm>
            <a:off x="4184692" y="7909042"/>
            <a:ext cx="3792418" cy="1547814"/>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algn="ctr" defTabSz="914400">
              <a:defRPr/>
            </a:pPr>
            <a:r>
              <a:rPr lang="fr-FR" sz="2400" kern="0" dirty="0">
                <a:solidFill>
                  <a:srgbClr val="000000"/>
                </a:solidFill>
                <a:latin typeface="Century Gothic" panose="020B0502020202020204" pitchFamily="34" charset="0"/>
                <a:cs typeface="Calibri Light" panose="020F0302020204030204" pitchFamily="34" charset="0"/>
                <a:sym typeface="Arial"/>
              </a:rPr>
              <a:t>…est</a:t>
            </a:r>
            <a:r>
              <a:rPr lang="fr-FR" sz="2400" dirty="0">
                <a:solidFill>
                  <a:srgbClr val="000000"/>
                </a:solidFill>
                <a:latin typeface="Century Gothic" panose="020B0502020202020204" pitchFamily="34" charset="0"/>
                <a:ea typeface="Calibri" panose="020F0502020204030204" pitchFamily="34" charset="0"/>
                <a:cs typeface="Nirmala UI" panose="020B0502040204020203" pitchFamily="34" charset="0"/>
              </a:rPr>
              <a:t> </a:t>
            </a:r>
            <a:r>
              <a:rPr lang="fr-FR" sz="2400" b="1" dirty="0">
                <a:solidFill>
                  <a:srgbClr val="000000"/>
                </a:solidFill>
                <a:latin typeface="Century Gothic" panose="020B0502020202020204" pitchFamily="34" charset="0"/>
                <a:ea typeface="Calibri" panose="020F0502020204030204" pitchFamily="34" charset="0"/>
                <a:cs typeface="Nirmala UI" panose="020B0502040204020203" pitchFamily="34" charset="0"/>
              </a:rPr>
              <a:t>h</a:t>
            </a:r>
            <a:r>
              <a:rPr lang="fr-FR" sz="2400" dirty="0">
                <a:solidFill>
                  <a:srgbClr val="000000"/>
                </a:solidFill>
                <a:latin typeface="Century Gothic" panose="020B0502020202020204" pitchFamily="34" charset="0"/>
                <a:ea typeface="Calibri" panose="020F0502020204030204" pitchFamily="34" charset="0"/>
                <a:cs typeface="Nirmala UI" panose="020B0502040204020203" pitchFamily="34" charset="0"/>
              </a:rPr>
              <a:t>onorable et </a:t>
            </a:r>
            <a:r>
              <a:rPr lang="fr-FR" sz="2400" b="1" dirty="0">
                <a:solidFill>
                  <a:srgbClr val="000000"/>
                </a:solidFill>
                <a:latin typeface="Century Gothic" panose="020B0502020202020204" pitchFamily="34" charset="0"/>
                <a:ea typeface="Calibri" panose="020F0502020204030204" pitchFamily="34" charset="0"/>
                <a:cs typeface="Nirmala UI" panose="020B0502040204020203" pitchFamily="34" charset="0"/>
              </a:rPr>
              <a:t>h</a:t>
            </a:r>
            <a:r>
              <a:rPr lang="fr-FR" sz="2400" dirty="0">
                <a:solidFill>
                  <a:srgbClr val="000000"/>
                </a:solidFill>
                <a:latin typeface="Century Gothic" panose="020B0502020202020204" pitchFamily="34" charset="0"/>
                <a:ea typeface="Calibri" panose="020F0502020204030204" pitchFamily="34" charset="0"/>
                <a:cs typeface="Nirmala UI" panose="020B0502040204020203" pitchFamily="34" charset="0"/>
              </a:rPr>
              <a:t>ônnete.</a:t>
            </a:r>
            <a:endParaRPr lang="fr-FR" sz="2400" kern="0" dirty="0">
              <a:solidFill>
                <a:srgbClr val="000000"/>
              </a:solidFill>
              <a:latin typeface="Century Gothic" panose="020B0502020202020204" pitchFamily="34" charset="0"/>
              <a:cs typeface="Calibri Light" panose="020F0302020204030204" pitchFamily="34" charset="0"/>
              <a:sym typeface="Arial"/>
            </a:endParaRPr>
          </a:p>
        </p:txBody>
      </p:sp>
      <p:sp>
        <p:nvSpPr>
          <p:cNvPr id="96" name="TextBox 95">
            <a:extLst>
              <a:ext uri="{FF2B5EF4-FFF2-40B4-BE49-F238E27FC236}">
                <a16:creationId xmlns:a16="http://schemas.microsoft.com/office/drawing/2014/main" id="{F439C75B-D8D1-E590-BD21-717B2392ABBA}"/>
              </a:ext>
            </a:extLst>
          </p:cNvPr>
          <p:cNvSpPr txBox="1"/>
          <p:nvPr/>
        </p:nvSpPr>
        <p:spPr>
          <a:xfrm>
            <a:off x="1071500" y="7815456"/>
            <a:ext cx="1859173" cy="461665"/>
          </a:xfrm>
          <a:prstGeom prst="rect">
            <a:avLst/>
          </a:prstGeom>
          <a:solidFill>
            <a:srgbClr val="FFFFFF"/>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élène</a:t>
            </a:r>
            <a:endPar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cs typeface="Calibri Light" panose="020F0302020204030204" pitchFamily="34" charset="0"/>
              <a:sym typeface="Arial"/>
            </a:endParaRPr>
          </a:p>
        </p:txBody>
      </p:sp>
      <p:sp>
        <p:nvSpPr>
          <p:cNvPr id="103" name="Action Button: Blank 102">
            <a:hlinkClick r:id="" action="ppaction://noaction" highlightClick="1">
              <a:snd r:embed="rId8" name="FUS2_1.wav"/>
            </a:hlinkClick>
            <a:extLst>
              <a:ext uri="{FF2B5EF4-FFF2-40B4-BE49-F238E27FC236}">
                <a16:creationId xmlns:a16="http://schemas.microsoft.com/office/drawing/2014/main" id="{270467B3-D186-2B66-C629-573F0C41D5C3}"/>
              </a:ext>
            </a:extLst>
          </p:cNvPr>
          <p:cNvSpPr/>
          <p:nvPr/>
        </p:nvSpPr>
        <p:spPr>
          <a:xfrm>
            <a:off x="3538918" y="7770255"/>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algn="ctr" defTabSz="914400">
              <a:defRPr/>
            </a:pPr>
            <a:r>
              <a:rPr lang="en-GB" sz="2400" b="1" kern="0" dirty="0">
                <a:solidFill>
                  <a:srgbClr val="FFFFFF"/>
                </a:solidFill>
                <a:latin typeface="Century Gothic" panose="020B0502020202020204" pitchFamily="34" charset="0"/>
              </a:rPr>
              <a:t>1</a:t>
            </a:r>
          </a:p>
        </p:txBody>
      </p:sp>
      <p:sp>
        <p:nvSpPr>
          <p:cNvPr id="104" name="Action Button: Blank 103">
            <a:hlinkClick r:id="" action="ppaction://noaction" highlightClick="1">
              <a:snd r:embed="rId9" name="FUS2_2.wav"/>
            </a:hlinkClick>
            <a:extLst>
              <a:ext uri="{FF2B5EF4-FFF2-40B4-BE49-F238E27FC236}">
                <a16:creationId xmlns:a16="http://schemas.microsoft.com/office/drawing/2014/main" id="{D018599B-8F88-BAC5-9054-1BDB88A77946}"/>
              </a:ext>
            </a:extLst>
          </p:cNvPr>
          <p:cNvSpPr/>
          <p:nvPr/>
        </p:nvSpPr>
        <p:spPr>
          <a:xfrm>
            <a:off x="7665760" y="7784158"/>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algn="ctr" defTabSz="914400">
              <a:defRPr/>
            </a:pPr>
            <a:r>
              <a:rPr lang="en-GB" sz="2400" b="1" kern="0" dirty="0">
                <a:solidFill>
                  <a:srgbClr val="FFFFFF"/>
                </a:solidFill>
                <a:latin typeface="Century Gothic" panose="020B0502020202020204" pitchFamily="34" charset="0"/>
              </a:rPr>
              <a:t>2</a:t>
            </a:r>
          </a:p>
        </p:txBody>
      </p:sp>
      <p:sp>
        <p:nvSpPr>
          <p:cNvPr id="105" name="Action Button: Blank 104">
            <a:hlinkClick r:id="" action="ppaction://noaction" highlightClick="1">
              <a:snd r:embed="rId10" name="FUS2_3.wav"/>
            </a:hlinkClick>
            <a:extLst>
              <a:ext uri="{FF2B5EF4-FFF2-40B4-BE49-F238E27FC236}">
                <a16:creationId xmlns:a16="http://schemas.microsoft.com/office/drawing/2014/main" id="{97CA3219-84F9-AE8F-0F70-44C24CD370E3}"/>
              </a:ext>
            </a:extLst>
          </p:cNvPr>
          <p:cNvSpPr/>
          <p:nvPr/>
        </p:nvSpPr>
        <p:spPr>
          <a:xfrm>
            <a:off x="11665601" y="7786361"/>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algn="ctr" defTabSz="914400">
              <a:defRPr/>
            </a:pPr>
            <a:r>
              <a:rPr lang="en-GB" sz="2400" b="1" kern="0" dirty="0">
                <a:solidFill>
                  <a:srgbClr val="FFFFFF"/>
                </a:solidFill>
                <a:latin typeface="Century Gothic" panose="020B0502020202020204" pitchFamily="34" charset="0"/>
              </a:rPr>
              <a:t>3</a:t>
            </a:r>
          </a:p>
        </p:txBody>
      </p:sp>
      <p:sp>
        <p:nvSpPr>
          <p:cNvPr id="106" name="Action Button: Blank 105">
            <a:hlinkClick r:id="" action="ppaction://noaction" highlightClick="1">
              <a:snd r:embed="rId11" name="FUS2_4.wav"/>
            </a:hlinkClick>
            <a:extLst>
              <a:ext uri="{FF2B5EF4-FFF2-40B4-BE49-F238E27FC236}">
                <a16:creationId xmlns:a16="http://schemas.microsoft.com/office/drawing/2014/main" id="{84509AEB-F7E1-5B52-799D-773DC38AA17D}"/>
              </a:ext>
            </a:extLst>
          </p:cNvPr>
          <p:cNvSpPr/>
          <p:nvPr/>
        </p:nvSpPr>
        <p:spPr>
          <a:xfrm>
            <a:off x="3539104" y="9468954"/>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algn="ctr" defTabSz="914400">
              <a:defRPr/>
            </a:pPr>
            <a:r>
              <a:rPr lang="en-GB" sz="2400" b="1" kern="0" dirty="0">
                <a:solidFill>
                  <a:srgbClr val="FFFFFF"/>
                </a:solidFill>
                <a:latin typeface="Century Gothic" panose="020B0502020202020204" pitchFamily="34" charset="0"/>
              </a:rPr>
              <a:t>4</a:t>
            </a:r>
          </a:p>
        </p:txBody>
      </p:sp>
      <p:sp>
        <p:nvSpPr>
          <p:cNvPr id="107" name="Action Button: Blank 106">
            <a:hlinkClick r:id="" action="ppaction://noaction" highlightClick="1">
              <a:snd r:embed="rId12" name="FUS2_5.wav"/>
            </a:hlinkClick>
            <a:extLst>
              <a:ext uri="{FF2B5EF4-FFF2-40B4-BE49-F238E27FC236}">
                <a16:creationId xmlns:a16="http://schemas.microsoft.com/office/drawing/2014/main" id="{B5A273D8-AF22-F103-5C20-F025E0FC5D91}"/>
              </a:ext>
            </a:extLst>
          </p:cNvPr>
          <p:cNvSpPr/>
          <p:nvPr/>
        </p:nvSpPr>
        <p:spPr>
          <a:xfrm>
            <a:off x="7629051" y="9481571"/>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algn="ctr" defTabSz="914400">
              <a:defRPr/>
            </a:pPr>
            <a:r>
              <a:rPr lang="en-GB" sz="2400" b="1" kern="0" dirty="0">
                <a:solidFill>
                  <a:srgbClr val="FFFFFF"/>
                </a:solidFill>
                <a:latin typeface="Century Gothic" panose="020B0502020202020204" pitchFamily="34" charset="0"/>
              </a:rPr>
              <a:t>5</a:t>
            </a:r>
          </a:p>
        </p:txBody>
      </p:sp>
      <p:sp>
        <p:nvSpPr>
          <p:cNvPr id="108" name="Action Button: Blank 107">
            <a:hlinkClick r:id="" action="ppaction://noaction" highlightClick="1">
              <a:snd r:embed="rId13" name="FUS2_6.wav"/>
            </a:hlinkClick>
            <a:extLst>
              <a:ext uri="{FF2B5EF4-FFF2-40B4-BE49-F238E27FC236}">
                <a16:creationId xmlns:a16="http://schemas.microsoft.com/office/drawing/2014/main" id="{C50C7F5C-71CB-2094-18F5-8DB8E4690BE1}"/>
              </a:ext>
            </a:extLst>
          </p:cNvPr>
          <p:cNvSpPr/>
          <p:nvPr/>
        </p:nvSpPr>
        <p:spPr>
          <a:xfrm>
            <a:off x="11674076" y="9448454"/>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algn="ctr" defTabSz="914400">
              <a:defRPr/>
            </a:pPr>
            <a:r>
              <a:rPr lang="en-GB" sz="2400" b="1" kern="0" dirty="0">
                <a:solidFill>
                  <a:srgbClr val="FFFFFF"/>
                </a:solidFill>
                <a:latin typeface="Century Gothic" panose="020B0502020202020204" pitchFamily="34" charset="0"/>
              </a:rPr>
              <a:t>6</a:t>
            </a:r>
          </a:p>
        </p:txBody>
      </p:sp>
      <p:sp>
        <p:nvSpPr>
          <p:cNvPr id="122" name="Rectangle 121">
            <a:extLst>
              <a:ext uri="{FF2B5EF4-FFF2-40B4-BE49-F238E27FC236}">
                <a16:creationId xmlns:a16="http://schemas.microsoft.com/office/drawing/2014/main" id="{1E8C223B-B5A5-F8F9-61C5-77ECC0D40389}"/>
              </a:ext>
            </a:extLst>
          </p:cNvPr>
          <p:cNvSpPr/>
          <p:nvPr/>
        </p:nvSpPr>
        <p:spPr>
          <a:xfrm>
            <a:off x="188993" y="7939421"/>
            <a:ext cx="433179" cy="461665"/>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1</a:t>
            </a:r>
          </a:p>
        </p:txBody>
      </p:sp>
      <p:sp>
        <p:nvSpPr>
          <p:cNvPr id="123" name="Rectangle 122">
            <a:extLst>
              <a:ext uri="{FF2B5EF4-FFF2-40B4-BE49-F238E27FC236}">
                <a16:creationId xmlns:a16="http://schemas.microsoft.com/office/drawing/2014/main" id="{CC3309AA-EAD4-E9E7-42B2-3D05886E2580}"/>
              </a:ext>
            </a:extLst>
          </p:cNvPr>
          <p:cNvSpPr/>
          <p:nvPr/>
        </p:nvSpPr>
        <p:spPr>
          <a:xfrm>
            <a:off x="4181298" y="8011044"/>
            <a:ext cx="433179" cy="461665"/>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2</a:t>
            </a:r>
          </a:p>
        </p:txBody>
      </p:sp>
      <p:sp>
        <p:nvSpPr>
          <p:cNvPr id="124" name="Rectangle 123">
            <a:extLst>
              <a:ext uri="{FF2B5EF4-FFF2-40B4-BE49-F238E27FC236}">
                <a16:creationId xmlns:a16="http://schemas.microsoft.com/office/drawing/2014/main" id="{CA6077E9-292D-70C6-E283-8FF415492A42}"/>
              </a:ext>
            </a:extLst>
          </p:cNvPr>
          <p:cNvSpPr/>
          <p:nvPr/>
        </p:nvSpPr>
        <p:spPr>
          <a:xfrm>
            <a:off x="8287155" y="7981386"/>
            <a:ext cx="433179" cy="461665"/>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3</a:t>
            </a:r>
          </a:p>
        </p:txBody>
      </p:sp>
      <p:sp>
        <p:nvSpPr>
          <p:cNvPr id="125" name="Rectangle 124">
            <a:extLst>
              <a:ext uri="{FF2B5EF4-FFF2-40B4-BE49-F238E27FC236}">
                <a16:creationId xmlns:a16="http://schemas.microsoft.com/office/drawing/2014/main" id="{92F5FC6D-3E75-7E7A-9225-64FE0EB711E9}"/>
              </a:ext>
            </a:extLst>
          </p:cNvPr>
          <p:cNvSpPr/>
          <p:nvPr/>
        </p:nvSpPr>
        <p:spPr>
          <a:xfrm>
            <a:off x="126217" y="9570928"/>
            <a:ext cx="433179" cy="461665"/>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4</a:t>
            </a:r>
          </a:p>
        </p:txBody>
      </p:sp>
      <p:sp>
        <p:nvSpPr>
          <p:cNvPr id="126" name="Rectangle 125">
            <a:extLst>
              <a:ext uri="{FF2B5EF4-FFF2-40B4-BE49-F238E27FC236}">
                <a16:creationId xmlns:a16="http://schemas.microsoft.com/office/drawing/2014/main" id="{04613D9B-3704-E305-639F-5A8900BFA193}"/>
              </a:ext>
            </a:extLst>
          </p:cNvPr>
          <p:cNvSpPr/>
          <p:nvPr/>
        </p:nvSpPr>
        <p:spPr>
          <a:xfrm>
            <a:off x="4181298" y="9571733"/>
            <a:ext cx="433179" cy="461665"/>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5</a:t>
            </a:r>
          </a:p>
        </p:txBody>
      </p:sp>
      <p:sp>
        <p:nvSpPr>
          <p:cNvPr id="127" name="Rectangle 126">
            <a:extLst>
              <a:ext uri="{FF2B5EF4-FFF2-40B4-BE49-F238E27FC236}">
                <a16:creationId xmlns:a16="http://schemas.microsoft.com/office/drawing/2014/main" id="{359D335B-7D3E-4B69-3F2C-AC19A21C9F81}"/>
              </a:ext>
            </a:extLst>
          </p:cNvPr>
          <p:cNvSpPr/>
          <p:nvPr/>
        </p:nvSpPr>
        <p:spPr>
          <a:xfrm>
            <a:off x="8241964" y="9562902"/>
            <a:ext cx="433179" cy="461665"/>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6</a:t>
            </a:r>
          </a:p>
        </p:txBody>
      </p:sp>
      <p:sp>
        <p:nvSpPr>
          <p:cNvPr id="2048" name="TextBox 2047">
            <a:extLst>
              <a:ext uri="{FF2B5EF4-FFF2-40B4-BE49-F238E27FC236}">
                <a16:creationId xmlns:a16="http://schemas.microsoft.com/office/drawing/2014/main" id="{4995009B-40B1-766F-53BA-FC33D5044786}"/>
              </a:ext>
            </a:extLst>
          </p:cNvPr>
          <p:cNvSpPr txBox="1"/>
          <p:nvPr/>
        </p:nvSpPr>
        <p:spPr>
          <a:xfrm>
            <a:off x="5234901" y="7834366"/>
            <a:ext cx="1859173" cy="461665"/>
          </a:xfrm>
          <a:prstGeom prst="rect">
            <a:avLst/>
          </a:prstGeom>
          <a:solidFill>
            <a:srgbClr val="FFFFFF"/>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Nirmala UI" panose="020B0502040204020203" pitchFamily="34" charset="0"/>
              </a:rPr>
              <a:t>__________</a:t>
            </a:r>
            <a:endParaRPr kumimoji="0" lang="fr-FR" sz="2400" b="0" i="0" u="none" strike="noStrike" kern="0" cap="none" spc="0" normalizeH="0" baseline="0" noProof="0" dirty="0">
              <a:ln>
                <a:noFill/>
              </a:ln>
              <a:solidFill>
                <a:srgbClr val="000000"/>
              </a:solidFill>
              <a:effectLst/>
              <a:uLnTx/>
              <a:uFillTx/>
              <a:latin typeface="Century Gothic" panose="020B0502020202020204" pitchFamily="34" charset="0"/>
              <a:cs typeface="Calibri Light" panose="020F0302020204030204" pitchFamily="34" charset="0"/>
              <a:sym typeface="Arial"/>
            </a:endParaRPr>
          </a:p>
        </p:txBody>
      </p:sp>
      <p:sp>
        <p:nvSpPr>
          <p:cNvPr id="2049" name="TextBox 2048">
            <a:extLst>
              <a:ext uri="{FF2B5EF4-FFF2-40B4-BE49-F238E27FC236}">
                <a16:creationId xmlns:a16="http://schemas.microsoft.com/office/drawing/2014/main" id="{5801F729-0932-8F7B-9883-0EDAAD4F5966}"/>
              </a:ext>
            </a:extLst>
          </p:cNvPr>
          <p:cNvSpPr txBox="1"/>
          <p:nvPr/>
        </p:nvSpPr>
        <p:spPr>
          <a:xfrm>
            <a:off x="9348433" y="7804335"/>
            <a:ext cx="1859173" cy="461665"/>
          </a:xfrm>
          <a:prstGeom prst="rect">
            <a:avLst/>
          </a:prstGeom>
          <a:solidFill>
            <a:srgbClr val="FFFFFF"/>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Nirmala UI" panose="020B0502040204020203" pitchFamily="34" charset="0"/>
              </a:rPr>
              <a:t>__________</a:t>
            </a:r>
            <a:endParaRPr kumimoji="0" lang="fr-FR" sz="2400" b="0" i="0" u="none" strike="noStrike" kern="0" cap="none" spc="0" normalizeH="0" baseline="0" noProof="0" dirty="0">
              <a:ln>
                <a:noFill/>
              </a:ln>
              <a:solidFill>
                <a:srgbClr val="000000"/>
              </a:solidFill>
              <a:effectLst/>
              <a:uLnTx/>
              <a:uFillTx/>
              <a:latin typeface="Century Gothic" panose="020B0502020202020204" pitchFamily="34" charset="0"/>
              <a:cs typeface="Calibri Light" panose="020F0302020204030204" pitchFamily="34" charset="0"/>
              <a:sym typeface="Arial"/>
            </a:endParaRPr>
          </a:p>
        </p:txBody>
      </p:sp>
      <p:sp>
        <p:nvSpPr>
          <p:cNvPr id="2050" name="TextBox 2049">
            <a:extLst>
              <a:ext uri="{FF2B5EF4-FFF2-40B4-BE49-F238E27FC236}">
                <a16:creationId xmlns:a16="http://schemas.microsoft.com/office/drawing/2014/main" id="{1AAFD245-AD61-EBC5-3A7B-4CD3D6E5F548}"/>
              </a:ext>
            </a:extLst>
          </p:cNvPr>
          <p:cNvSpPr txBox="1"/>
          <p:nvPr/>
        </p:nvSpPr>
        <p:spPr>
          <a:xfrm>
            <a:off x="1112635" y="9435349"/>
            <a:ext cx="1859173" cy="461665"/>
          </a:xfrm>
          <a:prstGeom prst="rect">
            <a:avLst/>
          </a:prstGeom>
          <a:solidFill>
            <a:srgbClr val="FFFFFF"/>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Nirmala UI" panose="020B0502040204020203" pitchFamily="34" charset="0"/>
              </a:rPr>
              <a:t>__________</a:t>
            </a:r>
            <a:endParaRPr kumimoji="0" lang="fr-FR" sz="2400" b="0" i="0" u="none" strike="noStrike" kern="0" cap="none" spc="0" normalizeH="0" baseline="0" noProof="0" dirty="0">
              <a:ln>
                <a:noFill/>
              </a:ln>
              <a:solidFill>
                <a:srgbClr val="000000"/>
              </a:solidFill>
              <a:effectLst/>
              <a:uLnTx/>
              <a:uFillTx/>
              <a:latin typeface="Century Gothic" panose="020B0502020202020204" pitchFamily="34" charset="0"/>
              <a:cs typeface="Calibri Light" panose="020F0302020204030204" pitchFamily="34" charset="0"/>
              <a:sym typeface="Arial"/>
            </a:endParaRPr>
          </a:p>
        </p:txBody>
      </p:sp>
      <p:sp>
        <p:nvSpPr>
          <p:cNvPr id="2051" name="TextBox 2050">
            <a:extLst>
              <a:ext uri="{FF2B5EF4-FFF2-40B4-BE49-F238E27FC236}">
                <a16:creationId xmlns:a16="http://schemas.microsoft.com/office/drawing/2014/main" id="{2F5FA55A-03C8-4A93-1059-CD4D136148A9}"/>
              </a:ext>
            </a:extLst>
          </p:cNvPr>
          <p:cNvSpPr txBox="1"/>
          <p:nvPr/>
        </p:nvSpPr>
        <p:spPr>
          <a:xfrm>
            <a:off x="5276064" y="9401746"/>
            <a:ext cx="1859173" cy="461665"/>
          </a:xfrm>
          <a:prstGeom prst="rect">
            <a:avLst/>
          </a:prstGeom>
          <a:solidFill>
            <a:srgbClr val="FFFFFF"/>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Nirmala UI" panose="020B0502040204020203" pitchFamily="34" charset="0"/>
              </a:rPr>
              <a:t>__________</a:t>
            </a:r>
            <a:endParaRPr kumimoji="0" lang="fr-FR" sz="2400" b="0" i="0" u="none" strike="noStrike" kern="0" cap="none" spc="0" normalizeH="0" baseline="0" noProof="0" dirty="0">
              <a:ln>
                <a:noFill/>
              </a:ln>
              <a:solidFill>
                <a:srgbClr val="000000"/>
              </a:solidFill>
              <a:effectLst/>
              <a:uLnTx/>
              <a:uFillTx/>
              <a:latin typeface="Century Gothic" panose="020B0502020202020204" pitchFamily="34" charset="0"/>
              <a:cs typeface="Calibri Light" panose="020F0302020204030204" pitchFamily="34" charset="0"/>
              <a:sym typeface="Arial"/>
            </a:endParaRPr>
          </a:p>
        </p:txBody>
      </p:sp>
      <p:sp>
        <p:nvSpPr>
          <p:cNvPr id="2052" name="TextBox 2051">
            <a:extLst>
              <a:ext uri="{FF2B5EF4-FFF2-40B4-BE49-F238E27FC236}">
                <a16:creationId xmlns:a16="http://schemas.microsoft.com/office/drawing/2014/main" id="{2324483A-FC2D-62CF-7294-60CE770248B1}"/>
              </a:ext>
            </a:extLst>
          </p:cNvPr>
          <p:cNvSpPr txBox="1"/>
          <p:nvPr/>
        </p:nvSpPr>
        <p:spPr>
          <a:xfrm>
            <a:off x="9343128" y="9357618"/>
            <a:ext cx="1859173" cy="461665"/>
          </a:xfrm>
          <a:prstGeom prst="rect">
            <a:avLst/>
          </a:prstGeom>
          <a:solidFill>
            <a:srgbClr val="FFFFFF"/>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0000"/>
                </a:solidFill>
                <a:effectLst/>
                <a:uLnTx/>
                <a:uFillTx/>
                <a:latin typeface="Century Gothic" panose="020B0502020202020204" pitchFamily="34" charset="0"/>
                <a:ea typeface="Calibri" panose="020F0502020204030204" pitchFamily="34" charset="0"/>
                <a:cs typeface="Nirmala UI" panose="020B0502040204020203" pitchFamily="34" charset="0"/>
              </a:rPr>
              <a:t>__________</a:t>
            </a:r>
            <a:endParaRPr kumimoji="0" lang="fr-FR" sz="2400" b="0" i="0" u="none" strike="noStrike" kern="0" cap="none" spc="0" normalizeH="0" baseline="0" noProof="0" dirty="0">
              <a:ln>
                <a:noFill/>
              </a:ln>
              <a:solidFill>
                <a:srgbClr val="000000"/>
              </a:solidFill>
              <a:effectLst/>
              <a:uLnTx/>
              <a:uFillTx/>
              <a:latin typeface="Century Gothic" panose="020B0502020202020204" pitchFamily="34" charset="0"/>
              <a:cs typeface="Calibri Light" panose="020F0302020204030204" pitchFamily="34" charset="0"/>
              <a:sym typeface="Arial"/>
            </a:endParaRPr>
          </a:p>
        </p:txBody>
      </p:sp>
      <p:grpSp>
        <p:nvGrpSpPr>
          <p:cNvPr id="2053" name="Group 2052">
            <a:extLst>
              <a:ext uri="{FF2B5EF4-FFF2-40B4-BE49-F238E27FC236}">
                <a16:creationId xmlns:a16="http://schemas.microsoft.com/office/drawing/2014/main" id="{2A965342-EA67-E851-709F-ECF905B42E1E}"/>
              </a:ext>
            </a:extLst>
          </p:cNvPr>
          <p:cNvGrpSpPr/>
          <p:nvPr/>
        </p:nvGrpSpPr>
        <p:grpSpPr>
          <a:xfrm>
            <a:off x="169323" y="5581050"/>
            <a:ext cx="2907754" cy="672351"/>
            <a:chOff x="1639842" y="1416995"/>
            <a:chExt cx="1771912" cy="409714"/>
          </a:xfrm>
        </p:grpSpPr>
        <p:sp>
          <p:nvSpPr>
            <p:cNvPr id="2054" name="Google Shape;112;p3">
              <a:extLst>
                <a:ext uri="{FF2B5EF4-FFF2-40B4-BE49-F238E27FC236}">
                  <a16:creationId xmlns:a16="http://schemas.microsoft.com/office/drawing/2014/main" id="{AA6F5469-FFDC-6431-93B2-8E733F89A076}"/>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055" name="Google Shape;111;p3" descr="Speech Icon, Voice, Talking, Audio, Speech">
              <a:extLst>
                <a:ext uri="{FF2B5EF4-FFF2-40B4-BE49-F238E27FC236}">
                  <a16:creationId xmlns:a16="http://schemas.microsoft.com/office/drawing/2014/main" id="{D3831F01-6AB3-599D-EA2F-9426FCE6F7C6}"/>
                </a:ext>
              </a:extLst>
            </p:cNvPr>
            <p:cNvPicPr preferRelativeResize="0"/>
            <p:nvPr/>
          </p:nvPicPr>
          <p:blipFill rotWithShape="1">
            <a:blip r:embed="rId14">
              <a:alphaModFix/>
            </a:blip>
            <a:srcRect/>
            <a:stretch/>
          </p:blipFill>
          <p:spPr>
            <a:xfrm>
              <a:off x="1639842" y="1416995"/>
              <a:ext cx="520475" cy="409714"/>
            </a:xfrm>
            <a:prstGeom prst="rect">
              <a:avLst/>
            </a:prstGeom>
            <a:noFill/>
            <a:ln>
              <a:noFill/>
            </a:ln>
          </p:spPr>
        </p:pic>
        <p:sp>
          <p:nvSpPr>
            <p:cNvPr id="2056" name="TextBox 2055">
              <a:extLst>
                <a:ext uri="{FF2B5EF4-FFF2-40B4-BE49-F238E27FC236}">
                  <a16:creationId xmlns:a16="http://schemas.microsoft.com/office/drawing/2014/main" id="{7CF22779-1F94-C028-767C-E05532739406}"/>
                </a:ext>
              </a:extLst>
            </p:cNvPr>
            <p:cNvSpPr txBox="1"/>
            <p:nvPr/>
          </p:nvSpPr>
          <p:spPr>
            <a:xfrm>
              <a:off x="2131035" y="1456663"/>
              <a:ext cx="1218199"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2057" name="TextBox 2056">
            <a:extLst>
              <a:ext uri="{FF2B5EF4-FFF2-40B4-BE49-F238E27FC236}">
                <a16:creationId xmlns:a16="http://schemas.microsoft.com/office/drawing/2014/main" id="{862B4528-7C50-6514-0906-EB16B6B05415}"/>
              </a:ext>
            </a:extLst>
          </p:cNvPr>
          <p:cNvSpPr txBox="1"/>
          <p:nvPr/>
        </p:nvSpPr>
        <p:spPr>
          <a:xfrm>
            <a:off x="3129982" y="5651867"/>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Prononce</a:t>
            </a:r>
            <a:r>
              <a:rPr lang="en-GB" sz="24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 les phrases. Qui fait quoi ?</a:t>
            </a:r>
            <a:endPar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058" name="Picture 2057">
            <a:extLst>
              <a:ext uri="{FF2B5EF4-FFF2-40B4-BE49-F238E27FC236}">
                <a16:creationId xmlns:a16="http://schemas.microsoft.com/office/drawing/2014/main" id="{5C7FB808-85F2-F4D5-2AAA-04A2E0CF9FDF}"/>
              </a:ext>
            </a:extLst>
          </p:cNvPr>
          <p:cNvPicPr>
            <a:picLocks noChangeAspect="1"/>
          </p:cNvPicPr>
          <p:nvPr/>
        </p:nvPicPr>
        <p:blipFill>
          <a:blip r:embed="rId15"/>
          <a:stretch>
            <a:fillRect/>
          </a:stretch>
        </p:blipFill>
        <p:spPr>
          <a:xfrm>
            <a:off x="159124" y="11368933"/>
            <a:ext cx="2377646" cy="853514"/>
          </a:xfrm>
          <a:prstGeom prst="rect">
            <a:avLst/>
          </a:prstGeom>
        </p:spPr>
      </p:pic>
      <p:sp>
        <p:nvSpPr>
          <p:cNvPr id="2059" name="TextBox 2058">
            <a:extLst>
              <a:ext uri="{FF2B5EF4-FFF2-40B4-BE49-F238E27FC236}">
                <a16:creationId xmlns:a16="http://schemas.microsoft.com/office/drawing/2014/main" id="{558BAAC8-829F-6CD8-DFD3-9E04B75F11B3}"/>
              </a:ext>
            </a:extLst>
          </p:cNvPr>
          <p:cNvSpPr txBox="1"/>
          <p:nvPr/>
        </p:nvSpPr>
        <p:spPr>
          <a:xfrm>
            <a:off x="2435551" y="11580076"/>
            <a:ext cx="9872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Écoute, coche et écris les activités.</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061" name="Picture 2060" descr="A cartoon of a person&#10;&#10;Description automatically generated with low confidence">
            <a:extLst>
              <a:ext uri="{FF2B5EF4-FFF2-40B4-BE49-F238E27FC236}">
                <a16:creationId xmlns:a16="http://schemas.microsoft.com/office/drawing/2014/main" id="{6F1AB904-D3A5-4B4A-7CE6-DE3E23CB3E24}"/>
              </a:ext>
            </a:extLst>
          </p:cNvPr>
          <p:cNvPicPr>
            <a:picLocks noChangeAspect="1"/>
          </p:cNvPicPr>
          <p:nvPr/>
        </p:nvPicPr>
        <p:blipFill rotWithShape="1">
          <a:blip r:embed="rId7">
            <a:extLst>
              <a:ext uri="{28A0092B-C50C-407E-A947-70E740481C1C}">
                <a14:useLocalDpi xmlns:a14="http://schemas.microsoft.com/office/drawing/2010/main" val="0"/>
              </a:ext>
            </a:extLst>
          </a:blip>
          <a:srcRect b="68822"/>
          <a:stretch/>
        </p:blipFill>
        <p:spPr>
          <a:xfrm>
            <a:off x="10572978" y="11856983"/>
            <a:ext cx="1355686" cy="1003412"/>
          </a:xfrm>
          <a:prstGeom prst="rect">
            <a:avLst/>
          </a:prstGeom>
        </p:spPr>
      </p:pic>
      <p:pic>
        <p:nvPicPr>
          <p:cNvPr id="2062" name="Picture 2" descr="Beach, Summer, Beach Ball, Sea, Vacation, Sand, Ocean">
            <a:extLst>
              <a:ext uri="{FF2B5EF4-FFF2-40B4-BE49-F238E27FC236}">
                <a16:creationId xmlns:a16="http://schemas.microsoft.com/office/drawing/2014/main" id="{2F0150D8-514B-BF42-2E29-4C37107CF99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4851" y="14192687"/>
            <a:ext cx="2309220" cy="1633292"/>
          </a:xfrm>
          <a:prstGeom prst="rect">
            <a:avLst/>
          </a:prstGeom>
          <a:noFill/>
          <a:extLst>
            <a:ext uri="{909E8E84-426E-40DD-AFC4-6F175D3DCCD1}">
              <a14:hiddenFill xmlns:a14="http://schemas.microsoft.com/office/drawing/2010/main">
                <a:solidFill>
                  <a:srgbClr val="FFFFFF"/>
                </a:solidFill>
              </a14:hiddenFill>
            </a:ext>
          </a:extLst>
        </p:spPr>
      </p:pic>
      <p:sp>
        <p:nvSpPr>
          <p:cNvPr id="2063" name="TextBox 2062">
            <a:extLst>
              <a:ext uri="{FF2B5EF4-FFF2-40B4-BE49-F238E27FC236}">
                <a16:creationId xmlns:a16="http://schemas.microsoft.com/office/drawing/2014/main" id="{F9C1045B-1FBC-5606-3EE7-033C5D40F6BC}"/>
              </a:ext>
            </a:extLst>
          </p:cNvPr>
          <p:cNvSpPr txBox="1"/>
          <p:nvPr/>
        </p:nvSpPr>
        <p:spPr>
          <a:xfrm>
            <a:off x="159124" y="12395909"/>
            <a:ext cx="2697604"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Adèle aime faire quoi?</a:t>
            </a:r>
            <a:b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b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Elle voudrait faire quoi ?</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064" name="Picture 2063">
            <a:extLst>
              <a:ext uri="{FF2B5EF4-FFF2-40B4-BE49-F238E27FC236}">
                <a16:creationId xmlns:a16="http://schemas.microsoft.com/office/drawing/2014/main" id="{DE5C7189-D8D7-43BF-041F-8593CD151B0B}"/>
              </a:ext>
            </a:extLst>
          </p:cNvPr>
          <p:cNvPicPr>
            <a:picLocks noChangeAspect="1"/>
          </p:cNvPicPr>
          <p:nvPr/>
        </p:nvPicPr>
        <p:blipFill>
          <a:blip r:embed="rId17"/>
          <a:stretch>
            <a:fillRect/>
          </a:stretch>
        </p:blipFill>
        <p:spPr>
          <a:xfrm>
            <a:off x="732735" y="6184087"/>
            <a:ext cx="10264411" cy="1755754"/>
          </a:xfrm>
          <a:prstGeom prst="rect">
            <a:avLst/>
          </a:prstGeom>
        </p:spPr>
      </p:pic>
    </p:spTree>
    <p:extLst>
      <p:ext uri="{BB962C8B-B14F-4D97-AF65-F5344CB8AC3E}">
        <p14:creationId xmlns:p14="http://schemas.microsoft.com/office/powerpoint/2010/main" val="3967054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5873199"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508324" y="269166"/>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8</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624743"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9343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39</a:t>
              </a:r>
            </a:p>
          </p:txBody>
        </p:sp>
      </p:grpSp>
      <p:pic>
        <p:nvPicPr>
          <p:cNvPr id="3" name="Picture 2">
            <a:extLst>
              <a:ext uri="{FF2B5EF4-FFF2-40B4-BE49-F238E27FC236}">
                <a16:creationId xmlns:a16="http://schemas.microsoft.com/office/drawing/2014/main" id="{CC6FAA29-A751-7C4E-5C4B-389F9678CA92}"/>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957590" y="9315685"/>
            <a:ext cx="1234410" cy="1126549"/>
          </a:xfrm>
          <a:prstGeom prst="rect">
            <a:avLst/>
          </a:prstGeom>
        </p:spPr>
      </p:pic>
      <p:sp>
        <p:nvSpPr>
          <p:cNvPr id="5" name="TextBox 4">
            <a:extLst>
              <a:ext uri="{FF2B5EF4-FFF2-40B4-BE49-F238E27FC236}">
                <a16:creationId xmlns:a16="http://schemas.microsoft.com/office/drawing/2014/main" id="{0C9DC34A-C2FF-B1CD-06C4-8947FE5A27BB}"/>
              </a:ext>
            </a:extLst>
          </p:cNvPr>
          <p:cNvSpPr txBox="1"/>
          <p:nvPr/>
        </p:nvSpPr>
        <p:spPr>
          <a:xfrm>
            <a:off x="2366341" y="9380342"/>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6" name="Table 4">
            <a:extLst>
              <a:ext uri="{FF2B5EF4-FFF2-40B4-BE49-F238E27FC236}">
                <a16:creationId xmlns:a16="http://schemas.microsoft.com/office/drawing/2014/main" id="{336FC4A9-4E79-BEE1-383A-1E607628C517}"/>
              </a:ext>
            </a:extLst>
          </p:cNvPr>
          <p:cNvGraphicFramePr>
            <a:graphicFrameLocks noGrp="1"/>
          </p:cNvGraphicFramePr>
          <p:nvPr>
            <p:extLst>
              <p:ext uri="{D42A27DB-BD31-4B8C-83A1-F6EECF244321}">
                <p14:modId xmlns:p14="http://schemas.microsoft.com/office/powerpoint/2010/main" val="3606131753"/>
              </p:ext>
            </p:extLst>
          </p:nvPr>
        </p:nvGraphicFramePr>
        <p:xfrm>
          <a:off x="682487" y="9988448"/>
          <a:ext cx="10681115" cy="6004432"/>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57776">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je </a:t>
                      </a:r>
                      <a:r>
                        <a:rPr lang="en-GB" sz="2400" b="0" dirty="0" err="1">
                          <a:solidFill>
                            <a:schemeClr val="tx1"/>
                          </a:solidFill>
                          <a:latin typeface="Century Gothic" panose="020B0502020202020204" pitchFamily="34" charset="0"/>
                        </a:rPr>
                        <a:t>vais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plage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5777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à</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il/</a:t>
                      </a:r>
                      <a:r>
                        <a:rPr lang="en-GB" sz="2400" b="0" dirty="0" err="1">
                          <a:solidFill>
                            <a:schemeClr val="tx1"/>
                          </a:solidFill>
                          <a:latin typeface="Century Gothic" panose="020B0502020202020204" pitchFamily="34" charset="0"/>
                        </a:rPr>
                        <a:t>elle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va</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aller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57776">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l’ile</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campagne</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montagne</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03905524"/>
                  </a:ext>
                </a:extLst>
              </a:tr>
              <a:tr h="857776">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tennis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football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corde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57776">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mes</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tes</a:t>
                      </a:r>
                      <a:endParaRPr lang="en-GB" sz="24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parent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979372298"/>
                  </a:ext>
                </a:extLst>
              </a:tr>
              <a:tr h="857776">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jus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voudrais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je </a:t>
                      </a:r>
                      <a:r>
                        <a:rPr lang="en-GB" sz="2400" b="0" dirty="0" err="1">
                          <a:solidFill>
                            <a:schemeClr val="tx1"/>
                          </a:solidFill>
                          <a:latin typeface="Century Gothic" panose="020B0502020202020204" pitchFamily="34" charset="0"/>
                        </a:rPr>
                        <a:t>voudrais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57776">
                <a:tc vMerge="1">
                  <a:txBody>
                    <a:bodyPr/>
                    <a:lstStyle/>
                    <a:p>
                      <a:endParaRPr lang="en-GB"/>
                    </a:p>
                  </a:txBody>
                  <a:tcPr/>
                </a:tc>
                <a:tc>
                  <a:txBody>
                    <a:bodyPr/>
                    <a:lstStyle/>
                    <a:p>
                      <a:r>
                        <a:rPr lang="en-GB" sz="2400" b="0" dirty="0">
                          <a:solidFill>
                            <a:schemeClr val="tx1"/>
                          </a:solidFill>
                          <a:latin typeface="Century Gothic" panose="020B0502020202020204" pitchFamily="34" charset="0"/>
                        </a:rPr>
                        <a:t>le fromage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il/</a:t>
                      </a:r>
                      <a:r>
                        <a:rPr lang="en-GB" sz="2400" b="0" dirty="0" err="1">
                          <a:solidFill>
                            <a:schemeClr val="tx1"/>
                          </a:solidFill>
                          <a:latin typeface="Century Gothic" panose="020B0502020202020204" pitchFamily="34" charset="0"/>
                        </a:rPr>
                        <a:t>elle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voudrait</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chocolat</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7" name="Picture 6">
            <a:extLst>
              <a:ext uri="{FF2B5EF4-FFF2-40B4-BE49-F238E27FC236}">
                <a16:creationId xmlns:a16="http://schemas.microsoft.com/office/drawing/2014/main" id="{092116A2-4E30-5B0E-C2FA-29012170CEDF}"/>
              </a:ext>
            </a:extLst>
          </p:cNvPr>
          <p:cNvPicPr>
            <a:picLocks noChangeAspect="1"/>
          </p:cNvPicPr>
          <p:nvPr/>
        </p:nvPicPr>
        <p:blipFill>
          <a:blip r:embed="rId6"/>
          <a:stretch>
            <a:fillRect/>
          </a:stretch>
        </p:blipFill>
        <p:spPr>
          <a:xfrm>
            <a:off x="1007524" y="12679420"/>
            <a:ext cx="1186070" cy="1080360"/>
          </a:xfrm>
          <a:prstGeom prst="rect">
            <a:avLst/>
          </a:prstGeom>
        </p:spPr>
      </p:pic>
      <p:pic>
        <p:nvPicPr>
          <p:cNvPr id="9" name="Picture 8" descr="Icon&#10;&#10;Description automatically generated">
            <a:extLst>
              <a:ext uri="{FF2B5EF4-FFF2-40B4-BE49-F238E27FC236}">
                <a16:creationId xmlns:a16="http://schemas.microsoft.com/office/drawing/2014/main" id="{A6732517-A9F7-0473-EC7B-8ED727B67A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293" y="10569853"/>
            <a:ext cx="1186070" cy="1186070"/>
          </a:xfrm>
          <a:prstGeom prst="rect">
            <a:avLst/>
          </a:prstGeom>
        </p:spPr>
      </p:pic>
      <p:pic>
        <p:nvPicPr>
          <p:cNvPr id="38" name="Picture 37">
            <a:extLst>
              <a:ext uri="{FF2B5EF4-FFF2-40B4-BE49-F238E27FC236}">
                <a16:creationId xmlns:a16="http://schemas.microsoft.com/office/drawing/2014/main" id="{8D9094F9-120E-C461-5BAD-0204F424804F}"/>
              </a:ext>
            </a:extLst>
          </p:cNvPr>
          <p:cNvPicPr>
            <a:picLocks noChangeAspect="1"/>
          </p:cNvPicPr>
          <p:nvPr/>
        </p:nvPicPr>
        <p:blipFill>
          <a:blip r:embed="rId8"/>
          <a:stretch>
            <a:fillRect/>
          </a:stretch>
        </p:blipFill>
        <p:spPr>
          <a:xfrm>
            <a:off x="1110595" y="14440625"/>
            <a:ext cx="1162417" cy="1101237"/>
          </a:xfrm>
          <a:prstGeom prst="rect">
            <a:avLst/>
          </a:prstGeom>
        </p:spPr>
      </p:pic>
      <p:sp>
        <p:nvSpPr>
          <p:cNvPr id="39" name="TextBox 38">
            <a:extLst>
              <a:ext uri="{FF2B5EF4-FFF2-40B4-BE49-F238E27FC236}">
                <a16:creationId xmlns:a16="http://schemas.microsoft.com/office/drawing/2014/main" id="{D66D6A7D-6623-E2EC-8E3A-465A45FE0EF1}"/>
              </a:ext>
            </a:extLst>
          </p:cNvPr>
          <p:cNvSpPr txBox="1"/>
          <p:nvPr/>
        </p:nvSpPr>
        <p:spPr>
          <a:xfrm>
            <a:off x="1120541" y="11763700"/>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40" name="TextBox 39">
            <a:extLst>
              <a:ext uri="{FF2B5EF4-FFF2-40B4-BE49-F238E27FC236}">
                <a16:creationId xmlns:a16="http://schemas.microsoft.com/office/drawing/2014/main" id="{0EA41C95-8FCB-2075-E9B6-D17EF1217B77}"/>
              </a:ext>
            </a:extLst>
          </p:cNvPr>
          <p:cNvSpPr txBox="1"/>
          <p:nvPr/>
        </p:nvSpPr>
        <p:spPr>
          <a:xfrm>
            <a:off x="1124470" y="13807461"/>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41" name="TextBox 40">
            <a:extLst>
              <a:ext uri="{FF2B5EF4-FFF2-40B4-BE49-F238E27FC236}">
                <a16:creationId xmlns:a16="http://schemas.microsoft.com/office/drawing/2014/main" id="{12B4F1C4-7128-54FE-97C3-A03DFA3F2923}"/>
              </a:ext>
            </a:extLst>
          </p:cNvPr>
          <p:cNvSpPr txBox="1"/>
          <p:nvPr/>
        </p:nvSpPr>
        <p:spPr>
          <a:xfrm>
            <a:off x="1187665" y="15559834"/>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42" name="Group 41">
            <a:extLst>
              <a:ext uri="{FF2B5EF4-FFF2-40B4-BE49-F238E27FC236}">
                <a16:creationId xmlns:a16="http://schemas.microsoft.com/office/drawing/2014/main" id="{116D562D-3073-AD54-E406-7E0677E16938}"/>
              </a:ext>
            </a:extLst>
          </p:cNvPr>
          <p:cNvGrpSpPr/>
          <p:nvPr/>
        </p:nvGrpSpPr>
        <p:grpSpPr>
          <a:xfrm>
            <a:off x="145470" y="9307349"/>
            <a:ext cx="2268556" cy="862054"/>
            <a:chOff x="314909" y="12083263"/>
            <a:chExt cx="2268556" cy="862054"/>
          </a:xfrm>
        </p:grpSpPr>
        <p:sp>
          <p:nvSpPr>
            <p:cNvPr id="43" name="Title 1">
              <a:extLst>
                <a:ext uri="{FF2B5EF4-FFF2-40B4-BE49-F238E27FC236}">
                  <a16:creationId xmlns:a16="http://schemas.microsoft.com/office/drawing/2014/main" id="{7912BCFA-DD85-1FFF-1F4E-4A7B6A97160C}"/>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44" name="Picture 43" descr="A logo of a book&#10;&#10;Description automatically generated with low confidence">
              <a:extLst>
                <a:ext uri="{FF2B5EF4-FFF2-40B4-BE49-F238E27FC236}">
                  <a16:creationId xmlns:a16="http://schemas.microsoft.com/office/drawing/2014/main" id="{B2043079-5501-4699-FEF3-162E51EFF1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45" name="TextBox 44">
            <a:extLst>
              <a:ext uri="{FF2B5EF4-FFF2-40B4-BE49-F238E27FC236}">
                <a16:creationId xmlns:a16="http://schemas.microsoft.com/office/drawing/2014/main" id="{79B7AB60-8A2F-335C-7516-C476BDE9A5A4}"/>
              </a:ext>
            </a:extLst>
          </p:cNvPr>
          <p:cNvSpPr txBox="1"/>
          <p:nvPr/>
        </p:nvSpPr>
        <p:spPr>
          <a:xfrm>
            <a:off x="2288897" y="1176372"/>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Les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idées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de vacances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46" name="Picture 45">
            <a:extLst>
              <a:ext uri="{FF2B5EF4-FFF2-40B4-BE49-F238E27FC236}">
                <a16:creationId xmlns:a16="http://schemas.microsoft.com/office/drawing/2014/main" id="{9214EB59-03DD-84FB-C642-3D4B74D05387}"/>
              </a:ext>
            </a:extLst>
          </p:cNvPr>
          <p:cNvPicPr>
            <a:picLocks noChangeAspect="1"/>
          </p:cNvPicPr>
          <p:nvPr/>
        </p:nvPicPr>
        <p:blipFill>
          <a:blip r:embed="rId10"/>
          <a:stretch>
            <a:fillRect/>
          </a:stretch>
        </p:blipFill>
        <p:spPr>
          <a:xfrm>
            <a:off x="240463" y="983371"/>
            <a:ext cx="2048434" cy="847417"/>
          </a:xfrm>
          <a:prstGeom prst="rect">
            <a:avLst/>
          </a:prstGeom>
        </p:spPr>
      </p:pic>
      <p:sp>
        <p:nvSpPr>
          <p:cNvPr id="47" name="TextBox 46">
            <a:extLst>
              <a:ext uri="{FF2B5EF4-FFF2-40B4-BE49-F238E27FC236}">
                <a16:creationId xmlns:a16="http://schemas.microsoft.com/office/drawing/2014/main" id="{BD663ACB-61EA-A1AF-3C91-A4FD344A2C2D}"/>
              </a:ext>
            </a:extLst>
          </p:cNvPr>
          <p:cNvSpPr txBox="1"/>
          <p:nvPr/>
        </p:nvSpPr>
        <p:spPr>
          <a:xfrm>
            <a:off x="240462" y="1791317"/>
            <a:ext cx="13709453" cy="496418"/>
          </a:xfrm>
          <a:prstGeom prst="rect">
            <a:avLst/>
          </a:prstGeom>
          <a:noFill/>
        </p:spPr>
        <p:txBody>
          <a:bodyPr wrap="square" rtlCol="0">
            <a:spAutoFit/>
          </a:bodyPr>
          <a:lstStyle/>
          <a:p>
            <a:pPr>
              <a:defRPr/>
            </a:pPr>
            <a:r>
              <a:rPr kumimoji="0" lang="fr-FR"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Tu aimes faire quoi ? Qu’est-ce que tu voudrais faire ? Écris deux phrases.</a:t>
            </a:r>
          </a:p>
        </p:txBody>
      </p:sp>
      <p:pic>
        <p:nvPicPr>
          <p:cNvPr id="48" name="Picture 47">
            <a:extLst>
              <a:ext uri="{FF2B5EF4-FFF2-40B4-BE49-F238E27FC236}">
                <a16:creationId xmlns:a16="http://schemas.microsoft.com/office/drawing/2014/main" id="{D86D6E9A-E3F4-D7DB-D0D6-D05480F2B6C9}"/>
              </a:ext>
            </a:extLst>
          </p:cNvPr>
          <p:cNvPicPr>
            <a:picLocks noChangeAspect="1"/>
          </p:cNvPicPr>
          <p:nvPr/>
        </p:nvPicPr>
        <p:blipFill>
          <a:blip r:embed="rId11"/>
          <a:stretch>
            <a:fillRect/>
          </a:stretch>
        </p:blipFill>
        <p:spPr>
          <a:xfrm>
            <a:off x="317956" y="2373355"/>
            <a:ext cx="5755123" cy="2024047"/>
          </a:xfrm>
          <a:prstGeom prst="rect">
            <a:avLst/>
          </a:prstGeom>
        </p:spPr>
      </p:pic>
      <p:sp>
        <p:nvSpPr>
          <p:cNvPr id="49" name="Flowchart: Document 48">
            <a:extLst>
              <a:ext uri="{FF2B5EF4-FFF2-40B4-BE49-F238E27FC236}">
                <a16:creationId xmlns:a16="http://schemas.microsoft.com/office/drawing/2014/main" id="{47EB6FAD-5227-0D19-8E05-7B5871382B00}"/>
              </a:ext>
            </a:extLst>
          </p:cNvPr>
          <p:cNvSpPr/>
          <p:nvPr/>
        </p:nvSpPr>
        <p:spPr>
          <a:xfrm>
            <a:off x="6148077" y="2503606"/>
            <a:ext cx="5923256" cy="3025324"/>
          </a:xfrm>
          <a:prstGeom prst="flowChartDocument">
            <a:avLst/>
          </a:prstGeom>
          <a:pattFill prst="lgGrid">
            <a:fgClr>
              <a:srgbClr val="5B9BD5">
                <a:lumMod val="20000"/>
                <a:lumOff val="80000"/>
              </a:srgbClr>
            </a:fgClr>
            <a:bgClr>
              <a:sysClr val="window" lastClr="FFFFFF"/>
            </a:bgClr>
          </a:pattFill>
          <a:ln w="12700" cap="flat" cmpd="sng" algn="ctr">
            <a:solidFill>
              <a:srgbClr val="ED7D31">
                <a:lumMod val="75000"/>
              </a:srgbClr>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effectLst/>
                <a:uLnTx/>
                <a:uFillTx/>
                <a:latin typeface="Cavolini" panose="03000502040302020204" pitchFamily="66" charset="0"/>
                <a:cs typeface="Cavolini" panose="03000502040302020204" pitchFamily="66" charset="0"/>
              </a:rPr>
              <a:t>1.  </a:t>
            </a:r>
            <a:r>
              <a:rPr kumimoji="0" lang="fr-FR" sz="2200" b="1" i="0" u="none" strike="noStrike" kern="0" cap="none" spc="0" normalizeH="0" baseline="0" noProof="0" dirty="0">
                <a:ln>
                  <a:noFill/>
                </a:ln>
                <a:effectLst/>
                <a:uLnTx/>
                <a:uFillTx/>
                <a:latin typeface="Cavolini" panose="03000502040302020204" pitchFamily="66" charset="0"/>
                <a:cs typeface="Cavolini" panose="03000502040302020204" pitchFamily="66" charset="0"/>
              </a:rPr>
              <a:t>J’aime aller à la montagne.	</a:t>
            </a:r>
            <a:endParaRPr kumimoji="0" lang="fr-FR" sz="2200" b="0" i="0" u="none" strike="noStrike" kern="0" cap="none" spc="0" normalizeH="0" baseline="0" noProof="0" dirty="0">
              <a:ln>
                <a:noFill/>
              </a:ln>
              <a:effectLst/>
              <a:uLnTx/>
              <a:uFillTx/>
              <a:latin typeface="Cavolini" panose="03000502040302020204" pitchFamily="66" charset="0"/>
              <a:cs typeface="Cavolini" panose="03000502040302020204"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effectLst/>
                <a:uLnTx/>
                <a:uFillTx/>
                <a:latin typeface="Cavolini" panose="03000502040302020204" pitchFamily="66" charset="0"/>
                <a:cs typeface="Cavolini" panose="03000502040302020204" pitchFamily="66" charset="0"/>
              </a:rPr>
              <a:t>2.  </a:t>
            </a:r>
            <a:r>
              <a:rPr kumimoji="0" lang="fr-FR" sz="2200" b="1" i="0" u="none" strike="noStrike" kern="0" cap="none" spc="0" normalizeH="0" baseline="0" noProof="0" dirty="0">
                <a:ln>
                  <a:noFill/>
                </a:ln>
                <a:effectLst/>
                <a:uLnTx/>
                <a:uFillTx/>
                <a:latin typeface="Cavolini" panose="03000502040302020204" pitchFamily="66" charset="0"/>
                <a:cs typeface="Cavolini" panose="03000502040302020204" pitchFamily="66" charset="0"/>
              </a:rPr>
              <a:t>Je voudrais faire du vélo.</a:t>
            </a:r>
          </a:p>
          <a:p>
            <a:pPr marL="0" marR="0" lvl="0" indent="0" defTabSz="914400" eaLnBrk="1" fontAlgn="auto" latinLnBrk="0" hangingPunct="1">
              <a:lnSpc>
                <a:spcPct val="100000"/>
              </a:lnSpc>
              <a:spcBef>
                <a:spcPts val="0"/>
              </a:spcBef>
              <a:spcAft>
                <a:spcPts val="0"/>
              </a:spcAft>
              <a:buClrTx/>
              <a:buSzTx/>
              <a:buFontTx/>
              <a:buNone/>
              <a:tabLst/>
              <a:defRPr/>
            </a:pPr>
            <a:br>
              <a:rPr lang="fr-FR" sz="2200" b="1" kern="0" dirty="0">
                <a:latin typeface="Cavolini" panose="03000502040302020204" pitchFamily="66" charset="0"/>
                <a:cs typeface="Cavolini" panose="03000502040302020204" pitchFamily="66" charset="0"/>
              </a:rPr>
            </a:br>
            <a:r>
              <a:rPr kumimoji="0" lang="fr-FR" sz="2200" b="1" i="0" u="sng" strike="noStrike" kern="0" cap="none" spc="0" normalizeH="0" baseline="0" noProof="0" dirty="0">
                <a:ln>
                  <a:noFill/>
                </a:ln>
                <a:effectLst/>
                <a:uLnTx/>
                <a:uFillTx/>
                <a:latin typeface="Cavolini" panose="03000502040302020204" pitchFamily="66" charset="0"/>
                <a:cs typeface="Cavolini" panose="03000502040302020204" pitchFamily="66" charset="0"/>
              </a:rPr>
              <a:t>Mes phrases	</a:t>
            </a:r>
          </a:p>
          <a:p>
            <a:pPr marL="0" marR="0" lvl="0" indent="0" defTabSz="914400" eaLnBrk="1" fontAlgn="auto" latinLnBrk="0" hangingPunct="1">
              <a:lnSpc>
                <a:spcPct val="100000"/>
              </a:lnSpc>
              <a:spcBef>
                <a:spcPts val="0"/>
              </a:spcBef>
              <a:spcAft>
                <a:spcPts val="0"/>
              </a:spcAft>
              <a:buClrTx/>
              <a:buSzTx/>
              <a:buFontTx/>
              <a:buNone/>
              <a:tabLst/>
              <a:defRPr/>
            </a:pPr>
            <a:r>
              <a:rPr lang="fr-FR" sz="2200" b="1" kern="0" dirty="0">
                <a:latin typeface="Cavolini" panose="03000502040302020204" pitchFamily="66" charset="0"/>
                <a:cs typeface="Cavolini" panose="03000502040302020204" pitchFamily="66" charset="0"/>
              </a:rPr>
              <a:t>1.</a:t>
            </a:r>
          </a:p>
          <a:p>
            <a:pPr marL="0" marR="0" lvl="0" indent="0" defTabSz="914400" eaLnBrk="1" fontAlgn="auto" latinLnBrk="0" hangingPunct="1">
              <a:lnSpc>
                <a:spcPct val="100000"/>
              </a:lnSpc>
              <a:spcBef>
                <a:spcPts val="0"/>
              </a:spcBef>
              <a:spcAft>
                <a:spcPts val="0"/>
              </a:spcAft>
              <a:buClrTx/>
              <a:buSzTx/>
              <a:buFontTx/>
              <a:buNone/>
              <a:tabLst/>
              <a:defRPr/>
            </a:pPr>
            <a:br>
              <a:rPr lang="fr-FR" sz="2200" b="1" kern="0" dirty="0">
                <a:latin typeface="Cavolini" panose="03000502040302020204" pitchFamily="66" charset="0"/>
                <a:cs typeface="Cavolini" panose="03000502040302020204" pitchFamily="66" charset="0"/>
              </a:rPr>
            </a:br>
            <a:r>
              <a:rPr lang="fr-FR" sz="2200" b="1" kern="0" dirty="0">
                <a:latin typeface="Cavolini" panose="03000502040302020204" pitchFamily="66" charset="0"/>
                <a:cs typeface="Cavolini" panose="03000502040302020204" pitchFamily="66" charset="0"/>
              </a:rPr>
              <a:t>2</a:t>
            </a:r>
            <a:endParaRPr kumimoji="0" lang="fr-FR" sz="2200" b="1" i="0" strike="noStrike" kern="0" cap="none" spc="0" normalizeH="0" baseline="0" noProof="0" dirty="0">
              <a:ln>
                <a:noFill/>
              </a:ln>
              <a:effectLst/>
              <a:uLnTx/>
              <a:uFillTx/>
              <a:latin typeface="Cavolini" panose="03000502040302020204" pitchFamily="66" charset="0"/>
              <a:cs typeface="Cavolini" panose="03000502040302020204" pitchFamily="66" charset="0"/>
            </a:endParaRPr>
          </a:p>
        </p:txBody>
      </p:sp>
      <p:pic>
        <p:nvPicPr>
          <p:cNvPr id="50" name="Picture 2" descr="Pencil 1 Clip Art">
            <a:extLst>
              <a:ext uri="{FF2B5EF4-FFF2-40B4-BE49-F238E27FC236}">
                <a16:creationId xmlns:a16="http://schemas.microsoft.com/office/drawing/2014/main" id="{FAF855AB-2F38-6557-71F5-54C3138590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303479">
            <a:off x="11611947" y="2303554"/>
            <a:ext cx="522864" cy="716517"/>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8166F8E-E8CC-452A-0B49-6093D60A4F91}"/>
              </a:ext>
            </a:extLst>
          </p:cNvPr>
          <p:cNvSpPr txBox="1"/>
          <p:nvPr/>
        </p:nvSpPr>
        <p:spPr>
          <a:xfrm>
            <a:off x="240462" y="5560542"/>
            <a:ext cx="13709453" cy="496418"/>
          </a:xfrm>
          <a:prstGeom prst="rect">
            <a:avLst/>
          </a:prstGeom>
          <a:noFill/>
        </p:spPr>
        <p:txBody>
          <a:bodyPr wrap="square" rtlCol="0">
            <a:spAutoFit/>
          </a:bodyPr>
          <a:lstStyle/>
          <a:p>
            <a:pPr>
              <a:defRPr/>
            </a:pPr>
            <a:r>
              <a:rPr kumimoji="0" lang="fr-FR"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Il/elle aime/voudrait faire quoi ? Écris deux phrases. Écris deux phrases.</a:t>
            </a:r>
          </a:p>
        </p:txBody>
      </p:sp>
      <p:sp>
        <p:nvSpPr>
          <p:cNvPr id="52" name="TextBox 51">
            <a:extLst>
              <a:ext uri="{FF2B5EF4-FFF2-40B4-BE49-F238E27FC236}">
                <a16:creationId xmlns:a16="http://schemas.microsoft.com/office/drawing/2014/main" id="{97546D39-5B6E-8638-897E-F7B595D9FE3A}"/>
              </a:ext>
            </a:extLst>
          </p:cNvPr>
          <p:cNvSpPr txBox="1"/>
          <p:nvPr/>
        </p:nvSpPr>
        <p:spPr>
          <a:xfrm>
            <a:off x="240463" y="4985423"/>
            <a:ext cx="5295764" cy="506379"/>
          </a:xfrm>
          <a:prstGeom prst="rect">
            <a:avLst/>
          </a:prstGeom>
          <a:noFill/>
        </p:spPr>
        <p:txBody>
          <a:bodyPr wrap="square" rtlCol="0">
            <a:spAutoFit/>
          </a:bodyPr>
          <a:lstStyle/>
          <a:p>
            <a:pPr>
              <a:defRPr/>
            </a:pPr>
            <a:r>
              <a:rPr kumimoji="0" lang="fr-FR" sz="2626"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Parle avec un(e) partenaire. </a:t>
            </a:r>
          </a:p>
        </p:txBody>
      </p:sp>
      <p:pic>
        <p:nvPicPr>
          <p:cNvPr id="53" name="Picture 52">
            <a:extLst>
              <a:ext uri="{FF2B5EF4-FFF2-40B4-BE49-F238E27FC236}">
                <a16:creationId xmlns:a16="http://schemas.microsoft.com/office/drawing/2014/main" id="{316E36F7-E61B-45BE-D8CB-63DB842A97AA}"/>
              </a:ext>
            </a:extLst>
          </p:cNvPr>
          <p:cNvPicPr>
            <a:picLocks noChangeAspect="1"/>
          </p:cNvPicPr>
          <p:nvPr/>
        </p:nvPicPr>
        <p:blipFill>
          <a:blip r:embed="rId13"/>
          <a:stretch>
            <a:fillRect/>
          </a:stretch>
        </p:blipFill>
        <p:spPr>
          <a:xfrm>
            <a:off x="368568" y="6246559"/>
            <a:ext cx="5779509" cy="2097206"/>
          </a:xfrm>
          <a:prstGeom prst="rect">
            <a:avLst/>
          </a:prstGeom>
        </p:spPr>
      </p:pic>
      <p:sp>
        <p:nvSpPr>
          <p:cNvPr id="54" name="Flowchart: Document 53">
            <a:extLst>
              <a:ext uri="{FF2B5EF4-FFF2-40B4-BE49-F238E27FC236}">
                <a16:creationId xmlns:a16="http://schemas.microsoft.com/office/drawing/2014/main" id="{D94B975F-3CE2-1DF0-2AE9-FDCCFC2A3D12}"/>
              </a:ext>
            </a:extLst>
          </p:cNvPr>
          <p:cNvSpPr/>
          <p:nvPr/>
        </p:nvSpPr>
        <p:spPr>
          <a:xfrm>
            <a:off x="6204949" y="6150418"/>
            <a:ext cx="5779509" cy="3118236"/>
          </a:xfrm>
          <a:prstGeom prst="flowChartDocument">
            <a:avLst/>
          </a:prstGeom>
          <a:pattFill prst="lgGrid">
            <a:fgClr>
              <a:srgbClr val="5B9BD5">
                <a:lumMod val="20000"/>
                <a:lumOff val="80000"/>
              </a:srgbClr>
            </a:fgClr>
            <a:bgClr>
              <a:sysClr val="window" lastClr="FFFFFF"/>
            </a:bgClr>
          </a:pattFill>
          <a:ln w="12700" cap="flat" cmpd="sng" algn="ctr">
            <a:solidFill>
              <a:srgbClr val="FFD966"/>
            </a:solidFill>
            <a:prstDash val="solid"/>
            <a:miter lim="800000"/>
          </a:ln>
          <a:effectLst/>
        </p:spPr>
        <p:txBody>
          <a:bodyPr rtlCol="0" anchor="t"/>
          <a:lstStyle/>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kumimoji="0" lang="fr-FR" sz="2200" b="1" i="0" u="none" strike="noStrike" kern="0" cap="none" spc="0" normalizeH="0" baseline="0" noProof="0" dirty="0">
                <a:ln>
                  <a:noFill/>
                </a:ln>
                <a:effectLst/>
                <a:uLnTx/>
                <a:uFillTx/>
                <a:latin typeface="Cavolini" panose="03000502040302020204" pitchFamily="66" charset="0"/>
                <a:cs typeface="Cavolini" panose="03000502040302020204" pitchFamily="66" charset="0"/>
              </a:rPr>
              <a:t>Elle voudrait</a:t>
            </a:r>
            <a:r>
              <a:rPr kumimoji="0" lang="fr-FR" sz="2200" b="1" i="0" u="none" strike="noStrike" kern="0" cap="none" spc="0" normalizeH="0" noProof="0" dirty="0">
                <a:ln>
                  <a:noFill/>
                </a:ln>
                <a:effectLst/>
                <a:uLnTx/>
                <a:uFillTx/>
                <a:latin typeface="Cavolini" panose="03000502040302020204" pitchFamily="66" charset="0"/>
                <a:cs typeface="Cavolini" panose="03000502040302020204" pitchFamily="66" charset="0"/>
              </a:rPr>
              <a:t> </a:t>
            </a:r>
            <a:r>
              <a:rPr kumimoji="0" lang="fr-FR" sz="2200" b="1" i="0" u="none" strike="noStrike" kern="0" cap="none" spc="0" normalizeH="0" baseline="0" noProof="0" dirty="0">
                <a:ln>
                  <a:noFill/>
                </a:ln>
                <a:effectLst/>
                <a:uLnTx/>
                <a:uFillTx/>
                <a:latin typeface="Cavolini" panose="03000502040302020204" pitchFamily="66" charset="0"/>
                <a:cs typeface="Cavolini" panose="03000502040302020204" pitchFamily="66" charset="0"/>
              </a:rPr>
              <a:t>aller à la plage.	</a:t>
            </a:r>
            <a:endParaRPr lang="fr-FR" sz="2200" b="1" kern="0" dirty="0">
              <a:latin typeface="Bradley Hand ITC" panose="03070402050302030203" pitchFamily="66" charset="0"/>
            </a:endParaRP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kumimoji="0" lang="fr-FR" sz="2200" b="1" i="0" u="none" strike="noStrike" kern="0" cap="none" spc="0" normalizeH="0" baseline="0" noProof="0" dirty="0">
                <a:ln>
                  <a:noFill/>
                </a:ln>
                <a:effectLst/>
                <a:uLnTx/>
                <a:uFillTx/>
                <a:latin typeface="Cavolini" panose="03000502040302020204" pitchFamily="66" charset="0"/>
                <a:cs typeface="Cavolini" panose="03000502040302020204" pitchFamily="66" charset="0"/>
              </a:rPr>
              <a:t>Elle aime manger</a:t>
            </a:r>
            <a:r>
              <a:rPr kumimoji="0" lang="fr-FR" sz="2200" b="1" i="0" u="none" strike="noStrike" kern="0" cap="none" spc="0" normalizeH="0" noProof="0" dirty="0">
                <a:ln>
                  <a:noFill/>
                </a:ln>
                <a:effectLst/>
                <a:uLnTx/>
                <a:uFillTx/>
                <a:latin typeface="Cavolini" panose="03000502040302020204" pitchFamily="66" charset="0"/>
                <a:cs typeface="Cavolini" panose="03000502040302020204" pitchFamily="66" charset="0"/>
              </a:rPr>
              <a:t> de la glace.</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endParaRPr lang="fr-FR" sz="2200" b="1" kern="0" baseline="0" dirty="0">
              <a:latin typeface="Cavolini" panose="03000502040302020204" pitchFamily="66" charset="0"/>
              <a:cs typeface="Cavolini" panose="03000502040302020204" pitchFamily="66" charset="0"/>
            </a:endParaRPr>
          </a:p>
          <a:p>
            <a:pPr lvl="0" defTabSz="914400">
              <a:defRPr/>
            </a:pPr>
            <a:r>
              <a:rPr lang="fr-FR" sz="2200" b="1" u="sng" kern="0" dirty="0">
                <a:latin typeface="Cavolini" panose="03000502040302020204" pitchFamily="66" charset="0"/>
                <a:cs typeface="Cavolini" panose="03000502040302020204" pitchFamily="66" charset="0"/>
              </a:rPr>
              <a:t>Mes phrases	</a:t>
            </a:r>
          </a:p>
          <a:p>
            <a:pPr lvl="0" defTabSz="914400">
              <a:defRPr/>
            </a:pPr>
            <a:r>
              <a:rPr lang="fr-FR" sz="2200" b="1" kern="0" dirty="0">
                <a:latin typeface="Cavolini" panose="03000502040302020204" pitchFamily="66" charset="0"/>
                <a:cs typeface="Cavolini" panose="03000502040302020204" pitchFamily="66" charset="0"/>
              </a:rPr>
              <a:t>1.</a:t>
            </a:r>
          </a:p>
          <a:p>
            <a:pPr lvl="0" defTabSz="914400">
              <a:defRPr/>
            </a:pPr>
            <a:br>
              <a:rPr lang="fr-FR" sz="2200" b="1" kern="0" dirty="0">
                <a:latin typeface="Cavolini" panose="03000502040302020204" pitchFamily="66" charset="0"/>
                <a:cs typeface="Cavolini" panose="03000502040302020204" pitchFamily="66" charset="0"/>
              </a:rPr>
            </a:br>
            <a:r>
              <a:rPr lang="fr-FR" sz="2200" b="1" kern="0" dirty="0">
                <a:latin typeface="Cavolini" panose="03000502040302020204" pitchFamily="66" charset="0"/>
                <a:cs typeface="Cavolini" panose="03000502040302020204" pitchFamily="66" charset="0"/>
              </a:rPr>
              <a:t>2</a:t>
            </a:r>
            <a:endParaRPr kumimoji="0" lang="fr-FR" sz="2200" b="1" i="0" u="none" strike="noStrike" kern="0" cap="none" spc="0" normalizeH="0" baseline="0" noProof="0" dirty="0">
              <a:ln>
                <a:noFill/>
              </a:ln>
              <a:effectLst/>
              <a:uLnTx/>
              <a:uFillTx/>
              <a:latin typeface="Cavolini" panose="03000502040302020204" pitchFamily="66" charset="0"/>
              <a:cs typeface="Cavolini" panose="03000502040302020204"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a:ln>
                  <a:noFill/>
                </a:ln>
                <a:effectLst/>
                <a:uLnTx/>
                <a:uFillTx/>
                <a:latin typeface="Bradley Hand ITC" panose="03070402050302030203" pitchFamily="66" charset="0"/>
                <a:ea typeface="+mn-ea"/>
                <a:cs typeface="+mn-cs"/>
              </a:rPr>
              <a:t>				</a:t>
            </a:r>
          </a:p>
        </p:txBody>
      </p:sp>
      <p:pic>
        <p:nvPicPr>
          <p:cNvPr id="55" name="Picture 2" descr="Pencil 1 Clip Art">
            <a:extLst>
              <a:ext uri="{FF2B5EF4-FFF2-40B4-BE49-F238E27FC236}">
                <a16:creationId xmlns:a16="http://schemas.microsoft.com/office/drawing/2014/main" id="{3628073F-408D-6A5C-832D-ABE7C57395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303479">
            <a:off x="11477643" y="6036793"/>
            <a:ext cx="522864" cy="71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557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EBC044-D54D-72E5-4EA2-25261D135619}"/>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0957590" y="9215725"/>
            <a:ext cx="1234410" cy="1126549"/>
          </a:xfrm>
          <a:prstGeom prst="rect">
            <a:avLst/>
          </a:prstGeom>
        </p:spPr>
      </p:pic>
      <p:sp>
        <p:nvSpPr>
          <p:cNvPr id="6" name="TextBox 5">
            <a:extLst>
              <a:ext uri="{FF2B5EF4-FFF2-40B4-BE49-F238E27FC236}">
                <a16:creationId xmlns:a16="http://schemas.microsoft.com/office/drawing/2014/main" id="{C48B8E97-D39B-2F83-BCE8-D2435BDD29EF}"/>
              </a:ext>
            </a:extLst>
          </p:cNvPr>
          <p:cNvSpPr txBox="1"/>
          <p:nvPr/>
        </p:nvSpPr>
        <p:spPr>
          <a:xfrm>
            <a:off x="2366341" y="9280382"/>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7" name="Picture 6">
            <a:extLst>
              <a:ext uri="{FF2B5EF4-FFF2-40B4-BE49-F238E27FC236}">
                <a16:creationId xmlns:a16="http://schemas.microsoft.com/office/drawing/2014/main" id="{482A4D6D-EDD3-105F-4BE5-C60CB71D7C82}"/>
              </a:ext>
            </a:extLst>
          </p:cNvPr>
          <p:cNvPicPr>
            <a:picLocks noChangeAspect="1"/>
          </p:cNvPicPr>
          <p:nvPr/>
        </p:nvPicPr>
        <p:blipFill>
          <a:blip r:embed="rId4"/>
          <a:stretch>
            <a:fillRect/>
          </a:stretch>
        </p:blipFill>
        <p:spPr>
          <a:xfrm>
            <a:off x="317907" y="9171941"/>
            <a:ext cx="2048434" cy="847417"/>
          </a:xfrm>
          <a:prstGeom prst="rect">
            <a:avLst/>
          </a:prstGeom>
        </p:spPr>
      </p:pic>
      <p:graphicFrame>
        <p:nvGraphicFramePr>
          <p:cNvPr id="9" name="Table 4">
            <a:extLst>
              <a:ext uri="{FF2B5EF4-FFF2-40B4-BE49-F238E27FC236}">
                <a16:creationId xmlns:a16="http://schemas.microsoft.com/office/drawing/2014/main" id="{BAD42098-3FF1-AD5E-D13F-0D6084C4FD4B}"/>
              </a:ext>
            </a:extLst>
          </p:cNvPr>
          <p:cNvGraphicFramePr>
            <a:graphicFrameLocks noGrp="1"/>
          </p:cNvGraphicFramePr>
          <p:nvPr>
            <p:extLst>
              <p:ext uri="{D42A27DB-BD31-4B8C-83A1-F6EECF244321}">
                <p14:modId xmlns:p14="http://schemas.microsoft.com/office/powerpoint/2010/main" val="3177817216"/>
              </p:ext>
            </p:extLst>
          </p:nvPr>
        </p:nvGraphicFramePr>
        <p:xfrm>
          <a:off x="682487" y="10010408"/>
          <a:ext cx="10681115" cy="6004432"/>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57776">
                <a:tc rowSpan="3">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in, at, 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s/he goes, is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beach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5777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(the) island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 go, am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mountain(s)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57776">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port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country(</a:t>
                      </a:r>
                      <a:r>
                        <a:rPr lang="en-GB" sz="2400" b="0" dirty="0" err="1">
                          <a:solidFill>
                            <a:schemeClr val="tx1"/>
                          </a:solidFill>
                          <a:latin typeface="Century Gothic" panose="020B0502020202020204" pitchFamily="34" charset="0"/>
                        </a:rPr>
                        <a:t>sie</a:t>
                      </a:r>
                      <a:r>
                        <a:rPr lang="en-GB" sz="2400" b="0" dirty="0">
                          <a:solidFill>
                            <a:schemeClr val="tx1"/>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go, going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03905524"/>
                  </a:ext>
                </a:extLst>
              </a:tr>
              <a:tr h="857776">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rope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football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my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57776">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your (pl)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parent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tennis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979372298"/>
                  </a:ext>
                </a:extLst>
              </a:tr>
              <a:tr h="857776">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cheese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you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juice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57776">
                <a:tc vMerge="1">
                  <a:txBody>
                    <a:bodyPr/>
                    <a:lstStyle/>
                    <a:p>
                      <a:endParaRPr lang="en-GB"/>
                    </a:p>
                  </a:txBody>
                  <a:tcPr/>
                </a:tc>
                <a:tc>
                  <a:txBody>
                    <a:bodyPr/>
                    <a:lstStyle/>
                    <a:p>
                      <a:r>
                        <a:rPr lang="en-GB" sz="2400" b="0" dirty="0">
                          <a:solidFill>
                            <a:schemeClr val="tx1"/>
                          </a:solidFill>
                          <a:latin typeface="Century Gothic" panose="020B0502020202020204" pitchFamily="34" charset="0"/>
                        </a:rPr>
                        <a:t>I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S/he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chocolate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12" name="Picture 11">
            <a:extLst>
              <a:ext uri="{FF2B5EF4-FFF2-40B4-BE49-F238E27FC236}">
                <a16:creationId xmlns:a16="http://schemas.microsoft.com/office/drawing/2014/main" id="{94DD4AD1-5B93-ED1D-7A0B-BAF987A3E566}"/>
              </a:ext>
            </a:extLst>
          </p:cNvPr>
          <p:cNvPicPr>
            <a:picLocks noChangeAspect="1"/>
          </p:cNvPicPr>
          <p:nvPr/>
        </p:nvPicPr>
        <p:blipFill>
          <a:blip r:embed="rId5"/>
          <a:stretch>
            <a:fillRect/>
          </a:stretch>
        </p:blipFill>
        <p:spPr>
          <a:xfrm>
            <a:off x="1007524" y="12587080"/>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ED3C0DC2-03B7-BF50-E801-89B0E68FD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293" y="10591813"/>
            <a:ext cx="1186070" cy="1186070"/>
          </a:xfrm>
          <a:prstGeom prst="rect">
            <a:avLst/>
          </a:prstGeom>
        </p:spPr>
      </p:pic>
      <p:pic>
        <p:nvPicPr>
          <p:cNvPr id="14" name="Picture 13">
            <a:extLst>
              <a:ext uri="{FF2B5EF4-FFF2-40B4-BE49-F238E27FC236}">
                <a16:creationId xmlns:a16="http://schemas.microsoft.com/office/drawing/2014/main" id="{3379CE25-A668-BFD0-BC7D-78B0A21D800B}"/>
              </a:ext>
            </a:extLst>
          </p:cNvPr>
          <p:cNvPicPr>
            <a:picLocks noChangeAspect="1"/>
          </p:cNvPicPr>
          <p:nvPr/>
        </p:nvPicPr>
        <p:blipFill>
          <a:blip r:embed="rId7"/>
          <a:stretch>
            <a:fillRect/>
          </a:stretch>
        </p:blipFill>
        <p:spPr>
          <a:xfrm>
            <a:off x="1110595" y="14416865"/>
            <a:ext cx="1162417" cy="1101237"/>
          </a:xfrm>
          <a:prstGeom prst="rect">
            <a:avLst/>
          </a:prstGeom>
        </p:spPr>
      </p:pic>
      <p:sp>
        <p:nvSpPr>
          <p:cNvPr id="15" name="TextBox 14">
            <a:extLst>
              <a:ext uri="{FF2B5EF4-FFF2-40B4-BE49-F238E27FC236}">
                <a16:creationId xmlns:a16="http://schemas.microsoft.com/office/drawing/2014/main" id="{5AF8748B-021C-046D-47E0-5CBD3874E323}"/>
              </a:ext>
            </a:extLst>
          </p:cNvPr>
          <p:cNvSpPr txBox="1"/>
          <p:nvPr/>
        </p:nvSpPr>
        <p:spPr>
          <a:xfrm>
            <a:off x="1120541" y="11785660"/>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6" name="TextBox 15">
            <a:extLst>
              <a:ext uri="{FF2B5EF4-FFF2-40B4-BE49-F238E27FC236}">
                <a16:creationId xmlns:a16="http://schemas.microsoft.com/office/drawing/2014/main" id="{565F3CE3-37A7-1ED9-530F-C4A0EA6CF93E}"/>
              </a:ext>
            </a:extLst>
          </p:cNvPr>
          <p:cNvSpPr txBox="1"/>
          <p:nvPr/>
        </p:nvSpPr>
        <p:spPr>
          <a:xfrm>
            <a:off x="1124470" y="13715121"/>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7" name="TextBox 16">
            <a:extLst>
              <a:ext uri="{FF2B5EF4-FFF2-40B4-BE49-F238E27FC236}">
                <a16:creationId xmlns:a16="http://schemas.microsoft.com/office/drawing/2014/main" id="{08ACEAAB-6557-8BA2-3495-F6FCDB79BEE1}"/>
              </a:ext>
            </a:extLst>
          </p:cNvPr>
          <p:cNvSpPr txBox="1"/>
          <p:nvPr/>
        </p:nvSpPr>
        <p:spPr>
          <a:xfrm>
            <a:off x="1187665" y="15536074"/>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5873198"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576697" y="305481"/>
            <a:ext cx="1019128" cy="760457"/>
            <a:chOff x="3814354" y="2201705"/>
            <a:chExt cx="621031" cy="463404"/>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9690" y="2239562"/>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8</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616501" y="15420987"/>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4152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40</a:t>
              </a:r>
            </a:p>
          </p:txBody>
        </p:sp>
      </p:grpSp>
      <p:sp>
        <p:nvSpPr>
          <p:cNvPr id="18" name="TextBox 17">
            <a:extLst>
              <a:ext uri="{FF2B5EF4-FFF2-40B4-BE49-F238E27FC236}">
                <a16:creationId xmlns:a16="http://schemas.microsoft.com/office/drawing/2014/main" id="{3CC18817-0522-6FC0-B58E-6DC83CAA0279}"/>
              </a:ext>
            </a:extLst>
          </p:cNvPr>
          <p:cNvSpPr txBox="1"/>
          <p:nvPr/>
        </p:nvSpPr>
        <p:spPr>
          <a:xfrm>
            <a:off x="2539599" y="1231822"/>
            <a:ext cx="71128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entury Gothic" panose="020B0502020202020204" pitchFamily="34" charset="0"/>
                <a:ea typeface="+mn-ea"/>
                <a:cs typeface="+mn-cs"/>
              </a:rPr>
              <a:t>Draw your activities in the first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entury Gothic" panose="020B0502020202020204" pitchFamily="34" charset="0"/>
                <a:ea typeface="+mn-ea"/>
                <a:cs typeface="+mn-cs"/>
              </a:rPr>
              <a:t>Use the second table to keep track of which of your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entury Gothic" panose="020B0502020202020204" pitchFamily="34" charset="0"/>
                <a:ea typeface="+mn-ea"/>
                <a:cs typeface="+mn-cs"/>
              </a:rPr>
              <a:t>ships you have sunk and what you have already asked.</a:t>
            </a:r>
          </a:p>
        </p:txBody>
      </p:sp>
      <p:grpSp>
        <p:nvGrpSpPr>
          <p:cNvPr id="19" name="Group 18">
            <a:extLst>
              <a:ext uri="{FF2B5EF4-FFF2-40B4-BE49-F238E27FC236}">
                <a16:creationId xmlns:a16="http://schemas.microsoft.com/office/drawing/2014/main" id="{E0AC3F4D-24B0-057E-8175-59A15602D2C7}"/>
              </a:ext>
            </a:extLst>
          </p:cNvPr>
          <p:cNvGrpSpPr/>
          <p:nvPr/>
        </p:nvGrpSpPr>
        <p:grpSpPr>
          <a:xfrm>
            <a:off x="356757" y="1272611"/>
            <a:ext cx="2161593" cy="852090"/>
            <a:chOff x="-3202503" y="7519765"/>
            <a:chExt cx="2161593" cy="852090"/>
          </a:xfrm>
        </p:grpSpPr>
        <p:sp>
          <p:nvSpPr>
            <p:cNvPr id="20" name="Title 1">
              <a:extLst>
                <a:ext uri="{FF2B5EF4-FFF2-40B4-BE49-F238E27FC236}">
                  <a16:creationId xmlns:a16="http://schemas.microsoft.com/office/drawing/2014/main" id="{8FC3DADD-357E-3F43-C53D-B3B0EFF6D52E}"/>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1" name="Picture 20" descr="A pink and white circle with a megaphone in the middle&#10;&#10;Description automatically generated with low confidence">
              <a:extLst>
                <a:ext uri="{FF2B5EF4-FFF2-40B4-BE49-F238E27FC236}">
                  <a16:creationId xmlns:a16="http://schemas.microsoft.com/office/drawing/2014/main" id="{3F1CB392-CE48-4A4D-E387-8EFEDB8F76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pic>
        <p:nvPicPr>
          <p:cNvPr id="42" name="Picture 41">
            <a:extLst>
              <a:ext uri="{FF2B5EF4-FFF2-40B4-BE49-F238E27FC236}">
                <a16:creationId xmlns:a16="http://schemas.microsoft.com/office/drawing/2014/main" id="{EC759484-7377-4179-709A-BAB90EA86A99}"/>
              </a:ext>
            </a:extLst>
          </p:cNvPr>
          <p:cNvPicPr>
            <a:picLocks noChangeAspect="1"/>
          </p:cNvPicPr>
          <p:nvPr/>
        </p:nvPicPr>
        <p:blipFill>
          <a:blip r:embed="rId11"/>
          <a:stretch>
            <a:fillRect/>
          </a:stretch>
        </p:blipFill>
        <p:spPr>
          <a:xfrm>
            <a:off x="356757" y="2387641"/>
            <a:ext cx="9504488" cy="6425741"/>
          </a:xfrm>
          <a:prstGeom prst="rect">
            <a:avLst/>
          </a:prstGeom>
        </p:spPr>
      </p:pic>
      <p:pic>
        <p:nvPicPr>
          <p:cNvPr id="43" name="Picture 42">
            <a:extLst>
              <a:ext uri="{FF2B5EF4-FFF2-40B4-BE49-F238E27FC236}">
                <a16:creationId xmlns:a16="http://schemas.microsoft.com/office/drawing/2014/main" id="{4F97D90D-233A-188E-F125-5A5425FD2A3F}"/>
              </a:ext>
            </a:extLst>
          </p:cNvPr>
          <p:cNvPicPr>
            <a:picLocks noChangeAspect="1"/>
          </p:cNvPicPr>
          <p:nvPr/>
        </p:nvPicPr>
        <p:blipFill>
          <a:blip r:embed="rId12"/>
          <a:stretch>
            <a:fillRect/>
          </a:stretch>
        </p:blipFill>
        <p:spPr>
          <a:xfrm>
            <a:off x="9938791" y="3827820"/>
            <a:ext cx="2139881" cy="4968671"/>
          </a:xfrm>
          <a:prstGeom prst="rect">
            <a:avLst/>
          </a:prstGeom>
        </p:spPr>
      </p:pic>
    </p:spTree>
    <p:extLst>
      <p:ext uri="{BB962C8B-B14F-4D97-AF65-F5344CB8AC3E}">
        <p14:creationId xmlns:p14="http://schemas.microsoft.com/office/powerpoint/2010/main" val="3549839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5873198"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452347" y="399176"/>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9</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961627"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583814"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41</a:t>
              </a:r>
            </a:p>
          </p:txBody>
        </p:sp>
      </p:grpSp>
      <p:grpSp>
        <p:nvGrpSpPr>
          <p:cNvPr id="3" name="Group 2">
            <a:extLst>
              <a:ext uri="{FF2B5EF4-FFF2-40B4-BE49-F238E27FC236}">
                <a16:creationId xmlns:a16="http://schemas.microsoft.com/office/drawing/2014/main" id="{3AF4FE51-921F-7D49-47A3-5F53629A73F7}"/>
              </a:ext>
            </a:extLst>
          </p:cNvPr>
          <p:cNvGrpSpPr/>
          <p:nvPr/>
        </p:nvGrpSpPr>
        <p:grpSpPr>
          <a:xfrm>
            <a:off x="8926041" y="810099"/>
            <a:ext cx="2991081" cy="1336095"/>
            <a:chOff x="4876029" y="582476"/>
            <a:chExt cx="1822690" cy="814183"/>
          </a:xfrm>
        </p:grpSpPr>
        <p:grpSp>
          <p:nvGrpSpPr>
            <p:cNvPr id="5" name="Group 4">
              <a:extLst>
                <a:ext uri="{FF2B5EF4-FFF2-40B4-BE49-F238E27FC236}">
                  <a16:creationId xmlns:a16="http://schemas.microsoft.com/office/drawing/2014/main" id="{5AE436BA-4B8E-9CF5-2EBA-074C790096C6}"/>
                </a:ext>
              </a:extLst>
            </p:cNvPr>
            <p:cNvGrpSpPr/>
            <p:nvPr/>
          </p:nvGrpSpPr>
          <p:grpSpPr>
            <a:xfrm>
              <a:off x="4876029" y="582476"/>
              <a:ext cx="1822690" cy="794934"/>
              <a:chOff x="4310576" y="875609"/>
              <a:chExt cx="2558030" cy="1075877"/>
            </a:xfrm>
          </p:grpSpPr>
          <p:sp>
            <p:nvSpPr>
              <p:cNvPr id="9" name="Rectangle 8">
                <a:extLst>
                  <a:ext uri="{FF2B5EF4-FFF2-40B4-BE49-F238E27FC236}">
                    <a16:creationId xmlns:a16="http://schemas.microsoft.com/office/drawing/2014/main" id="{BE1DAA17-44A6-E0E3-07E6-3A05B5D01C75}"/>
                  </a:ext>
                </a:extLst>
              </p:cNvPr>
              <p:cNvSpPr/>
              <p:nvPr/>
            </p:nvSpPr>
            <p:spPr>
              <a:xfrm>
                <a:off x="4318195" y="953424"/>
                <a:ext cx="2539805" cy="99806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DDA3A1E-3180-AB7C-2BF6-9BB6A17408C0}"/>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6" name="Rectangle 5">
              <a:extLst>
                <a:ext uri="{FF2B5EF4-FFF2-40B4-BE49-F238E27FC236}">
                  <a16:creationId xmlns:a16="http://schemas.microsoft.com/office/drawing/2014/main" id="{2C2B996A-1A67-32A7-DF18-7BF4BCAC35FF}"/>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2C6B42-741C-B6F2-419B-4EBB429CA669}"/>
                </a:ext>
              </a:extLst>
            </p:cNvPr>
            <p:cNvSpPr txBox="1"/>
            <p:nvPr/>
          </p:nvSpPr>
          <p:spPr>
            <a:xfrm>
              <a:off x="5115488" y="1002801"/>
              <a:ext cx="1447029" cy="3938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Revising language from this term</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3" name="Picture 12">
            <a:extLst>
              <a:ext uri="{FF2B5EF4-FFF2-40B4-BE49-F238E27FC236}">
                <a16:creationId xmlns:a16="http://schemas.microsoft.com/office/drawing/2014/main" id="{FE596068-F179-E3BE-991B-390062FF5946}"/>
              </a:ext>
            </a:extLst>
          </p:cNvPr>
          <p:cNvPicPr>
            <a:picLocks noChangeAspect="1"/>
          </p:cNvPicPr>
          <p:nvPr/>
        </p:nvPicPr>
        <p:blipFill>
          <a:blip r:embed="rId5"/>
          <a:stretch>
            <a:fillRect/>
          </a:stretch>
        </p:blipFill>
        <p:spPr>
          <a:xfrm>
            <a:off x="274878" y="1124285"/>
            <a:ext cx="2268011" cy="547129"/>
          </a:xfrm>
          <a:prstGeom prst="rect">
            <a:avLst/>
          </a:prstGeom>
        </p:spPr>
      </p:pic>
      <p:pic>
        <p:nvPicPr>
          <p:cNvPr id="14" name="Picture 13">
            <a:extLst>
              <a:ext uri="{FF2B5EF4-FFF2-40B4-BE49-F238E27FC236}">
                <a16:creationId xmlns:a16="http://schemas.microsoft.com/office/drawing/2014/main" id="{A91F6090-B1FF-BE51-9E3D-23D54D43DC2E}"/>
              </a:ext>
            </a:extLst>
          </p:cNvPr>
          <p:cNvPicPr>
            <a:picLocks noChangeAspect="1"/>
          </p:cNvPicPr>
          <p:nvPr/>
        </p:nvPicPr>
        <p:blipFill>
          <a:blip r:embed="rId6"/>
          <a:stretch>
            <a:fillRect/>
          </a:stretch>
        </p:blipFill>
        <p:spPr>
          <a:xfrm>
            <a:off x="6400204" y="418454"/>
            <a:ext cx="2374612" cy="1696152"/>
          </a:xfrm>
          <a:prstGeom prst="rect">
            <a:avLst/>
          </a:prstGeom>
        </p:spPr>
      </p:pic>
      <p:sp>
        <p:nvSpPr>
          <p:cNvPr id="15" name="TextBox 14">
            <a:extLst>
              <a:ext uri="{FF2B5EF4-FFF2-40B4-BE49-F238E27FC236}">
                <a16:creationId xmlns:a16="http://schemas.microsoft.com/office/drawing/2014/main" id="{152C614D-0065-CE7F-48C0-512D5C134DFF}"/>
              </a:ext>
            </a:extLst>
          </p:cNvPr>
          <p:cNvSpPr txBox="1"/>
          <p:nvPr/>
        </p:nvSpPr>
        <p:spPr>
          <a:xfrm>
            <a:off x="2636392" y="1144010"/>
            <a:ext cx="3459608" cy="461665"/>
          </a:xfrm>
          <a:prstGeom prst="rect">
            <a:avLst/>
          </a:prstGeom>
          <a:noFill/>
        </p:spPr>
        <p:txBody>
          <a:bodyPr wrap="square" rtlCol="0">
            <a:spAutoFit/>
          </a:bodyPr>
          <a:lstStyle/>
          <a:p>
            <a:pPr defTabSz="914400">
              <a:defRPr/>
            </a:pPr>
            <a:r>
              <a:rPr lang="en-GB" sz="2400" dirty="0" err="1">
                <a:solidFill>
                  <a:schemeClr val="bg2">
                    <a:lumMod val="25000"/>
                  </a:schemeClr>
                </a:solidFill>
                <a:latin typeface="Century Gothic" panose="020B0502020202020204" pitchFamily="34" charset="0"/>
              </a:rPr>
              <a:t>Prononce</a:t>
            </a:r>
            <a:r>
              <a:rPr lang="en-GB" sz="2400" dirty="0">
                <a:solidFill>
                  <a:schemeClr val="bg2">
                    <a:lumMod val="25000"/>
                  </a:schemeClr>
                </a:solidFill>
                <a:latin typeface="Century Gothic" panose="020B0502020202020204" pitchFamily="34" charset="0"/>
              </a:rPr>
              <a:t> les mots.</a:t>
            </a:r>
          </a:p>
        </p:txBody>
      </p:sp>
      <p:pic>
        <p:nvPicPr>
          <p:cNvPr id="18" name="Picture 17">
            <a:extLst>
              <a:ext uri="{FF2B5EF4-FFF2-40B4-BE49-F238E27FC236}">
                <a16:creationId xmlns:a16="http://schemas.microsoft.com/office/drawing/2014/main" id="{AF61301E-5D4A-8D03-7041-9DD25E02DFAE}"/>
              </a:ext>
            </a:extLst>
          </p:cNvPr>
          <p:cNvPicPr>
            <a:picLocks noChangeAspect="1"/>
          </p:cNvPicPr>
          <p:nvPr/>
        </p:nvPicPr>
        <p:blipFill>
          <a:blip r:embed="rId7"/>
          <a:stretch>
            <a:fillRect/>
          </a:stretch>
        </p:blipFill>
        <p:spPr>
          <a:xfrm>
            <a:off x="52629" y="2132356"/>
            <a:ext cx="1915419" cy="2232359"/>
          </a:xfrm>
          <a:prstGeom prst="rect">
            <a:avLst/>
          </a:prstGeom>
        </p:spPr>
      </p:pic>
      <p:pic>
        <p:nvPicPr>
          <p:cNvPr id="24" name="Picture 23">
            <a:extLst>
              <a:ext uri="{FF2B5EF4-FFF2-40B4-BE49-F238E27FC236}">
                <a16:creationId xmlns:a16="http://schemas.microsoft.com/office/drawing/2014/main" id="{C4A1A2C4-14B9-C523-ECDE-CB62EC0BC568}"/>
              </a:ext>
            </a:extLst>
          </p:cNvPr>
          <p:cNvPicPr>
            <a:picLocks noChangeAspect="1"/>
          </p:cNvPicPr>
          <p:nvPr/>
        </p:nvPicPr>
        <p:blipFill>
          <a:blip r:embed="rId8"/>
          <a:stretch>
            <a:fillRect/>
          </a:stretch>
        </p:blipFill>
        <p:spPr>
          <a:xfrm>
            <a:off x="4310527" y="2092567"/>
            <a:ext cx="1668919" cy="2296803"/>
          </a:xfrm>
          <a:prstGeom prst="rect">
            <a:avLst/>
          </a:prstGeom>
        </p:spPr>
      </p:pic>
      <p:pic>
        <p:nvPicPr>
          <p:cNvPr id="25" name="Picture 24">
            <a:extLst>
              <a:ext uri="{FF2B5EF4-FFF2-40B4-BE49-F238E27FC236}">
                <a16:creationId xmlns:a16="http://schemas.microsoft.com/office/drawing/2014/main" id="{22FCCBBB-A63E-8ACD-AAB6-F108DF3D8754}"/>
              </a:ext>
            </a:extLst>
          </p:cNvPr>
          <p:cNvPicPr>
            <a:picLocks noChangeAspect="1"/>
          </p:cNvPicPr>
          <p:nvPr/>
        </p:nvPicPr>
        <p:blipFill>
          <a:blip r:embed="rId9"/>
          <a:stretch>
            <a:fillRect/>
          </a:stretch>
        </p:blipFill>
        <p:spPr>
          <a:xfrm>
            <a:off x="2103223" y="2126732"/>
            <a:ext cx="2072129" cy="2237984"/>
          </a:xfrm>
          <a:prstGeom prst="rect">
            <a:avLst/>
          </a:prstGeom>
        </p:spPr>
      </p:pic>
      <p:pic>
        <p:nvPicPr>
          <p:cNvPr id="26" name="Picture 25">
            <a:extLst>
              <a:ext uri="{FF2B5EF4-FFF2-40B4-BE49-F238E27FC236}">
                <a16:creationId xmlns:a16="http://schemas.microsoft.com/office/drawing/2014/main" id="{DE5569F8-7B84-7358-BCE2-821EB9669967}"/>
              </a:ext>
            </a:extLst>
          </p:cNvPr>
          <p:cNvPicPr>
            <a:picLocks noChangeAspect="1"/>
          </p:cNvPicPr>
          <p:nvPr/>
        </p:nvPicPr>
        <p:blipFill>
          <a:blip r:embed="rId10"/>
          <a:stretch>
            <a:fillRect/>
          </a:stretch>
        </p:blipFill>
        <p:spPr>
          <a:xfrm>
            <a:off x="6114621" y="2115594"/>
            <a:ext cx="1918272" cy="2237984"/>
          </a:xfrm>
          <a:prstGeom prst="rect">
            <a:avLst/>
          </a:prstGeom>
        </p:spPr>
      </p:pic>
      <p:pic>
        <p:nvPicPr>
          <p:cNvPr id="27" name="Picture 26">
            <a:extLst>
              <a:ext uri="{FF2B5EF4-FFF2-40B4-BE49-F238E27FC236}">
                <a16:creationId xmlns:a16="http://schemas.microsoft.com/office/drawing/2014/main" id="{CEA54D1A-FAC3-6165-9650-094B29B3336E}"/>
              </a:ext>
            </a:extLst>
          </p:cNvPr>
          <p:cNvPicPr>
            <a:picLocks noChangeAspect="1"/>
          </p:cNvPicPr>
          <p:nvPr/>
        </p:nvPicPr>
        <p:blipFill>
          <a:blip r:embed="rId11"/>
          <a:stretch>
            <a:fillRect/>
          </a:stretch>
        </p:blipFill>
        <p:spPr>
          <a:xfrm>
            <a:off x="8168068" y="2114656"/>
            <a:ext cx="1884216" cy="2274713"/>
          </a:xfrm>
          <a:prstGeom prst="rect">
            <a:avLst/>
          </a:prstGeom>
        </p:spPr>
      </p:pic>
      <p:pic>
        <p:nvPicPr>
          <p:cNvPr id="28" name="Picture 27">
            <a:extLst>
              <a:ext uri="{FF2B5EF4-FFF2-40B4-BE49-F238E27FC236}">
                <a16:creationId xmlns:a16="http://schemas.microsoft.com/office/drawing/2014/main" id="{A5F219A6-4DAF-3570-C8DB-F32F91E42940}"/>
              </a:ext>
            </a:extLst>
          </p:cNvPr>
          <p:cNvPicPr>
            <a:picLocks noChangeAspect="1"/>
          </p:cNvPicPr>
          <p:nvPr/>
        </p:nvPicPr>
        <p:blipFill>
          <a:blip r:embed="rId12"/>
          <a:stretch>
            <a:fillRect/>
          </a:stretch>
        </p:blipFill>
        <p:spPr>
          <a:xfrm>
            <a:off x="10187460" y="2055503"/>
            <a:ext cx="1962966" cy="2309212"/>
          </a:xfrm>
          <a:prstGeom prst="rect">
            <a:avLst/>
          </a:prstGeom>
        </p:spPr>
      </p:pic>
      <p:grpSp>
        <p:nvGrpSpPr>
          <p:cNvPr id="153" name="Group 152">
            <a:extLst>
              <a:ext uri="{FF2B5EF4-FFF2-40B4-BE49-F238E27FC236}">
                <a16:creationId xmlns:a16="http://schemas.microsoft.com/office/drawing/2014/main" id="{4EA10B71-DE1D-5C75-99B6-013552D44A94}"/>
              </a:ext>
            </a:extLst>
          </p:cNvPr>
          <p:cNvGrpSpPr/>
          <p:nvPr/>
        </p:nvGrpSpPr>
        <p:grpSpPr>
          <a:xfrm>
            <a:off x="173305" y="11256919"/>
            <a:ext cx="2268556" cy="862054"/>
            <a:chOff x="314909" y="12083263"/>
            <a:chExt cx="2268556" cy="862054"/>
          </a:xfrm>
        </p:grpSpPr>
        <p:sp>
          <p:nvSpPr>
            <p:cNvPr id="154" name="Title 1">
              <a:extLst>
                <a:ext uri="{FF2B5EF4-FFF2-40B4-BE49-F238E27FC236}">
                  <a16:creationId xmlns:a16="http://schemas.microsoft.com/office/drawing/2014/main" id="{F19306F7-B440-9814-63B0-49F7714A87D7}"/>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55" name="Picture 154" descr="A logo of a book&#10;&#10;Description automatically generated with low confidence">
              <a:extLst>
                <a:ext uri="{FF2B5EF4-FFF2-40B4-BE49-F238E27FC236}">
                  <a16:creationId xmlns:a16="http://schemas.microsoft.com/office/drawing/2014/main" id="{75738820-8250-A1CB-B755-DB8F872D84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156" name="TextBox 155">
            <a:extLst>
              <a:ext uri="{FF2B5EF4-FFF2-40B4-BE49-F238E27FC236}">
                <a16:creationId xmlns:a16="http://schemas.microsoft.com/office/drawing/2014/main" id="{EF028FF4-C779-3019-B94F-A4DF70957EC7}"/>
              </a:ext>
            </a:extLst>
          </p:cNvPr>
          <p:cNvSpPr txBox="1"/>
          <p:nvPr/>
        </p:nvSpPr>
        <p:spPr>
          <a:xfrm>
            <a:off x="2450582" y="11414320"/>
            <a:ext cx="5020926" cy="461665"/>
          </a:xfrm>
          <a:prstGeom prst="rect">
            <a:avLst/>
          </a:prstGeom>
          <a:noFill/>
        </p:spPr>
        <p:txBody>
          <a:bodyPr wrap="none" rtlCol="0">
            <a:spAutoFit/>
          </a:bodyPr>
          <a:lstStyle/>
          <a:p>
            <a:pPr lvl="0">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Qu’est-ce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que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c’est</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57" name="Table 156">
            <a:extLst>
              <a:ext uri="{FF2B5EF4-FFF2-40B4-BE49-F238E27FC236}">
                <a16:creationId xmlns:a16="http://schemas.microsoft.com/office/drawing/2014/main" id="{7B1437F1-3659-2637-BAF8-84DDE6884E47}"/>
              </a:ext>
            </a:extLst>
          </p:cNvPr>
          <p:cNvGraphicFramePr>
            <a:graphicFrameLocks noGrp="1"/>
          </p:cNvGraphicFramePr>
          <p:nvPr>
            <p:extLst>
              <p:ext uri="{D42A27DB-BD31-4B8C-83A1-F6EECF244321}">
                <p14:modId xmlns:p14="http://schemas.microsoft.com/office/powerpoint/2010/main" val="1998782486"/>
              </p:ext>
            </p:extLst>
          </p:nvPr>
        </p:nvGraphicFramePr>
        <p:xfrm>
          <a:off x="7471508" y="11301866"/>
          <a:ext cx="2261189" cy="4263630"/>
        </p:xfrm>
        <a:graphic>
          <a:graphicData uri="http://schemas.openxmlformats.org/drawingml/2006/table">
            <a:tbl>
              <a:tblPr firstRow="1" bandRow="1">
                <a:tableStyleId>{5940675A-B579-460E-94D1-54222C63F5DA}</a:tableStyleId>
              </a:tblPr>
              <a:tblGrid>
                <a:gridCol w="539306">
                  <a:extLst>
                    <a:ext uri="{9D8B030D-6E8A-4147-A177-3AD203B41FA5}">
                      <a16:colId xmlns:a16="http://schemas.microsoft.com/office/drawing/2014/main" val="1753027902"/>
                    </a:ext>
                  </a:extLst>
                </a:gridCol>
                <a:gridCol w="1721883">
                  <a:extLst>
                    <a:ext uri="{9D8B030D-6E8A-4147-A177-3AD203B41FA5}">
                      <a16:colId xmlns:a16="http://schemas.microsoft.com/office/drawing/2014/main" val="3951617124"/>
                    </a:ext>
                  </a:extLst>
                </a:gridCol>
              </a:tblGrid>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the pool</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976403214"/>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2</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036083873"/>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3</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073334720"/>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4</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598910767"/>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5</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136188154"/>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6</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65901183"/>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7</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434445882"/>
                  </a:ext>
                </a:extLst>
              </a:tr>
              <a:tr h="426363">
                <a:tc>
                  <a:txBody>
                    <a:bodyPr/>
                    <a:lstStyle/>
                    <a:p>
                      <a:pPr algn="ctr"/>
                      <a:r>
                        <a:rPr lang="en-GB" sz="2000" b="0" dirty="0">
                          <a:solidFill>
                            <a:schemeClr val="tx1">
                              <a:lumMod val="95000"/>
                              <a:lumOff val="5000"/>
                            </a:schemeClr>
                          </a:solidFill>
                          <a:latin typeface="Century Gothic" panose="020B0502020202020204" pitchFamily="34" charset="0"/>
                        </a:rPr>
                        <a:t>8</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23665413"/>
                  </a:ext>
                </a:extLst>
              </a:tr>
              <a:tr h="426363">
                <a:tc>
                  <a:txBody>
                    <a:bodyPr/>
                    <a:lstStyle/>
                    <a:p>
                      <a:pPr algn="ctr"/>
                      <a:r>
                        <a:rPr lang="en-GB" sz="2000" b="0" dirty="0">
                          <a:solidFill>
                            <a:schemeClr val="tx1">
                              <a:lumMod val="95000"/>
                              <a:lumOff val="5000"/>
                            </a:schemeClr>
                          </a:solidFill>
                          <a:latin typeface="Century Gothic" panose="020B0502020202020204" pitchFamily="34" charset="0"/>
                        </a:rPr>
                        <a:t>9</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05748254"/>
                  </a:ext>
                </a:extLst>
              </a:tr>
              <a:tr h="426363">
                <a:tc>
                  <a:txBody>
                    <a:bodyPr/>
                    <a:lstStyle/>
                    <a:p>
                      <a:pPr algn="ctr"/>
                      <a:r>
                        <a:rPr lang="en-GB" sz="2000" b="0" dirty="0">
                          <a:solidFill>
                            <a:schemeClr val="tx1">
                              <a:lumMod val="95000"/>
                              <a:lumOff val="5000"/>
                            </a:schemeClr>
                          </a:solidFill>
                          <a:latin typeface="Century Gothic" panose="020B0502020202020204" pitchFamily="34" charset="0"/>
                        </a:rPr>
                        <a:t>10</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599108224"/>
                  </a:ext>
                </a:extLst>
              </a:tr>
            </a:tbl>
          </a:graphicData>
        </a:graphic>
      </p:graphicFrame>
      <p:graphicFrame>
        <p:nvGraphicFramePr>
          <p:cNvPr id="158" name="Table 157">
            <a:extLst>
              <a:ext uri="{FF2B5EF4-FFF2-40B4-BE49-F238E27FC236}">
                <a16:creationId xmlns:a16="http://schemas.microsoft.com/office/drawing/2014/main" id="{E77FA1E7-75F7-5182-CDC9-AB753203AC93}"/>
              </a:ext>
            </a:extLst>
          </p:cNvPr>
          <p:cNvGraphicFramePr>
            <a:graphicFrameLocks noGrp="1"/>
          </p:cNvGraphicFramePr>
          <p:nvPr>
            <p:extLst>
              <p:ext uri="{D42A27DB-BD31-4B8C-83A1-F6EECF244321}">
                <p14:modId xmlns:p14="http://schemas.microsoft.com/office/powerpoint/2010/main" val="790308821"/>
              </p:ext>
            </p:extLst>
          </p:nvPr>
        </p:nvGraphicFramePr>
        <p:xfrm>
          <a:off x="9814931" y="11299712"/>
          <a:ext cx="2261189" cy="4263630"/>
        </p:xfrm>
        <a:graphic>
          <a:graphicData uri="http://schemas.openxmlformats.org/drawingml/2006/table">
            <a:tbl>
              <a:tblPr firstRow="1" bandRow="1">
                <a:tableStyleId>{5940675A-B579-460E-94D1-54222C63F5DA}</a:tableStyleId>
              </a:tblPr>
              <a:tblGrid>
                <a:gridCol w="539306">
                  <a:extLst>
                    <a:ext uri="{9D8B030D-6E8A-4147-A177-3AD203B41FA5}">
                      <a16:colId xmlns:a16="http://schemas.microsoft.com/office/drawing/2014/main" val="1753027902"/>
                    </a:ext>
                  </a:extLst>
                </a:gridCol>
                <a:gridCol w="1721883">
                  <a:extLst>
                    <a:ext uri="{9D8B030D-6E8A-4147-A177-3AD203B41FA5}">
                      <a16:colId xmlns:a16="http://schemas.microsoft.com/office/drawing/2014/main" val="3951617124"/>
                    </a:ext>
                  </a:extLst>
                </a:gridCol>
              </a:tblGrid>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11</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976403214"/>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12</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036083873"/>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13</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073334720"/>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14</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598910767"/>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15</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136188154"/>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16</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65901183"/>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lumMod val="95000"/>
                              <a:lumOff val="5000"/>
                            </a:schemeClr>
                          </a:solidFill>
                          <a:latin typeface="Century Gothic" panose="020B0502020202020204" pitchFamily="34" charset="0"/>
                        </a:rPr>
                        <a:t>17</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434445882"/>
                  </a:ext>
                </a:extLst>
              </a:tr>
              <a:tr h="426363">
                <a:tc>
                  <a:txBody>
                    <a:bodyPr/>
                    <a:lstStyle/>
                    <a:p>
                      <a:pPr algn="ctr"/>
                      <a:r>
                        <a:rPr lang="en-GB" sz="2000" b="0" dirty="0">
                          <a:solidFill>
                            <a:schemeClr val="tx1">
                              <a:lumMod val="95000"/>
                              <a:lumOff val="5000"/>
                            </a:schemeClr>
                          </a:solidFill>
                          <a:latin typeface="Century Gothic" panose="020B0502020202020204" pitchFamily="34" charset="0"/>
                        </a:rPr>
                        <a:t>18</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23665413"/>
                  </a:ext>
                </a:extLst>
              </a:tr>
              <a:tr h="426363">
                <a:tc>
                  <a:txBody>
                    <a:bodyPr/>
                    <a:lstStyle/>
                    <a:p>
                      <a:pPr algn="ctr"/>
                      <a:r>
                        <a:rPr lang="en-GB" sz="2000" b="0" dirty="0">
                          <a:solidFill>
                            <a:schemeClr val="tx1">
                              <a:lumMod val="95000"/>
                              <a:lumOff val="5000"/>
                            </a:schemeClr>
                          </a:solidFill>
                          <a:latin typeface="Century Gothic" panose="020B0502020202020204" pitchFamily="34" charset="0"/>
                        </a:rPr>
                        <a:t>19</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05748254"/>
                  </a:ext>
                </a:extLst>
              </a:tr>
              <a:tr h="426363">
                <a:tc>
                  <a:txBody>
                    <a:bodyPr/>
                    <a:lstStyle/>
                    <a:p>
                      <a:pPr algn="ctr"/>
                      <a:r>
                        <a:rPr lang="en-GB" sz="2000" b="0" dirty="0">
                          <a:solidFill>
                            <a:schemeClr val="tx1">
                              <a:lumMod val="95000"/>
                              <a:lumOff val="5000"/>
                            </a:schemeClr>
                          </a:solidFill>
                          <a:latin typeface="Century Gothic" panose="020B0502020202020204" pitchFamily="34" charset="0"/>
                        </a:rPr>
                        <a:t>20</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endParaRPr lang="en-GB" sz="2000" b="0" dirty="0">
                        <a:solidFill>
                          <a:schemeClr val="tx1">
                            <a:lumMod val="95000"/>
                            <a:lumOff val="5000"/>
                          </a:schemeClr>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599108224"/>
                  </a:ext>
                </a:extLst>
              </a:tr>
            </a:tbl>
          </a:graphicData>
        </a:graphic>
      </p:graphicFrame>
      <p:pic>
        <p:nvPicPr>
          <p:cNvPr id="159" name="Picture 158">
            <a:extLst>
              <a:ext uri="{FF2B5EF4-FFF2-40B4-BE49-F238E27FC236}">
                <a16:creationId xmlns:a16="http://schemas.microsoft.com/office/drawing/2014/main" id="{26A97CB8-182F-CFB6-E1E4-337C0EB62A38}"/>
              </a:ext>
            </a:extLst>
          </p:cNvPr>
          <p:cNvPicPr>
            <a:picLocks noChangeAspect="1"/>
          </p:cNvPicPr>
          <p:nvPr/>
        </p:nvPicPr>
        <p:blipFill>
          <a:blip r:embed="rId14"/>
          <a:stretch>
            <a:fillRect/>
          </a:stretch>
        </p:blipFill>
        <p:spPr>
          <a:xfrm>
            <a:off x="173305" y="12102100"/>
            <a:ext cx="7059383" cy="3237280"/>
          </a:xfrm>
          <a:prstGeom prst="rect">
            <a:avLst/>
          </a:prstGeom>
        </p:spPr>
      </p:pic>
      <p:pic>
        <p:nvPicPr>
          <p:cNvPr id="160" name="Picture 159">
            <a:extLst>
              <a:ext uri="{FF2B5EF4-FFF2-40B4-BE49-F238E27FC236}">
                <a16:creationId xmlns:a16="http://schemas.microsoft.com/office/drawing/2014/main" id="{5B2766AC-0FF1-F512-0C1D-4F7FD7C74C56}"/>
              </a:ext>
            </a:extLst>
          </p:cNvPr>
          <p:cNvPicPr>
            <a:picLocks noChangeAspect="1"/>
          </p:cNvPicPr>
          <p:nvPr/>
        </p:nvPicPr>
        <p:blipFill>
          <a:blip r:embed="rId15"/>
          <a:stretch>
            <a:fillRect/>
          </a:stretch>
        </p:blipFill>
        <p:spPr>
          <a:xfrm>
            <a:off x="97777" y="4315591"/>
            <a:ext cx="1825121" cy="2147823"/>
          </a:xfrm>
          <a:prstGeom prst="rect">
            <a:avLst/>
          </a:prstGeom>
        </p:spPr>
      </p:pic>
      <p:pic>
        <p:nvPicPr>
          <p:cNvPr id="161" name="Picture 160">
            <a:extLst>
              <a:ext uri="{FF2B5EF4-FFF2-40B4-BE49-F238E27FC236}">
                <a16:creationId xmlns:a16="http://schemas.microsoft.com/office/drawing/2014/main" id="{BB660866-EC28-C6CF-F2B2-120BFBE35824}"/>
              </a:ext>
            </a:extLst>
          </p:cNvPr>
          <p:cNvPicPr>
            <a:picLocks noChangeAspect="1"/>
          </p:cNvPicPr>
          <p:nvPr/>
        </p:nvPicPr>
        <p:blipFill>
          <a:blip r:embed="rId16"/>
          <a:stretch>
            <a:fillRect/>
          </a:stretch>
        </p:blipFill>
        <p:spPr>
          <a:xfrm>
            <a:off x="2118773" y="4347605"/>
            <a:ext cx="1818403" cy="2195261"/>
          </a:xfrm>
          <a:prstGeom prst="rect">
            <a:avLst/>
          </a:prstGeom>
        </p:spPr>
      </p:pic>
      <p:pic>
        <p:nvPicPr>
          <p:cNvPr id="162" name="Picture 161">
            <a:extLst>
              <a:ext uri="{FF2B5EF4-FFF2-40B4-BE49-F238E27FC236}">
                <a16:creationId xmlns:a16="http://schemas.microsoft.com/office/drawing/2014/main" id="{5472E463-C3BB-CAD5-FE38-A2C9AEDD074B}"/>
              </a:ext>
            </a:extLst>
          </p:cNvPr>
          <p:cNvPicPr>
            <a:picLocks noChangeAspect="1"/>
          </p:cNvPicPr>
          <p:nvPr/>
        </p:nvPicPr>
        <p:blipFill>
          <a:blip r:embed="rId17"/>
          <a:stretch>
            <a:fillRect/>
          </a:stretch>
        </p:blipFill>
        <p:spPr>
          <a:xfrm>
            <a:off x="4230986" y="4241859"/>
            <a:ext cx="1777488" cy="2334158"/>
          </a:xfrm>
          <a:prstGeom prst="rect">
            <a:avLst/>
          </a:prstGeom>
        </p:spPr>
      </p:pic>
      <p:pic>
        <p:nvPicPr>
          <p:cNvPr id="163" name="Picture 162">
            <a:extLst>
              <a:ext uri="{FF2B5EF4-FFF2-40B4-BE49-F238E27FC236}">
                <a16:creationId xmlns:a16="http://schemas.microsoft.com/office/drawing/2014/main" id="{5B597B52-14FE-65BC-16EE-822B38DA6454}"/>
              </a:ext>
            </a:extLst>
          </p:cNvPr>
          <p:cNvPicPr>
            <a:picLocks noChangeAspect="1"/>
          </p:cNvPicPr>
          <p:nvPr/>
        </p:nvPicPr>
        <p:blipFill>
          <a:blip r:embed="rId18"/>
          <a:stretch>
            <a:fillRect/>
          </a:stretch>
        </p:blipFill>
        <p:spPr>
          <a:xfrm>
            <a:off x="6139505" y="4311585"/>
            <a:ext cx="1832019" cy="2163906"/>
          </a:xfrm>
          <a:prstGeom prst="rect">
            <a:avLst/>
          </a:prstGeom>
        </p:spPr>
      </p:pic>
      <p:pic>
        <p:nvPicPr>
          <p:cNvPr id="164" name="Picture 163">
            <a:extLst>
              <a:ext uri="{FF2B5EF4-FFF2-40B4-BE49-F238E27FC236}">
                <a16:creationId xmlns:a16="http://schemas.microsoft.com/office/drawing/2014/main" id="{E650643E-DBE3-20BD-CDBF-CBF32A2423A8}"/>
              </a:ext>
            </a:extLst>
          </p:cNvPr>
          <p:cNvPicPr>
            <a:picLocks noChangeAspect="1"/>
          </p:cNvPicPr>
          <p:nvPr/>
        </p:nvPicPr>
        <p:blipFill>
          <a:blip r:embed="rId19"/>
          <a:stretch>
            <a:fillRect/>
          </a:stretch>
        </p:blipFill>
        <p:spPr>
          <a:xfrm>
            <a:off x="8146719" y="4265505"/>
            <a:ext cx="1916426" cy="2274714"/>
          </a:xfrm>
          <a:prstGeom prst="rect">
            <a:avLst/>
          </a:prstGeom>
        </p:spPr>
      </p:pic>
      <p:pic>
        <p:nvPicPr>
          <p:cNvPr id="169" name="Picture 168">
            <a:extLst>
              <a:ext uri="{FF2B5EF4-FFF2-40B4-BE49-F238E27FC236}">
                <a16:creationId xmlns:a16="http://schemas.microsoft.com/office/drawing/2014/main" id="{CC21A5CD-27C5-4281-5B27-80C26E7DF3A9}"/>
              </a:ext>
            </a:extLst>
          </p:cNvPr>
          <p:cNvPicPr>
            <a:picLocks noChangeAspect="1"/>
          </p:cNvPicPr>
          <p:nvPr/>
        </p:nvPicPr>
        <p:blipFill>
          <a:blip r:embed="rId20"/>
          <a:stretch>
            <a:fillRect/>
          </a:stretch>
        </p:blipFill>
        <p:spPr>
          <a:xfrm>
            <a:off x="10221515" y="4214592"/>
            <a:ext cx="1912559" cy="2361425"/>
          </a:xfrm>
          <a:prstGeom prst="rect">
            <a:avLst/>
          </a:prstGeom>
        </p:spPr>
      </p:pic>
      <p:pic>
        <p:nvPicPr>
          <p:cNvPr id="170" name="Picture 169">
            <a:extLst>
              <a:ext uri="{FF2B5EF4-FFF2-40B4-BE49-F238E27FC236}">
                <a16:creationId xmlns:a16="http://schemas.microsoft.com/office/drawing/2014/main" id="{EEC393FF-38BB-75F1-7771-BE1E5A9F5D64}"/>
              </a:ext>
            </a:extLst>
          </p:cNvPr>
          <p:cNvPicPr>
            <a:picLocks noChangeAspect="1"/>
          </p:cNvPicPr>
          <p:nvPr/>
        </p:nvPicPr>
        <p:blipFill>
          <a:blip r:embed="rId21"/>
          <a:stretch>
            <a:fillRect/>
          </a:stretch>
        </p:blipFill>
        <p:spPr>
          <a:xfrm>
            <a:off x="85750" y="6475491"/>
            <a:ext cx="1793663" cy="2118602"/>
          </a:xfrm>
          <a:prstGeom prst="rect">
            <a:avLst/>
          </a:prstGeom>
        </p:spPr>
      </p:pic>
      <p:pic>
        <p:nvPicPr>
          <p:cNvPr id="171" name="Picture 170">
            <a:extLst>
              <a:ext uri="{FF2B5EF4-FFF2-40B4-BE49-F238E27FC236}">
                <a16:creationId xmlns:a16="http://schemas.microsoft.com/office/drawing/2014/main" id="{BA7114C2-8574-1845-19A4-27EE5AF9FE11}"/>
              </a:ext>
            </a:extLst>
          </p:cNvPr>
          <p:cNvPicPr>
            <a:picLocks noChangeAspect="1"/>
          </p:cNvPicPr>
          <p:nvPr/>
        </p:nvPicPr>
        <p:blipFill>
          <a:blip r:embed="rId22"/>
          <a:stretch>
            <a:fillRect/>
          </a:stretch>
        </p:blipFill>
        <p:spPr>
          <a:xfrm>
            <a:off x="2137117" y="6509718"/>
            <a:ext cx="1817000" cy="2156700"/>
          </a:xfrm>
          <a:prstGeom prst="rect">
            <a:avLst/>
          </a:prstGeom>
        </p:spPr>
      </p:pic>
      <p:pic>
        <p:nvPicPr>
          <p:cNvPr id="172" name="Picture 171">
            <a:extLst>
              <a:ext uri="{FF2B5EF4-FFF2-40B4-BE49-F238E27FC236}">
                <a16:creationId xmlns:a16="http://schemas.microsoft.com/office/drawing/2014/main" id="{7524084B-977B-506B-0304-8F9E69BBD355}"/>
              </a:ext>
            </a:extLst>
          </p:cNvPr>
          <p:cNvPicPr>
            <a:picLocks noChangeAspect="1"/>
          </p:cNvPicPr>
          <p:nvPr/>
        </p:nvPicPr>
        <p:blipFill>
          <a:blip r:embed="rId23"/>
          <a:stretch>
            <a:fillRect/>
          </a:stretch>
        </p:blipFill>
        <p:spPr>
          <a:xfrm>
            <a:off x="4267135" y="6450108"/>
            <a:ext cx="1813289" cy="2288905"/>
          </a:xfrm>
          <a:prstGeom prst="rect">
            <a:avLst/>
          </a:prstGeom>
        </p:spPr>
      </p:pic>
      <p:pic>
        <p:nvPicPr>
          <p:cNvPr id="173" name="Picture 172">
            <a:extLst>
              <a:ext uri="{FF2B5EF4-FFF2-40B4-BE49-F238E27FC236}">
                <a16:creationId xmlns:a16="http://schemas.microsoft.com/office/drawing/2014/main" id="{3FB2E772-C2C5-962B-222B-57A2A1264273}"/>
              </a:ext>
            </a:extLst>
          </p:cNvPr>
          <p:cNvPicPr>
            <a:picLocks noChangeAspect="1"/>
          </p:cNvPicPr>
          <p:nvPr/>
        </p:nvPicPr>
        <p:blipFill>
          <a:blip r:embed="rId24"/>
          <a:stretch>
            <a:fillRect/>
          </a:stretch>
        </p:blipFill>
        <p:spPr>
          <a:xfrm>
            <a:off x="6091743" y="6409844"/>
            <a:ext cx="1925831" cy="2274713"/>
          </a:xfrm>
          <a:prstGeom prst="rect">
            <a:avLst/>
          </a:prstGeom>
        </p:spPr>
      </p:pic>
      <p:pic>
        <p:nvPicPr>
          <p:cNvPr id="174" name="Picture 173">
            <a:extLst>
              <a:ext uri="{FF2B5EF4-FFF2-40B4-BE49-F238E27FC236}">
                <a16:creationId xmlns:a16="http://schemas.microsoft.com/office/drawing/2014/main" id="{01A58FA0-8BB5-316C-8BC4-355BF2278755}"/>
              </a:ext>
            </a:extLst>
          </p:cNvPr>
          <p:cNvPicPr>
            <a:picLocks noChangeAspect="1"/>
          </p:cNvPicPr>
          <p:nvPr/>
        </p:nvPicPr>
        <p:blipFill>
          <a:blip r:embed="rId25"/>
          <a:stretch>
            <a:fillRect/>
          </a:stretch>
        </p:blipFill>
        <p:spPr>
          <a:xfrm>
            <a:off x="8225660" y="6500049"/>
            <a:ext cx="1821457" cy="2161991"/>
          </a:xfrm>
          <a:prstGeom prst="rect">
            <a:avLst/>
          </a:prstGeom>
        </p:spPr>
      </p:pic>
      <p:pic>
        <p:nvPicPr>
          <p:cNvPr id="175" name="Picture 174">
            <a:extLst>
              <a:ext uri="{FF2B5EF4-FFF2-40B4-BE49-F238E27FC236}">
                <a16:creationId xmlns:a16="http://schemas.microsoft.com/office/drawing/2014/main" id="{5ADB2CC6-8F19-6F06-91D4-1909BF41734B}"/>
              </a:ext>
            </a:extLst>
          </p:cNvPr>
          <p:cNvPicPr>
            <a:picLocks noChangeAspect="1"/>
          </p:cNvPicPr>
          <p:nvPr/>
        </p:nvPicPr>
        <p:blipFill>
          <a:blip r:embed="rId26"/>
          <a:stretch>
            <a:fillRect/>
          </a:stretch>
        </p:blipFill>
        <p:spPr>
          <a:xfrm>
            <a:off x="10282702" y="6438338"/>
            <a:ext cx="1793418" cy="2267202"/>
          </a:xfrm>
          <a:prstGeom prst="rect">
            <a:avLst/>
          </a:prstGeom>
        </p:spPr>
      </p:pic>
      <p:pic>
        <p:nvPicPr>
          <p:cNvPr id="176" name="Picture 175">
            <a:extLst>
              <a:ext uri="{FF2B5EF4-FFF2-40B4-BE49-F238E27FC236}">
                <a16:creationId xmlns:a16="http://schemas.microsoft.com/office/drawing/2014/main" id="{E41B448B-A81B-93D0-F35B-B90363F8CE7A}"/>
              </a:ext>
            </a:extLst>
          </p:cNvPr>
          <p:cNvPicPr>
            <a:picLocks noChangeAspect="1"/>
          </p:cNvPicPr>
          <p:nvPr/>
        </p:nvPicPr>
        <p:blipFill>
          <a:blip r:embed="rId27"/>
          <a:stretch>
            <a:fillRect/>
          </a:stretch>
        </p:blipFill>
        <p:spPr>
          <a:xfrm>
            <a:off x="54236" y="8576596"/>
            <a:ext cx="1878079" cy="2174197"/>
          </a:xfrm>
          <a:prstGeom prst="rect">
            <a:avLst/>
          </a:prstGeom>
        </p:spPr>
      </p:pic>
      <p:pic>
        <p:nvPicPr>
          <p:cNvPr id="177" name="Picture 176">
            <a:extLst>
              <a:ext uri="{FF2B5EF4-FFF2-40B4-BE49-F238E27FC236}">
                <a16:creationId xmlns:a16="http://schemas.microsoft.com/office/drawing/2014/main" id="{474A2033-ED9C-3A43-CB7E-F0CBF2B227B3}"/>
              </a:ext>
            </a:extLst>
          </p:cNvPr>
          <p:cNvPicPr>
            <a:picLocks noChangeAspect="1"/>
          </p:cNvPicPr>
          <p:nvPr/>
        </p:nvPicPr>
        <p:blipFill>
          <a:blip r:embed="rId28"/>
          <a:stretch>
            <a:fillRect/>
          </a:stretch>
        </p:blipFill>
        <p:spPr>
          <a:xfrm>
            <a:off x="2122199" y="8594093"/>
            <a:ext cx="1817000" cy="2156700"/>
          </a:xfrm>
          <a:prstGeom prst="rect">
            <a:avLst/>
          </a:prstGeom>
        </p:spPr>
      </p:pic>
      <p:pic>
        <p:nvPicPr>
          <p:cNvPr id="179" name="Picture 178">
            <a:extLst>
              <a:ext uri="{FF2B5EF4-FFF2-40B4-BE49-F238E27FC236}">
                <a16:creationId xmlns:a16="http://schemas.microsoft.com/office/drawing/2014/main" id="{528E3843-20CE-862C-1335-1E1C48C6C3E4}"/>
              </a:ext>
            </a:extLst>
          </p:cNvPr>
          <p:cNvPicPr>
            <a:picLocks noChangeAspect="1"/>
          </p:cNvPicPr>
          <p:nvPr/>
        </p:nvPicPr>
        <p:blipFill>
          <a:blip r:embed="rId29"/>
          <a:stretch>
            <a:fillRect/>
          </a:stretch>
        </p:blipFill>
        <p:spPr>
          <a:xfrm>
            <a:off x="4237279" y="8613104"/>
            <a:ext cx="1800224" cy="2197103"/>
          </a:xfrm>
          <a:prstGeom prst="rect">
            <a:avLst/>
          </a:prstGeom>
        </p:spPr>
      </p:pic>
      <p:pic>
        <p:nvPicPr>
          <p:cNvPr id="180" name="Picture 179">
            <a:extLst>
              <a:ext uri="{FF2B5EF4-FFF2-40B4-BE49-F238E27FC236}">
                <a16:creationId xmlns:a16="http://schemas.microsoft.com/office/drawing/2014/main" id="{A410B995-A812-1FBD-1384-A79320E52CB1}"/>
              </a:ext>
            </a:extLst>
          </p:cNvPr>
          <p:cNvPicPr>
            <a:picLocks noChangeAspect="1"/>
          </p:cNvPicPr>
          <p:nvPr/>
        </p:nvPicPr>
        <p:blipFill>
          <a:blip r:embed="rId30"/>
          <a:stretch>
            <a:fillRect/>
          </a:stretch>
        </p:blipFill>
        <p:spPr>
          <a:xfrm>
            <a:off x="6066532" y="8639448"/>
            <a:ext cx="1920916" cy="2208105"/>
          </a:xfrm>
          <a:prstGeom prst="rect">
            <a:avLst/>
          </a:prstGeom>
        </p:spPr>
      </p:pic>
      <p:pic>
        <p:nvPicPr>
          <p:cNvPr id="181" name="Picture 180">
            <a:extLst>
              <a:ext uri="{FF2B5EF4-FFF2-40B4-BE49-F238E27FC236}">
                <a16:creationId xmlns:a16="http://schemas.microsoft.com/office/drawing/2014/main" id="{A315AFEC-3954-E5F5-93B9-F2B1F24CD342}"/>
              </a:ext>
            </a:extLst>
          </p:cNvPr>
          <p:cNvPicPr>
            <a:picLocks noChangeAspect="1"/>
          </p:cNvPicPr>
          <p:nvPr/>
        </p:nvPicPr>
        <p:blipFill>
          <a:blip r:embed="rId31"/>
          <a:stretch>
            <a:fillRect/>
          </a:stretch>
        </p:blipFill>
        <p:spPr>
          <a:xfrm>
            <a:off x="8201943" y="8639448"/>
            <a:ext cx="1864862" cy="2208105"/>
          </a:xfrm>
          <a:prstGeom prst="rect">
            <a:avLst/>
          </a:prstGeom>
        </p:spPr>
      </p:pic>
      <p:pic>
        <p:nvPicPr>
          <p:cNvPr id="182" name="Picture 181">
            <a:extLst>
              <a:ext uri="{FF2B5EF4-FFF2-40B4-BE49-F238E27FC236}">
                <a16:creationId xmlns:a16="http://schemas.microsoft.com/office/drawing/2014/main" id="{5DCA4370-F90F-9FF4-F18F-A667A857E2B6}"/>
              </a:ext>
            </a:extLst>
          </p:cNvPr>
          <p:cNvPicPr>
            <a:picLocks noChangeAspect="1"/>
          </p:cNvPicPr>
          <p:nvPr/>
        </p:nvPicPr>
        <p:blipFill>
          <a:blip r:embed="rId32"/>
          <a:stretch>
            <a:fillRect/>
          </a:stretch>
        </p:blipFill>
        <p:spPr>
          <a:xfrm>
            <a:off x="10281300" y="8576596"/>
            <a:ext cx="1794820" cy="2317961"/>
          </a:xfrm>
          <a:prstGeom prst="rect">
            <a:avLst/>
          </a:prstGeom>
        </p:spPr>
      </p:pic>
    </p:spTree>
    <p:extLst>
      <p:ext uri="{BB962C8B-B14F-4D97-AF65-F5344CB8AC3E}">
        <p14:creationId xmlns:p14="http://schemas.microsoft.com/office/powerpoint/2010/main" val="2933466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Rounded Corners 67">
            <a:extLst>
              <a:ext uri="{FF2B5EF4-FFF2-40B4-BE49-F238E27FC236}">
                <a16:creationId xmlns:a16="http://schemas.microsoft.com/office/drawing/2014/main" id="{966448DC-93F9-D0E0-C297-A919031A4529}"/>
              </a:ext>
            </a:extLst>
          </p:cNvPr>
          <p:cNvSpPr/>
          <p:nvPr/>
        </p:nvSpPr>
        <p:spPr>
          <a:xfrm>
            <a:off x="234036" y="7958489"/>
            <a:ext cx="11723927" cy="1450221"/>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itle 1">
            <a:extLst>
              <a:ext uri="{FF2B5EF4-FFF2-40B4-BE49-F238E27FC236}">
                <a16:creationId xmlns:a16="http://schemas.microsoft.com/office/drawing/2014/main" id="{E45B4D2A-516A-0507-3746-DDF37D71162E}"/>
              </a:ext>
            </a:extLst>
          </p:cNvPr>
          <p:cNvSpPr txBox="1">
            <a:spLocks/>
          </p:cNvSpPr>
          <p:nvPr/>
        </p:nvSpPr>
        <p:spPr>
          <a:xfrm>
            <a:off x="9810129" y="8160527"/>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pic>
        <p:nvPicPr>
          <p:cNvPr id="70" name="Google Shape;170;p8" descr="Jigsaw, Puzzle, Piece, Game, Concept, Solution">
            <a:extLst>
              <a:ext uri="{FF2B5EF4-FFF2-40B4-BE49-F238E27FC236}">
                <a16:creationId xmlns:a16="http://schemas.microsoft.com/office/drawing/2014/main" id="{42E33052-7374-6F9B-39D8-D43DF880A247}"/>
              </a:ext>
            </a:extLst>
          </p:cNvPr>
          <p:cNvPicPr preferRelativeResize="0"/>
          <p:nvPr/>
        </p:nvPicPr>
        <p:blipFill rotWithShape="1">
          <a:blip r:embed="rId3">
            <a:alphaModFix/>
          </a:blip>
          <a:srcRect/>
          <a:stretch/>
        </p:blipFill>
        <p:spPr>
          <a:xfrm>
            <a:off x="9527792" y="8001592"/>
            <a:ext cx="564673" cy="593358"/>
          </a:xfrm>
          <a:prstGeom prst="rect">
            <a:avLst/>
          </a:prstGeom>
          <a:noFill/>
          <a:ln>
            <a:noFill/>
          </a:ln>
        </p:spPr>
      </p:pic>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5873198"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589747" y="340115"/>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9</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193233" y="15591921"/>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07859"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42</a:t>
              </a:r>
            </a:p>
          </p:txBody>
        </p:sp>
      </p:grpSp>
      <p:graphicFrame>
        <p:nvGraphicFramePr>
          <p:cNvPr id="3" name="Table 7">
            <a:extLst>
              <a:ext uri="{FF2B5EF4-FFF2-40B4-BE49-F238E27FC236}">
                <a16:creationId xmlns:a16="http://schemas.microsoft.com/office/drawing/2014/main" id="{C5BD3878-C56D-B09F-56D6-4BA16269907F}"/>
              </a:ext>
            </a:extLst>
          </p:cNvPr>
          <p:cNvGraphicFramePr>
            <a:graphicFrameLocks noGrp="1"/>
          </p:cNvGraphicFramePr>
          <p:nvPr>
            <p:extLst>
              <p:ext uri="{D42A27DB-BD31-4B8C-83A1-F6EECF244321}">
                <p14:modId xmlns:p14="http://schemas.microsoft.com/office/powerpoint/2010/main" val="3368037750"/>
              </p:ext>
            </p:extLst>
          </p:nvPr>
        </p:nvGraphicFramePr>
        <p:xfrm>
          <a:off x="349772" y="10591868"/>
          <a:ext cx="4284573" cy="5190218"/>
        </p:xfrm>
        <a:graphic>
          <a:graphicData uri="http://schemas.openxmlformats.org/drawingml/2006/table">
            <a:tbl>
              <a:tblPr firstRow="1" bandRow="1"/>
              <a:tblGrid>
                <a:gridCol w="4284573">
                  <a:extLst>
                    <a:ext uri="{9D8B030D-6E8A-4147-A177-3AD203B41FA5}">
                      <a16:colId xmlns:a16="http://schemas.microsoft.com/office/drawing/2014/main" val="3001603862"/>
                    </a:ext>
                  </a:extLst>
                </a:gridCol>
              </a:tblGrid>
              <a:tr h="34858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5001048"/>
                  </a:ext>
                </a:extLst>
              </a:tr>
              <a:tr h="34858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dirty="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1577387"/>
                  </a:ext>
                </a:extLst>
              </a:tr>
              <a:tr h="34858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2257531"/>
                  </a:ext>
                </a:extLst>
              </a:tr>
              <a:tr h="34858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37489"/>
                  </a:ext>
                </a:extLst>
              </a:tr>
              <a:tr h="435338">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dirty="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5985951"/>
                  </a:ext>
                </a:extLst>
              </a:tr>
              <a:tr h="34858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dirty="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1995396"/>
                  </a:ext>
                </a:extLst>
              </a:tr>
              <a:tr h="34858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dirty="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3514017"/>
                  </a:ext>
                </a:extLst>
              </a:tr>
              <a:tr h="34858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dirty="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5352175"/>
                  </a:ext>
                </a:extLst>
              </a:tr>
              <a:tr h="34858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dirty="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606166"/>
                  </a:ext>
                </a:extLst>
              </a:tr>
              <a:tr h="34858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dirty="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0037542"/>
                  </a:ext>
                </a:extLst>
              </a:tr>
              <a:tr h="34858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dirty="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2929010"/>
                  </a:ext>
                </a:extLst>
              </a:tr>
              <a:tr h="34858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dirty="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0816151"/>
                  </a:ext>
                </a:extLst>
              </a:tr>
              <a:tr h="348585">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000" dirty="0"/>
                    </a:p>
                  </a:txBody>
                  <a:tcPr>
                    <a:lnL w="6350" cap="flat" cmpd="sng" algn="ctr">
                      <a:solidFill>
                        <a:sysClr val="windowText" lastClr="000000"/>
                      </a:solidFill>
                      <a:prstDash val="sysDashDotDot"/>
                      <a:round/>
                      <a:headEnd type="none" w="med" len="med"/>
                      <a:tailEnd type="none" w="med" len="med"/>
                    </a:lnL>
                    <a:lnR w="6350" cap="flat" cmpd="sng" algn="ctr">
                      <a:solidFill>
                        <a:sysClr val="windowText" lastClr="000000"/>
                      </a:solidFill>
                      <a:prstDash val="sysDashDotDot"/>
                      <a:round/>
                      <a:headEnd type="none" w="med" len="med"/>
                      <a:tailEnd type="none" w="med" len="med"/>
                    </a:lnR>
                    <a:lnT w="6350" cap="flat" cmpd="sng" algn="ctr">
                      <a:solidFill>
                        <a:sysClr val="windowText" lastClr="000000"/>
                      </a:solidFill>
                      <a:prstDash val="sysDashDotDot"/>
                      <a:round/>
                      <a:headEnd type="none" w="med" len="med"/>
                      <a:tailEnd type="none" w="med" len="med"/>
                    </a:lnT>
                    <a:lnB w="6350" cap="flat" cmpd="sng" algn="ctr">
                      <a:solidFill>
                        <a:sysClr val="windowText" lastClr="00000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8931950"/>
                  </a:ext>
                </a:extLst>
              </a:tr>
            </a:tbl>
          </a:graphicData>
        </a:graphic>
      </p:graphicFrame>
      <p:sp>
        <p:nvSpPr>
          <p:cNvPr id="5" name="TextBox 4">
            <a:extLst>
              <a:ext uri="{FF2B5EF4-FFF2-40B4-BE49-F238E27FC236}">
                <a16:creationId xmlns:a16="http://schemas.microsoft.com/office/drawing/2014/main" id="{2B38F6DC-0CE1-C907-8DC6-0820B70BEF05}"/>
              </a:ext>
            </a:extLst>
          </p:cNvPr>
          <p:cNvSpPr txBox="1"/>
          <p:nvPr/>
        </p:nvSpPr>
        <p:spPr>
          <a:xfrm>
            <a:off x="2208361" y="9934268"/>
            <a:ext cx="6784614" cy="707886"/>
          </a:xfrm>
          <a:prstGeom prst="rect">
            <a:avLst/>
          </a:prstGeom>
          <a:noFill/>
        </p:spPr>
        <p:txBody>
          <a:bodyPr wrap="square" rtlCol="0">
            <a:spAutoFit/>
          </a:bodyPr>
          <a:lstStyle/>
          <a:p>
            <a:pPr defTabSz="914400"/>
            <a:r>
              <a:rPr lang="en-US" sz="2000" dirty="0">
                <a:latin typeface="Century Gothic" panose="020B0502020202020204" pitchFamily="34" charset="0"/>
              </a:rPr>
              <a:t>Adèle writes to Sanaya in English.  </a:t>
            </a:r>
            <a:br>
              <a:rPr lang="en-US" sz="2000" dirty="0">
                <a:latin typeface="Century Gothic" panose="020B0502020202020204" pitchFamily="34" charset="0"/>
              </a:rPr>
            </a:br>
            <a:r>
              <a:rPr lang="en-US" sz="2000" dirty="0">
                <a:latin typeface="Century Gothic" panose="020B0502020202020204" pitchFamily="34" charset="0"/>
              </a:rPr>
              <a:t>Sanaya wants to reply in French. Can you help ?</a:t>
            </a:r>
          </a:p>
        </p:txBody>
      </p:sp>
      <p:pic>
        <p:nvPicPr>
          <p:cNvPr id="7" name="Graphic 6" descr="Pencil with solid fill">
            <a:extLst>
              <a:ext uri="{FF2B5EF4-FFF2-40B4-BE49-F238E27FC236}">
                <a16:creationId xmlns:a16="http://schemas.microsoft.com/office/drawing/2014/main" id="{BEE80A08-1DEB-4C1F-278A-F0489151F4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997" y="10517086"/>
            <a:ext cx="552151" cy="552151"/>
          </a:xfrm>
          <a:prstGeom prst="rect">
            <a:avLst/>
          </a:prstGeom>
        </p:spPr>
      </p:pic>
      <p:sp>
        <p:nvSpPr>
          <p:cNvPr id="25" name="Google Shape;108;p3">
            <a:extLst>
              <a:ext uri="{FF2B5EF4-FFF2-40B4-BE49-F238E27FC236}">
                <a16:creationId xmlns:a16="http://schemas.microsoft.com/office/drawing/2014/main" id="{C1492A93-1D51-2F7E-AF93-A1080162C357}"/>
              </a:ext>
            </a:extLst>
          </p:cNvPr>
          <p:cNvSpPr txBox="1"/>
          <p:nvPr/>
        </p:nvSpPr>
        <p:spPr>
          <a:xfrm>
            <a:off x="4780131" y="14994393"/>
            <a:ext cx="6788585" cy="1015622"/>
          </a:xfrm>
          <a:prstGeom prst="rect">
            <a:avLst/>
          </a:prstGeom>
          <a:noFill/>
          <a:ln>
            <a:noFill/>
          </a:ln>
        </p:spPr>
        <p:txBody>
          <a:bodyPr spcFirstLastPara="1" wrap="square" lIns="91425" tIns="45700" rIns="91425" bIns="45700" anchor="t" anchorCtr="0">
            <a:spAutoFit/>
          </a:bodyPr>
          <a:lstStyle/>
          <a:p>
            <a:pPr defTabSz="914400">
              <a:defRPr/>
            </a:pPr>
            <a:r>
              <a:rPr lang="en-GB" sz="2000" dirty="0">
                <a:latin typeface="Century Gothic"/>
              </a:rPr>
              <a:t>Write a message to </a:t>
            </a:r>
            <a:r>
              <a:rPr lang="en-US" sz="2000" dirty="0">
                <a:latin typeface="Century Gothic" panose="020B0502020202020204" pitchFamily="34" charset="0"/>
              </a:rPr>
              <a:t>Adèle </a:t>
            </a:r>
            <a:r>
              <a:rPr lang="en-GB" sz="2000" dirty="0">
                <a:latin typeface="Century Gothic"/>
              </a:rPr>
              <a:t> in French. Write anything you like. You can write short sentences or words or a mixture, like </a:t>
            </a:r>
            <a:r>
              <a:rPr lang="en-US" sz="2000" dirty="0">
                <a:latin typeface="Century Gothic" panose="020B0502020202020204" pitchFamily="34" charset="0"/>
              </a:rPr>
              <a:t>Adèle</a:t>
            </a:r>
            <a:r>
              <a:rPr lang="en-GB" sz="2000" dirty="0">
                <a:latin typeface="Century Gothic"/>
              </a:rPr>
              <a:t>.</a:t>
            </a:r>
          </a:p>
        </p:txBody>
      </p:sp>
      <p:pic>
        <p:nvPicPr>
          <p:cNvPr id="26" name="Picture 25">
            <a:extLst>
              <a:ext uri="{FF2B5EF4-FFF2-40B4-BE49-F238E27FC236}">
                <a16:creationId xmlns:a16="http://schemas.microsoft.com/office/drawing/2014/main" id="{E01C2C60-6011-0B98-C61A-6A86A84948C7}"/>
              </a:ext>
            </a:extLst>
          </p:cNvPr>
          <p:cNvPicPr>
            <a:picLocks noChangeAspect="1"/>
          </p:cNvPicPr>
          <p:nvPr/>
        </p:nvPicPr>
        <p:blipFill>
          <a:blip r:embed="rId8"/>
          <a:stretch>
            <a:fillRect/>
          </a:stretch>
        </p:blipFill>
        <p:spPr>
          <a:xfrm>
            <a:off x="185253" y="9807589"/>
            <a:ext cx="2048434" cy="847417"/>
          </a:xfrm>
          <a:prstGeom prst="rect">
            <a:avLst/>
          </a:prstGeom>
        </p:spPr>
      </p:pic>
      <p:pic>
        <p:nvPicPr>
          <p:cNvPr id="28" name="Picture 27">
            <a:extLst>
              <a:ext uri="{FF2B5EF4-FFF2-40B4-BE49-F238E27FC236}">
                <a16:creationId xmlns:a16="http://schemas.microsoft.com/office/drawing/2014/main" id="{3D1A7E89-8E5D-47CD-1710-D6CA879D4063}"/>
              </a:ext>
            </a:extLst>
          </p:cNvPr>
          <p:cNvPicPr>
            <a:picLocks noChangeAspect="1"/>
          </p:cNvPicPr>
          <p:nvPr/>
        </p:nvPicPr>
        <p:blipFill>
          <a:blip r:embed="rId9"/>
          <a:stretch>
            <a:fillRect/>
          </a:stretch>
        </p:blipFill>
        <p:spPr>
          <a:xfrm>
            <a:off x="187460" y="1026200"/>
            <a:ext cx="2274005" cy="859611"/>
          </a:xfrm>
          <a:prstGeom prst="rect">
            <a:avLst/>
          </a:prstGeom>
        </p:spPr>
      </p:pic>
      <p:sp>
        <p:nvSpPr>
          <p:cNvPr id="29" name="TextBox 28">
            <a:extLst>
              <a:ext uri="{FF2B5EF4-FFF2-40B4-BE49-F238E27FC236}">
                <a16:creationId xmlns:a16="http://schemas.microsoft.com/office/drawing/2014/main" id="{0BC33880-0FD6-E29D-CCD9-59765CC55A1A}"/>
              </a:ext>
            </a:extLst>
          </p:cNvPr>
          <p:cNvSpPr txBox="1"/>
          <p:nvPr/>
        </p:nvSpPr>
        <p:spPr>
          <a:xfrm>
            <a:off x="2461465" y="1074213"/>
            <a:ext cx="6157455" cy="461665"/>
          </a:xfrm>
          <a:prstGeom prst="rect">
            <a:avLst/>
          </a:prstGeom>
          <a:noFill/>
        </p:spPr>
        <p:txBody>
          <a:bodyPr wrap="none" rtlCol="0">
            <a:spAutoFit/>
          </a:bodyPr>
          <a:lstStyle/>
          <a:p>
            <a:pPr defTabSz="914400">
              <a:defRPr/>
            </a:pPr>
            <a:r>
              <a:rPr lang="fr-FR" sz="2400" b="1" dirty="0">
                <a:latin typeface="Century Gothic" panose="020B0502020202020204" pitchFamily="34" charset="0"/>
              </a:rPr>
              <a:t>Clémentine </a:t>
            </a:r>
            <a:r>
              <a:rPr kumimoji="0" lang="fr-FR" sz="2400" b="1" i="0" u="none" strike="noStrike" kern="1200" cap="none" spc="0" normalizeH="0" baseline="0" noProof="0" dirty="0">
                <a:ln>
                  <a:noFill/>
                </a:ln>
                <a:effectLst/>
                <a:uLnTx/>
                <a:uFillTx/>
                <a:latin typeface="Century Gothic" panose="020B0502020202020204" pitchFamily="34" charset="0"/>
                <a:ea typeface="+mn-ea"/>
                <a:cs typeface="+mn-cs"/>
              </a:rPr>
              <a:t>écrit un message à Sanaya.</a:t>
            </a:r>
          </a:p>
        </p:txBody>
      </p:sp>
      <p:sp>
        <p:nvSpPr>
          <p:cNvPr id="31" name="TextBox 30">
            <a:extLst>
              <a:ext uri="{FF2B5EF4-FFF2-40B4-BE49-F238E27FC236}">
                <a16:creationId xmlns:a16="http://schemas.microsoft.com/office/drawing/2014/main" id="{FDB4336D-5AA2-DA9D-6E08-4316628AEF75}"/>
              </a:ext>
            </a:extLst>
          </p:cNvPr>
          <p:cNvSpPr txBox="1"/>
          <p:nvPr/>
        </p:nvSpPr>
        <p:spPr>
          <a:xfrm>
            <a:off x="2422343" y="1456007"/>
            <a:ext cx="7949612" cy="830997"/>
          </a:xfrm>
          <a:prstGeom prst="rect">
            <a:avLst/>
          </a:prstGeom>
          <a:noFill/>
        </p:spPr>
        <p:txBody>
          <a:bodyPr wrap="none" rtlCol="0">
            <a:spAutoFit/>
          </a:bodyPr>
          <a:lstStyle/>
          <a:p>
            <a:pPr defTabSz="914400">
              <a:defRPr/>
            </a:pPr>
            <a:r>
              <a:rPr kumimoji="0" lang="fr-FR" sz="2400" i="0" u="none" strike="noStrike" kern="1200" cap="none" spc="0" normalizeH="0" baseline="0" noProof="0" dirty="0">
                <a:ln>
                  <a:noFill/>
                </a:ln>
                <a:effectLst/>
                <a:uLnTx/>
                <a:uFillTx/>
                <a:latin typeface="Century Gothic" panose="020B0502020202020204" pitchFamily="34" charset="0"/>
                <a:ea typeface="+mn-ea"/>
                <a:cs typeface="+mn-cs"/>
              </a:rPr>
              <a:t>Read the message and write the missing articles 1-8.</a:t>
            </a:r>
            <a:br>
              <a:rPr kumimoji="0" lang="fr-FR" sz="2400" i="0" u="none" strike="noStrike" kern="1200" cap="none" spc="0" normalizeH="0" baseline="0" noProof="0" dirty="0">
                <a:ln>
                  <a:noFill/>
                </a:ln>
                <a:effectLst/>
                <a:uLnTx/>
                <a:uFillTx/>
                <a:latin typeface="Century Gothic" panose="020B0502020202020204" pitchFamily="34" charset="0"/>
                <a:ea typeface="+mn-ea"/>
                <a:cs typeface="+mn-cs"/>
              </a:rPr>
            </a:br>
            <a:r>
              <a:rPr kumimoji="0" lang="fr-FR" sz="2400" i="0" u="none" strike="noStrike" kern="1200" cap="none" spc="0" normalizeH="0" baseline="0" noProof="0" dirty="0">
                <a:ln>
                  <a:noFill/>
                </a:ln>
                <a:effectLst/>
                <a:uLnTx/>
                <a:uFillTx/>
                <a:latin typeface="Century Gothic" panose="020B0502020202020204" pitchFamily="34" charset="0"/>
                <a:ea typeface="+mn-ea"/>
                <a:cs typeface="+mn-cs"/>
              </a:rPr>
              <a:t>Then answer questions 1-3 in </a:t>
            </a:r>
            <a:r>
              <a:rPr kumimoji="0" lang="fr-FR" sz="2400" i="0" u="sng" strike="noStrike" kern="1200" cap="none" spc="0" normalizeH="0" baseline="0" noProof="0" dirty="0">
                <a:ln>
                  <a:noFill/>
                </a:ln>
                <a:effectLst/>
                <a:uLnTx/>
                <a:uFillTx/>
                <a:latin typeface="Century Gothic" panose="020B0502020202020204" pitchFamily="34" charset="0"/>
                <a:ea typeface="+mn-ea"/>
                <a:cs typeface="+mn-cs"/>
              </a:rPr>
              <a:t>English</a:t>
            </a:r>
            <a:r>
              <a:rPr kumimoji="0" lang="fr-FR" sz="2400" i="0" u="none" strike="noStrike" kern="1200" cap="none" spc="0" normalizeH="0" baseline="0" noProof="0" dirty="0">
                <a:ln>
                  <a:noFill/>
                </a:ln>
                <a:effectLst/>
                <a:uLnTx/>
                <a:uFillTx/>
                <a:latin typeface="Century Gothic" panose="020B0502020202020204" pitchFamily="34" charset="0"/>
                <a:ea typeface="+mn-ea"/>
                <a:cs typeface="+mn-cs"/>
              </a:rPr>
              <a:t>.</a:t>
            </a:r>
          </a:p>
        </p:txBody>
      </p:sp>
      <p:pic>
        <p:nvPicPr>
          <p:cNvPr id="60" name="Picture 59" descr="A cartoon of a child&#10;&#10;Description automatically generated with medium confidence">
            <a:extLst>
              <a:ext uri="{FF2B5EF4-FFF2-40B4-BE49-F238E27FC236}">
                <a16:creationId xmlns:a16="http://schemas.microsoft.com/office/drawing/2014/main" id="{164B3CD2-4D4F-4769-516F-72C3293F8D49}"/>
              </a:ext>
            </a:extLst>
          </p:cNvPr>
          <p:cNvPicPr>
            <a:picLocks noChangeAspect="1"/>
          </p:cNvPicPr>
          <p:nvPr/>
        </p:nvPicPr>
        <p:blipFill rotWithShape="1">
          <a:blip r:embed="rId10">
            <a:extLst>
              <a:ext uri="{28A0092B-C50C-407E-A947-70E740481C1C}">
                <a14:useLocalDpi xmlns:a14="http://schemas.microsoft.com/office/drawing/2010/main" val="0"/>
              </a:ext>
            </a:extLst>
          </a:blip>
          <a:srcRect b="48941"/>
          <a:stretch/>
        </p:blipFill>
        <p:spPr>
          <a:xfrm>
            <a:off x="83997" y="14778918"/>
            <a:ext cx="1568500" cy="1345990"/>
          </a:xfrm>
          <a:prstGeom prst="ellipse">
            <a:avLst/>
          </a:prstGeom>
        </p:spPr>
      </p:pic>
      <p:pic>
        <p:nvPicPr>
          <p:cNvPr id="62" name="Picture 61">
            <a:extLst>
              <a:ext uri="{FF2B5EF4-FFF2-40B4-BE49-F238E27FC236}">
                <a16:creationId xmlns:a16="http://schemas.microsoft.com/office/drawing/2014/main" id="{851DE01C-DED7-07C2-2BDF-C2576DC01C45}"/>
              </a:ext>
            </a:extLst>
          </p:cNvPr>
          <p:cNvPicPr>
            <a:picLocks noChangeAspect="1"/>
          </p:cNvPicPr>
          <p:nvPr/>
        </p:nvPicPr>
        <p:blipFill>
          <a:blip r:embed="rId11"/>
          <a:srcRect l="7957" r="7584"/>
          <a:stretch>
            <a:fillRect/>
          </a:stretch>
        </p:blipFill>
        <p:spPr>
          <a:xfrm>
            <a:off x="4752363" y="10642155"/>
            <a:ext cx="3696926" cy="4343192"/>
          </a:xfrm>
          <a:prstGeom prst="rect">
            <a:avLst/>
          </a:prstGeom>
        </p:spPr>
      </p:pic>
      <p:pic>
        <p:nvPicPr>
          <p:cNvPr id="63" name="Picture 62">
            <a:extLst>
              <a:ext uri="{FF2B5EF4-FFF2-40B4-BE49-F238E27FC236}">
                <a16:creationId xmlns:a16="http://schemas.microsoft.com/office/drawing/2014/main" id="{CBCE1CFD-0D41-A8FD-1ED2-A4CDF8415AC5}"/>
              </a:ext>
            </a:extLst>
          </p:cNvPr>
          <p:cNvPicPr>
            <a:picLocks noChangeAspect="1"/>
          </p:cNvPicPr>
          <p:nvPr/>
        </p:nvPicPr>
        <p:blipFill>
          <a:blip r:embed="rId12"/>
          <a:stretch>
            <a:fillRect/>
          </a:stretch>
        </p:blipFill>
        <p:spPr>
          <a:xfrm>
            <a:off x="8315136" y="10584898"/>
            <a:ext cx="4014469" cy="3828859"/>
          </a:xfrm>
          <a:prstGeom prst="rect">
            <a:avLst/>
          </a:prstGeom>
        </p:spPr>
      </p:pic>
      <p:pic>
        <p:nvPicPr>
          <p:cNvPr id="61" name="Picture 60" descr="A cartoon of a child with her hands on her hips&#10;&#10;Description automatically generated with medium confidence">
            <a:extLst>
              <a:ext uri="{FF2B5EF4-FFF2-40B4-BE49-F238E27FC236}">
                <a16:creationId xmlns:a16="http://schemas.microsoft.com/office/drawing/2014/main" id="{B45AF14D-3990-09C8-9276-325388AE7D3E}"/>
              </a:ext>
            </a:extLst>
          </p:cNvPr>
          <p:cNvPicPr>
            <a:picLocks noChangeAspect="1"/>
          </p:cNvPicPr>
          <p:nvPr/>
        </p:nvPicPr>
        <p:blipFill rotWithShape="1">
          <a:blip r:embed="rId13">
            <a:extLst>
              <a:ext uri="{28A0092B-C50C-407E-A947-70E740481C1C}">
                <a14:useLocalDpi xmlns:a14="http://schemas.microsoft.com/office/drawing/2010/main" val="0"/>
              </a:ext>
            </a:extLst>
          </a:blip>
          <a:srcRect b="67385"/>
          <a:stretch/>
        </p:blipFill>
        <p:spPr>
          <a:xfrm>
            <a:off x="8080334" y="9905499"/>
            <a:ext cx="1356462" cy="986692"/>
          </a:xfrm>
          <a:prstGeom prst="ellipse">
            <a:avLst/>
          </a:prstGeom>
        </p:spPr>
      </p:pic>
      <p:pic>
        <p:nvPicPr>
          <p:cNvPr id="64" name="Picture 63">
            <a:extLst>
              <a:ext uri="{FF2B5EF4-FFF2-40B4-BE49-F238E27FC236}">
                <a16:creationId xmlns:a16="http://schemas.microsoft.com/office/drawing/2014/main" id="{A29D975D-02C2-8568-61FD-2CED60C21D59}"/>
              </a:ext>
            </a:extLst>
          </p:cNvPr>
          <p:cNvPicPr>
            <a:picLocks noChangeAspect="1"/>
          </p:cNvPicPr>
          <p:nvPr/>
        </p:nvPicPr>
        <p:blipFill>
          <a:blip r:embed="rId14"/>
          <a:stretch>
            <a:fillRect/>
          </a:stretch>
        </p:blipFill>
        <p:spPr>
          <a:xfrm>
            <a:off x="364662" y="2337818"/>
            <a:ext cx="8254258" cy="5147066"/>
          </a:xfrm>
          <a:prstGeom prst="rect">
            <a:avLst/>
          </a:prstGeom>
        </p:spPr>
      </p:pic>
      <p:sp>
        <p:nvSpPr>
          <p:cNvPr id="65" name="TextBox 64">
            <a:extLst>
              <a:ext uri="{FF2B5EF4-FFF2-40B4-BE49-F238E27FC236}">
                <a16:creationId xmlns:a16="http://schemas.microsoft.com/office/drawing/2014/main" id="{EE9EEC8E-1F78-BB35-07EB-8443E8A7B82A}"/>
              </a:ext>
            </a:extLst>
          </p:cNvPr>
          <p:cNvSpPr txBox="1"/>
          <p:nvPr/>
        </p:nvSpPr>
        <p:spPr>
          <a:xfrm>
            <a:off x="8449289" y="3172881"/>
            <a:ext cx="3489822" cy="4401205"/>
          </a:xfrm>
          <a:prstGeom prst="rect">
            <a:avLst/>
          </a:prstGeom>
          <a:noFill/>
        </p:spPr>
        <p:txBody>
          <a:bodyPr wrap="square" rtlCol="0">
            <a:spAutoFit/>
          </a:bodyPr>
          <a:lstStyle/>
          <a:p>
            <a:pPr defTabSz="914400"/>
            <a:r>
              <a:rPr lang="en-GB" sz="2000" dirty="0">
                <a:latin typeface="Century Gothic" panose="020B0502020202020204" pitchFamily="34" charset="0"/>
              </a:rPr>
              <a:t>1. Write three locations that are mentioned.</a:t>
            </a:r>
          </a:p>
          <a:p>
            <a:pPr defTabSz="914400"/>
            <a:br>
              <a:rPr lang="en-GB" sz="2000" dirty="0">
                <a:latin typeface="Century Gothic" panose="020B0502020202020204" pitchFamily="34" charset="0"/>
              </a:rPr>
            </a:br>
            <a:endParaRPr lang="en-GB" sz="2000" dirty="0">
              <a:latin typeface="Century Gothic" panose="020B0502020202020204" pitchFamily="34" charset="0"/>
            </a:endParaRPr>
          </a:p>
          <a:p>
            <a:pPr defTabSz="914400"/>
            <a:br>
              <a:rPr lang="en-GB" sz="2000" dirty="0">
                <a:latin typeface="Century Gothic" panose="020B0502020202020204" pitchFamily="34" charset="0"/>
              </a:rPr>
            </a:br>
            <a:r>
              <a:rPr lang="en-GB" sz="2000" dirty="0">
                <a:latin typeface="Century Gothic" panose="020B0502020202020204" pitchFamily="34" charset="0"/>
              </a:rPr>
              <a:t>2. Write two details about the weather there.</a:t>
            </a:r>
          </a:p>
          <a:p>
            <a:pPr defTabSz="914400"/>
            <a:endParaRPr lang="en-GB" sz="2000" dirty="0">
              <a:latin typeface="Century Gothic" panose="020B0502020202020204" pitchFamily="34" charset="0"/>
            </a:endParaRPr>
          </a:p>
          <a:p>
            <a:pPr defTabSz="914400"/>
            <a:endParaRPr lang="en-GB" sz="2000" dirty="0">
              <a:latin typeface="Century Gothic" panose="020B0502020202020204" pitchFamily="34" charset="0"/>
            </a:endParaRPr>
          </a:p>
          <a:p>
            <a:pPr defTabSz="914400"/>
            <a:r>
              <a:rPr lang="en-GB" sz="2000" dirty="0">
                <a:latin typeface="Century Gothic" panose="020B0502020202020204" pitchFamily="34" charset="0"/>
              </a:rPr>
              <a:t>3. Write the two questions that </a:t>
            </a:r>
            <a:r>
              <a:rPr lang="en-GB" sz="2000" dirty="0" err="1">
                <a:latin typeface="Century Gothic" panose="020B0502020202020204" pitchFamily="34" charset="0"/>
              </a:rPr>
              <a:t>Clémentine</a:t>
            </a:r>
            <a:r>
              <a:rPr lang="en-GB" sz="2000" dirty="0">
                <a:latin typeface="Century Gothic" panose="020B0502020202020204" pitchFamily="34" charset="0"/>
              </a:rPr>
              <a:t> asks </a:t>
            </a:r>
            <a:r>
              <a:rPr lang="en-GB" sz="2000" dirty="0" err="1">
                <a:latin typeface="Century Gothic" panose="020B0502020202020204" pitchFamily="34" charset="0"/>
              </a:rPr>
              <a:t>Sanaya</a:t>
            </a:r>
            <a:r>
              <a:rPr lang="en-GB" sz="2000" dirty="0">
                <a:latin typeface="Century Gothic" panose="020B0502020202020204" pitchFamily="34" charset="0"/>
              </a:rPr>
              <a:t>.</a:t>
            </a:r>
          </a:p>
          <a:p>
            <a:pPr defTabSz="914400"/>
            <a:endParaRPr lang="en-GB" sz="2000" dirty="0">
              <a:latin typeface="Century Gothic" panose="020B0502020202020204" pitchFamily="34" charset="0"/>
            </a:endParaRPr>
          </a:p>
          <a:p>
            <a:pPr defTabSz="914400"/>
            <a:endParaRPr lang="en-GB" sz="2000" dirty="0">
              <a:latin typeface="Century Gothic" panose="020B0502020202020204" pitchFamily="34" charset="0"/>
            </a:endParaRPr>
          </a:p>
        </p:txBody>
      </p:sp>
      <p:pic>
        <p:nvPicPr>
          <p:cNvPr id="66" name="Picture 65" descr="A cartoon of a child&#10;&#10;Description automatically generated with medium confidence">
            <a:extLst>
              <a:ext uri="{FF2B5EF4-FFF2-40B4-BE49-F238E27FC236}">
                <a16:creationId xmlns:a16="http://schemas.microsoft.com/office/drawing/2014/main" id="{76406541-7F32-4B58-499A-BACEA507C674}"/>
              </a:ext>
            </a:extLst>
          </p:cNvPr>
          <p:cNvPicPr>
            <a:picLocks noChangeAspect="1"/>
          </p:cNvPicPr>
          <p:nvPr/>
        </p:nvPicPr>
        <p:blipFill rotWithShape="1">
          <a:blip r:embed="rId10">
            <a:extLst>
              <a:ext uri="{28A0092B-C50C-407E-A947-70E740481C1C}">
                <a14:useLocalDpi xmlns:a14="http://schemas.microsoft.com/office/drawing/2010/main" val="0"/>
              </a:ext>
            </a:extLst>
          </a:blip>
          <a:srcRect b="48941"/>
          <a:stretch/>
        </p:blipFill>
        <p:spPr>
          <a:xfrm>
            <a:off x="10385000" y="1794691"/>
            <a:ext cx="1568500" cy="1345990"/>
          </a:xfrm>
          <a:prstGeom prst="ellipse">
            <a:avLst/>
          </a:prstGeom>
        </p:spPr>
      </p:pic>
      <p:sp>
        <p:nvSpPr>
          <p:cNvPr id="67" name="Google Shape;169;p8">
            <a:extLst>
              <a:ext uri="{FF2B5EF4-FFF2-40B4-BE49-F238E27FC236}">
                <a16:creationId xmlns:a16="http://schemas.microsoft.com/office/drawing/2014/main" id="{6E95A541-F331-C790-B251-B91DFA91AE7A}"/>
              </a:ext>
            </a:extLst>
          </p:cNvPr>
          <p:cNvSpPr txBox="1"/>
          <p:nvPr/>
        </p:nvSpPr>
        <p:spPr>
          <a:xfrm>
            <a:off x="435774" y="8064089"/>
            <a:ext cx="988659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Use </a:t>
            </a:r>
            <a:r>
              <a:rPr kumimoji="0" lang="en-GB" sz="2400" b="1" i="0" u="none" strike="noStrike" kern="1200" cap="none" spc="0" normalizeH="0" baseline="0" noProof="0" dirty="0" err="1">
                <a:ln>
                  <a:noFill/>
                </a:ln>
                <a:effectLst/>
                <a:uLnTx/>
                <a:uFillTx/>
                <a:latin typeface="Century Gothic"/>
                <a:ea typeface="Century Gothic"/>
                <a:cs typeface="Century Gothic"/>
                <a:sym typeface="Century Gothic"/>
              </a:rPr>
              <a:t>jouer</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 + </a:t>
            </a:r>
            <a:r>
              <a:rPr kumimoji="0" lang="en-GB" sz="2400" b="1" i="0" u="none" strike="noStrike" kern="1200" cap="none" spc="0" normalizeH="0" baseline="0" noProof="0" dirty="0">
                <a:ln>
                  <a:noFill/>
                </a:ln>
                <a:effectLst/>
                <a:uLnTx/>
                <a:uFillTx/>
                <a:latin typeface="Century Gothic"/>
                <a:ea typeface="Century Gothic"/>
                <a:cs typeface="Century Gothic"/>
                <a:sym typeface="Century Gothic"/>
              </a:rPr>
              <a:t>à</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 + </a:t>
            </a:r>
            <a:r>
              <a:rPr kumimoji="0" lang="en-GB" sz="2400" b="1" i="0" u="none" strike="noStrike" kern="1200" cap="none" spc="0" normalizeH="0" baseline="0" noProof="0" dirty="0">
                <a:ln>
                  <a:noFill/>
                </a:ln>
                <a:effectLst/>
                <a:uLnTx/>
                <a:uFillTx/>
                <a:latin typeface="Century Gothic"/>
                <a:ea typeface="Century Gothic"/>
                <a:cs typeface="Century Gothic"/>
                <a:sym typeface="Century Gothic"/>
              </a:rPr>
              <a:t>le/la </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to say what </a:t>
            </a:r>
            <a:r>
              <a:rPr kumimoji="0" lang="en-GB" sz="2400" b="0" i="1" u="none" strike="noStrike" kern="1200" cap="none" spc="0" normalizeH="0" baseline="0" noProof="0" dirty="0">
                <a:ln>
                  <a:noFill/>
                </a:ln>
                <a:effectLst/>
                <a:uLnTx/>
                <a:uFillTx/>
                <a:latin typeface="Century Gothic"/>
                <a:ea typeface="Century Gothic"/>
                <a:cs typeface="Century Gothic"/>
                <a:sym typeface="Century Gothic"/>
              </a:rPr>
              <a:t>sport</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 you </a:t>
            </a:r>
            <a:r>
              <a:rPr kumimoji="0" lang="en-GB" sz="2400" b="1" i="0" u="sng" strike="noStrike" kern="1200" cap="none" spc="0" normalizeH="0" baseline="0" noProof="0" dirty="0">
                <a:ln>
                  <a:noFill/>
                </a:ln>
                <a:effectLst/>
                <a:uLnTx/>
                <a:uFillTx/>
                <a:latin typeface="Century Gothic"/>
                <a:ea typeface="Century Gothic"/>
                <a:cs typeface="Century Gothic"/>
                <a:sym typeface="Century Gothic"/>
              </a:rPr>
              <a:t>play</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effectLst/>
              <a:uLnTx/>
              <a:uFillTx/>
              <a:latin typeface="Century Gothic"/>
              <a:ea typeface="Century Gothic"/>
              <a:cs typeface="Century Gothic"/>
              <a:sym typeface="Century Gothic"/>
            </a:endParaRPr>
          </a:p>
        </p:txBody>
      </p:sp>
      <p:sp>
        <p:nvSpPr>
          <p:cNvPr id="71" name="Google Shape;169;p8">
            <a:extLst>
              <a:ext uri="{FF2B5EF4-FFF2-40B4-BE49-F238E27FC236}">
                <a16:creationId xmlns:a16="http://schemas.microsoft.com/office/drawing/2014/main" id="{EC0E9834-7C16-22A9-851C-DA4EAB6C6B9D}"/>
              </a:ext>
            </a:extLst>
          </p:cNvPr>
          <p:cNvSpPr txBox="1"/>
          <p:nvPr/>
        </p:nvSpPr>
        <p:spPr>
          <a:xfrm>
            <a:off x="435774" y="8477190"/>
            <a:ext cx="988659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Use </a:t>
            </a:r>
            <a:r>
              <a:rPr kumimoji="0" lang="en-GB" sz="2400" b="1" i="0" u="none" strike="noStrike" kern="1200" cap="none" spc="0" normalizeH="0" baseline="0" noProof="0" dirty="0" err="1">
                <a:ln>
                  <a:noFill/>
                </a:ln>
                <a:effectLst/>
                <a:uLnTx/>
                <a:uFillTx/>
                <a:latin typeface="Century Gothic"/>
                <a:ea typeface="Century Gothic"/>
                <a:cs typeface="Century Gothic"/>
                <a:sym typeface="Century Gothic"/>
              </a:rPr>
              <a:t>jouer</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 + </a:t>
            </a:r>
            <a:r>
              <a:rPr kumimoji="0" lang="en-GB" sz="2400" b="1" i="0" u="none" strike="noStrike" kern="1200" cap="none" spc="0" normalizeH="0" baseline="0" noProof="0" dirty="0">
                <a:ln>
                  <a:noFill/>
                </a:ln>
                <a:effectLst/>
                <a:uLnTx/>
                <a:uFillTx/>
                <a:latin typeface="Century Gothic"/>
                <a:ea typeface="Century Gothic"/>
                <a:cs typeface="Century Gothic"/>
                <a:sym typeface="Century Gothic"/>
              </a:rPr>
              <a:t>de</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 + </a:t>
            </a:r>
            <a:r>
              <a:rPr kumimoji="0" lang="en-GB" sz="2400" b="1" i="0" u="none" strike="noStrike" kern="1200" cap="none" spc="0" normalizeH="0" baseline="0" noProof="0" dirty="0">
                <a:ln>
                  <a:noFill/>
                </a:ln>
                <a:effectLst/>
                <a:uLnTx/>
                <a:uFillTx/>
                <a:latin typeface="Century Gothic"/>
                <a:ea typeface="Century Gothic"/>
                <a:cs typeface="Century Gothic"/>
                <a:sym typeface="Century Gothic"/>
              </a:rPr>
              <a:t>le/la </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to say what </a:t>
            </a:r>
            <a:r>
              <a:rPr kumimoji="0" lang="en-GB" sz="2400" b="0" i="1" u="none" strike="noStrike" kern="1200" cap="none" spc="0" normalizeH="0" baseline="0" noProof="0" dirty="0">
                <a:ln>
                  <a:noFill/>
                </a:ln>
                <a:effectLst/>
                <a:uLnTx/>
                <a:uFillTx/>
                <a:latin typeface="Century Gothic"/>
                <a:ea typeface="Century Gothic"/>
                <a:cs typeface="Century Gothic"/>
                <a:sym typeface="Century Gothic"/>
              </a:rPr>
              <a:t>instrument</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 you </a:t>
            </a:r>
            <a:r>
              <a:rPr kumimoji="0" lang="en-GB" sz="2400" b="1" i="0" u="sng" strike="noStrike" kern="1200" cap="none" spc="0" normalizeH="0" baseline="0" noProof="0" dirty="0">
                <a:ln>
                  <a:noFill/>
                </a:ln>
                <a:effectLst/>
                <a:uLnTx/>
                <a:uFillTx/>
                <a:latin typeface="Century Gothic"/>
                <a:ea typeface="Century Gothic"/>
                <a:cs typeface="Century Gothic"/>
                <a:sym typeface="Century Gothic"/>
              </a:rPr>
              <a:t>play</a:t>
            </a:r>
            <a:r>
              <a:rPr kumimoji="0" lang="en-GB" sz="2400" b="0" i="0" u="none" strike="noStrike" kern="1200" cap="none" spc="0" normalizeH="0" baseline="0" noProof="0" dirty="0">
                <a:ln>
                  <a:noFill/>
                </a:ln>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effectLst/>
              <a:uLnTx/>
              <a:uFillTx/>
              <a:latin typeface="Century Gothic"/>
              <a:ea typeface="Century Gothic"/>
              <a:cs typeface="Century Gothic"/>
              <a:sym typeface="Century Gothic"/>
            </a:endParaRPr>
          </a:p>
        </p:txBody>
      </p:sp>
      <p:sp>
        <p:nvSpPr>
          <p:cNvPr id="72" name="Google Shape;169;p8">
            <a:extLst>
              <a:ext uri="{FF2B5EF4-FFF2-40B4-BE49-F238E27FC236}">
                <a16:creationId xmlns:a16="http://schemas.microsoft.com/office/drawing/2014/main" id="{FA401625-1E1A-4EA6-EBAD-E5BB427C3AB5}"/>
              </a:ext>
            </a:extLst>
          </p:cNvPr>
          <p:cNvSpPr txBox="1"/>
          <p:nvPr/>
        </p:nvSpPr>
        <p:spPr>
          <a:xfrm>
            <a:off x="435774" y="8861147"/>
            <a:ext cx="9384860" cy="461624"/>
          </a:xfrm>
          <a:prstGeom prst="rect">
            <a:avLst/>
          </a:prstGeom>
          <a:noFill/>
          <a:ln>
            <a:noFill/>
          </a:ln>
        </p:spPr>
        <p:txBody>
          <a:bodyPr spcFirstLastPara="1" wrap="square" lIns="91425" tIns="45700" rIns="91425" bIns="45700" anchor="t" anchorCtr="0">
            <a:spAutoFit/>
          </a:bodyPr>
          <a:lstStyle/>
          <a:p>
            <a:pPr lvl="0">
              <a:buClr>
                <a:srgbClr val="1E4E79"/>
              </a:buClr>
              <a:buSzPts val="2800"/>
              <a:defRPr/>
            </a:pPr>
            <a:r>
              <a:rPr lang="en-US" sz="2400" dirty="0">
                <a:latin typeface="Century Gothic"/>
                <a:ea typeface="Century Gothic"/>
                <a:cs typeface="Century Gothic"/>
                <a:sym typeface="Century Gothic"/>
              </a:rPr>
              <a:t>Use </a:t>
            </a:r>
            <a:r>
              <a:rPr lang="en-US" sz="2400" b="1" dirty="0">
                <a:latin typeface="Century Gothic"/>
                <a:ea typeface="Century Gothic"/>
                <a:cs typeface="Century Gothic"/>
                <a:sym typeface="Century Gothic"/>
              </a:rPr>
              <a:t>faire</a:t>
            </a:r>
            <a:r>
              <a:rPr lang="en-US" sz="2400" dirty="0">
                <a:latin typeface="Century Gothic"/>
                <a:ea typeface="Century Gothic"/>
                <a:cs typeface="Century Gothic"/>
                <a:sym typeface="Century Gothic"/>
              </a:rPr>
              <a:t> </a:t>
            </a:r>
            <a:r>
              <a:rPr lang="en-US" sz="2400" b="1" dirty="0">
                <a:latin typeface="Century Gothic"/>
                <a:ea typeface="Century Gothic"/>
                <a:cs typeface="Century Gothic"/>
                <a:sym typeface="Century Gothic"/>
              </a:rPr>
              <a:t>de </a:t>
            </a:r>
            <a:r>
              <a:rPr lang="en-US" sz="2400" dirty="0">
                <a:latin typeface="Century Gothic"/>
                <a:ea typeface="Century Gothic"/>
                <a:cs typeface="Century Gothic"/>
                <a:sym typeface="Century Gothic"/>
              </a:rPr>
              <a:t>+ le/la to say what </a:t>
            </a:r>
            <a:r>
              <a:rPr lang="en-US" sz="2400" i="1" dirty="0">
                <a:latin typeface="Century Gothic"/>
                <a:ea typeface="Century Gothic"/>
                <a:cs typeface="Century Gothic"/>
                <a:sym typeface="Century Gothic"/>
              </a:rPr>
              <a:t>sport </a:t>
            </a:r>
            <a:r>
              <a:rPr lang="en-US" sz="2400" dirty="0">
                <a:latin typeface="Century Gothic"/>
                <a:ea typeface="Century Gothic"/>
                <a:cs typeface="Century Gothic"/>
                <a:sym typeface="Century Gothic"/>
              </a:rPr>
              <a:t>you </a:t>
            </a:r>
            <a:r>
              <a:rPr lang="en-US" sz="2400" b="1" u="sng" dirty="0">
                <a:latin typeface="Century Gothic"/>
                <a:ea typeface="Century Gothic"/>
                <a:cs typeface="Century Gothic"/>
                <a:sym typeface="Century Gothic"/>
              </a:rPr>
              <a:t>do</a:t>
            </a:r>
            <a:r>
              <a:rPr lang="en-US" sz="2400" dirty="0">
                <a:latin typeface="Century Gothic"/>
                <a:ea typeface="Century Gothic"/>
                <a:cs typeface="Century Gothic"/>
                <a:sym typeface="Century Gothic"/>
              </a:rPr>
              <a:t>: </a:t>
            </a:r>
            <a:endParaRPr kumimoji="0" lang="en-US" sz="2400" b="1" i="0" u="none" strike="noStrike" kern="1200" cap="none" spc="0" normalizeH="0" baseline="0" noProof="0" dirty="0">
              <a:ln>
                <a:noFill/>
              </a:ln>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747037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5821122"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491105" y="320122"/>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9</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961627" y="15352150"/>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31904"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43</a:t>
              </a:r>
            </a:p>
          </p:txBody>
        </p:sp>
      </p:grpSp>
      <p:pic>
        <p:nvPicPr>
          <p:cNvPr id="3" name="Picture 2">
            <a:extLst>
              <a:ext uri="{FF2B5EF4-FFF2-40B4-BE49-F238E27FC236}">
                <a16:creationId xmlns:a16="http://schemas.microsoft.com/office/drawing/2014/main" id="{7F9E8032-1DF0-2954-5B62-104556426C78}"/>
              </a:ext>
            </a:extLst>
          </p:cNvPr>
          <p:cNvPicPr>
            <a:picLocks noChangeAspect="1"/>
          </p:cNvPicPr>
          <p:nvPr/>
        </p:nvPicPr>
        <p:blipFill>
          <a:blip r:embed="rId5"/>
          <a:stretch>
            <a:fillRect/>
          </a:stretch>
        </p:blipFill>
        <p:spPr>
          <a:xfrm>
            <a:off x="1377986" y="1676932"/>
            <a:ext cx="9088179" cy="4049348"/>
          </a:xfrm>
          <a:prstGeom prst="rect">
            <a:avLst/>
          </a:prstGeom>
        </p:spPr>
      </p:pic>
      <p:pic>
        <p:nvPicPr>
          <p:cNvPr id="5" name="Picture 4">
            <a:extLst>
              <a:ext uri="{FF2B5EF4-FFF2-40B4-BE49-F238E27FC236}">
                <a16:creationId xmlns:a16="http://schemas.microsoft.com/office/drawing/2014/main" id="{27EF463B-12C2-F3FF-6C94-D4C5D3C675C0}"/>
              </a:ext>
            </a:extLst>
          </p:cNvPr>
          <p:cNvPicPr>
            <a:picLocks noChangeAspect="1"/>
          </p:cNvPicPr>
          <p:nvPr/>
        </p:nvPicPr>
        <p:blipFill>
          <a:blip r:embed="rId6"/>
          <a:stretch>
            <a:fillRect/>
          </a:stretch>
        </p:blipFill>
        <p:spPr>
          <a:xfrm>
            <a:off x="363049" y="1060663"/>
            <a:ext cx="2268011" cy="547129"/>
          </a:xfrm>
          <a:prstGeom prst="rect">
            <a:avLst/>
          </a:prstGeom>
        </p:spPr>
      </p:pic>
      <p:sp>
        <p:nvSpPr>
          <p:cNvPr id="6" name="TextBox 5">
            <a:extLst>
              <a:ext uri="{FF2B5EF4-FFF2-40B4-BE49-F238E27FC236}">
                <a16:creationId xmlns:a16="http://schemas.microsoft.com/office/drawing/2014/main" id="{4426E545-635F-DBFC-A5AA-87E4F3674F34}"/>
              </a:ext>
            </a:extLst>
          </p:cNvPr>
          <p:cNvSpPr txBox="1"/>
          <p:nvPr/>
        </p:nvSpPr>
        <p:spPr>
          <a:xfrm>
            <a:off x="2615823" y="1065500"/>
            <a:ext cx="7879726" cy="461665"/>
          </a:xfrm>
          <a:prstGeom prst="rect">
            <a:avLst/>
          </a:prstGeom>
          <a:noFill/>
        </p:spPr>
        <p:txBody>
          <a:bodyPr wrap="square" rtlCol="0">
            <a:spAutoFit/>
          </a:bodyPr>
          <a:lstStyle/>
          <a:p>
            <a:pPr defTabSz="914400">
              <a:defRPr/>
            </a:pPr>
            <a:r>
              <a:rPr lang="en-GB" sz="2400" dirty="0" err="1">
                <a:solidFill>
                  <a:schemeClr val="bg2">
                    <a:lumMod val="25000"/>
                  </a:schemeClr>
                </a:solidFill>
                <a:latin typeface="Century Gothic" panose="020B0502020202020204" pitchFamily="34" charset="0"/>
              </a:rPr>
              <a:t>Prononce</a:t>
            </a:r>
            <a:r>
              <a:rPr lang="en-GB" sz="2400" dirty="0">
                <a:solidFill>
                  <a:schemeClr val="bg2">
                    <a:lumMod val="25000"/>
                  </a:schemeClr>
                </a:solidFill>
                <a:latin typeface="Century Gothic" panose="020B0502020202020204" pitchFamily="34" charset="0"/>
              </a:rPr>
              <a:t> les mots.</a:t>
            </a:r>
          </a:p>
        </p:txBody>
      </p:sp>
      <p:graphicFrame>
        <p:nvGraphicFramePr>
          <p:cNvPr id="7" name="Table 6">
            <a:extLst>
              <a:ext uri="{FF2B5EF4-FFF2-40B4-BE49-F238E27FC236}">
                <a16:creationId xmlns:a16="http://schemas.microsoft.com/office/drawing/2014/main" id="{ED509CBB-8BF0-27EB-4D8D-51FA8E16B6C9}"/>
              </a:ext>
            </a:extLst>
          </p:cNvPr>
          <p:cNvGraphicFramePr>
            <a:graphicFrameLocks noGrp="1"/>
          </p:cNvGraphicFramePr>
          <p:nvPr>
            <p:extLst>
              <p:ext uri="{D42A27DB-BD31-4B8C-83A1-F6EECF244321}">
                <p14:modId xmlns:p14="http://schemas.microsoft.com/office/powerpoint/2010/main" val="2523701411"/>
              </p:ext>
            </p:extLst>
          </p:nvPr>
        </p:nvGraphicFramePr>
        <p:xfrm>
          <a:off x="363049" y="6444254"/>
          <a:ext cx="11234130" cy="2526732"/>
        </p:xfrm>
        <a:graphic>
          <a:graphicData uri="http://schemas.openxmlformats.org/drawingml/2006/table">
            <a:tbl>
              <a:tblPr firstRow="1" bandRow="1"/>
              <a:tblGrid>
                <a:gridCol w="605985">
                  <a:extLst>
                    <a:ext uri="{9D8B030D-6E8A-4147-A177-3AD203B41FA5}">
                      <a16:colId xmlns:a16="http://schemas.microsoft.com/office/drawing/2014/main" val="3839521012"/>
                    </a:ext>
                  </a:extLst>
                </a:gridCol>
                <a:gridCol w="4572000">
                  <a:extLst>
                    <a:ext uri="{9D8B030D-6E8A-4147-A177-3AD203B41FA5}">
                      <a16:colId xmlns:a16="http://schemas.microsoft.com/office/drawing/2014/main" val="1626625685"/>
                    </a:ext>
                  </a:extLst>
                </a:gridCol>
                <a:gridCol w="6056145">
                  <a:extLst>
                    <a:ext uri="{9D8B030D-6E8A-4147-A177-3AD203B41FA5}">
                      <a16:colId xmlns:a16="http://schemas.microsoft.com/office/drawing/2014/main" val="1051771166"/>
                    </a:ext>
                  </a:extLst>
                </a:gridCol>
              </a:tblGrid>
              <a:tr h="443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tx1"/>
                          </a:solidFill>
                          <a:latin typeface="Century Gothic" panose="020B0502020202020204" pitchFamily="34" charset="0"/>
                        </a:rPr>
                        <a:t>en</a:t>
                      </a: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anglais</a:t>
                      </a:r>
                      <a:endParaRPr lang="en-GB" sz="2400" b="1"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tx1"/>
                          </a:solidFill>
                          <a:latin typeface="Century Gothic" panose="020B0502020202020204" pitchFamily="34" charset="0"/>
                        </a:rPr>
                        <a:t>en</a:t>
                      </a: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français</a:t>
                      </a:r>
                      <a:endParaRPr lang="en-GB" sz="2400" b="1"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1198975"/>
                  </a:ext>
                </a:extLst>
              </a:tr>
              <a:tr h="517383">
                <a:tc>
                  <a:txBody>
                    <a:bodyPr/>
                    <a:lstStyle/>
                    <a:p>
                      <a:pPr algn="ctr"/>
                      <a:r>
                        <a:rPr lang="en-GB" sz="2400" b="0" dirty="0">
                          <a:solidFill>
                            <a:schemeClr val="tx1"/>
                          </a:solidFill>
                          <a:latin typeface="Century Gothic" panose="020B0502020202020204" pitchFamily="34" charset="0"/>
                        </a:rPr>
                        <a:t>1</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F9D8A3"/>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chemeClr val="tx1"/>
                          </a:solidFill>
                          <a:latin typeface="Century Gothic" panose="020B0502020202020204" pitchFamily="34" charset="0"/>
                        </a:rPr>
                        <a:t>I want to do some sport.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0155420"/>
                  </a:ext>
                </a:extLst>
              </a:tr>
              <a:tr h="51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2</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F9D8A3"/>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Do you like playing football?</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9677626"/>
                  </a:ext>
                </a:extLst>
              </a:tr>
              <a:tr h="51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3</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F9D8A3"/>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I would like to go to the park.</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309743"/>
                  </a:ext>
                </a:extLst>
              </a:tr>
              <a:tr h="51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4</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F9D8A3"/>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You hate working in silence.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b="1"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6591078"/>
                  </a:ext>
                </a:extLst>
              </a:tr>
            </a:tbl>
          </a:graphicData>
        </a:graphic>
      </p:graphicFrame>
      <p:pic>
        <p:nvPicPr>
          <p:cNvPr id="9" name="Picture 8">
            <a:extLst>
              <a:ext uri="{FF2B5EF4-FFF2-40B4-BE49-F238E27FC236}">
                <a16:creationId xmlns:a16="http://schemas.microsoft.com/office/drawing/2014/main" id="{0ADAFA6C-6C8E-DF0E-50BA-D4D03656B322}"/>
              </a:ext>
            </a:extLst>
          </p:cNvPr>
          <p:cNvPicPr>
            <a:picLocks noChangeAspect="1"/>
          </p:cNvPicPr>
          <p:nvPr/>
        </p:nvPicPr>
        <p:blipFill>
          <a:blip r:embed="rId7"/>
          <a:stretch>
            <a:fillRect/>
          </a:stretch>
        </p:blipFill>
        <p:spPr>
          <a:xfrm>
            <a:off x="263705" y="5758629"/>
            <a:ext cx="2377646" cy="853514"/>
          </a:xfrm>
          <a:prstGeom prst="rect">
            <a:avLst/>
          </a:prstGeom>
        </p:spPr>
      </p:pic>
      <p:sp>
        <p:nvSpPr>
          <p:cNvPr id="12" name="TextBox 11">
            <a:extLst>
              <a:ext uri="{FF2B5EF4-FFF2-40B4-BE49-F238E27FC236}">
                <a16:creationId xmlns:a16="http://schemas.microsoft.com/office/drawing/2014/main" id="{F0EEEEEF-42CF-1EB5-7586-16C76447FE12}"/>
              </a:ext>
            </a:extLst>
          </p:cNvPr>
          <p:cNvSpPr txBox="1"/>
          <p:nvPr/>
        </p:nvSpPr>
        <p:spPr>
          <a:xfrm>
            <a:off x="2540132" y="5969772"/>
            <a:ext cx="9872779" cy="461665"/>
          </a:xfrm>
          <a:prstGeom prst="rect">
            <a:avLst/>
          </a:prstGeom>
          <a:noFill/>
        </p:spPr>
        <p:txBody>
          <a:bodyPr wrap="square" rtlCol="0">
            <a:spAutoFit/>
          </a:bodyPr>
          <a:lstStyle/>
          <a:p>
            <a:pPr lvl="0">
              <a:defRPr/>
            </a:pP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Écoute</a:t>
            </a:r>
            <a:r>
              <a:rPr lang="fr-FR"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 </a:t>
            </a: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et écris la phrase en </a:t>
            </a:r>
            <a:r>
              <a:rPr lang="en-GB" sz="2400" b="1" dirty="0">
                <a:latin typeface="Century Gothic" panose="020B0502020202020204" pitchFamily="34" charset="0"/>
              </a:rPr>
              <a:t>français.</a:t>
            </a:r>
            <a:r>
              <a:rPr kumimoji="0" lang="fr-FR"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endParaRPr kumimoji="0" lang="en-GB" sz="2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3" name="Table 5">
            <a:extLst>
              <a:ext uri="{FF2B5EF4-FFF2-40B4-BE49-F238E27FC236}">
                <a16:creationId xmlns:a16="http://schemas.microsoft.com/office/drawing/2014/main" id="{B6FAD9E3-A04C-C3FC-1977-0519F72188CB}"/>
              </a:ext>
            </a:extLst>
          </p:cNvPr>
          <p:cNvGraphicFramePr>
            <a:graphicFrameLocks noGrp="1"/>
          </p:cNvGraphicFramePr>
          <p:nvPr>
            <p:extLst>
              <p:ext uri="{D42A27DB-BD31-4B8C-83A1-F6EECF244321}">
                <p14:modId xmlns:p14="http://schemas.microsoft.com/office/powerpoint/2010/main" val="1580674709"/>
              </p:ext>
            </p:extLst>
          </p:nvPr>
        </p:nvGraphicFramePr>
        <p:xfrm>
          <a:off x="250870" y="10729702"/>
          <a:ext cx="1218243" cy="1584960"/>
        </p:xfrm>
        <a:graphic>
          <a:graphicData uri="http://schemas.openxmlformats.org/drawingml/2006/table">
            <a:tbl>
              <a:tblPr firstRow="1" bandRow="1"/>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je/j’</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34972482"/>
                  </a:ext>
                </a:extLst>
              </a:tr>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B</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52821284"/>
                  </a:ext>
                </a:extLst>
              </a:tr>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1071625"/>
                  </a:ext>
                </a:extLst>
              </a:tr>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20557459"/>
                  </a:ext>
                </a:extLst>
              </a:tr>
            </a:tbl>
          </a:graphicData>
        </a:graphic>
      </p:graphicFrame>
      <p:graphicFrame>
        <p:nvGraphicFramePr>
          <p:cNvPr id="14" name="Table 5">
            <a:extLst>
              <a:ext uri="{FF2B5EF4-FFF2-40B4-BE49-F238E27FC236}">
                <a16:creationId xmlns:a16="http://schemas.microsoft.com/office/drawing/2014/main" id="{B541C189-3B1F-304D-0ED0-0548DE11E775}"/>
              </a:ext>
            </a:extLst>
          </p:cNvPr>
          <p:cNvGraphicFramePr>
            <a:graphicFrameLocks noGrp="1"/>
          </p:cNvGraphicFramePr>
          <p:nvPr>
            <p:extLst>
              <p:ext uri="{D42A27DB-BD31-4B8C-83A1-F6EECF244321}">
                <p14:modId xmlns:p14="http://schemas.microsoft.com/office/powerpoint/2010/main" val="3007397099"/>
              </p:ext>
            </p:extLst>
          </p:nvPr>
        </p:nvGraphicFramePr>
        <p:xfrm>
          <a:off x="4525891" y="10769167"/>
          <a:ext cx="1558221" cy="1584960"/>
        </p:xfrm>
        <a:graphic>
          <a:graphicData uri="http://schemas.openxmlformats.org/drawingml/2006/table">
            <a:tbl>
              <a:tblPr firstRow="1" bandRow="1"/>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faire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34972482"/>
                  </a:ext>
                </a:extLst>
              </a:tr>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52821284"/>
                  </a:ext>
                </a:extLst>
              </a:tr>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1071625"/>
                  </a:ext>
                </a:extLst>
              </a:tr>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20557459"/>
                  </a:ext>
                </a:extLst>
              </a:tr>
            </a:tbl>
          </a:graphicData>
        </a:graphic>
      </p:graphicFrame>
      <p:graphicFrame>
        <p:nvGraphicFramePr>
          <p:cNvPr id="15" name="Table 8">
            <a:extLst>
              <a:ext uri="{FF2B5EF4-FFF2-40B4-BE49-F238E27FC236}">
                <a16:creationId xmlns:a16="http://schemas.microsoft.com/office/drawing/2014/main" id="{6A387858-C8AA-6B55-E01A-8B4DDC2A2932}"/>
              </a:ext>
            </a:extLst>
          </p:cNvPr>
          <p:cNvGraphicFramePr>
            <a:graphicFrameLocks noGrp="1"/>
          </p:cNvGraphicFramePr>
          <p:nvPr>
            <p:extLst>
              <p:ext uri="{D42A27DB-BD31-4B8C-83A1-F6EECF244321}">
                <p14:modId xmlns:p14="http://schemas.microsoft.com/office/powerpoint/2010/main" val="779913309"/>
              </p:ext>
            </p:extLst>
          </p:nvPr>
        </p:nvGraphicFramePr>
        <p:xfrm>
          <a:off x="1736053" y="10315151"/>
          <a:ext cx="2522898" cy="3824250"/>
        </p:xfrm>
        <a:graphic>
          <a:graphicData uri="http://schemas.openxmlformats.org/drawingml/2006/table">
            <a:tbl>
              <a:tblPr firstRow="1" bandRow="1"/>
              <a:tblGrid>
                <a:gridCol w="2522898">
                  <a:extLst>
                    <a:ext uri="{9D8B030D-6E8A-4147-A177-3AD203B41FA5}">
                      <a16:colId xmlns:a16="http://schemas.microsoft.com/office/drawing/2014/main" val="1654012500"/>
                    </a:ext>
                  </a:extLst>
                </a:gridCol>
              </a:tblGrid>
              <a:tr h="3824250">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1823361"/>
                  </a:ext>
                </a:extLst>
              </a:tr>
            </a:tbl>
          </a:graphicData>
        </a:graphic>
      </p:graphicFrame>
      <p:sp>
        <p:nvSpPr>
          <p:cNvPr id="16" name="TextBox 15">
            <a:extLst>
              <a:ext uri="{FF2B5EF4-FFF2-40B4-BE49-F238E27FC236}">
                <a16:creationId xmlns:a16="http://schemas.microsoft.com/office/drawing/2014/main" id="{A6AD1B89-0D94-4D78-F5B4-3910395CF1E9}"/>
              </a:ext>
            </a:extLst>
          </p:cNvPr>
          <p:cNvSpPr txBox="1"/>
          <p:nvPr/>
        </p:nvSpPr>
        <p:spPr>
          <a:xfrm>
            <a:off x="1832656" y="10384185"/>
            <a:ext cx="1100556" cy="400110"/>
          </a:xfrm>
          <a:prstGeom prst="rect">
            <a:avLst/>
          </a:prstGeom>
          <a:noFill/>
        </p:spPr>
        <p:txBody>
          <a:bodyPr wrap="square">
            <a:spAutoFit/>
          </a:bodyPr>
          <a:lstStyle/>
          <a:p>
            <a:pPr defTabSz="914400">
              <a:defRPr/>
            </a:pPr>
            <a:r>
              <a:rPr lang="en-GB" sz="2000" b="1" dirty="0">
                <a:latin typeface="Century Gothic" panose="020B0502020202020204" pitchFamily="34" charset="0"/>
              </a:rPr>
              <a:t>E </a:t>
            </a:r>
            <a:r>
              <a:rPr lang="en-GB" sz="2000" dirty="0" err="1">
                <a:latin typeface="Century Gothic" panose="020B0502020202020204" pitchFamily="34" charset="0"/>
              </a:rPr>
              <a:t>aime</a:t>
            </a:r>
            <a:endParaRPr lang="en-GB" sz="2000" dirty="0">
              <a:latin typeface="Century Gothic" panose="020B0502020202020204" pitchFamily="34" charset="0"/>
            </a:endParaRPr>
          </a:p>
        </p:txBody>
      </p:sp>
      <p:sp>
        <p:nvSpPr>
          <p:cNvPr id="17" name="TextBox 16">
            <a:extLst>
              <a:ext uri="{FF2B5EF4-FFF2-40B4-BE49-F238E27FC236}">
                <a16:creationId xmlns:a16="http://schemas.microsoft.com/office/drawing/2014/main" id="{8EA04D53-E01F-1561-EE1D-A9106EB26D59}"/>
              </a:ext>
            </a:extLst>
          </p:cNvPr>
          <p:cNvSpPr txBox="1"/>
          <p:nvPr/>
        </p:nvSpPr>
        <p:spPr>
          <a:xfrm>
            <a:off x="1812847" y="10901698"/>
            <a:ext cx="1228572" cy="400110"/>
          </a:xfrm>
          <a:prstGeom prst="rect">
            <a:avLst/>
          </a:prstGeom>
          <a:noFill/>
        </p:spPr>
        <p:txBody>
          <a:bodyPr wrap="square">
            <a:spAutoFit/>
          </a:bodyPr>
          <a:lstStyle/>
          <a:p>
            <a:pPr defTabSz="914400">
              <a:defRPr/>
            </a:pPr>
            <a:r>
              <a:rPr lang="en-GB" sz="2000" b="1" dirty="0">
                <a:latin typeface="Century Gothic" panose="020B0502020202020204" pitchFamily="34" charset="0"/>
              </a:rPr>
              <a:t>F </a:t>
            </a:r>
            <a:r>
              <a:rPr lang="en-GB" sz="2000" dirty="0" err="1">
                <a:latin typeface="Century Gothic" panose="020B0502020202020204" pitchFamily="34" charset="0"/>
              </a:rPr>
              <a:t>aimes</a:t>
            </a:r>
            <a:endParaRPr lang="en-GB" sz="2000" dirty="0">
              <a:latin typeface="Century Gothic" panose="020B0502020202020204" pitchFamily="34" charset="0"/>
            </a:endParaRPr>
          </a:p>
        </p:txBody>
      </p:sp>
      <p:sp>
        <p:nvSpPr>
          <p:cNvPr id="25" name="TextBox 24">
            <a:extLst>
              <a:ext uri="{FF2B5EF4-FFF2-40B4-BE49-F238E27FC236}">
                <a16:creationId xmlns:a16="http://schemas.microsoft.com/office/drawing/2014/main" id="{A39C9DD2-A4CD-3FDB-F41D-FD3C3F4D475D}"/>
              </a:ext>
            </a:extLst>
          </p:cNvPr>
          <p:cNvSpPr txBox="1"/>
          <p:nvPr/>
        </p:nvSpPr>
        <p:spPr>
          <a:xfrm>
            <a:off x="1809051" y="11473386"/>
            <a:ext cx="1813788" cy="400110"/>
          </a:xfrm>
          <a:prstGeom prst="rect">
            <a:avLst/>
          </a:prstGeom>
          <a:noFill/>
        </p:spPr>
        <p:txBody>
          <a:bodyPr wrap="square">
            <a:spAutoFit/>
          </a:bodyPr>
          <a:lstStyle/>
          <a:p>
            <a:pPr defTabSz="914400">
              <a:defRPr/>
            </a:pPr>
            <a:r>
              <a:rPr lang="en-GB" sz="2000" b="1" dirty="0">
                <a:latin typeface="Century Gothic" panose="020B0502020202020204" pitchFamily="34" charset="0"/>
              </a:rPr>
              <a:t>G </a:t>
            </a:r>
            <a:r>
              <a:rPr lang="en-GB" sz="2000" dirty="0" err="1">
                <a:latin typeface="Century Gothic" panose="020B0502020202020204" pitchFamily="34" charset="0"/>
              </a:rPr>
              <a:t>détestes</a:t>
            </a:r>
            <a:endParaRPr lang="en-GB" sz="2000" dirty="0">
              <a:latin typeface="Century Gothic" panose="020B0502020202020204" pitchFamily="34" charset="0"/>
            </a:endParaRPr>
          </a:p>
        </p:txBody>
      </p:sp>
      <p:sp>
        <p:nvSpPr>
          <p:cNvPr id="26" name="TextBox 25">
            <a:extLst>
              <a:ext uri="{FF2B5EF4-FFF2-40B4-BE49-F238E27FC236}">
                <a16:creationId xmlns:a16="http://schemas.microsoft.com/office/drawing/2014/main" id="{0FD324C7-A927-3495-34EA-17ED67C9E39E}"/>
              </a:ext>
            </a:extLst>
          </p:cNvPr>
          <p:cNvSpPr txBox="1"/>
          <p:nvPr/>
        </p:nvSpPr>
        <p:spPr>
          <a:xfrm>
            <a:off x="1809051" y="11980218"/>
            <a:ext cx="2065550" cy="400110"/>
          </a:xfrm>
          <a:prstGeom prst="rect">
            <a:avLst/>
          </a:prstGeom>
          <a:noFill/>
        </p:spPr>
        <p:txBody>
          <a:bodyPr wrap="square">
            <a:spAutoFit/>
          </a:bodyPr>
          <a:lstStyle/>
          <a:p>
            <a:pPr defTabSz="914400">
              <a:defRPr/>
            </a:pPr>
            <a:r>
              <a:rPr lang="en-GB" sz="2000" b="1" dirty="0">
                <a:latin typeface="Century Gothic" panose="020B0502020202020204" pitchFamily="34" charset="0"/>
              </a:rPr>
              <a:t>H </a:t>
            </a:r>
            <a:r>
              <a:rPr lang="en-GB" sz="2000" dirty="0" err="1">
                <a:latin typeface="Century Gothic" panose="020B0502020202020204" pitchFamily="34" charset="0"/>
              </a:rPr>
              <a:t>déteste</a:t>
            </a:r>
            <a:endParaRPr lang="en-GB" sz="2000" dirty="0">
              <a:latin typeface="Century Gothic" panose="020B0502020202020204" pitchFamily="34" charset="0"/>
            </a:endParaRPr>
          </a:p>
        </p:txBody>
      </p:sp>
      <p:sp>
        <p:nvSpPr>
          <p:cNvPr id="27" name="TextBox 26">
            <a:extLst>
              <a:ext uri="{FF2B5EF4-FFF2-40B4-BE49-F238E27FC236}">
                <a16:creationId xmlns:a16="http://schemas.microsoft.com/office/drawing/2014/main" id="{CCD0F6FD-596D-AB65-189C-8108AD55C076}"/>
              </a:ext>
            </a:extLst>
          </p:cNvPr>
          <p:cNvSpPr txBox="1"/>
          <p:nvPr/>
        </p:nvSpPr>
        <p:spPr>
          <a:xfrm>
            <a:off x="1809051" y="12556084"/>
            <a:ext cx="2065550" cy="400110"/>
          </a:xfrm>
          <a:prstGeom prst="rect">
            <a:avLst/>
          </a:prstGeom>
          <a:noFill/>
        </p:spPr>
        <p:txBody>
          <a:bodyPr wrap="square">
            <a:spAutoFit/>
          </a:bodyPr>
          <a:lstStyle/>
          <a:p>
            <a:pPr defTabSz="914400">
              <a:defRPr/>
            </a:pPr>
            <a:r>
              <a:rPr lang="en-GB" sz="2000" b="1" dirty="0">
                <a:latin typeface="Century Gothic" panose="020B0502020202020204" pitchFamily="34" charset="0"/>
              </a:rPr>
              <a:t>I </a:t>
            </a:r>
            <a:r>
              <a:rPr lang="en-GB" sz="2000" dirty="0" err="1">
                <a:latin typeface="Century Gothic" panose="020B0502020202020204" pitchFamily="34" charset="0"/>
              </a:rPr>
              <a:t>veut</a:t>
            </a:r>
            <a:endParaRPr lang="en-GB" sz="2000" dirty="0">
              <a:latin typeface="Century Gothic" panose="020B0502020202020204" pitchFamily="34" charset="0"/>
            </a:endParaRPr>
          </a:p>
        </p:txBody>
      </p:sp>
      <p:sp>
        <p:nvSpPr>
          <p:cNvPr id="28" name="TextBox 27">
            <a:extLst>
              <a:ext uri="{FF2B5EF4-FFF2-40B4-BE49-F238E27FC236}">
                <a16:creationId xmlns:a16="http://schemas.microsoft.com/office/drawing/2014/main" id="{A2B67050-6DD2-DB0E-9E4B-06CB67CEEE06}"/>
              </a:ext>
            </a:extLst>
          </p:cNvPr>
          <p:cNvSpPr txBox="1"/>
          <p:nvPr/>
        </p:nvSpPr>
        <p:spPr>
          <a:xfrm>
            <a:off x="1750862" y="13106432"/>
            <a:ext cx="2065550" cy="400110"/>
          </a:xfrm>
          <a:prstGeom prst="rect">
            <a:avLst/>
          </a:prstGeom>
          <a:noFill/>
        </p:spPr>
        <p:txBody>
          <a:bodyPr wrap="square">
            <a:spAutoFit/>
          </a:bodyPr>
          <a:lstStyle/>
          <a:p>
            <a:pPr defTabSz="914400">
              <a:defRPr/>
            </a:pPr>
            <a:r>
              <a:rPr lang="en-GB" sz="2000" b="1" dirty="0">
                <a:latin typeface="Century Gothic" panose="020B0502020202020204" pitchFamily="34" charset="0"/>
              </a:rPr>
              <a:t>J </a:t>
            </a:r>
            <a:r>
              <a:rPr lang="en-GB" sz="2000" dirty="0" err="1">
                <a:latin typeface="Century Gothic" panose="020B0502020202020204" pitchFamily="34" charset="0"/>
              </a:rPr>
              <a:t>veux</a:t>
            </a:r>
            <a:endParaRPr lang="en-GB" sz="2000" dirty="0">
              <a:latin typeface="Century Gothic" panose="020B0502020202020204" pitchFamily="34" charset="0"/>
            </a:endParaRPr>
          </a:p>
        </p:txBody>
      </p:sp>
      <p:sp>
        <p:nvSpPr>
          <p:cNvPr id="29" name="TextBox 28">
            <a:extLst>
              <a:ext uri="{FF2B5EF4-FFF2-40B4-BE49-F238E27FC236}">
                <a16:creationId xmlns:a16="http://schemas.microsoft.com/office/drawing/2014/main" id="{6D99CB62-8624-4AB9-0309-774CADEF5052}"/>
              </a:ext>
            </a:extLst>
          </p:cNvPr>
          <p:cNvSpPr txBox="1"/>
          <p:nvPr/>
        </p:nvSpPr>
        <p:spPr>
          <a:xfrm>
            <a:off x="1736053" y="13684835"/>
            <a:ext cx="2065550" cy="400110"/>
          </a:xfrm>
          <a:prstGeom prst="rect">
            <a:avLst/>
          </a:prstGeom>
          <a:noFill/>
        </p:spPr>
        <p:txBody>
          <a:bodyPr wrap="square">
            <a:spAutoFit/>
          </a:bodyPr>
          <a:lstStyle/>
          <a:p>
            <a:pPr defTabSz="914400">
              <a:defRPr/>
            </a:pPr>
            <a:r>
              <a:rPr lang="en-GB" sz="2000" b="1" dirty="0">
                <a:latin typeface="Century Gothic" panose="020B0502020202020204" pitchFamily="34" charset="0"/>
              </a:rPr>
              <a:t>K </a:t>
            </a:r>
            <a:r>
              <a:rPr lang="en-GB" sz="2000" dirty="0" err="1">
                <a:latin typeface="Century Gothic" panose="020B0502020202020204" pitchFamily="34" charset="0"/>
              </a:rPr>
              <a:t>voudrais</a:t>
            </a:r>
            <a:endParaRPr lang="en-GB" sz="2000" dirty="0">
              <a:latin typeface="Century Gothic" panose="020B0502020202020204" pitchFamily="34" charset="0"/>
            </a:endParaRPr>
          </a:p>
        </p:txBody>
      </p:sp>
      <p:graphicFrame>
        <p:nvGraphicFramePr>
          <p:cNvPr id="30" name="Table 5">
            <a:extLst>
              <a:ext uri="{FF2B5EF4-FFF2-40B4-BE49-F238E27FC236}">
                <a16:creationId xmlns:a16="http://schemas.microsoft.com/office/drawing/2014/main" id="{1B975D48-6F6E-979B-EF45-45B44DBA558F}"/>
              </a:ext>
            </a:extLst>
          </p:cNvPr>
          <p:cNvGraphicFramePr>
            <a:graphicFrameLocks noGrp="1"/>
          </p:cNvGraphicFramePr>
          <p:nvPr>
            <p:extLst>
              <p:ext uri="{D42A27DB-BD31-4B8C-83A1-F6EECF244321}">
                <p14:modId xmlns:p14="http://schemas.microsoft.com/office/powerpoint/2010/main" val="1982558785"/>
              </p:ext>
            </p:extLst>
          </p:nvPr>
        </p:nvGraphicFramePr>
        <p:xfrm>
          <a:off x="6351052" y="10795368"/>
          <a:ext cx="1558221" cy="2377440"/>
        </p:xfrm>
        <a:graphic>
          <a:graphicData uri="http://schemas.openxmlformats.org/drawingml/2006/table">
            <a:tbl>
              <a:tblPr firstRow="1" bandRow="1"/>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34972482"/>
                  </a:ext>
                </a:extLst>
              </a:tr>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Q</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à la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52821284"/>
                  </a:ext>
                </a:extLst>
              </a:tr>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à 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1071625"/>
                  </a:ext>
                </a:extLst>
              </a:tr>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du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20557459"/>
                  </a:ext>
                </a:extLst>
              </a:tr>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de la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55895690"/>
                  </a:ext>
                </a:extLst>
              </a:tr>
              <a:tr h="37084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000" b="1" dirty="0">
                          <a:solidFill>
                            <a:srgbClr val="002060"/>
                          </a:solidFill>
                          <a:latin typeface="Century Gothic" panose="020B0502020202020204" pitchFamily="34" charset="0"/>
                        </a:rPr>
                        <a:t>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GB" sz="2000" dirty="0">
                          <a:solidFill>
                            <a:srgbClr val="002060"/>
                          </a:solidFill>
                          <a:latin typeface="Century Gothic" panose="020B0502020202020204" pitchFamily="34" charset="0"/>
                        </a:rPr>
                        <a:t>de 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66770829"/>
                  </a:ext>
                </a:extLst>
              </a:tr>
            </a:tbl>
          </a:graphicData>
        </a:graphic>
      </p:graphicFrame>
      <p:graphicFrame>
        <p:nvGraphicFramePr>
          <p:cNvPr id="31" name="Table 8">
            <a:extLst>
              <a:ext uri="{FF2B5EF4-FFF2-40B4-BE49-F238E27FC236}">
                <a16:creationId xmlns:a16="http://schemas.microsoft.com/office/drawing/2014/main" id="{B83A57B1-F593-48BC-5D06-FA6EA5F6A485}"/>
              </a:ext>
            </a:extLst>
          </p:cNvPr>
          <p:cNvGraphicFramePr>
            <a:graphicFrameLocks noGrp="1"/>
          </p:cNvGraphicFramePr>
          <p:nvPr>
            <p:extLst>
              <p:ext uri="{D42A27DB-BD31-4B8C-83A1-F6EECF244321}">
                <p14:modId xmlns:p14="http://schemas.microsoft.com/office/powerpoint/2010/main" val="3488147049"/>
              </p:ext>
            </p:extLst>
          </p:nvPr>
        </p:nvGraphicFramePr>
        <p:xfrm>
          <a:off x="8110700" y="10358988"/>
          <a:ext cx="3965150" cy="3824250"/>
        </p:xfrm>
        <a:graphic>
          <a:graphicData uri="http://schemas.openxmlformats.org/drawingml/2006/table">
            <a:tbl>
              <a:tblPr firstRow="1" bandRow="1"/>
              <a:tblGrid>
                <a:gridCol w="3965150">
                  <a:extLst>
                    <a:ext uri="{9D8B030D-6E8A-4147-A177-3AD203B41FA5}">
                      <a16:colId xmlns:a16="http://schemas.microsoft.com/office/drawing/2014/main" val="1654012500"/>
                    </a:ext>
                  </a:extLst>
                </a:gridCol>
              </a:tblGrid>
              <a:tr h="3824250">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1823361"/>
                  </a:ext>
                </a:extLst>
              </a:tr>
            </a:tbl>
          </a:graphicData>
        </a:graphic>
      </p:graphicFrame>
      <p:sp>
        <p:nvSpPr>
          <p:cNvPr id="41" name="TextBox 40">
            <a:extLst>
              <a:ext uri="{FF2B5EF4-FFF2-40B4-BE49-F238E27FC236}">
                <a16:creationId xmlns:a16="http://schemas.microsoft.com/office/drawing/2014/main" id="{B24D8692-A597-9610-5FDB-0C64A2E6379C}"/>
              </a:ext>
            </a:extLst>
          </p:cNvPr>
          <p:cNvSpPr txBox="1"/>
          <p:nvPr/>
        </p:nvSpPr>
        <p:spPr>
          <a:xfrm>
            <a:off x="8207303" y="10428022"/>
            <a:ext cx="1100556" cy="400110"/>
          </a:xfrm>
          <a:prstGeom prst="rect">
            <a:avLst/>
          </a:prstGeom>
          <a:noFill/>
        </p:spPr>
        <p:txBody>
          <a:bodyPr wrap="square">
            <a:spAutoFit/>
          </a:bodyPr>
          <a:lstStyle/>
          <a:p>
            <a:pPr defTabSz="914400">
              <a:defRPr/>
            </a:pPr>
            <a:r>
              <a:rPr lang="en-GB" sz="2000" b="1" dirty="0">
                <a:latin typeface="Century Gothic" panose="020B0502020202020204" pitchFamily="34" charset="0"/>
              </a:rPr>
              <a:t>V </a:t>
            </a:r>
            <a:r>
              <a:rPr lang="en-GB" sz="2000" dirty="0">
                <a:latin typeface="Century Gothic" panose="020B0502020202020204" pitchFamily="34" charset="0"/>
              </a:rPr>
              <a:t>sport</a:t>
            </a:r>
          </a:p>
        </p:txBody>
      </p:sp>
      <p:sp>
        <p:nvSpPr>
          <p:cNvPr id="62" name="TextBox 61">
            <a:extLst>
              <a:ext uri="{FF2B5EF4-FFF2-40B4-BE49-F238E27FC236}">
                <a16:creationId xmlns:a16="http://schemas.microsoft.com/office/drawing/2014/main" id="{8AED85F2-F10E-1818-2BB3-B39AB9AED00A}"/>
              </a:ext>
            </a:extLst>
          </p:cNvPr>
          <p:cNvSpPr txBox="1"/>
          <p:nvPr/>
        </p:nvSpPr>
        <p:spPr>
          <a:xfrm>
            <a:off x="8187493" y="10945535"/>
            <a:ext cx="1748367" cy="400110"/>
          </a:xfrm>
          <a:prstGeom prst="rect">
            <a:avLst/>
          </a:prstGeom>
          <a:noFill/>
        </p:spPr>
        <p:txBody>
          <a:bodyPr wrap="square">
            <a:spAutoFit/>
          </a:bodyPr>
          <a:lstStyle/>
          <a:p>
            <a:pPr defTabSz="914400">
              <a:defRPr/>
            </a:pPr>
            <a:r>
              <a:rPr lang="en-GB" sz="2000" b="1" dirty="0">
                <a:latin typeface="Century Gothic" panose="020B0502020202020204" pitchFamily="34" charset="0"/>
              </a:rPr>
              <a:t>W </a:t>
            </a:r>
            <a:r>
              <a:rPr lang="en-GB" sz="2000" dirty="0">
                <a:latin typeface="Century Gothic" panose="020B0502020202020204" pitchFamily="34" charset="0"/>
              </a:rPr>
              <a:t>danse</a:t>
            </a:r>
          </a:p>
        </p:txBody>
      </p:sp>
      <p:sp>
        <p:nvSpPr>
          <p:cNvPr id="63" name="TextBox 62">
            <a:extLst>
              <a:ext uri="{FF2B5EF4-FFF2-40B4-BE49-F238E27FC236}">
                <a16:creationId xmlns:a16="http://schemas.microsoft.com/office/drawing/2014/main" id="{DE9BC0CD-5CDD-9BD9-8031-809C68569620}"/>
              </a:ext>
            </a:extLst>
          </p:cNvPr>
          <p:cNvSpPr txBox="1"/>
          <p:nvPr/>
        </p:nvSpPr>
        <p:spPr>
          <a:xfrm>
            <a:off x="8183698" y="11517223"/>
            <a:ext cx="1813788" cy="400110"/>
          </a:xfrm>
          <a:prstGeom prst="rect">
            <a:avLst/>
          </a:prstGeom>
          <a:noFill/>
        </p:spPr>
        <p:txBody>
          <a:bodyPr wrap="square">
            <a:spAutoFit/>
          </a:bodyPr>
          <a:lstStyle/>
          <a:p>
            <a:pPr defTabSz="914400">
              <a:defRPr/>
            </a:pPr>
            <a:r>
              <a:rPr lang="en-GB" sz="2000" b="1" dirty="0">
                <a:latin typeface="Century Gothic" panose="020B0502020202020204" pitchFamily="34" charset="0"/>
              </a:rPr>
              <a:t>X </a:t>
            </a:r>
            <a:r>
              <a:rPr lang="en-GB" sz="2000" dirty="0" err="1">
                <a:latin typeface="Century Gothic" panose="020B0502020202020204" pitchFamily="34" charset="0"/>
              </a:rPr>
              <a:t>guitare</a:t>
            </a:r>
            <a:endParaRPr lang="en-GB" sz="2000" dirty="0">
              <a:latin typeface="Century Gothic" panose="020B0502020202020204" pitchFamily="34" charset="0"/>
            </a:endParaRPr>
          </a:p>
        </p:txBody>
      </p:sp>
      <p:sp>
        <p:nvSpPr>
          <p:cNvPr id="64" name="TextBox 63">
            <a:extLst>
              <a:ext uri="{FF2B5EF4-FFF2-40B4-BE49-F238E27FC236}">
                <a16:creationId xmlns:a16="http://schemas.microsoft.com/office/drawing/2014/main" id="{7FB87BAF-3478-341A-65C7-70FEC424C49B}"/>
              </a:ext>
            </a:extLst>
          </p:cNvPr>
          <p:cNvSpPr txBox="1"/>
          <p:nvPr/>
        </p:nvSpPr>
        <p:spPr>
          <a:xfrm>
            <a:off x="8183698" y="12024055"/>
            <a:ext cx="2065550" cy="400110"/>
          </a:xfrm>
          <a:prstGeom prst="rect">
            <a:avLst/>
          </a:prstGeom>
          <a:noFill/>
        </p:spPr>
        <p:txBody>
          <a:bodyPr wrap="square">
            <a:spAutoFit/>
          </a:bodyPr>
          <a:lstStyle/>
          <a:p>
            <a:pPr defTabSz="914400">
              <a:defRPr/>
            </a:pPr>
            <a:r>
              <a:rPr lang="en-GB" sz="2000" b="1" dirty="0">
                <a:latin typeface="Century Gothic" panose="020B0502020202020204" pitchFamily="34" charset="0"/>
              </a:rPr>
              <a:t>Y </a:t>
            </a:r>
            <a:r>
              <a:rPr lang="en-GB" sz="2000" dirty="0">
                <a:latin typeface="Century Gothic" panose="020B0502020202020204" pitchFamily="34" charset="0"/>
              </a:rPr>
              <a:t>piano</a:t>
            </a:r>
          </a:p>
        </p:txBody>
      </p:sp>
      <p:sp>
        <p:nvSpPr>
          <p:cNvPr id="65" name="TextBox 64">
            <a:extLst>
              <a:ext uri="{FF2B5EF4-FFF2-40B4-BE49-F238E27FC236}">
                <a16:creationId xmlns:a16="http://schemas.microsoft.com/office/drawing/2014/main" id="{CF419EDB-ADB6-0975-A6EC-6766B832B4C2}"/>
              </a:ext>
            </a:extLst>
          </p:cNvPr>
          <p:cNvSpPr txBox="1"/>
          <p:nvPr/>
        </p:nvSpPr>
        <p:spPr>
          <a:xfrm>
            <a:off x="8183698" y="12599921"/>
            <a:ext cx="2065550" cy="400110"/>
          </a:xfrm>
          <a:prstGeom prst="rect">
            <a:avLst/>
          </a:prstGeom>
          <a:noFill/>
        </p:spPr>
        <p:txBody>
          <a:bodyPr wrap="square">
            <a:spAutoFit/>
          </a:bodyPr>
          <a:lstStyle/>
          <a:p>
            <a:pPr defTabSz="914400">
              <a:defRPr/>
            </a:pPr>
            <a:r>
              <a:rPr lang="en-GB" sz="2000" b="1" dirty="0">
                <a:latin typeface="Century Gothic" panose="020B0502020202020204" pitchFamily="34" charset="0"/>
              </a:rPr>
              <a:t>Z </a:t>
            </a:r>
            <a:r>
              <a:rPr lang="en-GB" sz="2000" dirty="0">
                <a:latin typeface="Century Gothic" panose="020B0502020202020204" pitchFamily="34" charset="0"/>
              </a:rPr>
              <a:t>foot</a:t>
            </a:r>
          </a:p>
        </p:txBody>
      </p:sp>
      <p:sp>
        <p:nvSpPr>
          <p:cNvPr id="66" name="TextBox 65">
            <a:extLst>
              <a:ext uri="{FF2B5EF4-FFF2-40B4-BE49-F238E27FC236}">
                <a16:creationId xmlns:a16="http://schemas.microsoft.com/office/drawing/2014/main" id="{606C0EA6-EE17-A1E0-C830-4A5CCCD67253}"/>
              </a:ext>
            </a:extLst>
          </p:cNvPr>
          <p:cNvSpPr txBox="1"/>
          <p:nvPr/>
        </p:nvSpPr>
        <p:spPr>
          <a:xfrm>
            <a:off x="8125509" y="13150269"/>
            <a:ext cx="2065550" cy="400110"/>
          </a:xfrm>
          <a:prstGeom prst="rect">
            <a:avLst/>
          </a:prstGeom>
          <a:noFill/>
        </p:spPr>
        <p:txBody>
          <a:bodyPr wrap="square">
            <a:spAutoFit/>
          </a:bodyPr>
          <a:lstStyle/>
          <a:p>
            <a:pPr defTabSz="914400">
              <a:defRPr/>
            </a:pPr>
            <a:r>
              <a:rPr lang="en-GB" sz="2000" b="1" dirty="0">
                <a:latin typeface="Century Gothic" panose="020B0502020202020204" pitchFamily="34" charset="0"/>
              </a:rPr>
              <a:t>AA </a:t>
            </a:r>
            <a:r>
              <a:rPr lang="en-GB" sz="2000" dirty="0" err="1">
                <a:latin typeface="Century Gothic" panose="020B0502020202020204" pitchFamily="34" charset="0"/>
              </a:rPr>
              <a:t>corde</a:t>
            </a:r>
            <a:endParaRPr lang="en-GB" sz="2000" dirty="0">
              <a:latin typeface="Century Gothic" panose="020B0502020202020204" pitchFamily="34" charset="0"/>
            </a:endParaRPr>
          </a:p>
        </p:txBody>
      </p:sp>
      <p:sp>
        <p:nvSpPr>
          <p:cNvPr id="67" name="TextBox 66">
            <a:extLst>
              <a:ext uri="{FF2B5EF4-FFF2-40B4-BE49-F238E27FC236}">
                <a16:creationId xmlns:a16="http://schemas.microsoft.com/office/drawing/2014/main" id="{27BDF7BE-7BE1-3173-E37C-09D83D70BA3A}"/>
              </a:ext>
            </a:extLst>
          </p:cNvPr>
          <p:cNvSpPr txBox="1"/>
          <p:nvPr/>
        </p:nvSpPr>
        <p:spPr>
          <a:xfrm>
            <a:off x="8110700" y="13728672"/>
            <a:ext cx="2065550" cy="400110"/>
          </a:xfrm>
          <a:prstGeom prst="rect">
            <a:avLst/>
          </a:prstGeom>
          <a:noFill/>
        </p:spPr>
        <p:txBody>
          <a:bodyPr wrap="square">
            <a:spAutoFit/>
          </a:bodyPr>
          <a:lstStyle/>
          <a:p>
            <a:pPr defTabSz="914400">
              <a:defRPr/>
            </a:pPr>
            <a:r>
              <a:rPr lang="en-GB" sz="2000" b="1" dirty="0">
                <a:latin typeface="Century Gothic" panose="020B0502020202020204" pitchFamily="34" charset="0"/>
              </a:rPr>
              <a:t>BB </a:t>
            </a:r>
            <a:r>
              <a:rPr lang="en-GB" sz="2000" dirty="0" err="1">
                <a:latin typeface="Century Gothic" panose="020B0502020202020204" pitchFamily="34" charset="0"/>
              </a:rPr>
              <a:t>église</a:t>
            </a:r>
            <a:endParaRPr lang="en-GB" sz="2000" dirty="0">
              <a:latin typeface="Century Gothic" panose="020B0502020202020204" pitchFamily="34" charset="0"/>
            </a:endParaRPr>
          </a:p>
        </p:txBody>
      </p:sp>
      <p:sp>
        <p:nvSpPr>
          <p:cNvPr id="68" name="TextBox 67">
            <a:extLst>
              <a:ext uri="{FF2B5EF4-FFF2-40B4-BE49-F238E27FC236}">
                <a16:creationId xmlns:a16="http://schemas.microsoft.com/office/drawing/2014/main" id="{0D100E98-2015-8F9F-0C1F-811EB445DFF4}"/>
              </a:ext>
            </a:extLst>
          </p:cNvPr>
          <p:cNvSpPr txBox="1"/>
          <p:nvPr/>
        </p:nvSpPr>
        <p:spPr>
          <a:xfrm>
            <a:off x="10189878" y="10438626"/>
            <a:ext cx="1885972" cy="400110"/>
          </a:xfrm>
          <a:prstGeom prst="rect">
            <a:avLst/>
          </a:prstGeom>
          <a:noFill/>
        </p:spPr>
        <p:txBody>
          <a:bodyPr wrap="square">
            <a:spAutoFit/>
          </a:bodyPr>
          <a:lstStyle/>
          <a:p>
            <a:pPr defTabSz="914400">
              <a:defRPr/>
            </a:pPr>
            <a:r>
              <a:rPr lang="en-GB" sz="2000" b="1" dirty="0">
                <a:latin typeface="Century Gothic" panose="020B0502020202020204" pitchFamily="34" charset="0"/>
              </a:rPr>
              <a:t>CC </a:t>
            </a:r>
            <a:r>
              <a:rPr lang="en-GB" sz="2000" dirty="0" err="1">
                <a:latin typeface="Century Gothic" panose="020B0502020202020204" pitchFamily="34" charset="0"/>
              </a:rPr>
              <a:t>exercice</a:t>
            </a:r>
            <a:endParaRPr lang="en-GB" sz="2000" dirty="0">
              <a:latin typeface="Century Gothic" panose="020B0502020202020204" pitchFamily="34" charset="0"/>
            </a:endParaRPr>
          </a:p>
        </p:txBody>
      </p:sp>
      <p:sp>
        <p:nvSpPr>
          <p:cNvPr id="69" name="TextBox 68">
            <a:extLst>
              <a:ext uri="{FF2B5EF4-FFF2-40B4-BE49-F238E27FC236}">
                <a16:creationId xmlns:a16="http://schemas.microsoft.com/office/drawing/2014/main" id="{D2E3F789-729E-AE42-EA1F-81E9306E1A07}"/>
              </a:ext>
            </a:extLst>
          </p:cNvPr>
          <p:cNvSpPr txBox="1"/>
          <p:nvPr/>
        </p:nvSpPr>
        <p:spPr>
          <a:xfrm>
            <a:off x="10170068" y="10956139"/>
            <a:ext cx="1590953" cy="400110"/>
          </a:xfrm>
          <a:prstGeom prst="rect">
            <a:avLst/>
          </a:prstGeom>
          <a:noFill/>
        </p:spPr>
        <p:txBody>
          <a:bodyPr wrap="square">
            <a:spAutoFit/>
          </a:bodyPr>
          <a:lstStyle/>
          <a:p>
            <a:pPr defTabSz="914400">
              <a:defRPr/>
            </a:pPr>
            <a:r>
              <a:rPr lang="en-GB" sz="2000" b="1" dirty="0">
                <a:latin typeface="Century Gothic" panose="020B0502020202020204" pitchFamily="34" charset="0"/>
              </a:rPr>
              <a:t>DD </a:t>
            </a:r>
            <a:r>
              <a:rPr lang="en-GB" sz="2000" dirty="0" err="1">
                <a:latin typeface="Century Gothic" panose="020B0502020202020204" pitchFamily="34" charset="0"/>
              </a:rPr>
              <a:t>plage</a:t>
            </a:r>
            <a:endParaRPr lang="en-GB" sz="2000" dirty="0">
              <a:latin typeface="Century Gothic" panose="020B0502020202020204" pitchFamily="34" charset="0"/>
            </a:endParaRPr>
          </a:p>
        </p:txBody>
      </p:sp>
      <p:sp>
        <p:nvSpPr>
          <p:cNvPr id="70" name="TextBox 69">
            <a:extLst>
              <a:ext uri="{FF2B5EF4-FFF2-40B4-BE49-F238E27FC236}">
                <a16:creationId xmlns:a16="http://schemas.microsoft.com/office/drawing/2014/main" id="{1CDF8C28-BE95-928A-F1F5-78F317225E11}"/>
              </a:ext>
            </a:extLst>
          </p:cNvPr>
          <p:cNvSpPr txBox="1"/>
          <p:nvPr/>
        </p:nvSpPr>
        <p:spPr>
          <a:xfrm>
            <a:off x="10166272" y="11527827"/>
            <a:ext cx="2093087" cy="400110"/>
          </a:xfrm>
          <a:prstGeom prst="rect">
            <a:avLst/>
          </a:prstGeom>
          <a:noFill/>
        </p:spPr>
        <p:txBody>
          <a:bodyPr wrap="square">
            <a:spAutoFit/>
          </a:bodyPr>
          <a:lstStyle/>
          <a:p>
            <a:pPr defTabSz="914400">
              <a:defRPr/>
            </a:pPr>
            <a:r>
              <a:rPr lang="en-GB" sz="2000" b="1" dirty="0">
                <a:latin typeface="Century Gothic" panose="020B0502020202020204" pitchFamily="34" charset="0"/>
              </a:rPr>
              <a:t>EE </a:t>
            </a:r>
            <a:r>
              <a:rPr lang="en-GB" sz="2000" dirty="0" err="1">
                <a:latin typeface="Century Gothic" panose="020B0502020202020204" pitchFamily="34" charset="0"/>
              </a:rPr>
              <a:t>campagne</a:t>
            </a:r>
            <a:endParaRPr lang="en-GB" sz="2000" dirty="0">
              <a:latin typeface="Century Gothic" panose="020B0502020202020204" pitchFamily="34" charset="0"/>
            </a:endParaRPr>
          </a:p>
        </p:txBody>
      </p:sp>
      <p:sp>
        <p:nvSpPr>
          <p:cNvPr id="71" name="TextBox 70">
            <a:extLst>
              <a:ext uri="{FF2B5EF4-FFF2-40B4-BE49-F238E27FC236}">
                <a16:creationId xmlns:a16="http://schemas.microsoft.com/office/drawing/2014/main" id="{4B5D9684-DCD0-4000-26C2-287F93B49B2C}"/>
              </a:ext>
            </a:extLst>
          </p:cNvPr>
          <p:cNvSpPr txBox="1"/>
          <p:nvPr/>
        </p:nvSpPr>
        <p:spPr>
          <a:xfrm>
            <a:off x="10166273" y="12034659"/>
            <a:ext cx="2065550" cy="400110"/>
          </a:xfrm>
          <a:prstGeom prst="rect">
            <a:avLst/>
          </a:prstGeom>
          <a:noFill/>
        </p:spPr>
        <p:txBody>
          <a:bodyPr wrap="square">
            <a:spAutoFit/>
          </a:bodyPr>
          <a:lstStyle/>
          <a:p>
            <a:pPr defTabSz="914400">
              <a:defRPr/>
            </a:pPr>
            <a:r>
              <a:rPr lang="en-GB" sz="2000" b="1" dirty="0">
                <a:latin typeface="Century Gothic" panose="020B0502020202020204" pitchFamily="34" charset="0"/>
              </a:rPr>
              <a:t>FF </a:t>
            </a:r>
            <a:r>
              <a:rPr lang="en-GB" sz="2000" dirty="0" err="1">
                <a:latin typeface="Century Gothic" panose="020B0502020202020204" pitchFamily="34" charset="0"/>
              </a:rPr>
              <a:t>marché</a:t>
            </a:r>
            <a:endParaRPr lang="en-GB" sz="2000" dirty="0">
              <a:latin typeface="Century Gothic" panose="020B0502020202020204" pitchFamily="34" charset="0"/>
            </a:endParaRPr>
          </a:p>
        </p:txBody>
      </p:sp>
      <p:sp>
        <p:nvSpPr>
          <p:cNvPr id="72" name="TextBox 71">
            <a:extLst>
              <a:ext uri="{FF2B5EF4-FFF2-40B4-BE49-F238E27FC236}">
                <a16:creationId xmlns:a16="http://schemas.microsoft.com/office/drawing/2014/main" id="{CC8D4A09-8785-436B-B50C-DD492B4D578C}"/>
              </a:ext>
            </a:extLst>
          </p:cNvPr>
          <p:cNvSpPr txBox="1"/>
          <p:nvPr/>
        </p:nvSpPr>
        <p:spPr>
          <a:xfrm>
            <a:off x="10166273" y="12610525"/>
            <a:ext cx="2065550" cy="400110"/>
          </a:xfrm>
          <a:prstGeom prst="rect">
            <a:avLst/>
          </a:prstGeom>
          <a:noFill/>
        </p:spPr>
        <p:txBody>
          <a:bodyPr wrap="square">
            <a:spAutoFit/>
          </a:bodyPr>
          <a:lstStyle/>
          <a:p>
            <a:pPr defTabSz="914400">
              <a:defRPr/>
            </a:pPr>
            <a:r>
              <a:rPr lang="en-GB" sz="2000" b="1" dirty="0">
                <a:latin typeface="Century Gothic" panose="020B0502020202020204" pitchFamily="34" charset="0"/>
              </a:rPr>
              <a:t>GG </a:t>
            </a:r>
            <a:r>
              <a:rPr lang="en-GB" sz="2000" dirty="0">
                <a:latin typeface="Century Gothic" panose="020B0502020202020204" pitchFamily="34" charset="0"/>
              </a:rPr>
              <a:t>café</a:t>
            </a:r>
          </a:p>
        </p:txBody>
      </p:sp>
      <p:sp>
        <p:nvSpPr>
          <p:cNvPr id="73" name="TextBox 72">
            <a:extLst>
              <a:ext uri="{FF2B5EF4-FFF2-40B4-BE49-F238E27FC236}">
                <a16:creationId xmlns:a16="http://schemas.microsoft.com/office/drawing/2014/main" id="{17A4EC14-1484-0F4F-F9C3-1C149F312FEA}"/>
              </a:ext>
            </a:extLst>
          </p:cNvPr>
          <p:cNvSpPr txBox="1"/>
          <p:nvPr/>
        </p:nvSpPr>
        <p:spPr>
          <a:xfrm>
            <a:off x="10108084" y="13160873"/>
            <a:ext cx="2065550" cy="400110"/>
          </a:xfrm>
          <a:prstGeom prst="rect">
            <a:avLst/>
          </a:prstGeom>
          <a:noFill/>
        </p:spPr>
        <p:txBody>
          <a:bodyPr wrap="square">
            <a:spAutoFit/>
          </a:bodyPr>
          <a:lstStyle/>
          <a:p>
            <a:pPr defTabSz="914400">
              <a:defRPr/>
            </a:pPr>
            <a:r>
              <a:rPr lang="en-GB" sz="2000" b="1" dirty="0">
                <a:latin typeface="Century Gothic" panose="020B0502020202020204" pitchFamily="34" charset="0"/>
              </a:rPr>
              <a:t>HH </a:t>
            </a:r>
            <a:r>
              <a:rPr lang="en-GB" sz="2000" dirty="0" err="1">
                <a:latin typeface="Century Gothic" panose="020B0502020202020204" pitchFamily="34" charset="0"/>
              </a:rPr>
              <a:t>stade</a:t>
            </a:r>
            <a:endParaRPr lang="en-GB" sz="2000" dirty="0">
              <a:latin typeface="Century Gothic" panose="020B0502020202020204" pitchFamily="34" charset="0"/>
            </a:endParaRPr>
          </a:p>
        </p:txBody>
      </p:sp>
      <p:sp>
        <p:nvSpPr>
          <p:cNvPr id="74" name="TextBox 73">
            <a:extLst>
              <a:ext uri="{FF2B5EF4-FFF2-40B4-BE49-F238E27FC236}">
                <a16:creationId xmlns:a16="http://schemas.microsoft.com/office/drawing/2014/main" id="{3A95E390-81A3-087F-CFEC-C82779CBB23B}"/>
              </a:ext>
            </a:extLst>
          </p:cNvPr>
          <p:cNvSpPr txBox="1"/>
          <p:nvPr/>
        </p:nvSpPr>
        <p:spPr>
          <a:xfrm>
            <a:off x="10093275" y="13739276"/>
            <a:ext cx="2065550" cy="400110"/>
          </a:xfrm>
          <a:prstGeom prst="rect">
            <a:avLst/>
          </a:prstGeom>
          <a:noFill/>
        </p:spPr>
        <p:txBody>
          <a:bodyPr wrap="square">
            <a:spAutoFit/>
          </a:bodyPr>
          <a:lstStyle/>
          <a:p>
            <a:pPr defTabSz="914400">
              <a:defRPr/>
            </a:pPr>
            <a:r>
              <a:rPr lang="en-GB" sz="2000" b="1" dirty="0">
                <a:latin typeface="Century Gothic" panose="020B0502020202020204" pitchFamily="34" charset="0"/>
              </a:rPr>
              <a:t>II </a:t>
            </a:r>
            <a:r>
              <a:rPr lang="en-GB" sz="2000" dirty="0" err="1">
                <a:latin typeface="Century Gothic" panose="020B0502020202020204" pitchFamily="34" charset="0"/>
              </a:rPr>
              <a:t>maison</a:t>
            </a:r>
            <a:endParaRPr lang="en-GB" sz="2000" dirty="0">
              <a:latin typeface="Century Gothic" panose="020B0502020202020204" pitchFamily="34" charset="0"/>
            </a:endParaRPr>
          </a:p>
        </p:txBody>
      </p:sp>
      <p:graphicFrame>
        <p:nvGraphicFramePr>
          <p:cNvPr id="76" name="Table 75">
            <a:extLst>
              <a:ext uri="{FF2B5EF4-FFF2-40B4-BE49-F238E27FC236}">
                <a16:creationId xmlns:a16="http://schemas.microsoft.com/office/drawing/2014/main" id="{B59A14B1-DA9C-76AC-8653-E9BA7A041C8D}"/>
              </a:ext>
            </a:extLst>
          </p:cNvPr>
          <p:cNvGraphicFramePr>
            <a:graphicFrameLocks noGrp="1"/>
          </p:cNvGraphicFramePr>
          <p:nvPr>
            <p:extLst>
              <p:ext uri="{D42A27DB-BD31-4B8C-83A1-F6EECF244321}">
                <p14:modId xmlns:p14="http://schemas.microsoft.com/office/powerpoint/2010/main" val="804986502"/>
              </p:ext>
            </p:extLst>
          </p:nvPr>
        </p:nvGraphicFramePr>
        <p:xfrm>
          <a:off x="227378" y="14306585"/>
          <a:ext cx="5177985" cy="1491966"/>
        </p:xfrm>
        <a:graphic>
          <a:graphicData uri="http://schemas.openxmlformats.org/drawingml/2006/table">
            <a:tbl>
              <a:tblPr firstRow="1" bandRow="1"/>
              <a:tblGrid>
                <a:gridCol w="605985">
                  <a:extLst>
                    <a:ext uri="{9D8B030D-6E8A-4147-A177-3AD203B41FA5}">
                      <a16:colId xmlns:a16="http://schemas.microsoft.com/office/drawing/2014/main" val="3626887660"/>
                    </a:ext>
                  </a:extLst>
                </a:gridCol>
                <a:gridCol w="4572000">
                  <a:extLst>
                    <a:ext uri="{9D8B030D-6E8A-4147-A177-3AD203B41FA5}">
                      <a16:colId xmlns:a16="http://schemas.microsoft.com/office/drawing/2014/main" val="428968763"/>
                    </a:ext>
                  </a:extLst>
                </a:gridCol>
              </a:tblGrid>
              <a:tr h="0">
                <a:tc>
                  <a:txBody>
                    <a:bodyPr/>
                    <a:lstStyle/>
                    <a:p>
                      <a:pPr algn="ctr"/>
                      <a:r>
                        <a:rPr lang="en-GB" sz="2400" b="0" dirty="0">
                          <a:solidFill>
                            <a:schemeClr val="tx1"/>
                          </a:solidFill>
                          <a:latin typeface="Century Gothic" panose="020B0502020202020204" pitchFamily="34" charset="0"/>
                        </a:rPr>
                        <a:t>1</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chemeClr val="tx1"/>
                          </a:solidFill>
                          <a:latin typeface="Century Gothic" panose="020B0502020202020204" pitchFamily="34" charset="0"/>
                        </a:rPr>
                        <a:t>B | F | O | P | HH</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285699"/>
                  </a:ext>
                </a:extLst>
              </a:tr>
              <a:tr h="51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2</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266129"/>
                  </a:ext>
                </a:extLst>
              </a:tr>
              <a:tr h="51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3</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8934852"/>
                  </a:ext>
                </a:extLst>
              </a:tr>
            </a:tbl>
          </a:graphicData>
        </a:graphic>
      </p:graphicFrame>
      <p:graphicFrame>
        <p:nvGraphicFramePr>
          <p:cNvPr id="77" name="Table 76">
            <a:extLst>
              <a:ext uri="{FF2B5EF4-FFF2-40B4-BE49-F238E27FC236}">
                <a16:creationId xmlns:a16="http://schemas.microsoft.com/office/drawing/2014/main" id="{3FC0F273-25E9-9D80-4AD9-860A00B4EB53}"/>
              </a:ext>
            </a:extLst>
          </p:cNvPr>
          <p:cNvGraphicFramePr>
            <a:graphicFrameLocks noGrp="1"/>
          </p:cNvGraphicFramePr>
          <p:nvPr>
            <p:extLst>
              <p:ext uri="{D42A27DB-BD31-4B8C-83A1-F6EECF244321}">
                <p14:modId xmlns:p14="http://schemas.microsoft.com/office/powerpoint/2010/main" val="1664088354"/>
              </p:ext>
            </p:extLst>
          </p:nvPr>
        </p:nvGraphicFramePr>
        <p:xfrm>
          <a:off x="5519007" y="14289746"/>
          <a:ext cx="5177985" cy="1491966"/>
        </p:xfrm>
        <a:graphic>
          <a:graphicData uri="http://schemas.openxmlformats.org/drawingml/2006/table">
            <a:tbl>
              <a:tblPr firstRow="1" bandRow="1"/>
              <a:tblGrid>
                <a:gridCol w="605985">
                  <a:extLst>
                    <a:ext uri="{9D8B030D-6E8A-4147-A177-3AD203B41FA5}">
                      <a16:colId xmlns:a16="http://schemas.microsoft.com/office/drawing/2014/main" val="3626887660"/>
                    </a:ext>
                  </a:extLst>
                </a:gridCol>
                <a:gridCol w="4572000">
                  <a:extLst>
                    <a:ext uri="{9D8B030D-6E8A-4147-A177-3AD203B41FA5}">
                      <a16:colId xmlns:a16="http://schemas.microsoft.com/office/drawing/2014/main" val="428968763"/>
                    </a:ext>
                  </a:extLst>
                </a:gridCol>
              </a:tblGrid>
              <a:tr h="0">
                <a:tc>
                  <a:txBody>
                    <a:bodyPr/>
                    <a:lstStyle/>
                    <a:p>
                      <a:pPr algn="ctr"/>
                      <a:r>
                        <a:rPr lang="en-GB" sz="2400" b="0" dirty="0">
                          <a:solidFill>
                            <a:schemeClr val="tx1"/>
                          </a:solidFill>
                          <a:latin typeface="Century Gothic" panose="020B0502020202020204" pitchFamily="34" charset="0"/>
                        </a:rPr>
                        <a:t>4</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b="0"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285699"/>
                  </a:ext>
                </a:extLst>
              </a:tr>
              <a:tr h="51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5</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266129"/>
                  </a:ext>
                </a:extLst>
              </a:tr>
              <a:tr h="51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6</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EBEBFF"/>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8934852"/>
                  </a:ext>
                </a:extLst>
              </a:tr>
            </a:tbl>
          </a:graphicData>
        </a:graphic>
      </p:graphicFrame>
      <p:pic>
        <p:nvPicPr>
          <p:cNvPr id="78" name="Picture 77">
            <a:extLst>
              <a:ext uri="{FF2B5EF4-FFF2-40B4-BE49-F238E27FC236}">
                <a16:creationId xmlns:a16="http://schemas.microsoft.com/office/drawing/2014/main" id="{71DC1D47-890F-03F5-DE2E-8B42E3630D47}"/>
              </a:ext>
            </a:extLst>
          </p:cNvPr>
          <p:cNvPicPr>
            <a:picLocks noChangeAspect="1"/>
          </p:cNvPicPr>
          <p:nvPr/>
        </p:nvPicPr>
        <p:blipFill>
          <a:blip r:embed="rId8"/>
          <a:stretch>
            <a:fillRect/>
          </a:stretch>
        </p:blipFill>
        <p:spPr>
          <a:xfrm>
            <a:off x="138909" y="9464988"/>
            <a:ext cx="2274005" cy="859611"/>
          </a:xfrm>
          <a:prstGeom prst="rect">
            <a:avLst/>
          </a:prstGeom>
        </p:spPr>
      </p:pic>
      <p:sp>
        <p:nvSpPr>
          <p:cNvPr id="79" name="TextBox 78">
            <a:extLst>
              <a:ext uri="{FF2B5EF4-FFF2-40B4-BE49-F238E27FC236}">
                <a16:creationId xmlns:a16="http://schemas.microsoft.com/office/drawing/2014/main" id="{3CDDD196-F15F-7C97-A0F5-AD5FA9A2AE42}"/>
              </a:ext>
            </a:extLst>
          </p:cNvPr>
          <p:cNvSpPr txBox="1"/>
          <p:nvPr/>
        </p:nvSpPr>
        <p:spPr>
          <a:xfrm>
            <a:off x="2442755" y="9396367"/>
            <a:ext cx="9430925" cy="830997"/>
          </a:xfrm>
          <a:prstGeom prst="rect">
            <a:avLst/>
          </a:prstGeom>
          <a:noFill/>
        </p:spPr>
        <p:txBody>
          <a:bodyPr wrap="square" rtlCol="0">
            <a:spAutoFit/>
          </a:bodyPr>
          <a:lstStyle/>
          <a:p>
            <a:pPr defTabSz="914400">
              <a:defRPr/>
            </a:pPr>
            <a:r>
              <a:rPr kumimoji="0" lang="fr-FR" sz="2400" i="0" u="none" strike="noStrike" kern="1200" cap="none" spc="0" normalizeH="0" baseline="0" noProof="0" dirty="0">
                <a:ln>
                  <a:noFill/>
                </a:ln>
                <a:effectLst/>
                <a:uLnTx/>
                <a:uFillTx/>
                <a:latin typeface="Century Gothic" panose="020B0502020202020204" pitchFamily="34" charset="0"/>
                <a:ea typeface="+mn-ea"/>
                <a:cs typeface="+mn-cs"/>
              </a:rPr>
              <a:t>Read the English phrase your teacher gives you and write the correct sequence of letters.</a:t>
            </a:r>
          </a:p>
        </p:txBody>
      </p:sp>
    </p:spTree>
    <p:extLst>
      <p:ext uri="{BB962C8B-B14F-4D97-AF65-F5344CB8AC3E}">
        <p14:creationId xmlns:p14="http://schemas.microsoft.com/office/powerpoint/2010/main" val="145480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8" y="149979"/>
            <a:ext cx="5821122"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5491105" y="282046"/>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9</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3CAF5EFF-FFB0-4D64-8BBA-9C49D17CD7FB}"/>
              </a:ext>
            </a:extLst>
          </p:cNvPr>
          <p:cNvGrpSpPr/>
          <p:nvPr/>
        </p:nvGrpSpPr>
        <p:grpSpPr>
          <a:xfrm>
            <a:off x="10961627"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451D6C3F-F6BF-4229-B245-AA560D0D7152}"/>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11F3A2E7-7656-456F-AB3B-3FB4D79ECC69}"/>
                </a:ext>
              </a:extLst>
            </p:cNvPr>
            <p:cNvSpPr txBox="1"/>
            <p:nvPr/>
          </p:nvSpPr>
          <p:spPr>
            <a:xfrm>
              <a:off x="11011479" y="15735057"/>
              <a:ext cx="662361"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44</a:t>
              </a:r>
            </a:p>
          </p:txBody>
        </p:sp>
      </p:grpSp>
      <p:sp>
        <p:nvSpPr>
          <p:cNvPr id="3" name="TextBox 2">
            <a:extLst>
              <a:ext uri="{FF2B5EF4-FFF2-40B4-BE49-F238E27FC236}">
                <a16:creationId xmlns:a16="http://schemas.microsoft.com/office/drawing/2014/main" id="{647962C4-4DE3-8570-7479-D7CA17BE5FFD}"/>
              </a:ext>
            </a:extLst>
          </p:cNvPr>
          <p:cNvSpPr txBox="1"/>
          <p:nvPr/>
        </p:nvSpPr>
        <p:spPr>
          <a:xfrm>
            <a:off x="2379177" y="9890060"/>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5" name="Group 4">
            <a:extLst>
              <a:ext uri="{FF2B5EF4-FFF2-40B4-BE49-F238E27FC236}">
                <a16:creationId xmlns:a16="http://schemas.microsoft.com/office/drawing/2014/main" id="{C597B5F0-08FA-EE8E-92E5-FDB4AE978148}"/>
              </a:ext>
            </a:extLst>
          </p:cNvPr>
          <p:cNvGrpSpPr/>
          <p:nvPr/>
        </p:nvGrpSpPr>
        <p:grpSpPr>
          <a:xfrm>
            <a:off x="126666" y="9768461"/>
            <a:ext cx="2268556" cy="862054"/>
            <a:chOff x="314909" y="12083263"/>
            <a:chExt cx="2268556" cy="862054"/>
          </a:xfrm>
        </p:grpSpPr>
        <p:sp>
          <p:nvSpPr>
            <p:cNvPr id="6" name="Title 1">
              <a:extLst>
                <a:ext uri="{FF2B5EF4-FFF2-40B4-BE49-F238E27FC236}">
                  <a16:creationId xmlns:a16="http://schemas.microsoft.com/office/drawing/2014/main" id="{00F52BD5-401A-9755-AB0B-E2CF326F9FD3}"/>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7" name="Picture 6" descr="A logo of a book&#10;&#10;Description automatically generated with low confidence">
              <a:extLst>
                <a:ext uri="{FF2B5EF4-FFF2-40B4-BE49-F238E27FC236}">
                  <a16:creationId xmlns:a16="http://schemas.microsoft.com/office/drawing/2014/main" id="{9099D46E-83FE-D305-6DE3-73AF4CB163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9" name="Picture 8">
            <a:extLst>
              <a:ext uri="{FF2B5EF4-FFF2-40B4-BE49-F238E27FC236}">
                <a16:creationId xmlns:a16="http://schemas.microsoft.com/office/drawing/2014/main" id="{84885A1F-CFBB-9345-5678-00DAA21ADC5F}"/>
              </a:ext>
            </a:extLst>
          </p:cNvPr>
          <p:cNvPicPr>
            <a:picLocks noChangeAspect="1"/>
          </p:cNvPicPr>
          <p:nvPr/>
        </p:nvPicPr>
        <p:blipFill>
          <a:blip r:embed="rId6">
            <a:clrChange>
              <a:clrFrom>
                <a:srgbClr val="000000">
                  <a:alpha val="0"/>
                </a:srgbClr>
              </a:clrFrom>
              <a:clrTo>
                <a:srgbClr val="000000">
                  <a:alpha val="0"/>
                </a:srgbClr>
              </a:clrTo>
            </a:clrChange>
          </a:blip>
          <a:stretch>
            <a:fillRect/>
          </a:stretch>
        </p:blipFill>
        <p:spPr>
          <a:xfrm>
            <a:off x="10776254" y="9555955"/>
            <a:ext cx="1234410" cy="1126549"/>
          </a:xfrm>
          <a:prstGeom prst="rect">
            <a:avLst/>
          </a:prstGeom>
        </p:spPr>
      </p:pic>
      <p:graphicFrame>
        <p:nvGraphicFramePr>
          <p:cNvPr id="30" name="Table 29">
            <a:extLst>
              <a:ext uri="{FF2B5EF4-FFF2-40B4-BE49-F238E27FC236}">
                <a16:creationId xmlns:a16="http://schemas.microsoft.com/office/drawing/2014/main" id="{28FE0047-9D80-BC0F-D59A-54A455C1E0FC}"/>
              </a:ext>
            </a:extLst>
          </p:cNvPr>
          <p:cNvGraphicFramePr>
            <a:graphicFrameLocks noGrp="1"/>
          </p:cNvGraphicFramePr>
          <p:nvPr>
            <p:extLst>
              <p:ext uri="{D42A27DB-BD31-4B8C-83A1-F6EECF244321}">
                <p14:modId xmlns:p14="http://schemas.microsoft.com/office/powerpoint/2010/main" val="138055011"/>
              </p:ext>
            </p:extLst>
          </p:nvPr>
        </p:nvGraphicFramePr>
        <p:xfrm>
          <a:off x="630110" y="10557627"/>
          <a:ext cx="10681115" cy="493792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je </a:t>
                      </a:r>
                      <a:r>
                        <a:rPr lang="en-GB" sz="2400" b="0" dirty="0" err="1">
                          <a:solidFill>
                            <a:schemeClr val="tx1"/>
                          </a:solidFill>
                          <a:latin typeface="Century Gothic" panose="020B0502020202020204" pitchFamily="34" charset="0"/>
                        </a:rPr>
                        <a:t>vais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je </a:t>
                      </a:r>
                      <a:r>
                        <a:rPr lang="en-GB" sz="2400" b="0" dirty="0" err="1">
                          <a:solidFill>
                            <a:schemeClr val="tx1"/>
                          </a:solidFill>
                          <a:latin typeface="Century Gothic" panose="020B0502020202020204" pitchFamily="34" charset="0"/>
                        </a:rPr>
                        <a:t>suis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fais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vas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elle</a:t>
                      </a:r>
                      <a:r>
                        <a:rPr lang="en-GB" sz="2400" b="0" dirty="0">
                          <a:solidFill>
                            <a:schemeClr val="tx1"/>
                          </a:solidFill>
                          <a:latin typeface="Century Gothic" panose="020B0502020202020204" pitchFamily="34" charset="0"/>
                        </a:rPr>
                        <a:t> fait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soleil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pourquoi</a:t>
                      </a:r>
                      <a:r>
                        <a:rPr lang="en-GB" sz="2400" b="0" dirty="0">
                          <a:solidFill>
                            <a:schemeClr val="tx1"/>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mes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le parent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parce</a:t>
                      </a:r>
                      <a:r>
                        <a:rPr lang="en-GB" sz="2400" b="0" dirty="0">
                          <a:solidFill>
                            <a:schemeClr val="tx1"/>
                          </a:solidFill>
                          <a:latin typeface="Century Gothic" panose="020B0502020202020204" pitchFamily="34" charset="0"/>
                        </a:rPr>
                        <a:t> que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tes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jus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vouloir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voudrais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22988">
                <a:tc vMerge="1">
                  <a:txBody>
                    <a:bodyPr/>
                    <a:lstStyle/>
                    <a:p>
                      <a:endParaRPr lang="en-GB"/>
                    </a:p>
                  </a:txBody>
                  <a:tcPr/>
                </a:tc>
                <a:tc>
                  <a:txBody>
                    <a:bodyPr/>
                    <a:lstStyle/>
                    <a:p>
                      <a:r>
                        <a:rPr lang="en-GB" sz="2400" b="0" dirty="0" err="1">
                          <a:solidFill>
                            <a:schemeClr val="tx1"/>
                          </a:solidFill>
                          <a:latin typeface="Century Gothic" panose="020B0502020202020204" pitchFamily="34" charset="0"/>
                        </a:rPr>
                        <a:t>l’eau</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fromage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veux</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31" name="Picture 30">
            <a:extLst>
              <a:ext uri="{FF2B5EF4-FFF2-40B4-BE49-F238E27FC236}">
                <a16:creationId xmlns:a16="http://schemas.microsoft.com/office/drawing/2014/main" id="{07D4F710-6AE3-BFD5-4095-755509743CAB}"/>
              </a:ext>
            </a:extLst>
          </p:cNvPr>
          <p:cNvPicPr>
            <a:picLocks noChangeAspect="1"/>
          </p:cNvPicPr>
          <p:nvPr/>
        </p:nvPicPr>
        <p:blipFill>
          <a:blip r:embed="rId7"/>
          <a:stretch>
            <a:fillRect/>
          </a:stretch>
        </p:blipFill>
        <p:spPr>
          <a:xfrm>
            <a:off x="1021875" y="12416625"/>
            <a:ext cx="1186070" cy="1080360"/>
          </a:xfrm>
          <a:prstGeom prst="rect">
            <a:avLst/>
          </a:prstGeom>
        </p:spPr>
      </p:pic>
      <p:pic>
        <p:nvPicPr>
          <p:cNvPr id="32" name="Picture 31" descr="Icon&#10;&#10;Description automatically generated">
            <a:extLst>
              <a:ext uri="{FF2B5EF4-FFF2-40B4-BE49-F238E27FC236}">
                <a16:creationId xmlns:a16="http://schemas.microsoft.com/office/drawing/2014/main" id="{8184E47B-A49A-83FB-6063-6048B009F4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611" y="10688338"/>
            <a:ext cx="1186070" cy="1186070"/>
          </a:xfrm>
          <a:prstGeom prst="rect">
            <a:avLst/>
          </a:prstGeom>
        </p:spPr>
      </p:pic>
      <p:pic>
        <p:nvPicPr>
          <p:cNvPr id="33" name="Picture 32">
            <a:extLst>
              <a:ext uri="{FF2B5EF4-FFF2-40B4-BE49-F238E27FC236}">
                <a16:creationId xmlns:a16="http://schemas.microsoft.com/office/drawing/2014/main" id="{DFC7745F-4513-B9B5-CB81-CC58B8757423}"/>
              </a:ext>
            </a:extLst>
          </p:cNvPr>
          <p:cNvPicPr>
            <a:picLocks noChangeAspect="1"/>
          </p:cNvPicPr>
          <p:nvPr/>
        </p:nvPicPr>
        <p:blipFill>
          <a:blip r:embed="rId9"/>
          <a:stretch>
            <a:fillRect/>
          </a:stretch>
        </p:blipFill>
        <p:spPr>
          <a:xfrm>
            <a:off x="1021875" y="13981532"/>
            <a:ext cx="1162417" cy="1101237"/>
          </a:xfrm>
          <a:prstGeom prst="rect">
            <a:avLst/>
          </a:prstGeom>
        </p:spPr>
      </p:pic>
      <p:sp>
        <p:nvSpPr>
          <p:cNvPr id="34" name="TextBox 33">
            <a:extLst>
              <a:ext uri="{FF2B5EF4-FFF2-40B4-BE49-F238E27FC236}">
                <a16:creationId xmlns:a16="http://schemas.microsoft.com/office/drawing/2014/main" id="{74609F39-8E88-9287-89CB-0FC5560655CE}"/>
              </a:ext>
            </a:extLst>
          </p:cNvPr>
          <p:cNvSpPr txBox="1"/>
          <p:nvPr/>
        </p:nvSpPr>
        <p:spPr>
          <a:xfrm>
            <a:off x="1146057" y="11860099"/>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35" name="TextBox 34">
            <a:extLst>
              <a:ext uri="{FF2B5EF4-FFF2-40B4-BE49-F238E27FC236}">
                <a16:creationId xmlns:a16="http://schemas.microsoft.com/office/drawing/2014/main" id="{7A3E1938-458B-CBEA-EECA-07E312CFA63F}"/>
              </a:ext>
            </a:extLst>
          </p:cNvPr>
          <p:cNvSpPr txBox="1"/>
          <p:nvPr/>
        </p:nvSpPr>
        <p:spPr>
          <a:xfrm>
            <a:off x="1122598" y="13526885"/>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36" name="TextBox 35">
            <a:extLst>
              <a:ext uri="{FF2B5EF4-FFF2-40B4-BE49-F238E27FC236}">
                <a16:creationId xmlns:a16="http://schemas.microsoft.com/office/drawing/2014/main" id="{A7FFDE78-821B-44AE-191D-0ABC2E4ED20C}"/>
              </a:ext>
            </a:extLst>
          </p:cNvPr>
          <p:cNvSpPr txBox="1"/>
          <p:nvPr/>
        </p:nvSpPr>
        <p:spPr>
          <a:xfrm>
            <a:off x="1196928" y="14992827"/>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pic>
        <p:nvPicPr>
          <p:cNvPr id="45" name="Picture 44">
            <a:extLst>
              <a:ext uri="{FF2B5EF4-FFF2-40B4-BE49-F238E27FC236}">
                <a16:creationId xmlns:a16="http://schemas.microsoft.com/office/drawing/2014/main" id="{2060239F-8B2D-3075-6865-EA63F31A4416}"/>
              </a:ext>
            </a:extLst>
          </p:cNvPr>
          <p:cNvPicPr>
            <a:picLocks noChangeAspect="1"/>
          </p:cNvPicPr>
          <p:nvPr/>
        </p:nvPicPr>
        <p:blipFill>
          <a:blip r:embed="rId10"/>
          <a:stretch>
            <a:fillRect/>
          </a:stretch>
        </p:blipFill>
        <p:spPr>
          <a:xfrm>
            <a:off x="-122813" y="3408641"/>
            <a:ext cx="12186960" cy="5444200"/>
          </a:xfrm>
          <a:prstGeom prst="rect">
            <a:avLst/>
          </a:prstGeom>
        </p:spPr>
      </p:pic>
      <p:sp>
        <p:nvSpPr>
          <p:cNvPr id="46" name="TextBox 45">
            <a:extLst>
              <a:ext uri="{FF2B5EF4-FFF2-40B4-BE49-F238E27FC236}">
                <a16:creationId xmlns:a16="http://schemas.microsoft.com/office/drawing/2014/main" id="{560B6851-BF49-FCE4-C093-D51D316935B4}"/>
              </a:ext>
            </a:extLst>
          </p:cNvPr>
          <p:cNvSpPr txBox="1"/>
          <p:nvPr/>
        </p:nvSpPr>
        <p:spPr>
          <a:xfrm>
            <a:off x="2537079" y="1483804"/>
            <a:ext cx="9654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effectLst/>
                <a:uLnTx/>
                <a:uFillTx/>
                <a:latin typeface="Century Gothic" panose="020B0502020202020204" pitchFamily="34" charset="0"/>
                <a:ea typeface="+mn-ea"/>
                <a:cs typeface="+mn-cs"/>
              </a:rPr>
              <a:t>Pose des questions.  Ton/ta partenaire, c’est qui ?</a:t>
            </a:r>
          </a:p>
        </p:txBody>
      </p:sp>
      <p:grpSp>
        <p:nvGrpSpPr>
          <p:cNvPr id="47" name="Group 46">
            <a:extLst>
              <a:ext uri="{FF2B5EF4-FFF2-40B4-BE49-F238E27FC236}">
                <a16:creationId xmlns:a16="http://schemas.microsoft.com/office/drawing/2014/main" id="{E95D9285-8CBB-51F6-F45D-B26F2F18DCEF}"/>
              </a:ext>
            </a:extLst>
          </p:cNvPr>
          <p:cNvGrpSpPr/>
          <p:nvPr/>
        </p:nvGrpSpPr>
        <p:grpSpPr>
          <a:xfrm>
            <a:off x="356757" y="1272611"/>
            <a:ext cx="2161593" cy="852090"/>
            <a:chOff x="-3202503" y="7519765"/>
            <a:chExt cx="2161593" cy="852090"/>
          </a:xfrm>
        </p:grpSpPr>
        <p:sp>
          <p:nvSpPr>
            <p:cNvPr id="48" name="Title 1">
              <a:extLst>
                <a:ext uri="{FF2B5EF4-FFF2-40B4-BE49-F238E27FC236}">
                  <a16:creationId xmlns:a16="http://schemas.microsoft.com/office/drawing/2014/main" id="{05A5AF80-390E-3D2D-1779-A9D9A19DF69E}"/>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49" name="Picture 48" descr="A pink and white circle with a megaphone in the middle&#10;&#10;Description automatically generated with low confidence">
              <a:extLst>
                <a:ext uri="{FF2B5EF4-FFF2-40B4-BE49-F238E27FC236}">
                  <a16:creationId xmlns:a16="http://schemas.microsoft.com/office/drawing/2014/main" id="{9C0DB2F1-3D66-8341-1C86-65AF69E476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50" name="TextBox 49">
            <a:extLst>
              <a:ext uri="{FF2B5EF4-FFF2-40B4-BE49-F238E27FC236}">
                <a16:creationId xmlns:a16="http://schemas.microsoft.com/office/drawing/2014/main" id="{52B42773-7F53-2280-3F2E-425CF0679E34}"/>
              </a:ext>
            </a:extLst>
          </p:cNvPr>
          <p:cNvSpPr txBox="1"/>
          <p:nvPr/>
        </p:nvSpPr>
        <p:spPr>
          <a:xfrm>
            <a:off x="274878" y="2051589"/>
            <a:ext cx="1243102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entury Gothic" panose="020B0502020202020204" pitchFamily="34" charset="0"/>
                <a:ea typeface="+mn-ea"/>
                <a:cs typeface="+mn-cs"/>
              </a:rPr>
              <a:t>Find out who your partner’s secret character is by asking ‘Do you want to…’ or ‘Would you like to…’? </a:t>
            </a:r>
            <a:r>
              <a:rPr lang="en-US" sz="2400" dirty="0">
                <a:latin typeface="Century Gothic" panose="020B0502020202020204" pitchFamily="34" charset="0"/>
              </a:rPr>
              <a:t>Listen to your partner’s responses to eliminate characters until you know who it is.</a:t>
            </a:r>
            <a:endParaRPr kumimoji="0" lang="en-US" sz="240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869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3F977-2241-C423-28AA-93C9836B9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E23C83-22A8-E35B-C480-58FDE9548B0B}"/>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30F6650E-6CEE-865E-9449-1E1E071149D7}"/>
              </a:ext>
            </a:extLst>
          </p:cNvPr>
          <p:cNvSpPr/>
          <p:nvPr/>
        </p:nvSpPr>
        <p:spPr>
          <a:xfrm>
            <a:off x="274878" y="149979"/>
            <a:ext cx="5821122"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GB" sz="2800" b="1" spc="-1" dirty="0">
                <a:solidFill>
                  <a:schemeClr val="bg1"/>
                </a:solidFill>
                <a:latin typeface="Century Gothic" panose="020B0502020202020204" pitchFamily="34" charset="0"/>
                <a:ea typeface="Century Gothic"/>
              </a:rPr>
              <a:t>Expressing likes and actions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98E92DC4-9AA3-8563-7633-BA5190036B9A}"/>
              </a:ext>
            </a:extLst>
          </p:cNvPr>
          <p:cNvGrpSpPr/>
          <p:nvPr/>
        </p:nvGrpSpPr>
        <p:grpSpPr>
          <a:xfrm>
            <a:off x="5491105" y="282046"/>
            <a:ext cx="1012505" cy="748824"/>
            <a:chOff x="3814354" y="2201705"/>
            <a:chExt cx="616995" cy="456315"/>
          </a:xfrm>
        </p:grpSpPr>
        <p:sp>
          <p:nvSpPr>
            <p:cNvPr id="8" name="Rectangle: Rounded Corners 7">
              <a:extLst>
                <a:ext uri="{FF2B5EF4-FFF2-40B4-BE49-F238E27FC236}">
                  <a16:creationId xmlns:a16="http://schemas.microsoft.com/office/drawing/2014/main" id="{0CD18D9E-1B4C-8129-BBE1-6F5673FB648E}"/>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FB93F9FF-10DE-DD9D-BDA1-6EEEC7A72F71}"/>
                </a:ext>
              </a:extLst>
            </p:cNvPr>
            <p:cNvSpPr txBox="1"/>
            <p:nvPr/>
          </p:nvSpPr>
          <p:spPr>
            <a:xfrm rot="20463376">
              <a:off x="3885654" y="2215314"/>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9</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2088" name="TextBox 2087">
            <a:extLst>
              <a:ext uri="{FF2B5EF4-FFF2-40B4-BE49-F238E27FC236}">
                <a16:creationId xmlns:a16="http://schemas.microsoft.com/office/drawing/2014/main" id="{74020EE3-D2FE-B3C5-569F-7E0CD7682411}"/>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 </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F81D97B5-6F52-71D5-EEE0-B0A2D3DE6856}"/>
              </a:ext>
            </a:extLst>
          </p:cNvPr>
          <p:cNvGrpSpPr/>
          <p:nvPr/>
        </p:nvGrpSpPr>
        <p:grpSpPr>
          <a:xfrm>
            <a:off x="10961627" y="15424339"/>
            <a:ext cx="912053" cy="664079"/>
            <a:chOff x="10804163" y="15567396"/>
            <a:chExt cx="912053" cy="664079"/>
          </a:xfrm>
        </p:grpSpPr>
        <p:pic>
          <p:nvPicPr>
            <p:cNvPr id="92" name="Picture 4" descr="Free Watercolor Brushstroke illustration and picture">
              <a:extLst>
                <a:ext uri="{FF2B5EF4-FFF2-40B4-BE49-F238E27FC236}">
                  <a16:creationId xmlns:a16="http://schemas.microsoft.com/office/drawing/2014/main" id="{37656CAF-FE94-F069-D73E-31967E84DE1C}"/>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4BD98E92-417C-7314-A5E1-D4B38B01CCB1}"/>
                </a:ext>
              </a:extLst>
            </p:cNvPr>
            <p:cNvSpPr txBox="1"/>
            <p:nvPr/>
          </p:nvSpPr>
          <p:spPr>
            <a:xfrm>
              <a:off x="11011479" y="15735057"/>
              <a:ext cx="61747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45</a:t>
              </a:r>
            </a:p>
          </p:txBody>
        </p:sp>
      </p:grpSp>
      <p:pic>
        <p:nvPicPr>
          <p:cNvPr id="3" name="Picture 2">
            <a:extLst>
              <a:ext uri="{FF2B5EF4-FFF2-40B4-BE49-F238E27FC236}">
                <a16:creationId xmlns:a16="http://schemas.microsoft.com/office/drawing/2014/main" id="{39FBB31D-B103-D94B-76B6-DCCC00302267}"/>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837402" y="10142466"/>
            <a:ext cx="1234410" cy="1126549"/>
          </a:xfrm>
          <a:prstGeom prst="rect">
            <a:avLst/>
          </a:prstGeom>
        </p:spPr>
      </p:pic>
      <p:pic>
        <p:nvPicPr>
          <p:cNvPr id="5" name="Picture 4">
            <a:extLst>
              <a:ext uri="{FF2B5EF4-FFF2-40B4-BE49-F238E27FC236}">
                <a16:creationId xmlns:a16="http://schemas.microsoft.com/office/drawing/2014/main" id="{B8B0BD07-9D7A-99FB-4FC0-034EEB56D498}"/>
              </a:ext>
            </a:extLst>
          </p:cNvPr>
          <p:cNvPicPr>
            <a:picLocks noChangeAspect="1"/>
          </p:cNvPicPr>
          <p:nvPr/>
        </p:nvPicPr>
        <p:blipFill>
          <a:blip r:embed="rId6"/>
          <a:stretch>
            <a:fillRect/>
          </a:stretch>
        </p:blipFill>
        <p:spPr>
          <a:xfrm>
            <a:off x="339180" y="10114372"/>
            <a:ext cx="2048434" cy="847417"/>
          </a:xfrm>
          <a:prstGeom prst="rect">
            <a:avLst/>
          </a:prstGeom>
        </p:spPr>
      </p:pic>
      <p:sp>
        <p:nvSpPr>
          <p:cNvPr id="6" name="TextBox 5">
            <a:extLst>
              <a:ext uri="{FF2B5EF4-FFF2-40B4-BE49-F238E27FC236}">
                <a16:creationId xmlns:a16="http://schemas.microsoft.com/office/drawing/2014/main" id="{3DE064BD-4DB8-5607-79AE-0E75DC9F3AC7}"/>
              </a:ext>
            </a:extLst>
          </p:cNvPr>
          <p:cNvSpPr txBox="1"/>
          <p:nvPr/>
        </p:nvSpPr>
        <p:spPr>
          <a:xfrm>
            <a:off x="2387614" y="10222813"/>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7" name="Table 6">
            <a:extLst>
              <a:ext uri="{FF2B5EF4-FFF2-40B4-BE49-F238E27FC236}">
                <a16:creationId xmlns:a16="http://schemas.microsoft.com/office/drawing/2014/main" id="{D372FDDB-FB82-F1AE-6C9B-DFA84EF71A9C}"/>
              </a:ext>
            </a:extLst>
          </p:cNvPr>
          <p:cNvGraphicFramePr>
            <a:graphicFrameLocks noGrp="1"/>
          </p:cNvGraphicFramePr>
          <p:nvPr>
            <p:extLst>
              <p:ext uri="{D42A27DB-BD31-4B8C-83A1-F6EECF244321}">
                <p14:modId xmlns:p14="http://schemas.microsoft.com/office/powerpoint/2010/main" val="3263538747"/>
              </p:ext>
            </p:extLst>
          </p:nvPr>
        </p:nvGraphicFramePr>
        <p:xfrm>
          <a:off x="630110" y="11067987"/>
          <a:ext cx="10681115" cy="4937928"/>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 go, am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she does, is doing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you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you go, are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 do, am doing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my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why?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because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2298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your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parent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sun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22988">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cheese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juice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water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22988">
                <a:tc vMerge="1">
                  <a:txBody>
                    <a:bodyPr/>
                    <a:lstStyle/>
                    <a:p>
                      <a:endParaRPr lang="en-GB"/>
                    </a:p>
                  </a:txBody>
                  <a:tcPr/>
                </a:tc>
                <a:tc>
                  <a:txBody>
                    <a:bodyPr/>
                    <a:lstStyle/>
                    <a:p>
                      <a:r>
                        <a:rPr lang="en-GB" sz="2400" b="0" dirty="0">
                          <a:solidFill>
                            <a:schemeClr val="tx1"/>
                          </a:solidFill>
                          <a:latin typeface="Century Gothic" panose="020B0502020202020204" pitchFamily="34" charset="0"/>
                        </a:rPr>
                        <a:t>you want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want, wanting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you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9" name="Picture 8">
            <a:extLst>
              <a:ext uri="{FF2B5EF4-FFF2-40B4-BE49-F238E27FC236}">
                <a16:creationId xmlns:a16="http://schemas.microsoft.com/office/drawing/2014/main" id="{C5001950-B456-7097-FF1C-22DC65409FA3}"/>
              </a:ext>
            </a:extLst>
          </p:cNvPr>
          <p:cNvPicPr>
            <a:picLocks noChangeAspect="1"/>
          </p:cNvPicPr>
          <p:nvPr/>
        </p:nvPicPr>
        <p:blipFill>
          <a:blip r:embed="rId7"/>
          <a:stretch>
            <a:fillRect/>
          </a:stretch>
        </p:blipFill>
        <p:spPr>
          <a:xfrm>
            <a:off x="1021875" y="12926985"/>
            <a:ext cx="1186070" cy="1080360"/>
          </a:xfrm>
          <a:prstGeom prst="rect">
            <a:avLst/>
          </a:prstGeom>
        </p:spPr>
      </p:pic>
      <p:pic>
        <p:nvPicPr>
          <p:cNvPr id="12" name="Picture 11" descr="Icon&#10;&#10;Description automatically generated">
            <a:extLst>
              <a:ext uri="{FF2B5EF4-FFF2-40B4-BE49-F238E27FC236}">
                <a16:creationId xmlns:a16="http://schemas.microsoft.com/office/drawing/2014/main" id="{5A10DB7F-8D91-F60A-F8DB-C599AC0395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611" y="11198698"/>
            <a:ext cx="1186070" cy="1186070"/>
          </a:xfrm>
          <a:prstGeom prst="rect">
            <a:avLst/>
          </a:prstGeom>
        </p:spPr>
      </p:pic>
      <p:pic>
        <p:nvPicPr>
          <p:cNvPr id="13" name="Picture 12">
            <a:extLst>
              <a:ext uri="{FF2B5EF4-FFF2-40B4-BE49-F238E27FC236}">
                <a16:creationId xmlns:a16="http://schemas.microsoft.com/office/drawing/2014/main" id="{77009821-3392-5B04-71EF-51822CF8682E}"/>
              </a:ext>
            </a:extLst>
          </p:cNvPr>
          <p:cNvPicPr>
            <a:picLocks noChangeAspect="1"/>
          </p:cNvPicPr>
          <p:nvPr/>
        </p:nvPicPr>
        <p:blipFill>
          <a:blip r:embed="rId9"/>
          <a:stretch>
            <a:fillRect/>
          </a:stretch>
        </p:blipFill>
        <p:spPr>
          <a:xfrm>
            <a:off x="1021875" y="14491892"/>
            <a:ext cx="1162417" cy="1101237"/>
          </a:xfrm>
          <a:prstGeom prst="rect">
            <a:avLst/>
          </a:prstGeom>
        </p:spPr>
      </p:pic>
      <p:sp>
        <p:nvSpPr>
          <p:cNvPr id="14" name="TextBox 13">
            <a:extLst>
              <a:ext uri="{FF2B5EF4-FFF2-40B4-BE49-F238E27FC236}">
                <a16:creationId xmlns:a16="http://schemas.microsoft.com/office/drawing/2014/main" id="{15D7A859-A537-1C03-F253-00D8B469DEE6}"/>
              </a:ext>
            </a:extLst>
          </p:cNvPr>
          <p:cNvSpPr txBox="1"/>
          <p:nvPr/>
        </p:nvSpPr>
        <p:spPr>
          <a:xfrm>
            <a:off x="1146057" y="12370459"/>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5" name="TextBox 14">
            <a:extLst>
              <a:ext uri="{FF2B5EF4-FFF2-40B4-BE49-F238E27FC236}">
                <a16:creationId xmlns:a16="http://schemas.microsoft.com/office/drawing/2014/main" id="{A6F52EFC-3987-045B-26FB-C275333A4288}"/>
              </a:ext>
            </a:extLst>
          </p:cNvPr>
          <p:cNvSpPr txBox="1"/>
          <p:nvPr/>
        </p:nvSpPr>
        <p:spPr>
          <a:xfrm>
            <a:off x="1122598" y="14037245"/>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6" name="TextBox 15">
            <a:extLst>
              <a:ext uri="{FF2B5EF4-FFF2-40B4-BE49-F238E27FC236}">
                <a16:creationId xmlns:a16="http://schemas.microsoft.com/office/drawing/2014/main" id="{FA7703C6-A3D9-FA62-DD27-01C987248226}"/>
              </a:ext>
            </a:extLst>
          </p:cNvPr>
          <p:cNvSpPr txBox="1"/>
          <p:nvPr/>
        </p:nvSpPr>
        <p:spPr>
          <a:xfrm>
            <a:off x="1196928" y="15503187"/>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aphicFrame>
        <p:nvGraphicFramePr>
          <p:cNvPr id="17" name="Table 5">
            <a:extLst>
              <a:ext uri="{FF2B5EF4-FFF2-40B4-BE49-F238E27FC236}">
                <a16:creationId xmlns:a16="http://schemas.microsoft.com/office/drawing/2014/main" id="{FA576A98-314B-3350-9641-EC905A3D3DB2}"/>
              </a:ext>
            </a:extLst>
          </p:cNvPr>
          <p:cNvGraphicFramePr>
            <a:graphicFrameLocks noGrp="1"/>
          </p:cNvGraphicFramePr>
          <p:nvPr>
            <p:extLst>
              <p:ext uri="{D42A27DB-BD31-4B8C-83A1-F6EECF244321}">
                <p14:modId xmlns:p14="http://schemas.microsoft.com/office/powerpoint/2010/main" val="922989105"/>
              </p:ext>
            </p:extLst>
          </p:nvPr>
        </p:nvGraphicFramePr>
        <p:xfrm>
          <a:off x="682488" y="2869268"/>
          <a:ext cx="10525166" cy="4060271"/>
        </p:xfrm>
        <a:graphic>
          <a:graphicData uri="http://schemas.openxmlformats.org/drawingml/2006/table">
            <a:tbl>
              <a:tblPr firstRow="1" bandRow="1"/>
              <a:tblGrid>
                <a:gridCol w="1716100">
                  <a:extLst>
                    <a:ext uri="{9D8B030D-6E8A-4147-A177-3AD203B41FA5}">
                      <a16:colId xmlns:a16="http://schemas.microsoft.com/office/drawing/2014/main" val="1793041539"/>
                    </a:ext>
                  </a:extLst>
                </a:gridCol>
                <a:gridCol w="779965">
                  <a:extLst>
                    <a:ext uri="{9D8B030D-6E8A-4147-A177-3AD203B41FA5}">
                      <a16:colId xmlns:a16="http://schemas.microsoft.com/office/drawing/2014/main" val="4108464527"/>
                    </a:ext>
                  </a:extLst>
                </a:gridCol>
                <a:gridCol w="1519881">
                  <a:extLst>
                    <a:ext uri="{9D8B030D-6E8A-4147-A177-3AD203B41FA5}">
                      <a16:colId xmlns:a16="http://schemas.microsoft.com/office/drawing/2014/main" val="2605482868"/>
                    </a:ext>
                  </a:extLst>
                </a:gridCol>
                <a:gridCol w="1421027">
                  <a:extLst>
                    <a:ext uri="{9D8B030D-6E8A-4147-A177-3AD203B41FA5}">
                      <a16:colId xmlns:a16="http://schemas.microsoft.com/office/drawing/2014/main" val="4258378317"/>
                    </a:ext>
                  </a:extLst>
                </a:gridCol>
                <a:gridCol w="1386281">
                  <a:extLst>
                    <a:ext uri="{9D8B030D-6E8A-4147-A177-3AD203B41FA5}">
                      <a16:colId xmlns:a16="http://schemas.microsoft.com/office/drawing/2014/main" val="3998369992"/>
                    </a:ext>
                  </a:extLst>
                </a:gridCol>
                <a:gridCol w="3701912">
                  <a:extLst>
                    <a:ext uri="{9D8B030D-6E8A-4147-A177-3AD203B41FA5}">
                      <a16:colId xmlns:a16="http://schemas.microsoft.com/office/drawing/2014/main" val="1877817290"/>
                    </a:ext>
                  </a:extLst>
                </a:gridCol>
              </a:tblGrid>
              <a:tr h="4060271">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Est-</a:t>
                      </a:r>
                      <a:r>
                        <a:rPr lang="en-GB" sz="2400" b="0" dirty="0" err="1">
                          <a:solidFill>
                            <a:schemeClr val="tx1"/>
                          </a:solidFill>
                          <a:latin typeface="Century Gothic" panose="020B0502020202020204" pitchFamily="34" charset="0"/>
                        </a:rPr>
                        <a:t>ce</a:t>
                      </a:r>
                      <a:r>
                        <a:rPr lang="en-GB" sz="2400" b="0" dirty="0">
                          <a:solidFill>
                            <a:schemeClr val="tx1"/>
                          </a:solidFill>
                          <a:latin typeface="Century Gothic" panose="020B0502020202020204" pitchFamily="34" charset="0"/>
                        </a:rPr>
                        <a:t> que/</a:t>
                      </a:r>
                      <a:r>
                        <a:rPr lang="en-GB" sz="2400" b="0" dirty="0" err="1">
                          <a:solidFill>
                            <a:schemeClr val="tx1"/>
                          </a:solidFill>
                          <a:latin typeface="Century Gothic" panose="020B0502020202020204" pitchFamily="34" charset="0"/>
                        </a:rPr>
                        <a:t>qu</a:t>
                      </a:r>
                      <a:r>
                        <a:rPr lang="en-GB" sz="2400" b="0" dirty="0">
                          <a:solidFill>
                            <a:schemeClr val="tx1"/>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je/j’</a:t>
                      </a:r>
                    </a:p>
                    <a:p>
                      <a:pPr algn="ctr"/>
                      <a:r>
                        <a:rPr lang="en-GB" sz="2400" b="0" dirty="0" err="1">
                          <a:solidFill>
                            <a:schemeClr val="tx1"/>
                          </a:solidFill>
                          <a:latin typeface="Century Gothic" panose="020B0502020202020204" pitchFamily="34" charset="0"/>
                        </a:rPr>
                        <a:t>tu</a:t>
                      </a:r>
                      <a:endParaRPr lang="en-GB" sz="2400" b="0" dirty="0">
                        <a:solidFill>
                          <a:schemeClr val="tx1"/>
                        </a:solidFill>
                        <a:latin typeface="Century Gothic" panose="020B0502020202020204" pitchFamily="34" charset="0"/>
                      </a:endParaRPr>
                    </a:p>
                    <a:p>
                      <a:pPr algn="ctr"/>
                      <a:r>
                        <a:rPr lang="en-GB" sz="2400" b="0" dirty="0">
                          <a:solidFill>
                            <a:schemeClr val="tx1"/>
                          </a:solidFill>
                          <a:latin typeface="Century Gothic" panose="020B0502020202020204" pitchFamily="34" charset="0"/>
                        </a:rPr>
                        <a:t>il</a:t>
                      </a:r>
                    </a:p>
                    <a:p>
                      <a:pPr algn="ctr"/>
                      <a:r>
                        <a:rPr lang="en-GB" sz="2400" b="0" dirty="0" err="1">
                          <a:solidFill>
                            <a:schemeClr val="tx1"/>
                          </a:solidFill>
                          <a:latin typeface="Century Gothic" panose="020B0502020202020204" pitchFamily="34" charset="0"/>
                        </a:rPr>
                        <a:t>elle</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aime</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aimes</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veux</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veut</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voudrais</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voudrait</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faire</a:t>
                      </a:r>
                    </a:p>
                    <a:p>
                      <a:pPr algn="ctr"/>
                      <a:r>
                        <a:rPr lang="en-GB" sz="2400" b="0" dirty="0" err="1">
                          <a:solidFill>
                            <a:schemeClr val="tx1"/>
                          </a:solidFill>
                          <a:latin typeface="Century Gothic" panose="020B0502020202020204" pitchFamily="34" charset="0"/>
                        </a:rPr>
                        <a:t>jouer</a:t>
                      </a:r>
                      <a:endParaRPr lang="en-GB" sz="2400" b="0" dirty="0">
                        <a:solidFill>
                          <a:schemeClr val="tx1"/>
                        </a:solidFill>
                        <a:latin typeface="Century Gothic" panose="020B0502020202020204" pitchFamily="34" charset="0"/>
                      </a:endParaRPr>
                    </a:p>
                    <a:p>
                      <a:pPr algn="ctr"/>
                      <a:r>
                        <a:rPr lang="en-GB" sz="2400" b="0" dirty="0">
                          <a:solidFill>
                            <a:schemeClr val="tx1"/>
                          </a:solidFill>
                          <a:latin typeface="Century Gothic" panose="020B0502020202020204" pitchFamily="34" charset="0"/>
                        </a:rPr>
                        <a:t>manger</a:t>
                      </a:r>
                    </a:p>
                    <a:p>
                      <a:pPr algn="ctr"/>
                      <a:r>
                        <a:rPr lang="en-GB" sz="2400" b="0" dirty="0" err="1">
                          <a:solidFill>
                            <a:schemeClr val="tx1"/>
                          </a:solidFill>
                          <a:latin typeface="Century Gothic" panose="020B0502020202020204" pitchFamily="34" charset="0"/>
                        </a:rPr>
                        <a:t>boire</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aller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rester</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trouver</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un</a:t>
                      </a:r>
                    </a:p>
                    <a:p>
                      <a:pPr algn="ctr"/>
                      <a:r>
                        <a:rPr lang="en-GB" sz="2400" b="0" dirty="0" err="1">
                          <a:solidFill>
                            <a:schemeClr val="tx1"/>
                          </a:solidFill>
                          <a:latin typeface="Century Gothic" panose="020B0502020202020204" pitchFamily="34" charset="0"/>
                        </a:rPr>
                        <a:t>une</a:t>
                      </a:r>
                      <a:endParaRPr lang="en-GB" sz="2400" b="0" dirty="0">
                        <a:solidFill>
                          <a:schemeClr val="tx1"/>
                        </a:solidFill>
                        <a:latin typeface="Century Gothic" panose="020B0502020202020204" pitchFamily="34" charset="0"/>
                      </a:endParaRPr>
                    </a:p>
                    <a:p>
                      <a:pPr algn="ctr"/>
                      <a:r>
                        <a:rPr lang="en-GB" sz="2400" b="0" dirty="0">
                          <a:solidFill>
                            <a:schemeClr val="tx1"/>
                          </a:solidFill>
                          <a:latin typeface="Century Gothic" panose="020B0502020202020204" pitchFamily="34" charset="0"/>
                        </a:rPr>
                        <a:t>du</a:t>
                      </a:r>
                    </a:p>
                    <a:p>
                      <a:pPr algn="ctr"/>
                      <a:r>
                        <a:rPr lang="en-GB" sz="2400" b="0" dirty="0">
                          <a:solidFill>
                            <a:schemeClr val="tx1"/>
                          </a:solidFill>
                          <a:latin typeface="Century Gothic" panose="020B0502020202020204" pitchFamily="34" charset="0"/>
                        </a:rPr>
                        <a:t>de la</a:t>
                      </a:r>
                    </a:p>
                    <a:p>
                      <a:pPr algn="ctr"/>
                      <a:r>
                        <a:rPr lang="en-GB" sz="2400" b="0" dirty="0">
                          <a:solidFill>
                            <a:schemeClr val="tx1"/>
                          </a:solidFill>
                          <a:latin typeface="Century Gothic" panose="020B0502020202020204" pitchFamily="34" charset="0"/>
                        </a:rPr>
                        <a:t>de l’</a:t>
                      </a:r>
                    </a:p>
                    <a:p>
                      <a:pPr algn="ctr"/>
                      <a:r>
                        <a:rPr lang="en-GB" sz="2400" b="0" dirty="0">
                          <a:solidFill>
                            <a:schemeClr val="tx1"/>
                          </a:solidFill>
                          <a:latin typeface="Century Gothic" panose="020B0502020202020204" pitchFamily="34" charset="0"/>
                        </a:rPr>
                        <a:t>des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au</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à la</a:t>
                      </a:r>
                    </a:p>
                    <a:p>
                      <a:pPr algn="ctr"/>
                      <a:r>
                        <a:rPr lang="en-GB" sz="2400" b="0" dirty="0">
                          <a:solidFill>
                            <a:schemeClr val="tx1"/>
                          </a:solidFill>
                          <a:latin typeface="Century Gothic" panose="020B0502020202020204" pitchFamily="34" charset="0"/>
                        </a:rPr>
                        <a:t>à 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sp>
        <p:nvSpPr>
          <p:cNvPr id="18" name="TextBox 17">
            <a:extLst>
              <a:ext uri="{FF2B5EF4-FFF2-40B4-BE49-F238E27FC236}">
                <a16:creationId xmlns:a16="http://schemas.microsoft.com/office/drawing/2014/main" id="{011D4163-0101-9F32-656A-3655DB5594BB}"/>
              </a:ext>
            </a:extLst>
          </p:cNvPr>
          <p:cNvSpPr txBox="1"/>
          <p:nvPr/>
        </p:nvSpPr>
        <p:spPr>
          <a:xfrm rot="20460472">
            <a:off x="8824186" y="3444300"/>
            <a:ext cx="788722" cy="461665"/>
          </a:xfrm>
          <a:prstGeom prst="rect">
            <a:avLst/>
          </a:prstGeom>
          <a:solidFill>
            <a:srgbClr val="FFDDD5"/>
          </a:solidFill>
        </p:spPr>
        <p:txBody>
          <a:bodyPr wrap="square">
            <a:spAutoFit/>
          </a:bodyPr>
          <a:lstStyle/>
          <a:p>
            <a:pPr algn="ctr" defTabSz="914400">
              <a:defRPr/>
            </a:pPr>
            <a:r>
              <a:rPr lang="en-GB" sz="2400" dirty="0" err="1">
                <a:solidFill>
                  <a:prstClr val="black"/>
                </a:solidFill>
                <a:latin typeface="Century Gothic" panose="020B0502020202020204" pitchFamily="34" charset="0"/>
              </a:rPr>
              <a:t>eau</a:t>
            </a:r>
            <a:endParaRPr lang="en-GB" sz="2400" dirty="0">
              <a:solidFill>
                <a:prstClr val="black"/>
              </a:solidFill>
              <a:latin typeface="Century Gothic" panose="020B0502020202020204" pitchFamily="34" charset="0"/>
            </a:endParaRPr>
          </a:p>
        </p:txBody>
      </p:sp>
      <p:sp>
        <p:nvSpPr>
          <p:cNvPr id="19" name="TextBox 18">
            <a:extLst>
              <a:ext uri="{FF2B5EF4-FFF2-40B4-BE49-F238E27FC236}">
                <a16:creationId xmlns:a16="http://schemas.microsoft.com/office/drawing/2014/main" id="{60598E96-92D8-59E6-1665-FE298110BBCA}"/>
              </a:ext>
            </a:extLst>
          </p:cNvPr>
          <p:cNvSpPr txBox="1"/>
          <p:nvPr/>
        </p:nvSpPr>
        <p:spPr>
          <a:xfrm rot="20897719">
            <a:off x="7631169" y="5509096"/>
            <a:ext cx="1736221" cy="461665"/>
          </a:xfrm>
          <a:prstGeom prst="rect">
            <a:avLst/>
          </a:prstGeom>
          <a:solidFill>
            <a:srgbClr val="5B9BD5">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entury Gothic" panose="020B0502020202020204" pitchFamily="34" charset="0"/>
              </a:rPr>
              <a:t>sandwich</a:t>
            </a:r>
          </a:p>
        </p:txBody>
      </p:sp>
      <p:sp>
        <p:nvSpPr>
          <p:cNvPr id="20" name="TextBox 19">
            <a:extLst>
              <a:ext uri="{FF2B5EF4-FFF2-40B4-BE49-F238E27FC236}">
                <a16:creationId xmlns:a16="http://schemas.microsoft.com/office/drawing/2014/main" id="{EAD8744C-3D98-F486-C016-2D73A7662403}"/>
              </a:ext>
            </a:extLst>
          </p:cNvPr>
          <p:cNvSpPr txBox="1"/>
          <p:nvPr/>
        </p:nvSpPr>
        <p:spPr>
          <a:xfrm rot="21268086">
            <a:off x="7616655" y="3030098"/>
            <a:ext cx="1577717" cy="461665"/>
          </a:xfrm>
          <a:prstGeom prst="rect">
            <a:avLst/>
          </a:prstGeom>
          <a:solidFill>
            <a:srgbClr val="5B9BD5">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prstClr val="black"/>
                </a:solidFill>
                <a:effectLst/>
                <a:uLnTx/>
                <a:uFillTx/>
                <a:latin typeface="Century Gothic" panose="020B0502020202020204" pitchFamily="34" charset="0"/>
              </a:rPr>
              <a:t>chocolat</a:t>
            </a:r>
            <a:endParaRPr kumimoji="0" lang="en-GB" sz="24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C72A163A-6AAF-2C28-EC66-649BA9EB850D}"/>
              </a:ext>
            </a:extLst>
          </p:cNvPr>
          <p:cNvSpPr txBox="1"/>
          <p:nvPr/>
        </p:nvSpPr>
        <p:spPr>
          <a:xfrm rot="21268086">
            <a:off x="10066343" y="6367772"/>
            <a:ext cx="1078320" cy="461665"/>
          </a:xfrm>
          <a:prstGeom prst="rect">
            <a:avLst/>
          </a:prstGeom>
          <a:solidFill>
            <a:srgbClr val="FFDDD5"/>
          </a:solidFill>
        </p:spPr>
        <p:txBody>
          <a:bodyPr wrap="square">
            <a:spAutoFit/>
          </a:bodyPr>
          <a:lstStyle/>
          <a:p>
            <a:pPr algn="ctr" defTabSz="914400">
              <a:defRPr/>
            </a:pPr>
            <a:r>
              <a:rPr lang="en-GB" sz="2400" dirty="0">
                <a:solidFill>
                  <a:prstClr val="black"/>
                </a:solidFill>
                <a:latin typeface="Century Gothic" panose="020B0502020202020204" pitchFamily="34" charset="0"/>
              </a:rPr>
              <a:t>glace</a:t>
            </a:r>
          </a:p>
        </p:txBody>
      </p:sp>
      <p:sp>
        <p:nvSpPr>
          <p:cNvPr id="22" name="TextBox 21">
            <a:extLst>
              <a:ext uri="{FF2B5EF4-FFF2-40B4-BE49-F238E27FC236}">
                <a16:creationId xmlns:a16="http://schemas.microsoft.com/office/drawing/2014/main" id="{FF46B72F-7EDC-1FCC-FD1A-96E58742D097}"/>
              </a:ext>
            </a:extLst>
          </p:cNvPr>
          <p:cNvSpPr txBox="1"/>
          <p:nvPr/>
        </p:nvSpPr>
        <p:spPr>
          <a:xfrm rot="21268086">
            <a:off x="7693755" y="6398596"/>
            <a:ext cx="1244673" cy="461665"/>
          </a:xfrm>
          <a:prstGeom prst="rect">
            <a:avLst/>
          </a:prstGeom>
          <a:solidFill>
            <a:srgbClr val="FFDDD5"/>
          </a:solidFill>
        </p:spPr>
        <p:txBody>
          <a:bodyPr wrap="square">
            <a:spAutoFit/>
          </a:bodyPr>
          <a:lstStyle/>
          <a:p>
            <a:pPr algn="ctr" defTabSz="914400">
              <a:defRPr/>
            </a:pPr>
            <a:r>
              <a:rPr lang="en-GB" sz="2400" dirty="0" err="1">
                <a:solidFill>
                  <a:prstClr val="black"/>
                </a:solidFill>
                <a:latin typeface="Century Gothic" panose="020B0502020202020204" pitchFamily="34" charset="0"/>
              </a:rPr>
              <a:t>maison</a:t>
            </a:r>
            <a:endParaRPr lang="en-GB" sz="2400" dirty="0">
              <a:solidFill>
                <a:prstClr val="black"/>
              </a:solidFill>
              <a:latin typeface="Century Gothic" panose="020B0502020202020204" pitchFamily="34" charset="0"/>
            </a:endParaRPr>
          </a:p>
        </p:txBody>
      </p:sp>
      <p:sp>
        <p:nvSpPr>
          <p:cNvPr id="23" name="TextBox 22">
            <a:extLst>
              <a:ext uri="{FF2B5EF4-FFF2-40B4-BE49-F238E27FC236}">
                <a16:creationId xmlns:a16="http://schemas.microsoft.com/office/drawing/2014/main" id="{14ADCD13-5D18-42A1-F65C-7BF982D62FA6}"/>
              </a:ext>
            </a:extLst>
          </p:cNvPr>
          <p:cNvSpPr txBox="1"/>
          <p:nvPr/>
        </p:nvSpPr>
        <p:spPr>
          <a:xfrm rot="21268086">
            <a:off x="10114610" y="4458953"/>
            <a:ext cx="1004830" cy="461665"/>
          </a:xfrm>
          <a:prstGeom prst="rect">
            <a:avLst/>
          </a:prstGeom>
          <a:solidFill>
            <a:srgbClr val="5B9BD5">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prstClr val="black"/>
                </a:solidFill>
                <a:effectLst/>
                <a:uLnTx/>
                <a:uFillTx/>
                <a:latin typeface="Century Gothic" panose="020B0502020202020204" pitchFamily="34" charset="0"/>
              </a:rPr>
              <a:t>hôtel</a:t>
            </a:r>
            <a:endParaRPr kumimoji="0" lang="en-GB" sz="24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11BA7F31-8265-882D-6767-25C51FD844F7}"/>
              </a:ext>
            </a:extLst>
          </p:cNvPr>
          <p:cNvSpPr txBox="1"/>
          <p:nvPr/>
        </p:nvSpPr>
        <p:spPr>
          <a:xfrm rot="21268086">
            <a:off x="7727616" y="3639275"/>
            <a:ext cx="882161" cy="461665"/>
          </a:xfrm>
          <a:prstGeom prst="rect">
            <a:avLst/>
          </a:prstGeom>
          <a:solidFill>
            <a:srgbClr val="5B9BD5">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prstClr val="black"/>
                </a:solidFill>
                <a:effectLst/>
                <a:uLnTx/>
                <a:uFillTx/>
                <a:latin typeface="Century Gothic" panose="020B0502020202020204" pitchFamily="34" charset="0"/>
              </a:rPr>
              <a:t>pont</a:t>
            </a:r>
            <a:endParaRPr kumimoji="0" lang="en-GB" sz="24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81E634D3-AFA9-F512-86D5-588FD261D78C}"/>
              </a:ext>
            </a:extLst>
          </p:cNvPr>
          <p:cNvSpPr txBox="1"/>
          <p:nvPr/>
        </p:nvSpPr>
        <p:spPr>
          <a:xfrm rot="596584">
            <a:off x="9787274" y="5652865"/>
            <a:ext cx="1196843" cy="461665"/>
          </a:xfrm>
          <a:prstGeom prst="rect">
            <a:avLst/>
          </a:prstGeom>
          <a:solidFill>
            <a:srgbClr val="FFDDD5"/>
          </a:solidFill>
        </p:spPr>
        <p:txBody>
          <a:bodyPr wrap="square">
            <a:spAutoFit/>
          </a:bodyPr>
          <a:lstStyle/>
          <a:p>
            <a:pPr algn="ctr" defTabSz="914400">
              <a:defRPr/>
            </a:pPr>
            <a:r>
              <a:rPr lang="en-GB" sz="2400" dirty="0" err="1">
                <a:solidFill>
                  <a:prstClr val="black"/>
                </a:solidFill>
                <a:latin typeface="Century Gothic" panose="020B0502020202020204" pitchFamily="34" charset="0"/>
              </a:rPr>
              <a:t>plage</a:t>
            </a:r>
            <a:endParaRPr lang="en-GB" sz="2400" dirty="0">
              <a:solidFill>
                <a:prstClr val="black"/>
              </a:solidFill>
              <a:latin typeface="Century Gothic" panose="020B0502020202020204" pitchFamily="34" charset="0"/>
            </a:endParaRPr>
          </a:p>
        </p:txBody>
      </p:sp>
      <p:sp>
        <p:nvSpPr>
          <p:cNvPr id="26" name="TextBox 25">
            <a:extLst>
              <a:ext uri="{FF2B5EF4-FFF2-40B4-BE49-F238E27FC236}">
                <a16:creationId xmlns:a16="http://schemas.microsoft.com/office/drawing/2014/main" id="{190D130F-3821-BC16-765A-C6EA70938796}"/>
              </a:ext>
            </a:extLst>
          </p:cNvPr>
          <p:cNvSpPr txBox="1"/>
          <p:nvPr/>
        </p:nvSpPr>
        <p:spPr>
          <a:xfrm rot="734677">
            <a:off x="9575442" y="3026734"/>
            <a:ext cx="1482484" cy="461665"/>
          </a:xfrm>
          <a:prstGeom prst="rect">
            <a:avLst/>
          </a:prstGeom>
          <a:solidFill>
            <a:srgbClr val="5B9BD5">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prstClr val="black"/>
                </a:solidFill>
                <a:effectLst/>
                <a:uLnTx/>
                <a:uFillTx/>
                <a:latin typeface="Century Gothic" panose="020B0502020202020204" pitchFamily="34" charset="0"/>
              </a:rPr>
              <a:t>exercice</a:t>
            </a:r>
            <a:endParaRPr kumimoji="0" lang="en-GB" sz="24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1139C30-0933-2A59-487A-B9CDD231F43B}"/>
              </a:ext>
            </a:extLst>
          </p:cNvPr>
          <p:cNvSpPr txBox="1"/>
          <p:nvPr/>
        </p:nvSpPr>
        <p:spPr>
          <a:xfrm rot="734677">
            <a:off x="7621226" y="4898200"/>
            <a:ext cx="1174195" cy="461665"/>
          </a:xfrm>
          <a:prstGeom prst="rect">
            <a:avLst/>
          </a:prstGeom>
          <a:solidFill>
            <a:srgbClr val="5B9BD5">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entury Gothic" panose="020B0502020202020204" pitchFamily="34" charset="0"/>
              </a:rPr>
              <a:t>tennis</a:t>
            </a:r>
          </a:p>
        </p:txBody>
      </p:sp>
      <p:sp>
        <p:nvSpPr>
          <p:cNvPr id="28" name="TextBox 27">
            <a:extLst>
              <a:ext uri="{FF2B5EF4-FFF2-40B4-BE49-F238E27FC236}">
                <a16:creationId xmlns:a16="http://schemas.microsoft.com/office/drawing/2014/main" id="{EEBC6B02-9805-86DD-651C-A7B4B009AABE}"/>
              </a:ext>
            </a:extLst>
          </p:cNvPr>
          <p:cNvSpPr txBox="1"/>
          <p:nvPr/>
        </p:nvSpPr>
        <p:spPr>
          <a:xfrm rot="734677">
            <a:off x="10080878" y="5129387"/>
            <a:ext cx="1043232" cy="461665"/>
          </a:xfrm>
          <a:prstGeom prst="rect">
            <a:avLst/>
          </a:prstGeom>
          <a:solidFill>
            <a:srgbClr val="5B9BD5">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entury Gothic" panose="020B0502020202020204" pitchFamily="34" charset="0"/>
              </a:rPr>
              <a:t>sport</a:t>
            </a:r>
          </a:p>
        </p:txBody>
      </p:sp>
      <p:sp>
        <p:nvSpPr>
          <p:cNvPr id="29" name="TextBox 28">
            <a:extLst>
              <a:ext uri="{FF2B5EF4-FFF2-40B4-BE49-F238E27FC236}">
                <a16:creationId xmlns:a16="http://schemas.microsoft.com/office/drawing/2014/main" id="{A61BD7A8-C885-66CB-7408-52BF37CA1CC0}"/>
              </a:ext>
            </a:extLst>
          </p:cNvPr>
          <p:cNvSpPr txBox="1"/>
          <p:nvPr/>
        </p:nvSpPr>
        <p:spPr>
          <a:xfrm>
            <a:off x="9892210" y="3606183"/>
            <a:ext cx="1239292" cy="461665"/>
          </a:xfrm>
          <a:prstGeom prst="rect">
            <a:avLst/>
          </a:prstGeom>
          <a:solidFill>
            <a:srgbClr val="FFDDD5"/>
          </a:solidFill>
        </p:spPr>
        <p:txBody>
          <a:bodyPr wrap="square">
            <a:spAutoFit/>
          </a:bodyPr>
          <a:lstStyle/>
          <a:p>
            <a:pPr algn="ctr" defTabSz="914400">
              <a:defRPr/>
            </a:pPr>
            <a:r>
              <a:rPr lang="en-GB" sz="2400" dirty="0" err="1">
                <a:solidFill>
                  <a:prstClr val="black"/>
                </a:solidFill>
                <a:latin typeface="Century Gothic" panose="020B0502020202020204" pitchFamily="34" charset="0"/>
              </a:rPr>
              <a:t>guitare</a:t>
            </a:r>
            <a:endParaRPr lang="en-GB" sz="2400" dirty="0">
              <a:solidFill>
                <a:prstClr val="black"/>
              </a:solidFill>
              <a:latin typeface="Century Gothic" panose="020B0502020202020204" pitchFamily="34" charset="0"/>
            </a:endParaRPr>
          </a:p>
        </p:txBody>
      </p:sp>
      <p:sp>
        <p:nvSpPr>
          <p:cNvPr id="30" name="TextBox 29">
            <a:extLst>
              <a:ext uri="{FF2B5EF4-FFF2-40B4-BE49-F238E27FC236}">
                <a16:creationId xmlns:a16="http://schemas.microsoft.com/office/drawing/2014/main" id="{07CC36FA-FF82-A5EE-D9A0-15FEF0AA7A3E}"/>
              </a:ext>
            </a:extLst>
          </p:cNvPr>
          <p:cNvSpPr txBox="1"/>
          <p:nvPr/>
        </p:nvSpPr>
        <p:spPr>
          <a:xfrm rot="734677">
            <a:off x="7589712" y="4334719"/>
            <a:ext cx="1313342" cy="461665"/>
          </a:xfrm>
          <a:prstGeom prst="rect">
            <a:avLst/>
          </a:prstGeom>
          <a:solidFill>
            <a:srgbClr val="5B9BD5">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entury Gothic" panose="020B0502020202020204" pitchFamily="34" charset="0"/>
              </a:rPr>
              <a:t>piano</a:t>
            </a:r>
          </a:p>
        </p:txBody>
      </p:sp>
      <p:sp>
        <p:nvSpPr>
          <p:cNvPr id="31" name="TextBox 30">
            <a:extLst>
              <a:ext uri="{FF2B5EF4-FFF2-40B4-BE49-F238E27FC236}">
                <a16:creationId xmlns:a16="http://schemas.microsoft.com/office/drawing/2014/main" id="{9A92D014-D551-261C-4FC4-6B690CF406F9}"/>
              </a:ext>
            </a:extLst>
          </p:cNvPr>
          <p:cNvSpPr txBox="1"/>
          <p:nvPr/>
        </p:nvSpPr>
        <p:spPr>
          <a:xfrm rot="734677">
            <a:off x="8854260" y="5894210"/>
            <a:ext cx="1105939" cy="461665"/>
          </a:xfrm>
          <a:prstGeom prst="rect">
            <a:avLst/>
          </a:prstGeom>
          <a:solidFill>
            <a:srgbClr val="FFDDD5"/>
          </a:solidFill>
        </p:spPr>
        <p:txBody>
          <a:bodyPr wrap="square">
            <a:spAutoFit/>
          </a:bodyPr>
          <a:lstStyle/>
          <a:p>
            <a:pPr algn="ctr" defTabSz="914400">
              <a:defRPr/>
            </a:pPr>
            <a:r>
              <a:rPr lang="en-GB" sz="2400" dirty="0">
                <a:solidFill>
                  <a:prstClr val="black"/>
                </a:solidFill>
                <a:latin typeface="Century Gothic" panose="020B0502020202020204" pitchFamily="34" charset="0"/>
              </a:rPr>
              <a:t>danse</a:t>
            </a:r>
          </a:p>
        </p:txBody>
      </p:sp>
      <p:sp>
        <p:nvSpPr>
          <p:cNvPr id="32" name="TextBox 31">
            <a:extLst>
              <a:ext uri="{FF2B5EF4-FFF2-40B4-BE49-F238E27FC236}">
                <a16:creationId xmlns:a16="http://schemas.microsoft.com/office/drawing/2014/main" id="{2ADE49C8-56D0-27D6-56B4-297A1CC2E04A}"/>
              </a:ext>
            </a:extLst>
          </p:cNvPr>
          <p:cNvSpPr txBox="1"/>
          <p:nvPr/>
        </p:nvSpPr>
        <p:spPr>
          <a:xfrm rot="21266074">
            <a:off x="8679824" y="4103694"/>
            <a:ext cx="1252052" cy="461665"/>
          </a:xfrm>
          <a:prstGeom prst="rect">
            <a:avLst/>
          </a:prstGeom>
          <a:solidFill>
            <a:srgbClr val="FFDDD5"/>
          </a:solidFill>
        </p:spPr>
        <p:txBody>
          <a:bodyPr wrap="square">
            <a:spAutoFit/>
          </a:bodyPr>
          <a:lstStyle/>
          <a:p>
            <a:pPr algn="ctr" defTabSz="914400">
              <a:defRPr/>
            </a:pPr>
            <a:r>
              <a:rPr lang="en-GB" sz="2400" dirty="0">
                <a:solidFill>
                  <a:prstClr val="black"/>
                </a:solidFill>
                <a:latin typeface="Century Gothic" panose="020B0502020202020204" pitchFamily="34" charset="0"/>
              </a:rPr>
              <a:t>course</a:t>
            </a:r>
          </a:p>
        </p:txBody>
      </p:sp>
      <p:sp>
        <p:nvSpPr>
          <p:cNvPr id="33" name="TextBox 32">
            <a:extLst>
              <a:ext uri="{FF2B5EF4-FFF2-40B4-BE49-F238E27FC236}">
                <a16:creationId xmlns:a16="http://schemas.microsoft.com/office/drawing/2014/main" id="{DB73655D-3EB5-FF70-98AA-93384292755A}"/>
              </a:ext>
            </a:extLst>
          </p:cNvPr>
          <p:cNvSpPr txBox="1"/>
          <p:nvPr/>
        </p:nvSpPr>
        <p:spPr>
          <a:xfrm rot="20803721">
            <a:off x="8986864" y="4807916"/>
            <a:ext cx="970438" cy="461665"/>
          </a:xfrm>
          <a:prstGeom prst="rect">
            <a:avLst/>
          </a:prstGeom>
          <a:solidFill>
            <a:srgbClr val="5B9BD5">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entury Gothic" panose="020B0502020202020204" pitchFamily="34" charset="0"/>
              </a:rPr>
              <a:t>jeu</a:t>
            </a:r>
          </a:p>
        </p:txBody>
      </p:sp>
      <p:sp>
        <p:nvSpPr>
          <p:cNvPr id="34" name="TextBox 33">
            <a:extLst>
              <a:ext uri="{FF2B5EF4-FFF2-40B4-BE49-F238E27FC236}">
                <a16:creationId xmlns:a16="http://schemas.microsoft.com/office/drawing/2014/main" id="{C543DF34-BDE5-1C47-7F51-1A39EB138B59}"/>
              </a:ext>
            </a:extLst>
          </p:cNvPr>
          <p:cNvSpPr txBox="1"/>
          <p:nvPr/>
        </p:nvSpPr>
        <p:spPr>
          <a:xfrm>
            <a:off x="2537079" y="1483804"/>
            <a:ext cx="9654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effectLst/>
                <a:uLnTx/>
                <a:uFillTx/>
                <a:latin typeface="Century Gothic" panose="020B0502020202020204" pitchFamily="34" charset="0"/>
                <a:ea typeface="+mn-ea"/>
                <a:cs typeface="+mn-cs"/>
              </a:rPr>
              <a:t>Parle en français.</a:t>
            </a:r>
          </a:p>
        </p:txBody>
      </p:sp>
      <p:grpSp>
        <p:nvGrpSpPr>
          <p:cNvPr id="35" name="Group 34">
            <a:extLst>
              <a:ext uri="{FF2B5EF4-FFF2-40B4-BE49-F238E27FC236}">
                <a16:creationId xmlns:a16="http://schemas.microsoft.com/office/drawing/2014/main" id="{CDFC2F8D-A780-9EBF-3330-801842F9CE9F}"/>
              </a:ext>
            </a:extLst>
          </p:cNvPr>
          <p:cNvGrpSpPr/>
          <p:nvPr/>
        </p:nvGrpSpPr>
        <p:grpSpPr>
          <a:xfrm>
            <a:off x="356757" y="1272611"/>
            <a:ext cx="2161593" cy="852090"/>
            <a:chOff x="-3202503" y="7519765"/>
            <a:chExt cx="2161593" cy="852090"/>
          </a:xfrm>
        </p:grpSpPr>
        <p:sp>
          <p:nvSpPr>
            <p:cNvPr id="36" name="Title 1">
              <a:extLst>
                <a:ext uri="{FF2B5EF4-FFF2-40B4-BE49-F238E27FC236}">
                  <a16:creationId xmlns:a16="http://schemas.microsoft.com/office/drawing/2014/main" id="{9C93C5A6-225B-0E82-2A25-6598E9BF5EF7}"/>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37" name="Picture 36" descr="A pink and white circle with a megaphone in the middle&#10;&#10;Description automatically generated with low confidence">
              <a:extLst>
                <a:ext uri="{FF2B5EF4-FFF2-40B4-BE49-F238E27FC236}">
                  <a16:creationId xmlns:a16="http://schemas.microsoft.com/office/drawing/2014/main" id="{E6CFA877-330F-AF2E-18F5-44B83B2AD1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38" name="TextBox 37">
            <a:extLst>
              <a:ext uri="{FF2B5EF4-FFF2-40B4-BE49-F238E27FC236}">
                <a16:creationId xmlns:a16="http://schemas.microsoft.com/office/drawing/2014/main" id="{CC96B39B-5CDA-7422-80EF-CD781A94FCD3}"/>
              </a:ext>
            </a:extLst>
          </p:cNvPr>
          <p:cNvSpPr txBox="1"/>
          <p:nvPr/>
        </p:nvSpPr>
        <p:spPr>
          <a:xfrm>
            <a:off x="274878" y="2008143"/>
            <a:ext cx="124310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a:ln>
                  <a:noFill/>
                </a:ln>
                <a:effectLst/>
                <a:uLnTx/>
                <a:uFillTx/>
                <a:latin typeface="Century Gothic" panose="020B0502020202020204" pitchFamily="34" charset="0"/>
                <a:ea typeface="+mn-ea"/>
                <a:cs typeface="+mn-cs"/>
              </a:rPr>
              <a:t>Écris cinq phrases en anglais. Utilise les mots donnés.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a:ln>
                  <a:noFill/>
                </a:ln>
                <a:effectLst/>
                <a:uLnTx/>
                <a:uFillTx/>
                <a:latin typeface="Century Gothic" panose="020B0502020202020204" pitchFamily="34" charset="0"/>
                <a:ea typeface="+mn-ea"/>
                <a:cs typeface="+mn-cs"/>
              </a:rPr>
              <a:t>Ton/ta partenaire dit tes phrases en français.</a:t>
            </a:r>
            <a:endParaRPr kumimoji="0" lang="fr-FR" sz="2400" i="0" u="none" strike="noStrike" kern="1200" cap="none" spc="0" normalizeH="0" baseline="0" noProof="0" dirty="0">
              <a:ln>
                <a:noFill/>
              </a:ln>
              <a:effectLst/>
              <a:uLnTx/>
              <a:uFillTx/>
              <a:latin typeface="Century Gothic" panose="020B0502020202020204" pitchFamily="34" charset="0"/>
              <a:ea typeface="+mn-ea"/>
              <a:cs typeface="+mn-cs"/>
            </a:endParaRPr>
          </a:p>
        </p:txBody>
      </p:sp>
      <p:graphicFrame>
        <p:nvGraphicFramePr>
          <p:cNvPr id="39" name="Table 38">
            <a:extLst>
              <a:ext uri="{FF2B5EF4-FFF2-40B4-BE49-F238E27FC236}">
                <a16:creationId xmlns:a16="http://schemas.microsoft.com/office/drawing/2014/main" id="{0A5C0335-7253-8D8A-5495-19643D9071BF}"/>
              </a:ext>
            </a:extLst>
          </p:cNvPr>
          <p:cNvGraphicFramePr>
            <a:graphicFrameLocks noGrp="1"/>
          </p:cNvGraphicFramePr>
          <p:nvPr>
            <p:extLst>
              <p:ext uri="{D42A27DB-BD31-4B8C-83A1-F6EECF244321}">
                <p14:modId xmlns:p14="http://schemas.microsoft.com/office/powerpoint/2010/main" val="3291108008"/>
              </p:ext>
            </p:extLst>
          </p:nvPr>
        </p:nvGraphicFramePr>
        <p:xfrm>
          <a:off x="356757" y="7150789"/>
          <a:ext cx="11429663" cy="2526732"/>
        </p:xfrm>
        <a:graphic>
          <a:graphicData uri="http://schemas.openxmlformats.org/drawingml/2006/table">
            <a:tbl>
              <a:tblPr firstRow="1" bandRow="1"/>
              <a:tblGrid>
                <a:gridCol w="897885">
                  <a:extLst>
                    <a:ext uri="{9D8B030D-6E8A-4147-A177-3AD203B41FA5}">
                      <a16:colId xmlns:a16="http://schemas.microsoft.com/office/drawing/2014/main" val="3626887660"/>
                    </a:ext>
                  </a:extLst>
                </a:gridCol>
                <a:gridCol w="10531778">
                  <a:extLst>
                    <a:ext uri="{9D8B030D-6E8A-4147-A177-3AD203B41FA5}">
                      <a16:colId xmlns:a16="http://schemas.microsoft.com/office/drawing/2014/main" val="428968763"/>
                    </a:ext>
                  </a:extLst>
                </a:gridCol>
              </a:tblGrid>
              <a:tr h="0">
                <a:tc>
                  <a:txBody>
                    <a:bodyPr/>
                    <a:lstStyle/>
                    <a:p>
                      <a:pPr algn="ctr"/>
                      <a:r>
                        <a:rPr lang="en-GB" sz="2400" b="0" dirty="0">
                          <a:solidFill>
                            <a:schemeClr val="tx1"/>
                          </a:solidFill>
                          <a:latin typeface="Century Gothic" panose="020B0502020202020204" pitchFamily="34" charset="0"/>
                        </a:rPr>
                        <a:t>1</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D9F6F7"/>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b="0"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285699"/>
                  </a:ext>
                </a:extLst>
              </a:tr>
              <a:tr h="51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2</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D9F6F7"/>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266129"/>
                  </a:ext>
                </a:extLst>
              </a:tr>
              <a:tr h="51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3</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D9F6F7"/>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8934852"/>
                  </a:ext>
                </a:extLst>
              </a:tr>
              <a:tr h="51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4</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D9F6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866368"/>
                  </a:ext>
                </a:extLst>
              </a:tr>
              <a:tr h="5173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5</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solidFill>
                      <a:srgbClr val="D9F6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8816318"/>
                  </a:ext>
                </a:extLst>
              </a:tr>
            </a:tbl>
          </a:graphicData>
        </a:graphic>
      </p:graphicFrame>
    </p:spTree>
    <p:extLst>
      <p:ext uri="{BB962C8B-B14F-4D97-AF65-F5344CB8AC3E}">
        <p14:creationId xmlns:p14="http://schemas.microsoft.com/office/powerpoint/2010/main" val="1037441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274879" y="149979"/>
            <a:ext cx="4026958"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a:t>
            </a:r>
            <a:r>
              <a:rPr kumimoji="0" lang="en-GB" sz="3938"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poème</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3389936" y="468113"/>
            <a:ext cx="949066" cy="790020"/>
            <a:chOff x="3814354" y="2201705"/>
            <a:chExt cx="578337" cy="481419"/>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46996" y="2257577"/>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12</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3CA7D691-B678-4F20-BF77-628D5BC1884B}"/>
              </a:ext>
            </a:extLst>
          </p:cNvPr>
          <p:cNvGrpSpPr/>
          <p:nvPr/>
        </p:nvGrpSpPr>
        <p:grpSpPr>
          <a:xfrm>
            <a:off x="8755614" y="1024428"/>
            <a:ext cx="2991081" cy="1613094"/>
            <a:chOff x="4876029" y="582476"/>
            <a:chExt cx="1822690" cy="982979"/>
          </a:xfrm>
        </p:grpSpPr>
        <p:grpSp>
          <p:nvGrpSpPr>
            <p:cNvPr id="22" name="Group 21">
              <a:extLst>
                <a:ext uri="{FF2B5EF4-FFF2-40B4-BE49-F238E27FC236}">
                  <a16:creationId xmlns:a16="http://schemas.microsoft.com/office/drawing/2014/main" id="{1E45B786-5FC8-4E82-80A0-5E3AC473EB68}"/>
                </a:ext>
              </a:extLst>
            </p:cNvPr>
            <p:cNvGrpSpPr/>
            <p:nvPr/>
          </p:nvGrpSpPr>
          <p:grpSpPr>
            <a:xfrm>
              <a:off x="4876029" y="582476"/>
              <a:ext cx="1822690" cy="982979"/>
              <a:chOff x="4310576" y="875609"/>
              <a:chExt cx="2558030" cy="1330380"/>
            </a:xfrm>
          </p:grpSpPr>
          <p:sp>
            <p:nvSpPr>
              <p:cNvPr id="27" name="Rectangle 26">
                <a:extLst>
                  <a:ext uri="{FF2B5EF4-FFF2-40B4-BE49-F238E27FC236}">
                    <a16:creationId xmlns:a16="http://schemas.microsoft.com/office/drawing/2014/main" id="{61B5CAEE-3AE3-4E6E-BA4C-3F7BC5B77909}"/>
                  </a:ext>
                </a:extLst>
              </p:cNvPr>
              <p:cNvSpPr/>
              <p:nvPr/>
            </p:nvSpPr>
            <p:spPr>
              <a:xfrm>
                <a:off x="4318195" y="953424"/>
                <a:ext cx="2539805" cy="125256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F5503F80-3DC1-4B2A-8196-23B272DD273F}"/>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3" name="Rectangle 22">
              <a:extLst>
                <a:ext uri="{FF2B5EF4-FFF2-40B4-BE49-F238E27FC236}">
                  <a16:creationId xmlns:a16="http://schemas.microsoft.com/office/drawing/2014/main" id="{A1F565A7-E355-455D-A679-C16925C26996}"/>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6C13C2E-55E3-46E4-B790-E8C493D8E309}"/>
                </a:ext>
              </a:extLst>
            </p:cNvPr>
            <p:cNvSpPr txBox="1"/>
            <p:nvPr/>
          </p:nvSpPr>
          <p:spPr>
            <a:xfrm>
              <a:off x="5115488" y="1002801"/>
              <a:ext cx="1447029" cy="5626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Understanding and adapting a poem text.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1" name="TextBox 80">
            <a:extLst>
              <a:ext uri="{FF2B5EF4-FFF2-40B4-BE49-F238E27FC236}">
                <a16:creationId xmlns:a16="http://schemas.microsoft.com/office/drawing/2014/main" id="{9124AAB4-362A-4FA6-9A41-1AC64D129AE0}"/>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7F18F837-5A2A-283E-6F20-B58C35EA6BBB}"/>
              </a:ext>
            </a:extLst>
          </p:cNvPr>
          <p:cNvPicPr>
            <a:picLocks noChangeAspect="1"/>
          </p:cNvPicPr>
          <p:nvPr/>
        </p:nvPicPr>
        <p:blipFill>
          <a:blip r:embed="rId3"/>
          <a:stretch>
            <a:fillRect/>
          </a:stretch>
        </p:blipFill>
        <p:spPr>
          <a:xfrm>
            <a:off x="330576" y="4478715"/>
            <a:ext cx="2377646" cy="853514"/>
          </a:xfrm>
          <a:prstGeom prst="rect">
            <a:avLst/>
          </a:prstGeom>
        </p:spPr>
      </p:pic>
      <p:sp>
        <p:nvSpPr>
          <p:cNvPr id="32" name="TextBox 31">
            <a:extLst>
              <a:ext uri="{FF2B5EF4-FFF2-40B4-BE49-F238E27FC236}">
                <a16:creationId xmlns:a16="http://schemas.microsoft.com/office/drawing/2014/main" id="{1FAEC14D-EFFD-676E-A10B-F6D91E99BF5F}"/>
              </a:ext>
            </a:extLst>
          </p:cNvPr>
          <p:cNvSpPr txBox="1"/>
          <p:nvPr/>
        </p:nvSpPr>
        <p:spPr>
          <a:xfrm>
            <a:off x="2729812" y="4628827"/>
            <a:ext cx="98727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Écoute et répète.</a:t>
            </a:r>
          </a:p>
        </p:txBody>
      </p:sp>
      <p:grpSp>
        <p:nvGrpSpPr>
          <p:cNvPr id="52" name="Group 51">
            <a:extLst>
              <a:ext uri="{FF2B5EF4-FFF2-40B4-BE49-F238E27FC236}">
                <a16:creationId xmlns:a16="http://schemas.microsoft.com/office/drawing/2014/main" id="{13CA490F-5E1D-BA7E-4686-81741427942C}"/>
              </a:ext>
            </a:extLst>
          </p:cNvPr>
          <p:cNvGrpSpPr/>
          <p:nvPr/>
        </p:nvGrpSpPr>
        <p:grpSpPr>
          <a:xfrm>
            <a:off x="330576" y="10120106"/>
            <a:ext cx="2268556" cy="862054"/>
            <a:chOff x="314909" y="12083263"/>
            <a:chExt cx="2268556" cy="862054"/>
          </a:xfrm>
        </p:grpSpPr>
        <p:sp>
          <p:nvSpPr>
            <p:cNvPr id="53" name="Title 1">
              <a:extLst>
                <a:ext uri="{FF2B5EF4-FFF2-40B4-BE49-F238E27FC236}">
                  <a16:creationId xmlns:a16="http://schemas.microsoft.com/office/drawing/2014/main" id="{AF07C1D8-1C14-86DA-69DF-3113F9B1B75A}"/>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lire</a:t>
              </a:r>
            </a:p>
          </p:txBody>
        </p:sp>
        <p:pic>
          <p:nvPicPr>
            <p:cNvPr id="54" name="Picture 53" descr="A logo of a book&#10;&#10;Description automatically generated with low confidence">
              <a:extLst>
                <a:ext uri="{FF2B5EF4-FFF2-40B4-BE49-F238E27FC236}">
                  <a16:creationId xmlns:a16="http://schemas.microsoft.com/office/drawing/2014/main" id="{ED4DDBEC-4571-B2B3-6A6F-575AC0ED6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55" name="Picture 54">
            <a:extLst>
              <a:ext uri="{FF2B5EF4-FFF2-40B4-BE49-F238E27FC236}">
                <a16:creationId xmlns:a16="http://schemas.microsoft.com/office/drawing/2014/main" id="{97939AC1-A480-ED2C-4D05-B2927A87127C}"/>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992635" y="10050818"/>
            <a:ext cx="1234410" cy="1126549"/>
          </a:xfrm>
          <a:prstGeom prst="rect">
            <a:avLst/>
          </a:prstGeom>
        </p:spPr>
      </p:pic>
      <p:graphicFrame>
        <p:nvGraphicFramePr>
          <p:cNvPr id="56" name="Table 4">
            <a:extLst>
              <a:ext uri="{FF2B5EF4-FFF2-40B4-BE49-F238E27FC236}">
                <a16:creationId xmlns:a16="http://schemas.microsoft.com/office/drawing/2014/main" id="{9A6F22CF-DB7E-7437-088F-446C05E534AF}"/>
              </a:ext>
            </a:extLst>
          </p:cNvPr>
          <p:cNvGraphicFramePr>
            <a:graphicFrameLocks noGrp="1"/>
          </p:cNvGraphicFramePr>
          <p:nvPr>
            <p:extLst>
              <p:ext uri="{D42A27DB-BD31-4B8C-83A1-F6EECF244321}">
                <p14:modId xmlns:p14="http://schemas.microsoft.com/office/powerpoint/2010/main" val="2816622080"/>
              </p:ext>
            </p:extLst>
          </p:nvPr>
        </p:nvGraphicFramePr>
        <p:xfrm>
          <a:off x="497686" y="10943113"/>
          <a:ext cx="9810698" cy="513617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stade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piscine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théâtre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200" b="0" dirty="0">
                          <a:solidFill>
                            <a:schemeClr val="tx1"/>
                          </a:solidFill>
                          <a:latin typeface="Century Gothic" panose="020B0502020202020204" pitchFamily="34" charset="0"/>
                        </a:rPr>
                        <a:t>à </a:t>
                      </a:r>
                      <a:r>
                        <a:rPr lang="en-GB" sz="2200" b="0" dirty="0" err="1">
                          <a:solidFill>
                            <a:schemeClr val="tx1"/>
                          </a:solidFill>
                          <a:latin typeface="Century Gothic" panose="020B0502020202020204" pitchFamily="34" charset="0"/>
                        </a:rPr>
                        <a:t>côté</a:t>
                      </a:r>
                      <a:r>
                        <a:rPr lang="en-GB" sz="2200" b="0" dirty="0">
                          <a:solidFill>
                            <a:schemeClr val="tx1"/>
                          </a:solidFill>
                          <a:latin typeface="Century Gothic" panose="020B0502020202020204" pitchFamily="34" charset="0"/>
                        </a:rPr>
                        <a:t> 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loin (de)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près</a:t>
                      </a:r>
                      <a:r>
                        <a:rPr lang="en-GB" sz="2400" b="0" dirty="0">
                          <a:solidFill>
                            <a:schemeClr val="tx1"/>
                          </a:solidFill>
                          <a:latin typeface="Century Gothic" panose="020B0502020202020204" pitchFamily="34" charset="0"/>
                        </a:rPr>
                        <a:t> 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004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il </a:t>
                      </a:r>
                      <a:r>
                        <a:rPr lang="en-GB" sz="2400" b="0" dirty="0" err="1">
                          <a:solidFill>
                            <a:schemeClr val="tx1"/>
                          </a:solidFill>
                          <a:latin typeface="Century Gothic" panose="020B0502020202020204" pitchFamily="34" charset="0"/>
                        </a:rPr>
                        <a:t>veut</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veux</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côté</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err="1">
                          <a:solidFill>
                            <a:schemeClr val="tx1"/>
                          </a:solidFill>
                          <a:latin typeface="Century Gothic" panose="020B0502020202020204" pitchFamily="34" charset="0"/>
                        </a:rPr>
                        <a:t>vouloir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elle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veut</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je </a:t>
                      </a:r>
                      <a:r>
                        <a:rPr lang="en-GB" sz="2400" b="0" dirty="0" err="1">
                          <a:solidFill>
                            <a:schemeClr val="tx1"/>
                          </a:solidFill>
                          <a:latin typeface="Century Gothic" panose="020B0502020202020204" pitchFamily="34" charset="0"/>
                        </a:rPr>
                        <a:t>veux</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004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l’oiseau</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ce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cet</a:t>
                      </a:r>
                      <a:r>
                        <a:rPr lang="en-GB" sz="2400" b="0" dirty="0">
                          <a:solidFill>
                            <a:schemeClr val="tx1"/>
                          </a:solidFill>
                          <a:latin typeface="Century Gothic" panose="020B0502020202020204" pitchFamily="34" charset="0"/>
                        </a:rPr>
                        <a:t>, c’</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cette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quoi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l’œuf</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l’escalier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090313"/>
                  </a:ext>
                </a:extLst>
              </a:tr>
            </a:tbl>
          </a:graphicData>
        </a:graphic>
      </p:graphicFrame>
      <p:pic>
        <p:nvPicPr>
          <p:cNvPr id="57" name="Picture 56">
            <a:extLst>
              <a:ext uri="{FF2B5EF4-FFF2-40B4-BE49-F238E27FC236}">
                <a16:creationId xmlns:a16="http://schemas.microsoft.com/office/drawing/2014/main" id="{5C0AF5C0-D183-19D5-FD0F-F3C614F329D9}"/>
              </a:ext>
            </a:extLst>
          </p:cNvPr>
          <p:cNvPicPr>
            <a:picLocks noChangeAspect="1"/>
          </p:cNvPicPr>
          <p:nvPr/>
        </p:nvPicPr>
        <p:blipFill>
          <a:blip r:embed="rId6"/>
          <a:stretch>
            <a:fillRect/>
          </a:stretch>
        </p:blipFill>
        <p:spPr>
          <a:xfrm>
            <a:off x="635227" y="12971021"/>
            <a:ext cx="1186070" cy="1080360"/>
          </a:xfrm>
          <a:prstGeom prst="rect">
            <a:avLst/>
          </a:prstGeom>
        </p:spPr>
      </p:pic>
      <p:pic>
        <p:nvPicPr>
          <p:cNvPr id="58" name="Picture 57" descr="Icon&#10;&#10;Description automatically generated">
            <a:extLst>
              <a:ext uri="{FF2B5EF4-FFF2-40B4-BE49-F238E27FC236}">
                <a16:creationId xmlns:a16="http://schemas.microsoft.com/office/drawing/2014/main" id="{7C7DA892-8541-B388-06F6-CCCD98A7B0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10" y="11231769"/>
            <a:ext cx="1211560" cy="1211560"/>
          </a:xfrm>
          <a:prstGeom prst="rect">
            <a:avLst/>
          </a:prstGeom>
        </p:spPr>
      </p:pic>
      <p:pic>
        <p:nvPicPr>
          <p:cNvPr id="59" name="Picture 58">
            <a:extLst>
              <a:ext uri="{FF2B5EF4-FFF2-40B4-BE49-F238E27FC236}">
                <a16:creationId xmlns:a16="http://schemas.microsoft.com/office/drawing/2014/main" id="{3C4B5AC4-2A37-ABE6-F874-3D1477047351}"/>
              </a:ext>
            </a:extLst>
          </p:cNvPr>
          <p:cNvPicPr>
            <a:picLocks noChangeAspect="1"/>
          </p:cNvPicPr>
          <p:nvPr/>
        </p:nvPicPr>
        <p:blipFill>
          <a:blip r:embed="rId8"/>
          <a:stretch>
            <a:fillRect/>
          </a:stretch>
        </p:blipFill>
        <p:spPr>
          <a:xfrm>
            <a:off x="658257" y="14595434"/>
            <a:ext cx="893494" cy="846468"/>
          </a:xfrm>
          <a:prstGeom prst="rect">
            <a:avLst/>
          </a:prstGeom>
        </p:spPr>
      </p:pic>
      <p:sp>
        <p:nvSpPr>
          <p:cNvPr id="60" name="TextBox 59">
            <a:extLst>
              <a:ext uri="{FF2B5EF4-FFF2-40B4-BE49-F238E27FC236}">
                <a16:creationId xmlns:a16="http://schemas.microsoft.com/office/drawing/2014/main" id="{1704B08B-8CE6-54D4-7A2E-531D3F80E935}"/>
              </a:ext>
            </a:extLst>
          </p:cNvPr>
          <p:cNvSpPr txBox="1"/>
          <p:nvPr/>
        </p:nvSpPr>
        <p:spPr>
          <a:xfrm>
            <a:off x="1531528" y="154114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61" name="TextBox 60">
            <a:extLst>
              <a:ext uri="{FF2B5EF4-FFF2-40B4-BE49-F238E27FC236}">
                <a16:creationId xmlns:a16="http://schemas.microsoft.com/office/drawing/2014/main" id="{27116D3D-1632-F714-15A8-4354A3170B66}"/>
              </a:ext>
            </a:extLst>
          </p:cNvPr>
          <p:cNvSpPr txBox="1"/>
          <p:nvPr/>
        </p:nvSpPr>
        <p:spPr>
          <a:xfrm>
            <a:off x="1503057" y="138783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62" name="TextBox 61">
            <a:extLst>
              <a:ext uri="{FF2B5EF4-FFF2-40B4-BE49-F238E27FC236}">
                <a16:creationId xmlns:a16="http://schemas.microsoft.com/office/drawing/2014/main" id="{3D09D935-7BF3-0D73-AE12-5B2B7AE2BB6D}"/>
              </a:ext>
            </a:extLst>
          </p:cNvPr>
          <p:cNvSpPr txBox="1"/>
          <p:nvPr/>
        </p:nvSpPr>
        <p:spPr>
          <a:xfrm>
            <a:off x="900168" y="1229801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grpSp>
        <p:nvGrpSpPr>
          <p:cNvPr id="3" name="Group 2">
            <a:extLst>
              <a:ext uri="{FF2B5EF4-FFF2-40B4-BE49-F238E27FC236}">
                <a16:creationId xmlns:a16="http://schemas.microsoft.com/office/drawing/2014/main" id="{CAC22D63-D465-A813-885D-85F6C272119D}"/>
              </a:ext>
            </a:extLst>
          </p:cNvPr>
          <p:cNvGrpSpPr/>
          <p:nvPr/>
        </p:nvGrpSpPr>
        <p:grpSpPr>
          <a:xfrm>
            <a:off x="11125253" y="15452504"/>
            <a:ext cx="912053" cy="664079"/>
            <a:chOff x="10804163" y="15567396"/>
            <a:chExt cx="912053" cy="664079"/>
          </a:xfrm>
        </p:grpSpPr>
        <p:pic>
          <p:nvPicPr>
            <p:cNvPr id="5" name="Picture 4" descr="Free Watercolor Brushstroke illustration and picture">
              <a:extLst>
                <a:ext uri="{FF2B5EF4-FFF2-40B4-BE49-F238E27FC236}">
                  <a16:creationId xmlns:a16="http://schemas.microsoft.com/office/drawing/2014/main" id="{CF106ABE-757C-4535-0120-0B5CEE0676D0}"/>
                </a:ext>
              </a:extLst>
            </p:cNvPr>
            <p:cNvPicPr>
              <a:picLocks noChangeAspect="1" noChangeArrowheads="1"/>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0FA8BB-5016-1D95-D86E-4B75371A6298}"/>
                </a:ext>
              </a:extLst>
            </p:cNvPr>
            <p:cNvSpPr txBox="1"/>
            <p:nvPr/>
          </p:nvSpPr>
          <p:spPr>
            <a:xfrm>
              <a:off x="11011479" y="15735057"/>
              <a:ext cx="623889"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46</a:t>
              </a:r>
            </a:p>
          </p:txBody>
        </p:sp>
      </p:grpSp>
      <p:graphicFrame>
        <p:nvGraphicFramePr>
          <p:cNvPr id="7" name="Table 6">
            <a:extLst>
              <a:ext uri="{FF2B5EF4-FFF2-40B4-BE49-F238E27FC236}">
                <a16:creationId xmlns:a16="http://schemas.microsoft.com/office/drawing/2014/main" id="{7335FCD1-4198-1181-49A0-AFCD8B4D9112}"/>
              </a:ext>
            </a:extLst>
          </p:cNvPr>
          <p:cNvGraphicFramePr>
            <a:graphicFrameLocks noGrp="1"/>
          </p:cNvGraphicFramePr>
          <p:nvPr>
            <p:extLst>
              <p:ext uri="{D42A27DB-BD31-4B8C-83A1-F6EECF244321}">
                <p14:modId xmlns:p14="http://schemas.microsoft.com/office/powerpoint/2010/main" val="3913600258"/>
              </p:ext>
            </p:extLst>
          </p:nvPr>
        </p:nvGraphicFramePr>
        <p:xfrm>
          <a:off x="297838" y="5295738"/>
          <a:ext cx="8838333" cy="4838710"/>
        </p:xfrm>
        <a:graphic>
          <a:graphicData uri="http://schemas.openxmlformats.org/drawingml/2006/table">
            <a:tbl>
              <a:tblPr firstRow="1" bandRow="1">
                <a:tableStyleId>{2D5ABB26-0587-4C30-8999-92F81FD0307C}</a:tableStyleId>
              </a:tblPr>
              <a:tblGrid>
                <a:gridCol w="4778892">
                  <a:extLst>
                    <a:ext uri="{9D8B030D-6E8A-4147-A177-3AD203B41FA5}">
                      <a16:colId xmlns:a16="http://schemas.microsoft.com/office/drawing/2014/main" val="1782870110"/>
                    </a:ext>
                  </a:extLst>
                </a:gridCol>
                <a:gridCol w="4059441">
                  <a:extLst>
                    <a:ext uri="{9D8B030D-6E8A-4147-A177-3AD203B41FA5}">
                      <a16:colId xmlns:a16="http://schemas.microsoft.com/office/drawing/2014/main" val="1722930327"/>
                    </a:ext>
                  </a:extLst>
                </a:gridCol>
              </a:tblGrid>
              <a:tr h="483871">
                <a:tc>
                  <a:txBody>
                    <a:bodyPr/>
                    <a:lstStyle/>
                    <a:p>
                      <a:r>
                        <a:rPr lang="en-GB" sz="2000" dirty="0">
                          <a:solidFill>
                            <a:schemeClr val="tx1"/>
                          </a:solidFill>
                          <a:latin typeface="Century Gothic" panose="020B0502020202020204" pitchFamily="34" charset="0"/>
                        </a:rPr>
                        <a:t>Dans Paris il y a </a:t>
                      </a:r>
                      <a:r>
                        <a:rPr lang="en-GB" sz="2000" dirty="0" err="1">
                          <a:solidFill>
                            <a:schemeClr val="tx1"/>
                          </a:solidFill>
                          <a:latin typeface="Century Gothic" panose="020B0502020202020204" pitchFamily="34" charset="0"/>
                        </a:rPr>
                        <a:t>une</a:t>
                      </a:r>
                      <a:r>
                        <a:rPr lang="en-GB" sz="2000" dirty="0">
                          <a:solidFill>
                            <a:schemeClr val="tx1"/>
                          </a:solidFill>
                          <a:latin typeface="Century Gothic" panose="020B0502020202020204" pitchFamily="34" charset="0"/>
                        </a:rPr>
                        <a:t> rue;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L’oiseau</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 </a:t>
                      </a:r>
                      <a:r>
                        <a:rPr lang="en-GB" sz="2000" dirty="0" err="1">
                          <a:solidFill>
                            <a:schemeClr val="tx1"/>
                          </a:solidFill>
                          <a:latin typeface="Century Gothic" panose="020B0502020202020204" pitchFamily="34" charset="0"/>
                        </a:rPr>
                        <a:t>œuf</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8209501"/>
                  </a:ext>
                </a:extLst>
              </a:tr>
              <a:tr h="48387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rue il y a </a:t>
                      </a:r>
                      <a:r>
                        <a:rPr lang="en-GB" sz="2000" dirty="0" err="1">
                          <a:solidFill>
                            <a:schemeClr val="tx1"/>
                          </a:solidFill>
                          <a:latin typeface="Century Gothic" panose="020B0502020202020204" pitchFamily="34" charset="0"/>
                        </a:rPr>
                        <a:t>une</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maison</a:t>
                      </a:r>
                      <a:r>
                        <a:rPr lang="en-GB" sz="2000" dirty="0">
                          <a:solidFill>
                            <a:schemeClr val="tx1"/>
                          </a:solidFill>
                          <a:latin typeface="Century Gothic" panose="020B0502020202020204" pitchFamily="34" charset="0"/>
                        </a:rPr>
                        <a:t>; </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L’œuf</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le </a:t>
                      </a:r>
                      <a:r>
                        <a:rPr lang="en-GB" sz="2000" dirty="0" err="1">
                          <a:solidFill>
                            <a:schemeClr val="tx1"/>
                          </a:solidFill>
                          <a:latin typeface="Century Gothic" panose="020B0502020202020204" pitchFamily="34" charset="0"/>
                        </a:rPr>
                        <a:t>nid</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677956"/>
                  </a:ext>
                </a:extLst>
              </a:tr>
              <a:tr h="48387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maison</a:t>
                      </a:r>
                      <a:r>
                        <a:rPr lang="en-GB" sz="2000" dirty="0">
                          <a:solidFill>
                            <a:schemeClr val="tx1"/>
                          </a:solidFill>
                          <a:latin typeface="Century Gothic" panose="020B0502020202020204" pitchFamily="34" charset="0"/>
                        </a:rPr>
                        <a:t> il y a un escalier;</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Le </a:t>
                      </a:r>
                      <a:r>
                        <a:rPr lang="en-GB" sz="2000" dirty="0" err="1">
                          <a:solidFill>
                            <a:schemeClr val="tx1"/>
                          </a:solidFill>
                          <a:latin typeface="Century Gothic" panose="020B0502020202020204" pitchFamily="34" charset="0"/>
                        </a:rPr>
                        <a:t>nid</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la cage;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0516001"/>
                  </a:ext>
                </a:extLst>
              </a:tr>
              <a:tr h="48387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a:t>
                      </a:r>
                      <a:r>
                        <a:rPr lang="en-GB" sz="2000" dirty="0">
                          <a:solidFill>
                            <a:schemeClr val="tx1"/>
                          </a:solidFill>
                          <a:latin typeface="Century Gothic" panose="020B0502020202020204" pitchFamily="34" charset="0"/>
                        </a:rPr>
                        <a:t> escalier il y a </a:t>
                      </a:r>
                      <a:r>
                        <a:rPr lang="en-GB" sz="2000" dirty="0" err="1">
                          <a:solidFill>
                            <a:schemeClr val="tx1"/>
                          </a:solidFill>
                          <a:latin typeface="Century Gothic" panose="020B0502020202020204" pitchFamily="34" charset="0"/>
                        </a:rPr>
                        <a:t>une</a:t>
                      </a:r>
                      <a:r>
                        <a:rPr lang="en-GB" sz="2000" dirty="0">
                          <a:solidFill>
                            <a:schemeClr val="tx1"/>
                          </a:solidFill>
                          <a:latin typeface="Century Gothic" panose="020B0502020202020204" pitchFamily="34" charset="0"/>
                        </a:rPr>
                        <a:t> chambre;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La cage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le tapis;</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1201213"/>
                  </a:ext>
                </a:extLst>
              </a:tr>
              <a:tr h="48387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chambre il y a </a:t>
                      </a:r>
                      <a:r>
                        <a:rPr lang="en-GB" sz="2000" dirty="0" err="1">
                          <a:solidFill>
                            <a:schemeClr val="tx1"/>
                          </a:solidFill>
                          <a:latin typeface="Century Gothic" panose="020B0502020202020204" pitchFamily="34" charset="0"/>
                        </a:rPr>
                        <a:t>une</a:t>
                      </a:r>
                      <a:r>
                        <a:rPr lang="en-GB" sz="2000" dirty="0">
                          <a:solidFill>
                            <a:schemeClr val="tx1"/>
                          </a:solidFill>
                          <a:latin typeface="Century Gothic" panose="020B0502020202020204" pitchFamily="34" charset="0"/>
                        </a:rPr>
                        <a:t> table;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Le tapis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la table;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7512867"/>
                  </a:ext>
                </a:extLst>
              </a:tr>
              <a:tr h="483871">
                <a:tc>
                  <a:txBody>
                    <a:bodyPr/>
                    <a:lstStyle/>
                    <a:p>
                      <a:r>
                        <a:rPr lang="en-GB" sz="2000" dirty="0">
                          <a:solidFill>
                            <a:schemeClr val="tx1"/>
                          </a:solidFill>
                          <a:latin typeface="Century Gothic" panose="020B0502020202020204" pitchFamily="34" charset="0"/>
                        </a:rPr>
                        <a:t>Sur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table il y a un tapis;</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La table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la chambre;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37350"/>
                  </a:ext>
                </a:extLst>
              </a:tr>
              <a:tr h="483871">
                <a:tc>
                  <a:txBody>
                    <a:bodyPr/>
                    <a:lstStyle/>
                    <a:p>
                      <a:r>
                        <a:rPr lang="en-GB" sz="2000" dirty="0">
                          <a:solidFill>
                            <a:schemeClr val="tx1"/>
                          </a:solidFill>
                          <a:latin typeface="Century Gothic" panose="020B0502020202020204" pitchFamily="34" charset="0"/>
                        </a:rPr>
                        <a:t>Sur </a:t>
                      </a:r>
                      <a:r>
                        <a:rPr lang="en-GB" sz="2000" dirty="0" err="1">
                          <a:solidFill>
                            <a:schemeClr val="tx1"/>
                          </a:solidFill>
                          <a:latin typeface="Century Gothic" panose="020B0502020202020204" pitchFamily="34" charset="0"/>
                        </a:rPr>
                        <a:t>ce</a:t>
                      </a:r>
                      <a:r>
                        <a:rPr lang="en-GB" sz="2000" dirty="0">
                          <a:solidFill>
                            <a:schemeClr val="tx1"/>
                          </a:solidFill>
                          <a:latin typeface="Century Gothic" panose="020B0502020202020204" pitchFamily="34" charset="0"/>
                        </a:rPr>
                        <a:t> tapis il y a </a:t>
                      </a:r>
                      <a:r>
                        <a:rPr lang="en-GB" sz="2000" dirty="0" err="1">
                          <a:solidFill>
                            <a:schemeClr val="tx1"/>
                          </a:solidFill>
                          <a:latin typeface="Century Gothic" panose="020B0502020202020204" pitchFamily="34" charset="0"/>
                        </a:rPr>
                        <a:t>une</a:t>
                      </a:r>
                      <a:r>
                        <a:rPr lang="en-GB" sz="2000" dirty="0">
                          <a:solidFill>
                            <a:schemeClr val="tx1"/>
                          </a:solidFill>
                          <a:latin typeface="Century Gothic" panose="020B0502020202020204" pitchFamily="34" charset="0"/>
                        </a:rPr>
                        <a:t> cage;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La chambre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l’escalier</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4903435"/>
                  </a:ext>
                </a:extLst>
              </a:tr>
              <a:tr h="48387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cage il y a un </a:t>
                      </a:r>
                      <a:r>
                        <a:rPr lang="en-GB" sz="2000" dirty="0" err="1">
                          <a:solidFill>
                            <a:schemeClr val="tx1"/>
                          </a:solidFill>
                          <a:latin typeface="Century Gothic" panose="020B0502020202020204" pitchFamily="34" charset="0"/>
                        </a:rPr>
                        <a:t>nid</a:t>
                      </a:r>
                      <a:r>
                        <a:rPr lang="en-GB" sz="2000" dirty="0">
                          <a:solidFill>
                            <a:schemeClr val="tx1"/>
                          </a:solidFill>
                          <a:latin typeface="Century Gothic" panose="020B0502020202020204" pitchFamily="34" charset="0"/>
                        </a:rPr>
                        <a:t>; </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B0502020202020204" pitchFamily="34" charset="0"/>
                        </a:rPr>
                        <a:t>L’escalier</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la </a:t>
                      </a:r>
                      <a:r>
                        <a:rPr lang="en-GB" sz="2000" dirty="0" err="1">
                          <a:solidFill>
                            <a:schemeClr val="tx1"/>
                          </a:solidFill>
                          <a:latin typeface="Century Gothic" panose="020B0502020202020204" pitchFamily="34" charset="0"/>
                        </a:rPr>
                        <a:t>maison</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5885718"/>
                  </a:ext>
                </a:extLst>
              </a:tr>
              <a:tr h="48387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nid</a:t>
                      </a:r>
                      <a:r>
                        <a:rPr lang="en-GB" sz="2000" dirty="0">
                          <a:solidFill>
                            <a:schemeClr val="tx1"/>
                          </a:solidFill>
                          <a:latin typeface="Century Gothic" panose="020B0502020202020204" pitchFamily="34" charset="0"/>
                        </a:rPr>
                        <a:t> il y a un </a:t>
                      </a:r>
                      <a:r>
                        <a:rPr lang="en-GB" sz="2000" dirty="0" err="1">
                          <a:solidFill>
                            <a:schemeClr val="tx1"/>
                          </a:solidFill>
                          <a:latin typeface="Century Gothic" panose="020B0502020202020204" pitchFamily="34" charset="0"/>
                        </a:rPr>
                        <a:t>œuf</a:t>
                      </a:r>
                      <a:r>
                        <a:rPr lang="en-GB" sz="2000" dirty="0">
                          <a:solidFill>
                            <a:schemeClr val="tx1"/>
                          </a:solidFill>
                          <a:latin typeface="Century Gothic" panose="020B0502020202020204" pitchFamily="34" charset="0"/>
                        </a:rPr>
                        <a:t>, </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La </a:t>
                      </a:r>
                      <a:r>
                        <a:rPr lang="en-GB" sz="2000" dirty="0" err="1">
                          <a:solidFill>
                            <a:schemeClr val="tx1"/>
                          </a:solidFill>
                          <a:latin typeface="Century Gothic" panose="020B0502020202020204" pitchFamily="34" charset="0"/>
                        </a:rPr>
                        <a:t>maison</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la rue;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5082357"/>
                  </a:ext>
                </a:extLst>
              </a:tr>
              <a:tr h="48387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œuf</a:t>
                      </a:r>
                      <a:r>
                        <a:rPr lang="en-GB" sz="2000" dirty="0">
                          <a:solidFill>
                            <a:schemeClr val="tx1"/>
                          </a:solidFill>
                          <a:latin typeface="Century Gothic" panose="020B0502020202020204" pitchFamily="34" charset="0"/>
                        </a:rPr>
                        <a:t> il y a un </a:t>
                      </a:r>
                      <a:r>
                        <a:rPr lang="en-GB" sz="2000" dirty="0" err="1">
                          <a:solidFill>
                            <a:schemeClr val="tx1"/>
                          </a:solidFill>
                          <a:latin typeface="Century Gothic" panose="020B0502020202020204" pitchFamily="34" charset="0"/>
                        </a:rPr>
                        <a:t>oiseau</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La rue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la </a:t>
                      </a:r>
                      <a:r>
                        <a:rPr lang="en-GB" sz="2000" dirty="0" err="1">
                          <a:solidFill>
                            <a:schemeClr val="tx1"/>
                          </a:solidFill>
                          <a:latin typeface="Century Gothic" panose="020B0502020202020204" pitchFamily="34" charset="0"/>
                        </a:rPr>
                        <a:t>ville</a:t>
                      </a:r>
                      <a:r>
                        <a:rPr lang="en-GB" sz="2000" dirty="0">
                          <a:solidFill>
                            <a:schemeClr val="tx1"/>
                          </a:solidFill>
                          <a:latin typeface="Century Gothic" panose="020B0502020202020204" pitchFamily="34" charset="0"/>
                        </a:rPr>
                        <a:t> de Paris.</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145780"/>
                  </a:ext>
                </a:extLst>
              </a:tr>
            </a:tbl>
          </a:graphicData>
        </a:graphic>
      </p:graphicFrame>
      <p:pic>
        <p:nvPicPr>
          <p:cNvPr id="14" name="Picture 13">
            <a:extLst>
              <a:ext uri="{FF2B5EF4-FFF2-40B4-BE49-F238E27FC236}">
                <a16:creationId xmlns:a16="http://schemas.microsoft.com/office/drawing/2014/main" id="{7C3147DC-B518-A50B-1193-708EE62B50FB}"/>
              </a:ext>
            </a:extLst>
          </p:cNvPr>
          <p:cNvPicPr>
            <a:picLocks noChangeAspect="1"/>
          </p:cNvPicPr>
          <p:nvPr/>
        </p:nvPicPr>
        <p:blipFill>
          <a:blip r:embed="rId11"/>
          <a:stretch>
            <a:fillRect/>
          </a:stretch>
        </p:blipFill>
        <p:spPr>
          <a:xfrm>
            <a:off x="225562" y="1182890"/>
            <a:ext cx="2274005" cy="859611"/>
          </a:xfrm>
          <a:prstGeom prst="rect">
            <a:avLst/>
          </a:prstGeom>
        </p:spPr>
      </p:pic>
      <p:graphicFrame>
        <p:nvGraphicFramePr>
          <p:cNvPr id="15" name="Table 51">
            <a:extLst>
              <a:ext uri="{FF2B5EF4-FFF2-40B4-BE49-F238E27FC236}">
                <a16:creationId xmlns:a16="http://schemas.microsoft.com/office/drawing/2014/main" id="{5A2105A1-6737-2A2B-DEF0-91DBA5181AD8}"/>
              </a:ext>
            </a:extLst>
          </p:cNvPr>
          <p:cNvGraphicFramePr>
            <a:graphicFrameLocks noGrp="1"/>
          </p:cNvGraphicFramePr>
          <p:nvPr>
            <p:extLst>
              <p:ext uri="{D42A27DB-BD31-4B8C-83A1-F6EECF244321}">
                <p14:modId xmlns:p14="http://schemas.microsoft.com/office/powerpoint/2010/main" val="579392485"/>
              </p:ext>
            </p:extLst>
          </p:nvPr>
        </p:nvGraphicFramePr>
        <p:xfrm>
          <a:off x="456692" y="2644074"/>
          <a:ext cx="11498635" cy="1786665"/>
        </p:xfrm>
        <a:graphic>
          <a:graphicData uri="http://schemas.openxmlformats.org/drawingml/2006/table">
            <a:tbl>
              <a:tblPr firstRow="1" bandRow="1">
                <a:tableStyleId>{5940675A-B579-460E-94D1-54222C63F5DA}</a:tableStyleId>
              </a:tblPr>
              <a:tblGrid>
                <a:gridCol w="2307773">
                  <a:extLst>
                    <a:ext uri="{9D8B030D-6E8A-4147-A177-3AD203B41FA5}">
                      <a16:colId xmlns:a16="http://schemas.microsoft.com/office/drawing/2014/main" val="1010301301"/>
                    </a:ext>
                  </a:extLst>
                </a:gridCol>
                <a:gridCol w="1360968">
                  <a:extLst>
                    <a:ext uri="{9D8B030D-6E8A-4147-A177-3AD203B41FA5}">
                      <a16:colId xmlns:a16="http://schemas.microsoft.com/office/drawing/2014/main" val="3275482453"/>
                    </a:ext>
                  </a:extLst>
                </a:gridCol>
                <a:gridCol w="1935125">
                  <a:extLst>
                    <a:ext uri="{9D8B030D-6E8A-4147-A177-3AD203B41FA5}">
                      <a16:colId xmlns:a16="http://schemas.microsoft.com/office/drawing/2014/main" val="1042213141"/>
                    </a:ext>
                  </a:extLst>
                </a:gridCol>
                <a:gridCol w="1756341">
                  <a:extLst>
                    <a:ext uri="{9D8B030D-6E8A-4147-A177-3AD203B41FA5}">
                      <a16:colId xmlns:a16="http://schemas.microsoft.com/office/drawing/2014/main" val="325198712"/>
                    </a:ext>
                  </a:extLst>
                </a:gridCol>
                <a:gridCol w="2069214">
                  <a:extLst>
                    <a:ext uri="{9D8B030D-6E8A-4147-A177-3AD203B41FA5}">
                      <a16:colId xmlns:a16="http://schemas.microsoft.com/office/drawing/2014/main" val="3126533748"/>
                    </a:ext>
                  </a:extLst>
                </a:gridCol>
                <a:gridCol w="2069214">
                  <a:extLst>
                    <a:ext uri="{9D8B030D-6E8A-4147-A177-3AD203B41FA5}">
                      <a16:colId xmlns:a16="http://schemas.microsoft.com/office/drawing/2014/main" val="1735501189"/>
                    </a:ext>
                  </a:extLst>
                </a:gridCol>
              </a:tblGrid>
              <a:tr h="595555">
                <a:tc>
                  <a:txBody>
                    <a:bodyPr/>
                    <a:lstStyle/>
                    <a:p>
                      <a:r>
                        <a:rPr lang="en-GB" sz="2000" dirty="0" err="1">
                          <a:latin typeface="Century Gothic" panose="020B0502020202020204" pitchFamily="34" charset="0"/>
                        </a:rPr>
                        <a:t>ce</a:t>
                      </a:r>
                      <a:r>
                        <a:rPr lang="en-GB" sz="2000" dirty="0">
                          <a:latin typeface="Century Gothic" panose="020B0502020202020204" pitchFamily="34" charset="0"/>
                        </a:rPr>
                        <a:t>, </a:t>
                      </a:r>
                      <a:r>
                        <a:rPr lang="en-GB" sz="2000" dirty="0" err="1">
                          <a:latin typeface="Century Gothic" panose="020B0502020202020204" pitchFamily="34" charset="0"/>
                        </a:rPr>
                        <a:t>cet</a:t>
                      </a:r>
                      <a:r>
                        <a:rPr lang="en-GB" sz="2000" dirty="0">
                          <a:latin typeface="Century Gothic" panose="020B0502020202020204" pitchFamily="34" charset="0"/>
                        </a:rPr>
                        <a:t>, </a:t>
                      </a:r>
                      <a:r>
                        <a:rPr lang="en-GB" sz="2000" dirty="0" err="1">
                          <a:latin typeface="Century Gothic" panose="020B0502020202020204" pitchFamily="34" charset="0"/>
                        </a:rPr>
                        <a:t>cette</a:t>
                      </a:r>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000" dirty="0" err="1">
                          <a:latin typeface="Century Gothic" panose="020B0502020202020204" pitchFamily="34" charset="0"/>
                        </a:rPr>
                        <a:t>l’escaler</a:t>
                      </a:r>
                      <a:r>
                        <a:rPr lang="en-GB" sz="2000" dirty="0">
                          <a:latin typeface="Century Gothic" panose="020B0502020202020204" pitchFamily="34" charset="0"/>
                        </a:rPr>
                        <a:t> (m)</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000" dirty="0" err="1">
                          <a:latin typeface="Century Gothic" panose="020B0502020202020204" pitchFamily="34" charset="0"/>
                        </a:rPr>
                        <a:t>l’oiseau</a:t>
                      </a:r>
                      <a:r>
                        <a:rPr lang="en-GB" sz="2000" dirty="0">
                          <a:latin typeface="Century Gothic" panose="020B0502020202020204" pitchFamily="34" charset="0"/>
                        </a:rPr>
                        <a:t> (m)</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26998450"/>
                  </a:ext>
                </a:extLst>
              </a:tr>
              <a:tr h="595555">
                <a:tc>
                  <a:txBody>
                    <a:bodyPr/>
                    <a:lstStyle/>
                    <a:p>
                      <a:r>
                        <a:rPr lang="en-GB" sz="2000" dirty="0" err="1">
                          <a:latin typeface="Century Gothic" panose="020B0502020202020204" pitchFamily="34" charset="0"/>
                        </a:rPr>
                        <a:t>l’œuf</a:t>
                      </a:r>
                      <a:r>
                        <a:rPr lang="en-GB" sz="2000" dirty="0">
                          <a:latin typeface="Century Gothic" panose="020B0502020202020204" pitchFamily="34" charset="0"/>
                        </a:rPr>
                        <a:t> (m)</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000" dirty="0">
                          <a:latin typeface="Century Gothic" panose="020B0502020202020204" pitchFamily="34" charset="0"/>
                        </a:rPr>
                        <a:t>la </a:t>
                      </a:r>
                      <a:r>
                        <a:rPr lang="en-GB" sz="2000" dirty="0" err="1">
                          <a:latin typeface="Century Gothic" panose="020B0502020202020204" pitchFamily="34" charset="0"/>
                        </a:rPr>
                        <a:t>maison</a:t>
                      </a:r>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r>
                        <a:rPr lang="en-GB" sz="2000" dirty="0">
                          <a:latin typeface="Century Gothic" panose="020B0502020202020204" pitchFamily="34" charset="0"/>
                        </a:rPr>
                        <a:t>la chambre</a:t>
                      </a: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89384739"/>
                  </a:ext>
                </a:extLst>
              </a:tr>
              <a:tr h="595555">
                <a:tc>
                  <a:txBody>
                    <a:bodyPr/>
                    <a:lstStyle/>
                    <a:p>
                      <a:r>
                        <a:rPr lang="en-GB" sz="2000" dirty="0">
                          <a:latin typeface="Century Gothic" panose="020B0502020202020204" pitchFamily="34" charset="0"/>
                        </a:rPr>
                        <a:t>la rue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tcPr>
                </a:tc>
                <a:tc>
                  <a:txBody>
                    <a:bodyPr/>
                    <a:lstStyle/>
                    <a:p>
                      <a:endParaRPr lang="en-GB" sz="2000" dirty="0">
                        <a:latin typeface="Century Gothic" panose="020B0502020202020204" pitchFamily="34" charset="0"/>
                      </a:endParaRPr>
                    </a:p>
                  </a:txBody>
                  <a:tcPr marL="150055" marR="150055" marT="75028" marB="75028"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tc>
                  <a:txBody>
                    <a:bodyPr/>
                    <a:lstStyle/>
                    <a:p>
                      <a:endParaRPr lang="en-GB" sz="2000" dirty="0">
                        <a:latin typeface="Century Gothic" panose="020B0502020202020204" pitchFamily="34" charset="0"/>
                      </a:endParaRPr>
                    </a:p>
                  </a:txBody>
                  <a:tcPr marL="150055" marR="150055" marT="75028" marB="75028"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000" dirty="0">
                        <a:latin typeface="Century Gothic" panose="020B0502020202020204" pitchFamily="34" charset="0"/>
                      </a:endParaRPr>
                    </a:p>
                  </a:txBody>
                  <a:tcPr marL="150055" marR="150055" marT="75028" marB="75028" anchor="ctr">
                    <a:lnL w="6350" cap="flat" cmpd="sng" algn="ctr">
                      <a:noFill/>
                      <a:prstDash val="sysDot"/>
                      <a:round/>
                      <a:headEnd type="none" w="med" len="med"/>
                      <a:tailEnd type="none" w="med" len="med"/>
                    </a:lnL>
                    <a:lnR w="6350" cap="flat" cmpd="sng" algn="ctr">
                      <a:noFill/>
                      <a:prstDash val="dash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tc>
                  <a:txBody>
                    <a:bodyPr/>
                    <a:lstStyle/>
                    <a:p>
                      <a:endParaRPr lang="en-GB" sz="2000" dirty="0">
                        <a:latin typeface="Century Gothic" panose="020B0502020202020204" pitchFamily="34" charset="0"/>
                      </a:endParaRPr>
                    </a:p>
                  </a:txBody>
                  <a:tcPr marL="150055" marR="150055" marT="75028" marB="75028" anchor="ctr">
                    <a:lnL w="6350" cap="flat" cmpd="sng" algn="ctr">
                      <a:noFill/>
                      <a:prstDash val="dashDot"/>
                      <a:round/>
                      <a:headEnd type="none" w="med" len="med"/>
                      <a:tailEnd type="none" w="med" len="med"/>
                    </a:lnL>
                    <a:lnR w="6350" cap="flat" cmpd="sng" algn="ctr">
                      <a:noFill/>
                      <a:prstDash val="dashDot"/>
                      <a:round/>
                      <a:headEnd type="none" w="med" len="med"/>
                      <a:tailEnd type="none" w="med" len="med"/>
                    </a:lnR>
                    <a:lnT w="6350" cap="flat" cmpd="sng" algn="ctr">
                      <a:solidFill>
                        <a:schemeClr val="tx1"/>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3825145"/>
                  </a:ext>
                </a:extLst>
              </a:tr>
            </a:tbl>
          </a:graphicData>
        </a:graphic>
      </p:graphicFrame>
      <p:sp>
        <p:nvSpPr>
          <p:cNvPr id="16" name="TextBox 15">
            <a:extLst>
              <a:ext uri="{FF2B5EF4-FFF2-40B4-BE49-F238E27FC236}">
                <a16:creationId xmlns:a16="http://schemas.microsoft.com/office/drawing/2014/main" id="{1CE13C51-668A-AEC1-643B-E6472E1B27E8}"/>
              </a:ext>
            </a:extLst>
          </p:cNvPr>
          <p:cNvSpPr txBox="1"/>
          <p:nvPr/>
        </p:nvSpPr>
        <p:spPr>
          <a:xfrm>
            <a:off x="2508582" y="1345480"/>
            <a:ext cx="603592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from the poem.</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7" name="Picture 16">
            <a:extLst>
              <a:ext uri="{FF2B5EF4-FFF2-40B4-BE49-F238E27FC236}">
                <a16:creationId xmlns:a16="http://schemas.microsoft.com/office/drawing/2014/main" id="{662197F1-6811-C3AF-DF4D-5A3E66D5D594}"/>
              </a:ext>
            </a:extLst>
          </p:cNvPr>
          <p:cNvPicPr>
            <a:picLocks noChangeAspect="1"/>
          </p:cNvPicPr>
          <p:nvPr/>
        </p:nvPicPr>
        <p:blipFill>
          <a:blip r:embed="rId12"/>
          <a:stretch>
            <a:fillRect/>
          </a:stretch>
        </p:blipFill>
        <p:spPr>
          <a:xfrm>
            <a:off x="8502066" y="4239345"/>
            <a:ext cx="3724979" cy="3420152"/>
          </a:xfrm>
          <a:prstGeom prst="rect">
            <a:avLst/>
          </a:prstGeom>
        </p:spPr>
      </p:pic>
    </p:spTree>
    <p:extLst>
      <p:ext uri="{BB962C8B-B14F-4D97-AF65-F5344CB8AC3E}">
        <p14:creationId xmlns:p14="http://schemas.microsoft.com/office/powerpoint/2010/main" val="3953131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03534-E2A5-D8D4-9EA6-6732419838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A8FAB-E487-7FA8-6602-33DA988BFD02}"/>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04BC8739-EE20-8CC4-185C-8B3B55DA9966}"/>
              </a:ext>
            </a:extLst>
          </p:cNvPr>
          <p:cNvSpPr/>
          <p:nvPr/>
        </p:nvSpPr>
        <p:spPr>
          <a:xfrm>
            <a:off x="274879" y="149979"/>
            <a:ext cx="4026958"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a:t>
            </a:r>
            <a:r>
              <a:rPr kumimoji="0" lang="en-GB" sz="3938"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poème</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1FEB321-D26B-378B-3CB5-0493C72270E0}"/>
              </a:ext>
            </a:extLst>
          </p:cNvPr>
          <p:cNvGrpSpPr/>
          <p:nvPr/>
        </p:nvGrpSpPr>
        <p:grpSpPr>
          <a:xfrm>
            <a:off x="3389936" y="468113"/>
            <a:ext cx="949066" cy="790020"/>
            <a:chOff x="3814354" y="2201705"/>
            <a:chExt cx="578337" cy="481419"/>
          </a:xfrm>
        </p:grpSpPr>
        <p:sp>
          <p:nvSpPr>
            <p:cNvPr id="8" name="Rectangle: Rounded Corners 7">
              <a:extLst>
                <a:ext uri="{FF2B5EF4-FFF2-40B4-BE49-F238E27FC236}">
                  <a16:creationId xmlns:a16="http://schemas.microsoft.com/office/drawing/2014/main" id="{1078EF59-A5B4-C3DB-0F1D-69C9BFF6CAD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CFD94F40-BC1B-75B8-EDCF-81CF7702D57B}"/>
                </a:ext>
              </a:extLst>
            </p:cNvPr>
            <p:cNvSpPr txBox="1"/>
            <p:nvPr/>
          </p:nvSpPr>
          <p:spPr>
            <a:xfrm rot="20463376">
              <a:off x="3846996" y="2257577"/>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12</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81" name="TextBox 80">
            <a:extLst>
              <a:ext uri="{FF2B5EF4-FFF2-40B4-BE49-F238E27FC236}">
                <a16:creationId xmlns:a16="http://schemas.microsoft.com/office/drawing/2014/main" id="{CE5199DA-7F07-21F9-039B-19EBA289479F}"/>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9263183E-998C-F2BD-F2C3-39C321A1C7EA}"/>
              </a:ext>
            </a:extLst>
          </p:cNvPr>
          <p:cNvPicPr>
            <a:picLocks noChangeAspect="1"/>
          </p:cNvPicPr>
          <p:nvPr/>
        </p:nvPicPr>
        <p:blipFill>
          <a:blip r:embed="rId3"/>
          <a:stretch>
            <a:fillRect/>
          </a:stretch>
        </p:blipFill>
        <p:spPr>
          <a:xfrm>
            <a:off x="228163" y="1155398"/>
            <a:ext cx="2268011" cy="547129"/>
          </a:xfrm>
          <a:prstGeom prst="rect">
            <a:avLst/>
          </a:prstGeom>
        </p:spPr>
      </p:pic>
      <p:sp>
        <p:nvSpPr>
          <p:cNvPr id="34" name="TextBox 33">
            <a:extLst>
              <a:ext uri="{FF2B5EF4-FFF2-40B4-BE49-F238E27FC236}">
                <a16:creationId xmlns:a16="http://schemas.microsoft.com/office/drawing/2014/main" id="{A210A182-D0F2-8918-E793-3C9DA9AD8C1E}"/>
              </a:ext>
            </a:extLst>
          </p:cNvPr>
          <p:cNvSpPr txBox="1"/>
          <p:nvPr/>
        </p:nvSpPr>
        <p:spPr>
          <a:xfrm>
            <a:off x="2752983" y="6353178"/>
            <a:ext cx="78797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Now listen and put your cards in the right order.</a:t>
            </a:r>
          </a:p>
        </p:txBody>
      </p:sp>
      <p:sp>
        <p:nvSpPr>
          <p:cNvPr id="35" name="Rectangle: Rounded Corners 34">
            <a:extLst>
              <a:ext uri="{FF2B5EF4-FFF2-40B4-BE49-F238E27FC236}">
                <a16:creationId xmlns:a16="http://schemas.microsoft.com/office/drawing/2014/main" id="{37EFCC38-4FB7-E1E5-A793-F548E7BEFEBB}"/>
              </a:ext>
            </a:extLst>
          </p:cNvPr>
          <p:cNvSpPr/>
          <p:nvPr/>
        </p:nvSpPr>
        <p:spPr>
          <a:xfrm>
            <a:off x="316125" y="12478484"/>
            <a:ext cx="11592786" cy="2777196"/>
          </a:xfrm>
          <a:prstGeom prst="roundRect">
            <a:avLst>
              <a:gd name="adj" fmla="val 9000"/>
            </a:avLst>
          </a:prstGeom>
          <a:solidFill>
            <a:srgbClr val="FFFBFD"/>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descr="A picture containing logo, sketch, white, black and white&#10;&#10;Description automatically generated">
            <a:extLst>
              <a:ext uri="{FF2B5EF4-FFF2-40B4-BE49-F238E27FC236}">
                <a16:creationId xmlns:a16="http://schemas.microsoft.com/office/drawing/2014/main" id="{3C1D5B78-F3B0-B333-832B-BB2F3662E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06" y="13083718"/>
            <a:ext cx="3327498" cy="2194405"/>
          </a:xfrm>
          <a:prstGeom prst="rect">
            <a:avLst/>
          </a:prstGeom>
        </p:spPr>
      </p:pic>
      <p:sp>
        <p:nvSpPr>
          <p:cNvPr id="37" name="TextBox 36">
            <a:extLst>
              <a:ext uri="{FF2B5EF4-FFF2-40B4-BE49-F238E27FC236}">
                <a16:creationId xmlns:a16="http://schemas.microsoft.com/office/drawing/2014/main" id="{EA1B9801-BB3D-4A44-2547-AC2C5F4068F6}"/>
              </a:ext>
            </a:extLst>
          </p:cNvPr>
          <p:cNvSpPr txBox="1"/>
          <p:nvPr/>
        </p:nvSpPr>
        <p:spPr>
          <a:xfrm>
            <a:off x="452766" y="12639439"/>
            <a:ext cx="111193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your three favourite words from the poem in French, here.</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38" name="Picture 37" descr="A picture containing logo, sketch, white, black and white&#10;&#10;Description automatically generated">
            <a:extLst>
              <a:ext uri="{FF2B5EF4-FFF2-40B4-BE49-F238E27FC236}">
                <a16:creationId xmlns:a16="http://schemas.microsoft.com/office/drawing/2014/main" id="{AF467A19-4C14-A08B-9CA4-8D85544CD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5612" y="13078404"/>
            <a:ext cx="3327498" cy="2194405"/>
          </a:xfrm>
          <a:prstGeom prst="rect">
            <a:avLst/>
          </a:prstGeom>
        </p:spPr>
      </p:pic>
      <p:pic>
        <p:nvPicPr>
          <p:cNvPr id="39" name="Picture 38" descr="A picture containing logo, sketch, white, black and white&#10;&#10;Description automatically generated">
            <a:extLst>
              <a:ext uri="{FF2B5EF4-FFF2-40B4-BE49-F238E27FC236}">
                <a16:creationId xmlns:a16="http://schemas.microsoft.com/office/drawing/2014/main" id="{1E7D5F2C-2AE2-B31F-676D-4BA0A76F8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535" y="13102353"/>
            <a:ext cx="3327498" cy="2194405"/>
          </a:xfrm>
          <a:prstGeom prst="rect">
            <a:avLst/>
          </a:prstGeom>
        </p:spPr>
      </p:pic>
      <p:sp>
        <p:nvSpPr>
          <p:cNvPr id="40" name="Title 2">
            <a:extLst>
              <a:ext uri="{FF2B5EF4-FFF2-40B4-BE49-F238E27FC236}">
                <a16:creationId xmlns:a16="http://schemas.microsoft.com/office/drawing/2014/main" id="{B0DBB6CA-8225-8671-4B88-4DA5ED069DE2}"/>
              </a:ext>
            </a:extLst>
          </p:cNvPr>
          <p:cNvSpPr txBox="1">
            <a:spLocks/>
          </p:cNvSpPr>
          <p:nvPr/>
        </p:nvSpPr>
        <p:spPr>
          <a:xfrm>
            <a:off x="10271752" y="14634359"/>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41" name="Picture 40">
            <a:extLst>
              <a:ext uri="{FF2B5EF4-FFF2-40B4-BE49-F238E27FC236}">
                <a16:creationId xmlns:a16="http://schemas.microsoft.com/office/drawing/2014/main" id="{301BFE56-A9A1-47CB-625C-21D447BE3DC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34436" y="13488212"/>
            <a:ext cx="1255885" cy="1146147"/>
          </a:xfrm>
          <a:prstGeom prst="rect">
            <a:avLst/>
          </a:prstGeom>
        </p:spPr>
      </p:pic>
      <p:pic>
        <p:nvPicPr>
          <p:cNvPr id="42" name="Picture 41" descr="A red heart in a pink circle&#10;&#10;Description automatically generated with medium confidence">
            <a:extLst>
              <a:ext uri="{FF2B5EF4-FFF2-40B4-BE49-F238E27FC236}">
                <a16:creationId xmlns:a16="http://schemas.microsoft.com/office/drawing/2014/main" id="{CCA35C68-0194-5300-7B2D-2AD75BA74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1384" y="12563491"/>
            <a:ext cx="983214" cy="933870"/>
          </a:xfrm>
          <a:prstGeom prst="rect">
            <a:avLst/>
          </a:prstGeom>
        </p:spPr>
      </p:pic>
      <p:pic>
        <p:nvPicPr>
          <p:cNvPr id="43" name="Picture 42">
            <a:extLst>
              <a:ext uri="{FF2B5EF4-FFF2-40B4-BE49-F238E27FC236}">
                <a16:creationId xmlns:a16="http://schemas.microsoft.com/office/drawing/2014/main" id="{9D1141B9-C69E-2322-8A38-3C8E46CC692C}"/>
              </a:ext>
            </a:extLst>
          </p:cNvPr>
          <p:cNvPicPr>
            <a:picLocks noChangeAspect="1"/>
          </p:cNvPicPr>
          <p:nvPr/>
        </p:nvPicPr>
        <p:blipFill>
          <a:blip r:embed="rId7"/>
          <a:stretch>
            <a:fillRect/>
          </a:stretch>
        </p:blipFill>
        <p:spPr>
          <a:xfrm>
            <a:off x="274879" y="11692946"/>
            <a:ext cx="2048434" cy="847417"/>
          </a:xfrm>
          <a:prstGeom prst="rect">
            <a:avLst/>
          </a:prstGeom>
        </p:spPr>
      </p:pic>
      <p:sp>
        <p:nvSpPr>
          <p:cNvPr id="44" name="TextBox 43">
            <a:extLst>
              <a:ext uri="{FF2B5EF4-FFF2-40B4-BE49-F238E27FC236}">
                <a16:creationId xmlns:a16="http://schemas.microsoft.com/office/drawing/2014/main" id="{D6F07A03-9B47-2327-66DA-84A3D6B710BC}"/>
              </a:ext>
            </a:extLst>
          </p:cNvPr>
          <p:cNvSpPr txBox="1"/>
          <p:nvPr/>
        </p:nvSpPr>
        <p:spPr>
          <a:xfrm>
            <a:off x="2323313" y="11879061"/>
            <a:ext cx="8739066" cy="4964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7" name="Table 16">
            <a:extLst>
              <a:ext uri="{FF2B5EF4-FFF2-40B4-BE49-F238E27FC236}">
                <a16:creationId xmlns:a16="http://schemas.microsoft.com/office/drawing/2014/main" id="{6F94DE16-1F62-DA8E-6124-1343A8E649A1}"/>
              </a:ext>
            </a:extLst>
          </p:cNvPr>
          <p:cNvGraphicFramePr>
            <a:graphicFrameLocks noGrp="1"/>
          </p:cNvGraphicFramePr>
          <p:nvPr>
            <p:extLst>
              <p:ext uri="{D42A27DB-BD31-4B8C-83A1-F6EECF244321}">
                <p14:modId xmlns:p14="http://schemas.microsoft.com/office/powerpoint/2010/main" val="935704477"/>
              </p:ext>
            </p:extLst>
          </p:nvPr>
        </p:nvGraphicFramePr>
        <p:xfrm>
          <a:off x="228163" y="1816345"/>
          <a:ext cx="8838333" cy="3962400"/>
        </p:xfrm>
        <a:graphic>
          <a:graphicData uri="http://schemas.openxmlformats.org/drawingml/2006/table">
            <a:tbl>
              <a:tblPr firstRow="1" bandRow="1">
                <a:tableStyleId>{2D5ABB26-0587-4C30-8999-92F81FD0307C}</a:tableStyleId>
              </a:tblPr>
              <a:tblGrid>
                <a:gridCol w="4778892">
                  <a:extLst>
                    <a:ext uri="{9D8B030D-6E8A-4147-A177-3AD203B41FA5}">
                      <a16:colId xmlns:a16="http://schemas.microsoft.com/office/drawing/2014/main" val="1782870110"/>
                    </a:ext>
                  </a:extLst>
                </a:gridCol>
                <a:gridCol w="4059441">
                  <a:extLst>
                    <a:ext uri="{9D8B030D-6E8A-4147-A177-3AD203B41FA5}">
                      <a16:colId xmlns:a16="http://schemas.microsoft.com/office/drawing/2014/main" val="1722930327"/>
                    </a:ext>
                  </a:extLst>
                </a:gridCol>
              </a:tblGrid>
              <a:tr h="354818">
                <a:tc>
                  <a:txBody>
                    <a:bodyPr/>
                    <a:lstStyle/>
                    <a:p>
                      <a:r>
                        <a:rPr lang="en-GB" sz="2000" dirty="0">
                          <a:solidFill>
                            <a:schemeClr val="tx1"/>
                          </a:solidFill>
                          <a:latin typeface="Century Gothic" panose="020B0502020202020204" pitchFamily="34" charset="0"/>
                        </a:rPr>
                        <a:t>Dans Paris il y a </a:t>
                      </a:r>
                      <a:r>
                        <a:rPr lang="en-GB" sz="2000" dirty="0" err="1">
                          <a:solidFill>
                            <a:schemeClr val="tx1"/>
                          </a:solidFill>
                          <a:latin typeface="Century Gothic" panose="020B0502020202020204" pitchFamily="34" charset="0"/>
                        </a:rPr>
                        <a:t>une</a:t>
                      </a:r>
                      <a:r>
                        <a:rPr lang="en-GB" sz="2000" dirty="0">
                          <a:solidFill>
                            <a:schemeClr val="tx1"/>
                          </a:solidFill>
                          <a:latin typeface="Century Gothic" panose="020B0502020202020204" pitchFamily="34" charset="0"/>
                        </a:rPr>
                        <a:t> rue;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L’oiseau</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 </a:t>
                      </a:r>
                      <a:r>
                        <a:rPr lang="en-GB" sz="2000" dirty="0" err="1">
                          <a:solidFill>
                            <a:schemeClr val="tx1"/>
                          </a:solidFill>
                          <a:latin typeface="Century Gothic" panose="020B0502020202020204" pitchFamily="34" charset="0"/>
                        </a:rPr>
                        <a:t>œuf</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8209501"/>
                  </a:ext>
                </a:extLst>
              </a:tr>
              <a:tr h="354818">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rue il y a </a:t>
                      </a:r>
                      <a:r>
                        <a:rPr lang="en-GB" sz="2000" dirty="0" err="1">
                          <a:solidFill>
                            <a:schemeClr val="tx1"/>
                          </a:solidFill>
                          <a:latin typeface="Century Gothic" panose="020B0502020202020204" pitchFamily="34" charset="0"/>
                        </a:rPr>
                        <a:t>une</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maison</a:t>
                      </a:r>
                      <a:r>
                        <a:rPr lang="en-GB" sz="2000" dirty="0">
                          <a:solidFill>
                            <a:schemeClr val="tx1"/>
                          </a:solidFill>
                          <a:latin typeface="Century Gothic" panose="020B0502020202020204" pitchFamily="34" charset="0"/>
                        </a:rPr>
                        <a:t>; </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latin typeface="Century Gothic" panose="020B0502020202020204" pitchFamily="34" charset="0"/>
                        </a:rPr>
                        <a:t>L’œuf</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le </a:t>
                      </a:r>
                      <a:r>
                        <a:rPr lang="en-GB" sz="2000" dirty="0" err="1">
                          <a:solidFill>
                            <a:schemeClr val="tx1"/>
                          </a:solidFill>
                          <a:latin typeface="Century Gothic" panose="020B0502020202020204" pitchFamily="34" charset="0"/>
                        </a:rPr>
                        <a:t>nid</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677956"/>
                  </a:ext>
                </a:extLst>
              </a:tr>
              <a:tr h="354818">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maison</a:t>
                      </a:r>
                      <a:r>
                        <a:rPr lang="en-GB" sz="2000" dirty="0">
                          <a:solidFill>
                            <a:schemeClr val="tx1"/>
                          </a:solidFill>
                          <a:latin typeface="Century Gothic" panose="020B0502020202020204" pitchFamily="34" charset="0"/>
                        </a:rPr>
                        <a:t> il y a un escalier;</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Le </a:t>
                      </a:r>
                      <a:r>
                        <a:rPr lang="en-GB" sz="2000" dirty="0" err="1">
                          <a:solidFill>
                            <a:schemeClr val="tx1"/>
                          </a:solidFill>
                          <a:latin typeface="Century Gothic" panose="020B0502020202020204" pitchFamily="34" charset="0"/>
                        </a:rPr>
                        <a:t>nid</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la cage;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0516001"/>
                  </a:ext>
                </a:extLst>
              </a:tr>
              <a:tr h="354818">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a:t>
                      </a:r>
                      <a:r>
                        <a:rPr lang="en-GB" sz="2000" dirty="0">
                          <a:solidFill>
                            <a:schemeClr val="tx1"/>
                          </a:solidFill>
                          <a:latin typeface="Century Gothic" panose="020B0502020202020204" pitchFamily="34" charset="0"/>
                        </a:rPr>
                        <a:t> escalier il y a </a:t>
                      </a:r>
                      <a:r>
                        <a:rPr lang="en-GB" sz="2000" dirty="0" err="1">
                          <a:solidFill>
                            <a:schemeClr val="tx1"/>
                          </a:solidFill>
                          <a:latin typeface="Century Gothic" panose="020B0502020202020204" pitchFamily="34" charset="0"/>
                        </a:rPr>
                        <a:t>une</a:t>
                      </a:r>
                      <a:r>
                        <a:rPr lang="en-GB" sz="2000" dirty="0">
                          <a:solidFill>
                            <a:schemeClr val="tx1"/>
                          </a:solidFill>
                          <a:latin typeface="Century Gothic" panose="020B0502020202020204" pitchFamily="34" charset="0"/>
                        </a:rPr>
                        <a:t> chambre;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La cage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le tapis;</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1201213"/>
                  </a:ext>
                </a:extLst>
              </a:tr>
              <a:tr h="354818">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chambre il y a </a:t>
                      </a:r>
                      <a:r>
                        <a:rPr lang="en-GB" sz="2000" dirty="0" err="1">
                          <a:solidFill>
                            <a:schemeClr val="tx1"/>
                          </a:solidFill>
                          <a:latin typeface="Century Gothic" panose="020B0502020202020204" pitchFamily="34" charset="0"/>
                        </a:rPr>
                        <a:t>une</a:t>
                      </a:r>
                      <a:r>
                        <a:rPr lang="en-GB" sz="2000" dirty="0">
                          <a:solidFill>
                            <a:schemeClr val="tx1"/>
                          </a:solidFill>
                          <a:latin typeface="Century Gothic" panose="020B0502020202020204" pitchFamily="34" charset="0"/>
                        </a:rPr>
                        <a:t> table;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Le tapis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la table;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7512867"/>
                  </a:ext>
                </a:extLst>
              </a:tr>
              <a:tr h="354818">
                <a:tc>
                  <a:txBody>
                    <a:bodyPr/>
                    <a:lstStyle/>
                    <a:p>
                      <a:r>
                        <a:rPr lang="en-GB" sz="2000" dirty="0">
                          <a:solidFill>
                            <a:schemeClr val="tx1"/>
                          </a:solidFill>
                          <a:latin typeface="Century Gothic" panose="020B0502020202020204" pitchFamily="34" charset="0"/>
                        </a:rPr>
                        <a:t>Sur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table il y a un tapis;</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La table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la chambre;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37350"/>
                  </a:ext>
                </a:extLst>
              </a:tr>
              <a:tr h="354818">
                <a:tc>
                  <a:txBody>
                    <a:bodyPr/>
                    <a:lstStyle/>
                    <a:p>
                      <a:r>
                        <a:rPr lang="en-GB" sz="2000" dirty="0">
                          <a:solidFill>
                            <a:schemeClr val="tx1"/>
                          </a:solidFill>
                          <a:latin typeface="Century Gothic" panose="020B0502020202020204" pitchFamily="34" charset="0"/>
                        </a:rPr>
                        <a:t>Sur </a:t>
                      </a:r>
                      <a:r>
                        <a:rPr lang="en-GB" sz="2000" dirty="0" err="1">
                          <a:solidFill>
                            <a:schemeClr val="tx1"/>
                          </a:solidFill>
                          <a:latin typeface="Century Gothic" panose="020B0502020202020204" pitchFamily="34" charset="0"/>
                        </a:rPr>
                        <a:t>ce</a:t>
                      </a:r>
                      <a:r>
                        <a:rPr lang="en-GB" sz="2000" dirty="0">
                          <a:solidFill>
                            <a:schemeClr val="tx1"/>
                          </a:solidFill>
                          <a:latin typeface="Century Gothic" panose="020B0502020202020204" pitchFamily="34" charset="0"/>
                        </a:rPr>
                        <a:t> tapis il y a </a:t>
                      </a:r>
                      <a:r>
                        <a:rPr lang="en-GB" sz="2000" dirty="0" err="1">
                          <a:solidFill>
                            <a:schemeClr val="tx1"/>
                          </a:solidFill>
                          <a:latin typeface="Century Gothic" panose="020B0502020202020204" pitchFamily="34" charset="0"/>
                        </a:rPr>
                        <a:t>une</a:t>
                      </a:r>
                      <a:r>
                        <a:rPr lang="en-GB" sz="2000" dirty="0">
                          <a:solidFill>
                            <a:schemeClr val="tx1"/>
                          </a:solidFill>
                          <a:latin typeface="Century Gothic" panose="020B0502020202020204" pitchFamily="34" charset="0"/>
                        </a:rPr>
                        <a:t> cage;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La chambre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l’escalier</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4903435"/>
                  </a:ext>
                </a:extLst>
              </a:tr>
              <a:tr h="354818">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cage il y a un </a:t>
                      </a:r>
                      <a:r>
                        <a:rPr lang="en-GB" sz="2000" dirty="0" err="1">
                          <a:solidFill>
                            <a:schemeClr val="tx1"/>
                          </a:solidFill>
                          <a:latin typeface="Century Gothic" panose="020B0502020202020204" pitchFamily="34" charset="0"/>
                        </a:rPr>
                        <a:t>nid</a:t>
                      </a:r>
                      <a:r>
                        <a:rPr lang="en-GB" sz="2000" dirty="0">
                          <a:solidFill>
                            <a:schemeClr val="tx1"/>
                          </a:solidFill>
                          <a:latin typeface="Century Gothic" panose="020B0502020202020204" pitchFamily="34" charset="0"/>
                        </a:rPr>
                        <a:t>; </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B0502020202020204" pitchFamily="34" charset="0"/>
                        </a:rPr>
                        <a:t>L’escalier</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la </a:t>
                      </a:r>
                      <a:r>
                        <a:rPr lang="en-GB" sz="2000" dirty="0" err="1">
                          <a:solidFill>
                            <a:schemeClr val="tx1"/>
                          </a:solidFill>
                          <a:latin typeface="Century Gothic" panose="020B0502020202020204" pitchFamily="34" charset="0"/>
                        </a:rPr>
                        <a:t>maison</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5885718"/>
                  </a:ext>
                </a:extLst>
              </a:tr>
              <a:tr h="354818">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nid</a:t>
                      </a:r>
                      <a:r>
                        <a:rPr lang="en-GB" sz="2000" dirty="0">
                          <a:solidFill>
                            <a:schemeClr val="tx1"/>
                          </a:solidFill>
                          <a:latin typeface="Century Gothic" panose="020B0502020202020204" pitchFamily="34" charset="0"/>
                        </a:rPr>
                        <a:t> il y a un </a:t>
                      </a:r>
                      <a:r>
                        <a:rPr lang="en-GB" sz="2000" dirty="0" err="1">
                          <a:solidFill>
                            <a:schemeClr val="tx1"/>
                          </a:solidFill>
                          <a:latin typeface="Century Gothic" panose="020B0502020202020204" pitchFamily="34" charset="0"/>
                        </a:rPr>
                        <a:t>œuf</a:t>
                      </a:r>
                      <a:r>
                        <a:rPr lang="en-GB" sz="2000" dirty="0">
                          <a:solidFill>
                            <a:schemeClr val="tx1"/>
                          </a:solidFill>
                          <a:latin typeface="Century Gothic" panose="020B0502020202020204" pitchFamily="34" charset="0"/>
                        </a:rPr>
                        <a:t>, </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La </a:t>
                      </a:r>
                      <a:r>
                        <a:rPr lang="en-GB" sz="2000" dirty="0" err="1">
                          <a:solidFill>
                            <a:schemeClr val="tx1"/>
                          </a:solidFill>
                          <a:latin typeface="Century Gothic" panose="020B0502020202020204" pitchFamily="34" charset="0"/>
                        </a:rPr>
                        <a:t>maison</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la rue;</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5082357"/>
                  </a:ext>
                </a:extLst>
              </a:tr>
              <a:tr h="354818">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œuf</a:t>
                      </a:r>
                      <a:r>
                        <a:rPr lang="en-GB" sz="2000" dirty="0">
                          <a:solidFill>
                            <a:schemeClr val="tx1"/>
                          </a:solidFill>
                          <a:latin typeface="Century Gothic" panose="020B0502020202020204" pitchFamily="34" charset="0"/>
                        </a:rPr>
                        <a:t> il y a un </a:t>
                      </a:r>
                      <a:r>
                        <a:rPr lang="en-GB" sz="2000" dirty="0" err="1">
                          <a:solidFill>
                            <a:schemeClr val="tx1"/>
                          </a:solidFill>
                          <a:latin typeface="Century Gothic" panose="020B0502020202020204" pitchFamily="34" charset="0"/>
                        </a:rPr>
                        <a:t>oiseau</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La rue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la </a:t>
                      </a:r>
                      <a:r>
                        <a:rPr lang="en-GB" sz="2000" dirty="0" err="1">
                          <a:solidFill>
                            <a:schemeClr val="tx1"/>
                          </a:solidFill>
                          <a:latin typeface="Century Gothic" panose="020B0502020202020204" pitchFamily="34" charset="0"/>
                        </a:rPr>
                        <a:t>ville</a:t>
                      </a:r>
                      <a:r>
                        <a:rPr lang="en-GB" sz="2000" dirty="0">
                          <a:solidFill>
                            <a:schemeClr val="tx1"/>
                          </a:solidFill>
                          <a:latin typeface="Century Gothic" panose="020B0502020202020204" pitchFamily="34" charset="0"/>
                        </a:rPr>
                        <a:t> de Paris.</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145780"/>
                  </a:ext>
                </a:extLst>
              </a:tr>
            </a:tbl>
          </a:graphicData>
        </a:graphic>
      </p:graphicFrame>
      <p:grpSp>
        <p:nvGrpSpPr>
          <p:cNvPr id="18" name="Group 17">
            <a:extLst>
              <a:ext uri="{FF2B5EF4-FFF2-40B4-BE49-F238E27FC236}">
                <a16:creationId xmlns:a16="http://schemas.microsoft.com/office/drawing/2014/main" id="{A23CE027-6F72-AED3-248A-222E26A6A447}"/>
              </a:ext>
            </a:extLst>
          </p:cNvPr>
          <p:cNvGrpSpPr/>
          <p:nvPr/>
        </p:nvGrpSpPr>
        <p:grpSpPr>
          <a:xfrm>
            <a:off x="11125253" y="15452504"/>
            <a:ext cx="912053" cy="664079"/>
            <a:chOff x="10804163" y="15567396"/>
            <a:chExt cx="912053" cy="664079"/>
          </a:xfrm>
        </p:grpSpPr>
        <p:pic>
          <p:nvPicPr>
            <p:cNvPr id="19" name="Picture 4" descr="Free Watercolor Brushstroke illustration and picture">
              <a:extLst>
                <a:ext uri="{FF2B5EF4-FFF2-40B4-BE49-F238E27FC236}">
                  <a16:creationId xmlns:a16="http://schemas.microsoft.com/office/drawing/2014/main" id="{C9751EE7-6492-ECE5-545D-3ADCD548898A}"/>
                </a:ext>
              </a:extLst>
            </p:cNvPr>
            <p:cNvPicPr>
              <a:picLocks noChangeAspect="1" noChangeArrowheads="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7EE801F-5708-42A2-7029-C47FD1E1BCCA}"/>
                </a:ext>
              </a:extLst>
            </p:cNvPr>
            <p:cNvSpPr txBox="1"/>
            <p:nvPr/>
          </p:nvSpPr>
          <p:spPr>
            <a:xfrm>
              <a:off x="11011479" y="15735057"/>
              <a:ext cx="617477"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47</a:t>
              </a:r>
            </a:p>
          </p:txBody>
        </p:sp>
      </p:grpSp>
      <p:pic>
        <p:nvPicPr>
          <p:cNvPr id="28" name="Picture 27">
            <a:extLst>
              <a:ext uri="{FF2B5EF4-FFF2-40B4-BE49-F238E27FC236}">
                <a16:creationId xmlns:a16="http://schemas.microsoft.com/office/drawing/2014/main" id="{A348B387-8E31-ED7A-9B7B-3F1F6704A2FA}"/>
              </a:ext>
            </a:extLst>
          </p:cNvPr>
          <p:cNvPicPr>
            <a:picLocks noChangeAspect="1"/>
          </p:cNvPicPr>
          <p:nvPr/>
        </p:nvPicPr>
        <p:blipFill>
          <a:blip r:embed="rId10"/>
          <a:stretch>
            <a:fillRect/>
          </a:stretch>
        </p:blipFill>
        <p:spPr>
          <a:xfrm>
            <a:off x="8976939" y="959242"/>
            <a:ext cx="3215408" cy="3166443"/>
          </a:xfrm>
          <a:prstGeom prst="rect">
            <a:avLst/>
          </a:prstGeom>
        </p:spPr>
      </p:pic>
      <p:sp>
        <p:nvSpPr>
          <p:cNvPr id="29" name="TextBox 28">
            <a:extLst>
              <a:ext uri="{FF2B5EF4-FFF2-40B4-BE49-F238E27FC236}">
                <a16:creationId xmlns:a16="http://schemas.microsoft.com/office/drawing/2014/main" id="{C6F4AACD-B483-B289-706F-59D442356860}"/>
              </a:ext>
            </a:extLst>
          </p:cNvPr>
          <p:cNvSpPr txBox="1"/>
          <p:nvPr/>
        </p:nvSpPr>
        <p:spPr>
          <a:xfrm>
            <a:off x="9112374" y="4165711"/>
            <a:ext cx="2944538" cy="2062103"/>
          </a:xfrm>
          <a:prstGeom prst="rect">
            <a:avLst/>
          </a:prstGeom>
          <a:solidFill>
            <a:schemeClr val="accent6">
              <a:lumMod val="20000"/>
              <a:lumOff val="80000"/>
            </a:schemeClr>
          </a:solidFill>
        </p:spPr>
        <p:txBody>
          <a:bodyPr wrap="square">
            <a:spAutoFit/>
          </a:bodyPr>
          <a:lstStyle/>
          <a:p>
            <a:pPr algn="ctr"/>
            <a:r>
              <a:rPr lang="en-GB" sz="1600" b="1" dirty="0">
                <a:latin typeface="Century Gothic" panose="020B0502020202020204" pitchFamily="34" charset="0"/>
              </a:rPr>
              <a:t>le </a:t>
            </a:r>
            <a:r>
              <a:rPr lang="en-GB" sz="1600" b="1" dirty="0" err="1">
                <a:latin typeface="Century Gothic" panose="020B0502020202020204" pitchFamily="34" charset="0"/>
              </a:rPr>
              <a:t>nid</a:t>
            </a:r>
            <a:r>
              <a:rPr lang="en-GB" sz="1600" b="1" dirty="0">
                <a:latin typeface="Century Gothic" panose="020B0502020202020204" pitchFamily="34" charset="0"/>
              </a:rPr>
              <a:t> </a:t>
            </a:r>
            <a:r>
              <a:rPr lang="en-GB" sz="1600" dirty="0">
                <a:latin typeface="Century Gothic" panose="020B0502020202020204" pitchFamily="34" charset="0"/>
              </a:rPr>
              <a:t>- nest</a:t>
            </a:r>
          </a:p>
          <a:p>
            <a:pPr algn="ctr"/>
            <a:r>
              <a:rPr lang="en-GB" sz="1600" b="1" dirty="0" err="1">
                <a:latin typeface="Century Gothic" panose="020B0502020202020204" pitchFamily="34" charset="0"/>
              </a:rPr>
              <a:t>renverser</a:t>
            </a:r>
            <a:r>
              <a:rPr lang="en-GB" sz="1600" b="1" dirty="0">
                <a:latin typeface="Century Gothic" panose="020B0502020202020204" pitchFamily="34" charset="0"/>
              </a:rPr>
              <a:t> </a:t>
            </a:r>
            <a:r>
              <a:rPr lang="en-GB" sz="1600" dirty="0">
                <a:latin typeface="Century Gothic" panose="020B0502020202020204" pitchFamily="34" charset="0"/>
              </a:rPr>
              <a:t>– to overturn</a:t>
            </a:r>
          </a:p>
          <a:p>
            <a:pPr algn="ctr"/>
            <a:r>
              <a:rPr lang="en-GB" sz="1600" b="1" dirty="0">
                <a:latin typeface="Century Gothic" panose="020B0502020202020204" pitchFamily="34" charset="0"/>
              </a:rPr>
              <a:t>le tapis </a:t>
            </a:r>
            <a:r>
              <a:rPr lang="en-GB" sz="1600" dirty="0">
                <a:latin typeface="Century Gothic" panose="020B0502020202020204" pitchFamily="34" charset="0"/>
              </a:rPr>
              <a:t>– carpet </a:t>
            </a:r>
            <a:br>
              <a:rPr lang="en-GB" sz="1600" b="1" dirty="0">
                <a:latin typeface="Century Gothic" panose="020B0502020202020204" pitchFamily="34" charset="0"/>
              </a:rPr>
            </a:br>
            <a:r>
              <a:rPr lang="en-GB" sz="1600" b="1" dirty="0">
                <a:latin typeface="Century Gothic" panose="020B0502020202020204" pitchFamily="34" charset="0"/>
              </a:rPr>
              <a:t>d’une façon </a:t>
            </a:r>
            <a:r>
              <a:rPr lang="en-GB" sz="1600" dirty="0">
                <a:latin typeface="Century Gothic" panose="020B0502020202020204" pitchFamily="34" charset="0"/>
              </a:rPr>
              <a:t>… - in a … way</a:t>
            </a:r>
          </a:p>
          <a:p>
            <a:pPr algn="ctr"/>
            <a:r>
              <a:rPr lang="en-GB" sz="1600" b="1" dirty="0" err="1">
                <a:latin typeface="Century Gothic" panose="020B0502020202020204" pitchFamily="34" charset="0"/>
              </a:rPr>
              <a:t>lentement</a:t>
            </a:r>
            <a:r>
              <a:rPr lang="en-GB" sz="1600" dirty="0">
                <a:latin typeface="Century Gothic" panose="020B0502020202020204" pitchFamily="34" charset="0"/>
              </a:rPr>
              <a:t> – slowly</a:t>
            </a:r>
            <a:br>
              <a:rPr lang="en-GB" sz="1600" dirty="0">
                <a:latin typeface="Century Gothic" panose="020B0502020202020204" pitchFamily="34" charset="0"/>
              </a:rPr>
            </a:br>
            <a:r>
              <a:rPr lang="en-GB" sz="1600" b="1" dirty="0">
                <a:latin typeface="Century Gothic" panose="020B0502020202020204" pitchFamily="34" charset="0"/>
              </a:rPr>
              <a:t>à </a:t>
            </a:r>
            <a:r>
              <a:rPr lang="en-GB" sz="1600" b="1" dirty="0" err="1">
                <a:latin typeface="Century Gothic" panose="020B0502020202020204" pitchFamily="34" charset="0"/>
              </a:rPr>
              <a:t>voix</a:t>
            </a:r>
            <a:r>
              <a:rPr lang="en-GB" sz="1600" b="1" dirty="0">
                <a:latin typeface="Century Gothic" panose="020B0502020202020204" pitchFamily="34" charset="0"/>
              </a:rPr>
              <a:t> </a:t>
            </a:r>
            <a:r>
              <a:rPr lang="en-GB" sz="1600" b="1" dirty="0" err="1">
                <a:latin typeface="Century Gothic" panose="020B0502020202020204" pitchFamily="34" charset="0"/>
              </a:rPr>
              <a:t>basse</a:t>
            </a:r>
            <a:r>
              <a:rPr lang="en-GB" sz="1600" b="1" dirty="0">
                <a:latin typeface="Century Gothic" panose="020B0502020202020204" pitchFamily="34" charset="0"/>
              </a:rPr>
              <a:t> </a:t>
            </a:r>
            <a:r>
              <a:rPr lang="en-GB" sz="1600" dirty="0">
                <a:latin typeface="Century Gothic" panose="020B0502020202020204" pitchFamily="34" charset="0"/>
              </a:rPr>
              <a:t>– quietly</a:t>
            </a:r>
            <a:br>
              <a:rPr lang="en-GB" sz="1600" dirty="0">
                <a:latin typeface="Century Gothic" panose="020B0502020202020204" pitchFamily="34" charset="0"/>
              </a:rPr>
            </a:br>
            <a:r>
              <a:rPr lang="en-GB" sz="1600" dirty="0">
                <a:latin typeface="Century Gothic" panose="020B0502020202020204" pitchFamily="34" charset="0"/>
              </a:rPr>
              <a:t>(la ) </a:t>
            </a:r>
            <a:r>
              <a:rPr lang="en-GB" sz="1600" b="1" dirty="0" err="1">
                <a:latin typeface="Century Gothic" panose="020B0502020202020204" pitchFamily="34" charset="0"/>
              </a:rPr>
              <a:t>voix</a:t>
            </a:r>
            <a:r>
              <a:rPr lang="en-GB" sz="1600" dirty="0">
                <a:latin typeface="Century Gothic" panose="020B0502020202020204" pitchFamily="34" charset="0"/>
              </a:rPr>
              <a:t> – voice</a:t>
            </a:r>
            <a:br>
              <a:rPr lang="en-GB" sz="1600" dirty="0">
                <a:latin typeface="Century Gothic" panose="020B0502020202020204" pitchFamily="34" charset="0"/>
              </a:rPr>
            </a:br>
            <a:r>
              <a:rPr lang="en-GB" sz="1600" dirty="0">
                <a:latin typeface="Century Gothic" panose="020B0502020202020204" pitchFamily="34" charset="0"/>
              </a:rPr>
              <a:t>(l’) </a:t>
            </a:r>
            <a:r>
              <a:rPr lang="en-GB" sz="1600" b="1" dirty="0" err="1">
                <a:latin typeface="Century Gothic" panose="020B0502020202020204" pitchFamily="34" charset="0"/>
              </a:rPr>
              <a:t>abeille</a:t>
            </a:r>
            <a:r>
              <a:rPr lang="en-GB" sz="1600" dirty="0">
                <a:latin typeface="Century Gothic" panose="020B0502020202020204" pitchFamily="34" charset="0"/>
              </a:rPr>
              <a:t> - bee</a:t>
            </a:r>
            <a:endParaRPr lang="en-GB" sz="1600" dirty="0">
              <a:latin typeface="Calibri" panose="020F0502020204030204"/>
            </a:endParaRPr>
          </a:p>
        </p:txBody>
      </p:sp>
      <p:sp>
        <p:nvSpPr>
          <p:cNvPr id="30" name="TextBox 29">
            <a:extLst>
              <a:ext uri="{FF2B5EF4-FFF2-40B4-BE49-F238E27FC236}">
                <a16:creationId xmlns:a16="http://schemas.microsoft.com/office/drawing/2014/main" id="{03473760-691E-E088-4CC1-CBC7F36EA4E9}"/>
              </a:ext>
            </a:extLst>
          </p:cNvPr>
          <p:cNvSpPr txBox="1"/>
          <p:nvPr/>
        </p:nvSpPr>
        <p:spPr>
          <a:xfrm>
            <a:off x="2517880" y="1202087"/>
            <a:ext cx="78797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Lis le </a:t>
            </a:r>
            <a:r>
              <a:rPr kumimoji="0" lang="en-GB" sz="2400" b="1" i="0" u="none" strike="noStrike" kern="1200" cap="none" spc="0" normalizeH="0" baseline="0" noProof="0" dirty="0" err="1">
                <a:ln>
                  <a:noFill/>
                </a:ln>
                <a:solidFill>
                  <a:srgbClr val="E7E6E6">
                    <a:lumMod val="25000"/>
                  </a:srgbClr>
                </a:solidFill>
                <a:effectLst/>
                <a:uLnTx/>
                <a:uFillTx/>
                <a:latin typeface="Century Gothic" panose="020B0502020202020204" pitchFamily="34" charset="0"/>
                <a:ea typeface="+mn-ea"/>
                <a:cs typeface="+mn-cs"/>
              </a:rPr>
              <a:t>poème</a:t>
            </a:r>
            <a:r>
              <a:rPr kumimoji="0" lang="en-GB" sz="2400" b="1"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a:t>
            </a:r>
          </a:p>
        </p:txBody>
      </p:sp>
      <p:pic>
        <p:nvPicPr>
          <p:cNvPr id="31" name="Picture 30">
            <a:extLst>
              <a:ext uri="{FF2B5EF4-FFF2-40B4-BE49-F238E27FC236}">
                <a16:creationId xmlns:a16="http://schemas.microsoft.com/office/drawing/2014/main" id="{FA9E270E-A1B3-8A01-870B-38E641D5C288}"/>
              </a:ext>
            </a:extLst>
          </p:cNvPr>
          <p:cNvPicPr>
            <a:picLocks noChangeAspect="1"/>
          </p:cNvPicPr>
          <p:nvPr/>
        </p:nvPicPr>
        <p:blipFill>
          <a:blip r:embed="rId11"/>
          <a:stretch>
            <a:fillRect/>
          </a:stretch>
        </p:blipFill>
        <p:spPr>
          <a:xfrm>
            <a:off x="315778" y="6137526"/>
            <a:ext cx="2377646" cy="853514"/>
          </a:xfrm>
          <a:prstGeom prst="rect">
            <a:avLst/>
          </a:prstGeom>
        </p:spPr>
      </p:pic>
      <p:pic>
        <p:nvPicPr>
          <p:cNvPr id="32" name="Picture 31">
            <a:extLst>
              <a:ext uri="{FF2B5EF4-FFF2-40B4-BE49-F238E27FC236}">
                <a16:creationId xmlns:a16="http://schemas.microsoft.com/office/drawing/2014/main" id="{49A2CAD9-A26D-1EAE-FE59-AB3BB018A07E}"/>
              </a:ext>
            </a:extLst>
          </p:cNvPr>
          <p:cNvPicPr>
            <a:picLocks noChangeAspect="1"/>
          </p:cNvPicPr>
          <p:nvPr/>
        </p:nvPicPr>
        <p:blipFill>
          <a:blip r:embed="rId12"/>
          <a:stretch>
            <a:fillRect/>
          </a:stretch>
        </p:blipFill>
        <p:spPr>
          <a:xfrm>
            <a:off x="2083755" y="7196395"/>
            <a:ext cx="7813278" cy="4403493"/>
          </a:xfrm>
          <a:prstGeom prst="rect">
            <a:avLst/>
          </a:prstGeom>
        </p:spPr>
      </p:pic>
    </p:spTree>
    <p:extLst>
      <p:ext uri="{BB962C8B-B14F-4D97-AF65-F5344CB8AC3E}">
        <p14:creationId xmlns:p14="http://schemas.microsoft.com/office/powerpoint/2010/main" val="2308289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37915-E707-4DB1-83A9-8F95E7B9BFF2}"/>
              </a:ext>
            </a:extLst>
          </p:cNvPr>
          <p:cNvSpPr>
            <a:spLocks noGrp="1"/>
          </p:cNvSpPr>
          <p:nvPr>
            <p:ph type="title"/>
          </p:nvPr>
        </p:nvSpPr>
        <p:spPr>
          <a:xfrm>
            <a:off x="248650" y="236878"/>
            <a:ext cx="10515600" cy="304488"/>
          </a:xfrm>
        </p:spPr>
        <p:txBody>
          <a:bodyPr>
            <a:normAutofit/>
          </a:bodyPr>
          <a:lstStyle/>
          <a:p>
            <a:r>
              <a:rPr lang="en-GB" sz="1050" dirty="0">
                <a:solidFill>
                  <a:schemeClr val="bg1"/>
                </a:solidFill>
              </a:rPr>
              <a:t>Term overview</a:t>
            </a:r>
          </a:p>
        </p:txBody>
      </p:sp>
      <p:sp>
        <p:nvSpPr>
          <p:cNvPr id="6" name="CustomShape 5">
            <a:extLst>
              <a:ext uri="{FF2B5EF4-FFF2-40B4-BE49-F238E27FC236}">
                <a16:creationId xmlns:a16="http://schemas.microsoft.com/office/drawing/2014/main" id="{21412631-4548-4EE1-8A69-5BA3F5F58E70}"/>
              </a:ext>
            </a:extLst>
          </p:cNvPr>
          <p:cNvSpPr/>
          <p:nvPr/>
        </p:nvSpPr>
        <p:spPr>
          <a:xfrm rot="21362400">
            <a:off x="5004845" y="2241413"/>
            <a:ext cx="534850" cy="1064345"/>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 name="Rectangle: Rounded Corners 9">
            <a:extLst>
              <a:ext uri="{FF2B5EF4-FFF2-40B4-BE49-F238E27FC236}">
                <a16:creationId xmlns:a16="http://schemas.microsoft.com/office/drawing/2014/main" id="{7D575BBB-8743-423A-A360-DB512B0D7B7A}"/>
              </a:ext>
            </a:extLst>
          </p:cNvPr>
          <p:cNvSpPr/>
          <p:nvPr/>
        </p:nvSpPr>
        <p:spPr>
          <a:xfrm>
            <a:off x="195057" y="166953"/>
            <a:ext cx="4130531"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3 learning</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ustomShape 5">
            <a:extLst>
              <a:ext uri="{FF2B5EF4-FFF2-40B4-BE49-F238E27FC236}">
                <a16:creationId xmlns:a16="http://schemas.microsoft.com/office/drawing/2014/main" id="{E775422B-40FB-7381-AFB2-C60A7713D882}"/>
              </a:ext>
            </a:extLst>
          </p:cNvPr>
          <p:cNvSpPr/>
          <p:nvPr/>
        </p:nvSpPr>
        <p:spPr>
          <a:xfrm rot="21362400">
            <a:off x="5004845" y="2241413"/>
            <a:ext cx="534850" cy="1064345"/>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lstStyle/>
          <a:p>
            <a:endParaRPr lang="en-GB"/>
          </a:p>
        </p:txBody>
      </p:sp>
      <p:graphicFrame>
        <p:nvGraphicFramePr>
          <p:cNvPr id="4" name="Table 3">
            <a:extLst>
              <a:ext uri="{FF2B5EF4-FFF2-40B4-BE49-F238E27FC236}">
                <a16:creationId xmlns:a16="http://schemas.microsoft.com/office/drawing/2014/main" id="{72EC41A3-5A6A-0A45-A3E7-9DE56223B519}"/>
              </a:ext>
            </a:extLst>
          </p:cNvPr>
          <p:cNvGraphicFramePr>
            <a:graphicFrameLocks noGrp="1"/>
          </p:cNvGraphicFramePr>
          <p:nvPr>
            <p:extLst>
              <p:ext uri="{D42A27DB-BD31-4B8C-83A1-F6EECF244321}">
                <p14:modId xmlns:p14="http://schemas.microsoft.com/office/powerpoint/2010/main" val="2574379546"/>
              </p:ext>
            </p:extLst>
          </p:nvPr>
        </p:nvGraphicFramePr>
        <p:xfrm>
          <a:off x="248650" y="1217326"/>
          <a:ext cx="11586298" cy="14801795"/>
        </p:xfrm>
        <a:graphic>
          <a:graphicData uri="http://schemas.openxmlformats.org/drawingml/2006/table">
            <a:tbl>
              <a:tblPr firstRow="1"/>
              <a:tblGrid>
                <a:gridCol w="1218643">
                  <a:extLst>
                    <a:ext uri="{9D8B030D-6E8A-4147-A177-3AD203B41FA5}">
                      <a16:colId xmlns:a16="http://schemas.microsoft.com/office/drawing/2014/main" val="1208012294"/>
                    </a:ext>
                  </a:extLst>
                </a:gridCol>
                <a:gridCol w="2381693">
                  <a:extLst>
                    <a:ext uri="{9D8B030D-6E8A-4147-A177-3AD203B41FA5}">
                      <a16:colId xmlns:a16="http://schemas.microsoft.com/office/drawing/2014/main" val="1681355047"/>
                    </a:ext>
                  </a:extLst>
                </a:gridCol>
                <a:gridCol w="3636335">
                  <a:extLst>
                    <a:ext uri="{9D8B030D-6E8A-4147-A177-3AD203B41FA5}">
                      <a16:colId xmlns:a16="http://schemas.microsoft.com/office/drawing/2014/main" val="3512386996"/>
                    </a:ext>
                  </a:extLst>
                </a:gridCol>
                <a:gridCol w="2351465">
                  <a:extLst>
                    <a:ext uri="{9D8B030D-6E8A-4147-A177-3AD203B41FA5}">
                      <a16:colId xmlns:a16="http://schemas.microsoft.com/office/drawing/2014/main" val="2121314180"/>
                    </a:ext>
                  </a:extLst>
                </a:gridCol>
                <a:gridCol w="1998162">
                  <a:extLst>
                    <a:ext uri="{9D8B030D-6E8A-4147-A177-3AD203B41FA5}">
                      <a16:colId xmlns:a16="http://schemas.microsoft.com/office/drawing/2014/main" val="2337718963"/>
                    </a:ext>
                  </a:extLst>
                </a:gridCol>
              </a:tblGrid>
              <a:tr h="1149136">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2300" b="1" dirty="0">
                          <a:solidFill>
                            <a:schemeClr val="bg1"/>
                          </a:solidFill>
                          <a:effectLst/>
                          <a:latin typeface="Century Gothic" panose="020B0502020202020204" pitchFamily="34" charset="0"/>
                        </a:rPr>
                        <a:t>UNIT</a:t>
                      </a:r>
                      <a:endParaRPr lang="en-GB" sz="2300" b="1" dirty="0">
                        <a:solidFill>
                          <a:schemeClr val="bg1"/>
                        </a:solidFill>
                        <a:effectLst/>
                        <a:latin typeface="Century Gothic" panose="020B0502020202020204" pitchFamily="34" charset="0"/>
                        <a:ea typeface="Calibri" panose="020F0502020204030204" pitchFamily="34" charset="0"/>
                      </a:endParaRPr>
                    </a:p>
                  </a:txBody>
                  <a:tcPr marL="21618" marR="21618" marT="21618" marB="21618" anchor="ctr">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solidFill>
                      <a:srgbClr val="07ACE8"/>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2300" b="1" dirty="0">
                          <a:solidFill>
                            <a:schemeClr val="bg1"/>
                          </a:solidFill>
                          <a:effectLst/>
                          <a:latin typeface="Century Gothic" panose="020B0502020202020204" pitchFamily="34" charset="0"/>
                        </a:rPr>
                        <a:t>Context </a:t>
                      </a:r>
                      <a:r>
                        <a:rPr lang="en-GB" sz="1800" b="1" dirty="0">
                          <a:solidFill>
                            <a:schemeClr val="bg1"/>
                          </a:solidFill>
                          <a:effectLst/>
                          <a:latin typeface="Century Gothic" panose="020B0502020202020204" pitchFamily="34" charset="0"/>
                        </a:rPr>
                        <a:t>Communication</a:t>
                      </a:r>
                    </a:p>
                    <a:p>
                      <a:pPr algn="ctr">
                        <a:lnSpc>
                          <a:spcPct val="115000"/>
                        </a:lnSpc>
                        <a:spcAft>
                          <a:spcPts val="0"/>
                        </a:spcAft>
                      </a:pPr>
                      <a:r>
                        <a:rPr lang="en-GB" sz="2300" b="1" dirty="0">
                          <a:solidFill>
                            <a:schemeClr val="bg1"/>
                          </a:solidFill>
                          <a:effectLst/>
                          <a:latin typeface="Century Gothic" panose="020B0502020202020204" pitchFamily="34" charset="0"/>
                        </a:rPr>
                        <a:t>Culture</a:t>
                      </a:r>
                      <a:endParaRPr lang="en-GB" sz="2300" b="1" dirty="0">
                        <a:solidFill>
                          <a:schemeClr val="bg1"/>
                        </a:solidFill>
                        <a:effectLst/>
                        <a:latin typeface="Century Gothic" panose="020B0502020202020204" pitchFamily="34" charset="0"/>
                        <a:ea typeface="Calibri" panose="020F0502020204030204" pitchFamily="34" charset="0"/>
                      </a:endParaRPr>
                    </a:p>
                  </a:txBody>
                  <a:tcPr marL="21618" marR="21618" marT="21618" marB="21618" anchor="ctr">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solidFill>
                      <a:srgbClr val="07ACE8"/>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2300" b="1" dirty="0">
                          <a:solidFill>
                            <a:schemeClr val="bg1"/>
                          </a:solidFill>
                          <a:effectLst/>
                          <a:latin typeface="Century Gothic" panose="020B0502020202020204" pitchFamily="34" charset="0"/>
                        </a:rPr>
                        <a:t>Key ideas </a:t>
                      </a:r>
                      <a:br>
                        <a:rPr lang="en-GB" sz="2300" b="1" dirty="0">
                          <a:solidFill>
                            <a:schemeClr val="bg1"/>
                          </a:solidFill>
                          <a:effectLst/>
                          <a:latin typeface="Century Gothic" panose="020B0502020202020204" pitchFamily="34" charset="0"/>
                        </a:rPr>
                      </a:br>
                      <a:r>
                        <a:rPr lang="en-GB" sz="2300" b="1" dirty="0">
                          <a:solidFill>
                            <a:schemeClr val="bg1"/>
                          </a:solidFill>
                          <a:effectLst/>
                          <a:latin typeface="Century Gothic" panose="020B0502020202020204" pitchFamily="34" charset="0"/>
                        </a:rPr>
                        <a:t>(GRAMMAR)</a:t>
                      </a:r>
                      <a:endParaRPr lang="en-GB" sz="2300" b="1" dirty="0">
                        <a:solidFill>
                          <a:schemeClr val="bg1"/>
                        </a:solidFill>
                        <a:effectLst/>
                        <a:latin typeface="Century Gothic" panose="020B0502020202020204" pitchFamily="34" charset="0"/>
                        <a:ea typeface="Calibri" panose="020F0502020204030204" pitchFamily="34" charset="0"/>
                      </a:endParaRPr>
                    </a:p>
                  </a:txBody>
                  <a:tcPr marL="21618" marR="21618" marT="21618" marB="21618" anchor="ctr">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solidFill>
                      <a:srgbClr val="07ACE8"/>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2300" b="1" dirty="0">
                          <a:solidFill>
                            <a:schemeClr val="bg1"/>
                          </a:solidFill>
                          <a:effectLst/>
                          <a:latin typeface="Century Gothic" panose="020B0502020202020204" pitchFamily="34" charset="0"/>
                        </a:rPr>
                        <a:t>PHONICS </a:t>
                      </a:r>
                      <a:endParaRPr lang="en-GB" sz="2300" b="1" dirty="0">
                        <a:solidFill>
                          <a:schemeClr val="bg1"/>
                        </a:solidFill>
                        <a:effectLst/>
                        <a:latin typeface="Century Gothic" panose="020B0502020202020204" pitchFamily="34" charset="0"/>
                        <a:ea typeface="Calibri" panose="020F0502020204030204" pitchFamily="34" charset="0"/>
                      </a:endParaRPr>
                    </a:p>
                  </a:txBody>
                  <a:tcPr marL="21618" marR="21618" marT="21618" marB="21618" anchor="ctr">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solidFill>
                      <a:srgbClr val="07ACE8"/>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2300" b="1" dirty="0">
                          <a:solidFill>
                            <a:schemeClr val="bg1"/>
                          </a:solidFill>
                          <a:effectLst/>
                          <a:latin typeface="Century Gothic" panose="020B0502020202020204" pitchFamily="34" charset="0"/>
                        </a:rPr>
                        <a:t>VOCABULARY</a:t>
                      </a:r>
                      <a:endParaRPr lang="en-GB" sz="2300" b="1" dirty="0">
                        <a:solidFill>
                          <a:schemeClr val="bg1"/>
                        </a:solidFill>
                        <a:effectLst/>
                        <a:latin typeface="Century Gothic" panose="020B0502020202020204" pitchFamily="34" charset="0"/>
                        <a:ea typeface="Calibri" panose="020F0502020204030204" pitchFamily="34" charset="0"/>
                      </a:endParaRPr>
                    </a:p>
                  </a:txBody>
                  <a:tcPr marL="21618" marR="21618" marT="21618" marB="21618" anchor="ctr">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solidFill>
                      <a:srgbClr val="07ACE8"/>
                    </a:solidFill>
                  </a:tcPr>
                </a:tc>
                <a:extLst>
                  <a:ext uri="{0D108BD9-81ED-4DB2-BD59-A6C34878D82A}">
                    <a16:rowId xmlns:a16="http://schemas.microsoft.com/office/drawing/2014/main" val="515993797"/>
                  </a:ext>
                </a:extLst>
              </a:tr>
              <a:tr h="5923666">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algn="ctr">
                        <a:lnSpc>
                          <a:spcPct val="115000"/>
                        </a:lnSpc>
                        <a:spcAft>
                          <a:spcPts val="0"/>
                        </a:spcAft>
                      </a:pPr>
                      <a:r>
                        <a:rPr lang="en-GB" sz="2000" b="1" dirty="0">
                          <a:solidFill>
                            <a:srgbClr val="1F4E79"/>
                          </a:solidFill>
                          <a:effectLst/>
                          <a:latin typeface="Century Gothic" panose="020B0502020202020204" pitchFamily="34" charset="0"/>
                        </a:rPr>
                        <a:t>Unit 7 </a:t>
                      </a:r>
                      <a:r>
                        <a:rPr lang="en-GB" sz="2000" dirty="0">
                          <a:solidFill>
                            <a:srgbClr val="1F4E79"/>
                          </a:solidFill>
                          <a:effectLst/>
                          <a:latin typeface="Century Gothic" panose="020B0502020202020204" pitchFamily="34" charset="0"/>
                        </a:rPr>
                        <a:t>(W1-6)</a:t>
                      </a:r>
                      <a:endParaRPr lang="en-GB" sz="2000" dirty="0">
                        <a:solidFill>
                          <a:srgbClr val="1F4E79"/>
                        </a:solidFill>
                        <a:effectLst/>
                        <a:latin typeface="Century Gothic" panose="020B0502020202020204" pitchFamily="34" charset="0"/>
                        <a:ea typeface="Calibri" panose="020F0502020204030204" pitchFamily="34" charset="0"/>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87313" lvl="0" indent="0">
                        <a:lnSpc>
                          <a:spcPct val="115000"/>
                        </a:lnSpc>
                        <a:spcAft>
                          <a:spcPts val="0"/>
                        </a:spcAft>
                        <a:buFont typeface="Arial" panose="020B0604020202020204" pitchFamily="34" charset="0"/>
                        <a:buNone/>
                      </a:pPr>
                      <a:r>
                        <a:rPr lang="en-GB" sz="2000" b="1" u="none" strike="noStrike" dirty="0">
                          <a:solidFill>
                            <a:srgbClr val="1F4E79"/>
                          </a:solidFill>
                          <a:effectLst/>
                          <a:latin typeface="Century Gothic" panose="020B0502020202020204" pitchFamily="34" charset="0"/>
                        </a:rPr>
                        <a:t>Saying what I and others do</a:t>
                      </a:r>
                    </a:p>
                    <a:p>
                      <a:pPr marL="87313" lvl="0" indent="0">
                        <a:lnSpc>
                          <a:spcPct val="115000"/>
                        </a:lnSpc>
                        <a:spcAft>
                          <a:spcPts val="0"/>
                        </a:spcAft>
                        <a:buFont typeface="Arial" panose="020B0604020202020204" pitchFamily="34" charset="0"/>
                        <a:buNone/>
                      </a:pPr>
                      <a:endParaRPr lang="en-GB" sz="2000" b="1" u="none" strike="noStrike" dirty="0">
                        <a:solidFill>
                          <a:srgbClr val="1F4E79"/>
                        </a:solidFill>
                        <a:effectLst/>
                        <a:latin typeface="Century Gothic" panose="020B0502020202020204" pitchFamily="34" charset="0"/>
                      </a:endParaRPr>
                    </a:p>
                    <a:p>
                      <a:pPr marL="180975" lvl="0" indent="-93663">
                        <a:lnSpc>
                          <a:spcPct val="115000"/>
                        </a:lnSpc>
                        <a:spcAft>
                          <a:spcPts val="0"/>
                        </a:spcAft>
                        <a:buClr>
                          <a:srgbClr val="002060"/>
                        </a:buClr>
                        <a:buFont typeface="Arial" panose="020B0604020202020204" pitchFamily="34" charset="0"/>
                        <a:buChar char="•"/>
                      </a:pPr>
                      <a:r>
                        <a:rPr lang="en-GB" sz="2000" u="none" strike="noStrike" dirty="0">
                          <a:solidFill>
                            <a:srgbClr val="002060"/>
                          </a:solidFill>
                          <a:effectLst/>
                          <a:latin typeface="Century Gothic" panose="020B0502020202020204" pitchFamily="34" charset="0"/>
                        </a:rPr>
                        <a:t> </a:t>
                      </a:r>
                      <a:r>
                        <a:rPr lang="en-US" sz="2000" u="none" strike="noStrike" dirty="0">
                          <a:solidFill>
                            <a:srgbClr val="002060"/>
                          </a:solidFill>
                          <a:effectLst/>
                          <a:latin typeface="Century Gothic" panose="020B0502020202020204" pitchFamily="34" charset="0"/>
                        </a:rPr>
                        <a:t>at the kite festival</a:t>
                      </a:r>
                    </a:p>
                    <a:p>
                      <a:pPr marL="180975" lvl="0" indent="-93663">
                        <a:lnSpc>
                          <a:spcPct val="115000"/>
                        </a:lnSpc>
                        <a:spcAft>
                          <a:spcPts val="0"/>
                        </a:spcAft>
                        <a:buClr>
                          <a:srgbClr val="002060"/>
                        </a:buClr>
                        <a:buFont typeface="Arial" panose="020B0604020202020204" pitchFamily="34" charset="0"/>
                        <a:buChar char="•"/>
                      </a:pPr>
                      <a:r>
                        <a:rPr lang="en-US" sz="2000" u="none" strike="noStrike" dirty="0">
                          <a:solidFill>
                            <a:srgbClr val="002060"/>
                          </a:solidFill>
                          <a:effectLst/>
                          <a:latin typeface="Century Gothic" panose="020B0502020202020204" pitchFamily="34" charset="0"/>
                        </a:rPr>
                        <a:t>a weekend at home</a:t>
                      </a:r>
                    </a:p>
                    <a:p>
                      <a:pPr marL="180975" lvl="0" indent="-93663">
                        <a:lnSpc>
                          <a:spcPct val="115000"/>
                        </a:lnSpc>
                        <a:spcAft>
                          <a:spcPts val="0"/>
                        </a:spcAft>
                        <a:buClr>
                          <a:srgbClr val="002060"/>
                        </a:buClr>
                        <a:buFont typeface="Arial" panose="020B0604020202020204" pitchFamily="34" charset="0"/>
                        <a:buChar char="•"/>
                      </a:pPr>
                      <a:r>
                        <a:rPr lang="en-US" sz="2000" u="none" strike="noStrike" dirty="0">
                          <a:solidFill>
                            <a:srgbClr val="002060"/>
                          </a:solidFill>
                          <a:effectLst/>
                          <a:latin typeface="Century Gothic" panose="020B0502020202020204" pitchFamily="34" charset="0"/>
                        </a:rPr>
                        <a:t>sports and instruments</a:t>
                      </a:r>
                    </a:p>
                    <a:p>
                      <a:pPr marL="87312" lvl="0" indent="0">
                        <a:lnSpc>
                          <a:spcPct val="115000"/>
                        </a:lnSpc>
                        <a:spcAft>
                          <a:spcPts val="0"/>
                        </a:spcAft>
                        <a:buFont typeface="Arial" panose="020B0604020202020204" pitchFamily="34" charset="0"/>
                        <a:buNone/>
                      </a:pPr>
                      <a:endParaRPr lang="en-GB" sz="2000" u="none" strike="noStrike" dirty="0">
                        <a:solidFill>
                          <a:schemeClr val="tx1"/>
                        </a:solidFill>
                        <a:effectLst/>
                        <a:latin typeface="Century Gothic" panose="020B0502020202020204" pitchFamily="34" charset="0"/>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87312"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2000" b="1" u="none" strike="noStrike" dirty="0">
                          <a:solidFill>
                            <a:srgbClr val="1F4E79"/>
                          </a:solidFill>
                          <a:effectLst/>
                          <a:latin typeface="Century Gothic" panose="020B0502020202020204" pitchFamily="34" charset="0"/>
                        </a:rPr>
                        <a:t>Talking about doing </a:t>
                      </a:r>
                      <a:r>
                        <a:rPr lang="en-GB" sz="1800" b="0" u="none" strike="noStrike" dirty="0">
                          <a:solidFill>
                            <a:srgbClr val="1F4E79"/>
                          </a:solidFill>
                          <a:effectLst/>
                          <a:latin typeface="Century Gothic" panose="020B0502020202020204" pitchFamily="34" charset="0"/>
                        </a:rPr>
                        <a:t>(I, you, s/he)</a:t>
                      </a:r>
                    </a:p>
                    <a:p>
                      <a:pPr marL="87312"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en-GB" sz="2000" b="0" u="none" strike="noStrike" dirty="0">
                        <a:solidFill>
                          <a:srgbClr val="1F4E79"/>
                        </a:solidFill>
                        <a:effectLst/>
                        <a:latin typeface="Century Gothic" panose="020B0502020202020204" pitchFamily="34" charset="0"/>
                      </a:endParaRP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Essential verb: </a:t>
                      </a:r>
                      <a:b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do, make –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FAIRE</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 do, make –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a:t>
                      </a:r>
                      <a:r>
                        <a:rPr kumimoji="0" lang="en-GB" sz="18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fais</a:t>
                      </a:r>
                      <a:endPar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you do, make – </a:t>
                      </a:r>
                      <a:r>
                        <a:rPr kumimoji="0" lang="en-GB" sz="18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tu</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fais</a:t>
                      </a:r>
                      <a:endPar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 does –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fait</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she does – </a:t>
                      </a:r>
                      <a:r>
                        <a:rPr kumimoji="0" lang="en-GB" sz="18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elle</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fait</a:t>
                      </a:r>
                    </a:p>
                    <a:p>
                      <a:pPr marL="258762"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fait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(weather)</a:t>
                      </a:r>
                    </a:p>
                    <a:p>
                      <a:pPr marL="258762"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faire de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(sports), </a:t>
                      </a:r>
                      <a:r>
                        <a:rPr kumimoji="0" lang="en-GB" sz="18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jouer</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à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(sports) </a:t>
                      </a:r>
                      <a:r>
                        <a:rPr kumimoji="0" lang="en-GB" sz="18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jouer</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de</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(instruments)</a:t>
                      </a:r>
                    </a:p>
                    <a:p>
                      <a:pPr marL="258762"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a:t>
                      </a:r>
                      <a:r>
                        <a:rPr kumimoji="0" lang="en-GB" sz="18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ce</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que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questions + </a:t>
                      </a:r>
                      <a:r>
                        <a:rPr kumimoji="0" lang="en-GB" sz="1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WH-words</a:t>
                      </a:r>
                      <a:endPar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80975" marR="0" lvl="0" indent="-952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Silent final consonants [SFC] – t, s, d, x or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SFe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180975" marR="0" lvl="0" indent="-952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SSC [ç] (and soft ‘c’)</a:t>
                      </a:r>
                    </a:p>
                    <a:p>
                      <a:pPr marL="180975" marR="0" lvl="0" indent="-952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SSC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tion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a:p>
                      <a:pPr marL="180975" marR="0" lvl="0" indent="-952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SSC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a:p>
                      <a:pPr marL="180975" marR="0" lvl="0" indent="-952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SSC [-s-]</a:t>
                      </a:r>
                    </a:p>
                    <a:p>
                      <a:pPr marL="180975" marR="0" lvl="0" indent="-952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SSC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qu</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71450" lvl="0" indent="-84138">
                        <a:lnSpc>
                          <a:spcPct val="150000"/>
                        </a:lnSpc>
                        <a:spcAft>
                          <a:spcPts val="0"/>
                        </a:spcAft>
                        <a:buFont typeface="Arial" panose="020B0604020202020204" pitchFamily="34" charset="0"/>
                        <a:buChar char="•"/>
                      </a:pPr>
                      <a:r>
                        <a:rPr lang="en-GB" sz="2000" u="none" strike="noStrike" dirty="0">
                          <a:solidFill>
                            <a:srgbClr val="1F4E79"/>
                          </a:solidFill>
                          <a:effectLst/>
                          <a:latin typeface="Century Gothic" panose="020B0502020202020204" pitchFamily="34" charset="0"/>
                        </a:rPr>
                        <a:t> Verb </a:t>
                      </a:r>
                      <a:r>
                        <a:rPr lang="en-GB" sz="2000" b="1" u="none" strike="noStrike" dirty="0">
                          <a:solidFill>
                            <a:srgbClr val="1F4E79"/>
                          </a:solidFill>
                          <a:effectLst/>
                          <a:latin typeface="Century Gothic" panose="020B0502020202020204" pitchFamily="34" charset="0"/>
                        </a:rPr>
                        <a:t>faire </a:t>
                      </a:r>
                      <a:r>
                        <a:rPr lang="en-GB" sz="2000" b="0" u="none" strike="noStrike" dirty="0">
                          <a:solidFill>
                            <a:srgbClr val="1F4E79"/>
                          </a:solidFill>
                          <a:effectLst/>
                          <a:latin typeface="Century Gothic" panose="020B0502020202020204" pitchFamily="34" charset="0"/>
                        </a:rPr>
                        <a:t>(singular)</a:t>
                      </a:r>
                      <a:endParaRPr lang="en-GB" sz="2000" b="1" u="none" strike="noStrike" dirty="0">
                        <a:solidFill>
                          <a:srgbClr val="1F4E79"/>
                        </a:solidFill>
                        <a:effectLst/>
                        <a:latin typeface="Century Gothic" panose="020B0502020202020204" pitchFamily="34" charset="0"/>
                      </a:endParaRPr>
                    </a:p>
                    <a:p>
                      <a:pPr marL="171450" lvl="0" indent="-84138">
                        <a:lnSpc>
                          <a:spcPct val="150000"/>
                        </a:lnSpc>
                        <a:spcAft>
                          <a:spcPts val="0"/>
                        </a:spcAft>
                        <a:buFont typeface="Arial" panose="020B0604020202020204" pitchFamily="34" charset="0"/>
                        <a:buChar char="•"/>
                      </a:pPr>
                      <a:r>
                        <a:rPr lang="en-GB" sz="2000" u="none" strike="noStrike" dirty="0">
                          <a:solidFill>
                            <a:srgbClr val="1F4E79"/>
                          </a:solidFill>
                          <a:effectLst/>
                          <a:latin typeface="Century Gothic" panose="020B0502020202020204" pitchFamily="34" charset="0"/>
                        </a:rPr>
                        <a:t>activity nouns</a:t>
                      </a:r>
                    </a:p>
                    <a:p>
                      <a:pPr marL="171450" lvl="0" indent="-84138">
                        <a:lnSpc>
                          <a:spcPct val="150000"/>
                        </a:lnSpc>
                        <a:spcAft>
                          <a:spcPts val="0"/>
                        </a:spcAft>
                        <a:buFont typeface="Arial" panose="020B0604020202020204" pitchFamily="34" charset="0"/>
                        <a:buChar char="•"/>
                      </a:pPr>
                      <a:r>
                        <a:rPr lang="en-GB" sz="2000" u="none" strike="noStrike" dirty="0">
                          <a:solidFill>
                            <a:srgbClr val="1F4E79"/>
                          </a:solidFill>
                          <a:effectLst/>
                          <a:latin typeface="Century Gothic" panose="020B0502020202020204" pitchFamily="34" charset="0"/>
                        </a:rPr>
                        <a:t>seasons</a:t>
                      </a:r>
                    </a:p>
                    <a:p>
                      <a:pPr marL="171450" lvl="0" indent="-84138">
                        <a:lnSpc>
                          <a:spcPct val="150000"/>
                        </a:lnSpc>
                        <a:spcAft>
                          <a:spcPts val="0"/>
                        </a:spcAft>
                        <a:buFont typeface="Arial" panose="020B0604020202020204" pitchFamily="34" charset="0"/>
                        <a:buChar char="•"/>
                      </a:pPr>
                      <a:r>
                        <a:rPr lang="en-GB" sz="2000" u="none" strike="noStrike" dirty="0">
                          <a:solidFill>
                            <a:srgbClr val="1F4E79"/>
                          </a:solidFill>
                          <a:effectLst/>
                          <a:latin typeface="Century Gothic" panose="020B0502020202020204" pitchFamily="34" charset="0"/>
                        </a:rPr>
                        <a:t>sports</a:t>
                      </a:r>
                    </a:p>
                    <a:p>
                      <a:pPr marL="171450" lvl="0" indent="-84138">
                        <a:lnSpc>
                          <a:spcPct val="150000"/>
                        </a:lnSpc>
                        <a:spcAft>
                          <a:spcPts val="0"/>
                        </a:spcAft>
                        <a:buFont typeface="Arial" panose="020B0604020202020204" pitchFamily="34" charset="0"/>
                        <a:buChar char="•"/>
                      </a:pPr>
                      <a:r>
                        <a:rPr lang="en-GB" sz="2000" u="none" strike="noStrike" dirty="0">
                          <a:solidFill>
                            <a:srgbClr val="1F4E79"/>
                          </a:solidFill>
                          <a:effectLst/>
                          <a:latin typeface="Century Gothic" panose="020B0502020202020204" pitchFamily="34" charset="0"/>
                        </a:rPr>
                        <a:t>adjectives</a:t>
                      </a:r>
                    </a:p>
                    <a:p>
                      <a:pPr marL="171450" lvl="0" indent="-84138">
                        <a:lnSpc>
                          <a:spcPct val="150000"/>
                        </a:lnSpc>
                        <a:spcAft>
                          <a:spcPts val="0"/>
                        </a:spcAft>
                        <a:buFont typeface="Arial" panose="020B0604020202020204" pitchFamily="34" charset="0"/>
                        <a:buChar char="•"/>
                      </a:pPr>
                      <a:r>
                        <a:rPr lang="en-GB" sz="2000" u="none" strike="noStrike" dirty="0">
                          <a:solidFill>
                            <a:srgbClr val="1F4E79"/>
                          </a:solidFill>
                          <a:effectLst/>
                          <a:latin typeface="Century Gothic" panose="020B0502020202020204" pitchFamily="34" charset="0"/>
                        </a:rPr>
                        <a:t> Numbers 16-31</a:t>
                      </a:r>
                    </a:p>
                    <a:p>
                      <a:pPr marL="171450" lvl="0" indent="-84138">
                        <a:lnSpc>
                          <a:spcPct val="150000"/>
                        </a:lnSpc>
                        <a:spcAft>
                          <a:spcPts val="0"/>
                        </a:spcAft>
                        <a:buFont typeface="Arial" panose="020B0604020202020204" pitchFamily="34" charset="0"/>
                        <a:buChar char="•"/>
                      </a:pPr>
                      <a:r>
                        <a:rPr lang="en-GB" sz="2000" u="none" strike="noStrike" dirty="0">
                          <a:solidFill>
                            <a:srgbClr val="1F4E79"/>
                          </a:solidFill>
                          <a:effectLst/>
                          <a:latin typeface="Century Gothic" panose="020B0502020202020204" pitchFamily="34" charset="0"/>
                        </a:rPr>
                        <a:t>Time adverbs</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1524304"/>
                  </a:ext>
                </a:extLst>
              </a:tr>
              <a:tr h="6578664">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algn="ctr">
                        <a:lnSpc>
                          <a:spcPct val="115000"/>
                        </a:lnSpc>
                        <a:spcAft>
                          <a:spcPts val="0"/>
                        </a:spcAft>
                      </a:pPr>
                      <a:r>
                        <a:rPr lang="en-GB" sz="2000" b="1" dirty="0">
                          <a:solidFill>
                            <a:srgbClr val="1F4E79"/>
                          </a:solidFill>
                          <a:effectLst/>
                          <a:latin typeface="Century Gothic" panose="020B0502020202020204" pitchFamily="34" charset="0"/>
                        </a:rPr>
                        <a:t>Unit 8</a:t>
                      </a:r>
                      <a:br>
                        <a:rPr lang="en-GB" sz="2000" dirty="0">
                          <a:solidFill>
                            <a:srgbClr val="1F4E79"/>
                          </a:solidFill>
                          <a:effectLst/>
                          <a:latin typeface="Century Gothic" panose="020B0502020202020204" pitchFamily="34" charset="0"/>
                        </a:rPr>
                      </a:br>
                      <a:r>
                        <a:rPr lang="en-GB" sz="2000" dirty="0">
                          <a:solidFill>
                            <a:srgbClr val="1F4E79"/>
                          </a:solidFill>
                          <a:effectLst/>
                          <a:latin typeface="Century Gothic" panose="020B0502020202020204" pitchFamily="34" charset="0"/>
                        </a:rPr>
                        <a:t>(W7-9)</a:t>
                      </a:r>
                      <a:endParaRPr lang="en-GB" sz="2000" dirty="0">
                        <a:solidFill>
                          <a:srgbClr val="1F4E79"/>
                        </a:solidFill>
                        <a:effectLst/>
                        <a:latin typeface="Century Gothic" panose="020B0502020202020204" pitchFamily="34" charset="0"/>
                        <a:ea typeface="Calibri" panose="020F0502020204030204" pitchFamily="34" charset="0"/>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87312" lvl="0" indent="0" algn="l" defTabSz="914400" rtl="0" eaLnBrk="1" latinLnBrk="0" hangingPunct="1">
                        <a:lnSpc>
                          <a:spcPct val="115000"/>
                        </a:lnSpc>
                        <a:spcAft>
                          <a:spcPts val="0"/>
                        </a:spcAft>
                        <a:buFont typeface="Arial" panose="020B0604020202020204" pitchFamily="34" charset="0"/>
                        <a:buNone/>
                      </a:pPr>
                      <a:r>
                        <a:rPr lang="en-GB" sz="2000" b="1" u="none" strike="noStrike" kern="1200" dirty="0">
                          <a:solidFill>
                            <a:srgbClr val="1F4E79"/>
                          </a:solidFill>
                          <a:effectLst/>
                          <a:latin typeface="Century Gothic" panose="020B0502020202020204" pitchFamily="34" charset="0"/>
                          <a:ea typeface="+mn-ea"/>
                          <a:cs typeface="+mn-cs"/>
                        </a:rPr>
                        <a:t>Expressing likes and actions</a:t>
                      </a:r>
                    </a:p>
                    <a:p>
                      <a:pPr marL="87312" lvl="0" indent="0" algn="l" defTabSz="914400" rtl="0" eaLnBrk="1" latinLnBrk="0" hangingPunct="1">
                        <a:lnSpc>
                          <a:spcPct val="115000"/>
                        </a:lnSpc>
                        <a:spcAft>
                          <a:spcPts val="0"/>
                        </a:spcAft>
                        <a:buFont typeface="Arial" panose="020B0604020202020204" pitchFamily="34" charset="0"/>
                        <a:buNone/>
                      </a:pPr>
                      <a:endParaRPr lang="en-GB" sz="2000" b="1" u="none" strike="noStrike" kern="1200" dirty="0">
                        <a:solidFill>
                          <a:srgbClr val="1F4E79"/>
                        </a:solidFill>
                        <a:effectLst/>
                        <a:latin typeface="Century Gothic" panose="020B0502020202020204" pitchFamily="34" charset="0"/>
                        <a:ea typeface="+mn-ea"/>
                        <a:cs typeface="+mn-cs"/>
                      </a:endParaRPr>
                    </a:p>
                    <a:p>
                      <a:pPr marL="185738" lvl="0" indent="-100013" algn="l" defTabSz="914400" rtl="0" eaLnBrk="1" latinLnBrk="0" hangingPunct="1">
                        <a:lnSpc>
                          <a:spcPct val="115000"/>
                        </a:lnSpc>
                        <a:spcAft>
                          <a:spcPts val="0"/>
                        </a:spcAft>
                        <a:buClr>
                          <a:srgbClr val="002060"/>
                        </a:buClr>
                        <a:buFont typeface="Arial" panose="020B0604020202020204" pitchFamily="34" charset="0"/>
                        <a:buChar char="•"/>
                      </a:pPr>
                      <a:r>
                        <a:rPr lang="en-GB" sz="2000" u="none" strike="noStrike" kern="1200" dirty="0">
                          <a:solidFill>
                            <a:srgbClr val="002060"/>
                          </a:solidFill>
                          <a:effectLst/>
                          <a:latin typeface="Century Gothic" panose="020B0502020202020204" pitchFamily="34" charset="0"/>
                          <a:ea typeface="+mn-ea"/>
                          <a:cs typeface="+mn-cs"/>
                        </a:rPr>
                        <a:t> </a:t>
                      </a:r>
                      <a:r>
                        <a:rPr lang="en-US" sz="2000" u="none" strike="noStrike" kern="1200" dirty="0">
                          <a:solidFill>
                            <a:srgbClr val="002060"/>
                          </a:solidFill>
                          <a:effectLst/>
                          <a:latin typeface="Century Gothic" panose="020B0502020202020204" pitchFamily="34" charset="0"/>
                          <a:ea typeface="+mn-ea"/>
                          <a:cs typeface="+mn-cs"/>
                        </a:rPr>
                        <a:t>what I want / would like to do</a:t>
                      </a:r>
                    </a:p>
                    <a:p>
                      <a:pPr marL="185738" lvl="0" indent="-100013" algn="l" defTabSz="914400" rtl="0" eaLnBrk="1" latinLnBrk="0" hangingPunct="1">
                        <a:lnSpc>
                          <a:spcPct val="115000"/>
                        </a:lnSpc>
                        <a:spcAft>
                          <a:spcPts val="0"/>
                        </a:spcAft>
                        <a:buClr>
                          <a:srgbClr val="002060"/>
                        </a:buClr>
                        <a:buFont typeface="Arial" panose="020B0604020202020204" pitchFamily="34" charset="0"/>
                        <a:buChar char="•"/>
                      </a:pPr>
                      <a:r>
                        <a:rPr lang="en-US" sz="2000" u="none" strike="noStrike" kern="1200" dirty="0">
                          <a:solidFill>
                            <a:srgbClr val="002060"/>
                          </a:solidFill>
                          <a:effectLst/>
                          <a:latin typeface="Century Gothic" panose="020B0502020202020204" pitchFamily="34" charset="0"/>
                          <a:ea typeface="+mn-ea"/>
                          <a:cs typeface="+mn-cs"/>
                        </a:rPr>
                        <a:t>at a café</a:t>
                      </a:r>
                    </a:p>
                    <a:p>
                      <a:pPr marL="85725" lvl="0" indent="0" algn="l" defTabSz="914400" rtl="0" eaLnBrk="1" latinLnBrk="0" hangingPunct="1">
                        <a:lnSpc>
                          <a:spcPct val="115000"/>
                        </a:lnSpc>
                        <a:spcAft>
                          <a:spcPts val="0"/>
                        </a:spcAft>
                        <a:buFont typeface="Arial" panose="020B0604020202020204" pitchFamily="34" charset="0"/>
                        <a:buNone/>
                      </a:pPr>
                      <a:endParaRPr lang="en-GB" sz="2000" u="none" strike="noStrike" kern="1200" dirty="0">
                        <a:solidFill>
                          <a:srgbClr val="1F4E79"/>
                        </a:solidFill>
                        <a:effectLst/>
                        <a:latin typeface="Century Gothic" panose="020B0502020202020204" pitchFamily="34" charset="0"/>
                        <a:ea typeface="+mn-ea"/>
                        <a:cs typeface="+mn-cs"/>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7462" marR="0" lvl="1" indent="0" algn="l" defTabSz="68580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Talking about doing (we, you (all), they)</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Essential verb: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have, having –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FAIRE</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we do, make –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nous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faisons</a:t>
                      </a:r>
                      <a:endPar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you (all) do, make –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vous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faites</a:t>
                      </a:r>
                      <a:endPar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they do, make (m) –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ils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font</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they do, make –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elles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font</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2-verb structures: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vouloir</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veux</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veut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voudrais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voudrait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Partitive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du, de la, de l’, des</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80975" marR="0" lvl="0" indent="-95250" algn="l" defTabSz="6858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GB" sz="2000" dirty="0">
                          <a:solidFill>
                            <a:srgbClr val="1F4E79"/>
                          </a:solidFill>
                          <a:effectLst/>
                          <a:latin typeface="Century Gothic" panose="020B0502020202020204" pitchFamily="34" charset="0"/>
                        </a:rPr>
                        <a:t> SSC [j] (and soft ‘g’)</a:t>
                      </a:r>
                    </a:p>
                    <a:p>
                      <a:pPr marL="180975" indent="-95250">
                        <a:lnSpc>
                          <a:spcPct val="200000"/>
                        </a:lnSpc>
                        <a:spcAft>
                          <a:spcPts val="0"/>
                        </a:spcAft>
                        <a:buFont typeface="Arial" panose="020B0604020202020204" pitchFamily="34" charset="0"/>
                        <a:buChar char="•"/>
                      </a:pPr>
                      <a:r>
                        <a:rPr lang="en-GB" sz="2000" dirty="0">
                          <a:solidFill>
                            <a:srgbClr val="1F4E79"/>
                          </a:solidFill>
                          <a:effectLst/>
                          <a:latin typeface="Century Gothic" panose="020B0502020202020204" pitchFamily="34" charset="0"/>
                        </a:rPr>
                        <a:t>SSC [h]</a:t>
                      </a:r>
                    </a:p>
                    <a:p>
                      <a:pPr marL="180975" indent="-95250">
                        <a:lnSpc>
                          <a:spcPct val="200000"/>
                        </a:lnSpc>
                        <a:spcAft>
                          <a:spcPts val="0"/>
                        </a:spcAft>
                        <a:buFont typeface="Arial" panose="020B0604020202020204" pitchFamily="34" charset="0"/>
                        <a:buChar char="•"/>
                      </a:pPr>
                      <a:r>
                        <a:rPr lang="en-GB" sz="2000" dirty="0">
                          <a:solidFill>
                            <a:srgbClr val="1F4E79"/>
                          </a:solidFill>
                          <a:effectLst/>
                          <a:latin typeface="Century Gothic" panose="020B0502020202020204" pitchFamily="34" charset="0"/>
                        </a:rPr>
                        <a:t>Revisit several SSC</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80975" lvl="0" indent="-95250" algn="l" defTabSz="685800" rtl="0" eaLnBrk="1" latinLnBrk="0" hangingPunct="1">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 Verb </a:t>
                      </a:r>
                      <a:r>
                        <a:rPr lang="en-GB" sz="2000" b="1" u="none" strike="noStrike" kern="1200" dirty="0">
                          <a:solidFill>
                            <a:srgbClr val="1F4E79"/>
                          </a:solidFill>
                          <a:effectLst/>
                          <a:latin typeface="Century Gothic" panose="020B0502020202020204" pitchFamily="34" charset="0"/>
                          <a:ea typeface="+mn-ea"/>
                          <a:cs typeface="+mn-cs"/>
                        </a:rPr>
                        <a:t>faire </a:t>
                      </a:r>
                      <a:r>
                        <a:rPr lang="en-GB" sz="2000" b="0" u="none" strike="noStrike" kern="1200" dirty="0">
                          <a:solidFill>
                            <a:srgbClr val="1F4E79"/>
                          </a:solidFill>
                          <a:effectLst/>
                          <a:latin typeface="Century Gothic" panose="020B0502020202020204" pitchFamily="34" charset="0"/>
                          <a:ea typeface="+mn-ea"/>
                          <a:cs typeface="+mn-cs"/>
                        </a:rPr>
                        <a:t>(plural)</a:t>
                      </a:r>
                      <a:endParaRPr lang="en-GB" sz="2000" b="1" u="none" strike="noStrike" kern="1200" dirty="0">
                        <a:solidFill>
                          <a:srgbClr val="1F4E79"/>
                        </a:solidFill>
                        <a:effectLst/>
                        <a:latin typeface="Century Gothic" panose="020B0502020202020204" pitchFamily="34" charset="0"/>
                        <a:ea typeface="+mn-ea"/>
                        <a:cs typeface="+mn-cs"/>
                      </a:endParaRPr>
                    </a:p>
                    <a:p>
                      <a:pPr marL="180975" lvl="0" indent="-95250" algn="l" defTabSz="685800" rtl="0" eaLnBrk="1" latinLnBrk="0" hangingPunct="1">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Verb </a:t>
                      </a:r>
                      <a:r>
                        <a:rPr lang="en-GB" sz="2000" b="1" u="none" strike="noStrike" kern="1200" dirty="0" err="1">
                          <a:solidFill>
                            <a:srgbClr val="1F4E79"/>
                          </a:solidFill>
                          <a:effectLst/>
                          <a:latin typeface="Century Gothic" panose="020B0502020202020204" pitchFamily="34" charset="0"/>
                          <a:ea typeface="+mn-ea"/>
                          <a:cs typeface="+mn-cs"/>
                        </a:rPr>
                        <a:t>vouloir</a:t>
                      </a:r>
                      <a:r>
                        <a:rPr lang="en-GB" sz="2000" b="1" u="none" strike="noStrike" kern="1200" dirty="0">
                          <a:solidFill>
                            <a:srgbClr val="1F4E79"/>
                          </a:solidFill>
                          <a:effectLst/>
                          <a:latin typeface="Century Gothic" panose="020B0502020202020204" pitchFamily="34" charset="0"/>
                          <a:ea typeface="+mn-ea"/>
                          <a:cs typeface="+mn-cs"/>
                        </a:rPr>
                        <a:t> </a:t>
                      </a:r>
                      <a:r>
                        <a:rPr lang="en-GB" sz="2000" b="0" u="none" strike="noStrike" kern="1200" dirty="0">
                          <a:solidFill>
                            <a:srgbClr val="1F4E79"/>
                          </a:solidFill>
                          <a:effectLst/>
                          <a:latin typeface="Century Gothic" panose="020B0502020202020204" pitchFamily="34" charset="0"/>
                          <a:ea typeface="+mn-ea"/>
                          <a:cs typeface="+mn-cs"/>
                        </a:rPr>
                        <a:t>(singular)</a:t>
                      </a:r>
                    </a:p>
                    <a:p>
                      <a:pPr marL="180975" lvl="0" indent="-95250" algn="l" defTabSz="685800" rtl="0" eaLnBrk="1" latinLnBrk="0" hangingPunct="1">
                        <a:lnSpc>
                          <a:spcPct val="115000"/>
                        </a:lnSpc>
                        <a:spcAft>
                          <a:spcPts val="0"/>
                        </a:spcAft>
                        <a:buFont typeface="Arial" panose="020B0604020202020204" pitchFamily="34" charset="0"/>
                        <a:buChar char="•"/>
                      </a:pPr>
                      <a:r>
                        <a:rPr lang="en-GB" sz="2000" b="0" u="none" strike="noStrike" kern="1200" dirty="0">
                          <a:solidFill>
                            <a:srgbClr val="1F4E79"/>
                          </a:solidFill>
                          <a:effectLst/>
                          <a:latin typeface="Century Gothic" panose="020B0502020202020204" pitchFamily="34" charset="0"/>
                          <a:ea typeface="+mn-ea"/>
                          <a:cs typeface="+mn-cs"/>
                        </a:rPr>
                        <a:t>food and drink</a:t>
                      </a:r>
                      <a:endParaRPr lang="en-GB" sz="2000" u="none" strike="noStrike" kern="1200" dirty="0">
                        <a:solidFill>
                          <a:srgbClr val="1F4E79"/>
                        </a:solidFill>
                        <a:effectLst/>
                        <a:latin typeface="Century Gothic" panose="020B0502020202020204" pitchFamily="34" charset="0"/>
                        <a:ea typeface="+mn-ea"/>
                        <a:cs typeface="+mn-cs"/>
                      </a:endParaRP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3155864"/>
                  </a:ext>
                </a:extLst>
              </a:tr>
              <a:tr h="1150329">
                <a:tc>
                  <a:txBody>
                    <a:bodyPr/>
                    <a:lstStyle/>
                    <a:p>
                      <a:pPr algn="ctr">
                        <a:lnSpc>
                          <a:spcPct val="115000"/>
                        </a:lnSpc>
                        <a:spcAft>
                          <a:spcPts val="0"/>
                        </a:spcAft>
                      </a:pPr>
                      <a:r>
                        <a:rPr lang="en-GB" sz="2000" b="1" dirty="0">
                          <a:solidFill>
                            <a:srgbClr val="1F4E79"/>
                          </a:solidFill>
                          <a:effectLst/>
                          <a:latin typeface="Century Gothic" panose="020B0502020202020204" pitchFamily="34" charset="0"/>
                          <a:ea typeface="Calibri" panose="020F0502020204030204" pitchFamily="34" charset="0"/>
                        </a:rPr>
                        <a:t>Unit 6</a:t>
                      </a:r>
                      <a:br>
                        <a:rPr lang="en-GB" sz="2000" dirty="0">
                          <a:solidFill>
                            <a:srgbClr val="1F4E79"/>
                          </a:solidFill>
                          <a:effectLst/>
                          <a:latin typeface="Century Gothic" panose="020B0502020202020204" pitchFamily="34" charset="0"/>
                          <a:ea typeface="Calibri" panose="020F0502020204030204" pitchFamily="34" charset="0"/>
                        </a:rPr>
                      </a:br>
                      <a:r>
                        <a:rPr lang="en-GB" sz="2000" dirty="0">
                          <a:solidFill>
                            <a:srgbClr val="1F4E79"/>
                          </a:solidFill>
                          <a:effectLst/>
                          <a:latin typeface="Century Gothic" panose="020B0502020202020204" pitchFamily="34" charset="0"/>
                          <a:ea typeface="Calibri" panose="020F0502020204030204" pitchFamily="34" charset="0"/>
                        </a:rPr>
                        <a:t>(W10-11)</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p>
                      <a:pPr marL="185738" lvl="0" indent="-100013" algn="l" defTabSz="914400" rtl="0" eaLnBrk="1" latinLnBrk="0" hangingPunct="1">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 Revision / assessment</a:t>
                      </a:r>
                    </a:p>
                    <a:p>
                      <a:pPr marL="185738" lvl="0" indent="-100013" algn="l" defTabSz="914400" rtl="0" eaLnBrk="1" latinLnBrk="0" hangingPunct="1">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 Dans Paris poem</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p>
                      <a:pPr marL="258762" indent="-171450">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Revisit key ideas</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p>
                      <a:pPr marL="180975" indent="-95250">
                        <a:lnSpc>
                          <a:spcPct val="100000"/>
                        </a:lnSpc>
                        <a:spcAft>
                          <a:spcPts val="0"/>
                        </a:spcAft>
                        <a:buFont typeface="Arial" panose="020B0604020202020204" pitchFamily="34" charset="0"/>
                        <a:buChar char="•"/>
                      </a:pPr>
                      <a:r>
                        <a:rPr lang="en-GB" sz="2000" dirty="0">
                          <a:solidFill>
                            <a:srgbClr val="1F4E79"/>
                          </a:solidFill>
                          <a:effectLst/>
                          <a:latin typeface="Century Gothic" panose="020B0502020202020204" pitchFamily="34" charset="0"/>
                        </a:rPr>
                        <a:t>Revisit SSC</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p>
                      <a:pPr marL="171450" lvl="0" indent="-84138" algn="l" defTabSz="914400" rtl="0" eaLnBrk="1" latinLnBrk="0" hangingPunct="1">
                        <a:lnSpc>
                          <a:spcPct val="115000"/>
                        </a:lnSpc>
                        <a:spcAft>
                          <a:spcPts val="0"/>
                        </a:spcAft>
                        <a:buFont typeface="Arial" panose="020B0604020202020204" pitchFamily="34" charset="0"/>
                        <a:buChar char="•"/>
                      </a:pPr>
                      <a:r>
                        <a:rPr lang="en-GB" sz="2000" u="none" strike="noStrike" kern="1200" dirty="0">
                          <a:solidFill>
                            <a:srgbClr val="1F4E79"/>
                          </a:solidFill>
                          <a:effectLst/>
                          <a:latin typeface="Century Gothic" panose="020B0502020202020204" pitchFamily="34" charset="0"/>
                          <a:ea typeface="+mn-ea"/>
                          <a:cs typeface="+mn-cs"/>
                        </a:rPr>
                        <a:t>Revisit vocabulary</a:t>
                      </a:r>
                    </a:p>
                  </a:txBody>
                  <a:tcPr marL="21618" marR="21618" marT="21618" marB="21618">
                    <a:lnL w="12700" cap="flat" cmpd="sng" algn="ctr">
                      <a:solidFill>
                        <a:srgbClr val="0070C0"/>
                      </a:solidFill>
                      <a:prstDash val="sysDashDotDot"/>
                      <a:round/>
                      <a:headEnd type="none" w="med" len="med"/>
                      <a:tailEnd type="none" w="med" len="med"/>
                    </a:lnL>
                    <a:lnR w="12700" cap="flat" cmpd="sng" algn="ctr">
                      <a:solidFill>
                        <a:srgbClr val="0070C0"/>
                      </a:solidFill>
                      <a:prstDash val="sysDashDotDot"/>
                      <a:round/>
                      <a:headEnd type="none" w="med" len="med"/>
                      <a:tailEnd type="none" w="med" len="med"/>
                    </a:lnR>
                    <a:lnT w="12700" cap="flat" cmpd="sng" algn="ctr">
                      <a:solidFill>
                        <a:srgbClr val="0070C0"/>
                      </a:solidFill>
                      <a:prstDash val="sysDashDotDot"/>
                      <a:round/>
                      <a:headEnd type="none" w="med" len="med"/>
                      <a:tailEnd type="none" w="med" len="med"/>
                    </a:lnT>
                    <a:lnB w="12700" cap="flat" cmpd="sng" algn="ctr">
                      <a:solidFill>
                        <a:srgbClr val="0070C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073111"/>
                  </a:ext>
                </a:extLst>
              </a:tr>
            </a:tbl>
          </a:graphicData>
        </a:graphic>
      </p:graphicFrame>
    </p:spTree>
    <p:extLst>
      <p:ext uri="{BB962C8B-B14F-4D97-AF65-F5344CB8AC3E}">
        <p14:creationId xmlns:p14="http://schemas.microsoft.com/office/powerpoint/2010/main" val="2944685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D1CA2-7584-D1D4-E752-0939B229AD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67BEF9-F337-F22B-5EA2-61D6AFFF5662}"/>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6952501F-A338-3199-D88B-D67B920BC3CC}"/>
              </a:ext>
            </a:extLst>
          </p:cNvPr>
          <p:cNvSpPr/>
          <p:nvPr/>
        </p:nvSpPr>
        <p:spPr>
          <a:xfrm>
            <a:off x="274879" y="149979"/>
            <a:ext cx="4026958"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a:t>
            </a:r>
            <a:r>
              <a:rPr kumimoji="0" lang="en-GB" sz="3938"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poème</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BB8F327-FE0F-4332-DB45-71DB5F8E405C}"/>
              </a:ext>
            </a:extLst>
          </p:cNvPr>
          <p:cNvGrpSpPr/>
          <p:nvPr/>
        </p:nvGrpSpPr>
        <p:grpSpPr>
          <a:xfrm>
            <a:off x="3389936" y="468113"/>
            <a:ext cx="949066" cy="790020"/>
            <a:chOff x="3814354" y="2201705"/>
            <a:chExt cx="578337" cy="481419"/>
          </a:xfrm>
        </p:grpSpPr>
        <p:sp>
          <p:nvSpPr>
            <p:cNvPr id="8" name="Rectangle: Rounded Corners 7">
              <a:extLst>
                <a:ext uri="{FF2B5EF4-FFF2-40B4-BE49-F238E27FC236}">
                  <a16:creationId xmlns:a16="http://schemas.microsoft.com/office/drawing/2014/main" id="{87E9791F-39D6-630D-C4A6-7D8B4AF158B1}"/>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9EDC3523-B4D6-B24E-283E-CC8227E5E70C}"/>
                </a:ext>
              </a:extLst>
            </p:cNvPr>
            <p:cNvSpPr txBox="1"/>
            <p:nvPr/>
          </p:nvSpPr>
          <p:spPr>
            <a:xfrm rot="20463376">
              <a:off x="3846996" y="2257577"/>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12</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81" name="TextBox 80">
            <a:extLst>
              <a:ext uri="{FF2B5EF4-FFF2-40B4-BE49-F238E27FC236}">
                <a16:creationId xmlns:a16="http://schemas.microsoft.com/office/drawing/2014/main" id="{F96D3A9D-A716-CB6E-022E-5DDC0ACDE746}"/>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06D357A-3849-7EAB-754B-93CE35BA43F5}"/>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0770229" y="10477333"/>
            <a:ext cx="1234410" cy="1126549"/>
          </a:xfrm>
          <a:prstGeom prst="rect">
            <a:avLst/>
          </a:prstGeom>
        </p:spPr>
      </p:pic>
      <p:graphicFrame>
        <p:nvGraphicFramePr>
          <p:cNvPr id="5" name="Table 4">
            <a:extLst>
              <a:ext uri="{FF2B5EF4-FFF2-40B4-BE49-F238E27FC236}">
                <a16:creationId xmlns:a16="http://schemas.microsoft.com/office/drawing/2014/main" id="{653DB551-721E-F10F-3897-A65CCEE17A72}"/>
              </a:ext>
            </a:extLst>
          </p:cNvPr>
          <p:cNvGraphicFramePr>
            <a:graphicFrameLocks noGrp="1"/>
          </p:cNvGraphicFramePr>
          <p:nvPr/>
        </p:nvGraphicFramePr>
        <p:xfrm>
          <a:off x="556426" y="10944588"/>
          <a:ext cx="9810698" cy="513617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far (from)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stadium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next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200" b="0" dirty="0">
                          <a:solidFill>
                            <a:schemeClr val="tx1"/>
                          </a:solidFill>
                          <a:latin typeface="Century Gothic" panose="020B0502020202020204" pitchFamily="34" charset="0"/>
                        </a:rPr>
                        <a:t>(the)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near (to)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theatre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004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he wants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she wants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I want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you want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want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004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this, that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egg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what?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(the) bird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staircase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this, that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090313"/>
                  </a:ext>
                </a:extLst>
              </a:tr>
            </a:tbl>
          </a:graphicData>
        </a:graphic>
      </p:graphicFrame>
      <p:pic>
        <p:nvPicPr>
          <p:cNvPr id="6" name="Picture 5">
            <a:extLst>
              <a:ext uri="{FF2B5EF4-FFF2-40B4-BE49-F238E27FC236}">
                <a16:creationId xmlns:a16="http://schemas.microsoft.com/office/drawing/2014/main" id="{4482A9E0-C5FF-15E4-3E65-A885C347811F}"/>
              </a:ext>
            </a:extLst>
          </p:cNvPr>
          <p:cNvPicPr>
            <a:picLocks noChangeAspect="1"/>
          </p:cNvPicPr>
          <p:nvPr/>
        </p:nvPicPr>
        <p:blipFill>
          <a:blip r:embed="rId4"/>
          <a:stretch>
            <a:fillRect/>
          </a:stretch>
        </p:blipFill>
        <p:spPr>
          <a:xfrm>
            <a:off x="693967" y="12972496"/>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2B7C15E2-CA02-B587-5C8C-6AC2006F6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050" y="11233244"/>
            <a:ext cx="1211560" cy="1211560"/>
          </a:xfrm>
          <a:prstGeom prst="rect">
            <a:avLst/>
          </a:prstGeom>
        </p:spPr>
      </p:pic>
      <p:pic>
        <p:nvPicPr>
          <p:cNvPr id="9" name="Picture 8">
            <a:extLst>
              <a:ext uri="{FF2B5EF4-FFF2-40B4-BE49-F238E27FC236}">
                <a16:creationId xmlns:a16="http://schemas.microsoft.com/office/drawing/2014/main" id="{53B4AB0F-F57B-EF95-3C56-D1E1CC342567}"/>
              </a:ext>
            </a:extLst>
          </p:cNvPr>
          <p:cNvPicPr>
            <a:picLocks noChangeAspect="1"/>
          </p:cNvPicPr>
          <p:nvPr/>
        </p:nvPicPr>
        <p:blipFill>
          <a:blip r:embed="rId6"/>
          <a:stretch>
            <a:fillRect/>
          </a:stretch>
        </p:blipFill>
        <p:spPr>
          <a:xfrm>
            <a:off x="716997" y="14596909"/>
            <a:ext cx="893494" cy="846468"/>
          </a:xfrm>
          <a:prstGeom prst="rect">
            <a:avLst/>
          </a:prstGeom>
        </p:spPr>
      </p:pic>
      <p:sp>
        <p:nvSpPr>
          <p:cNvPr id="12" name="TextBox 11">
            <a:extLst>
              <a:ext uri="{FF2B5EF4-FFF2-40B4-BE49-F238E27FC236}">
                <a16:creationId xmlns:a16="http://schemas.microsoft.com/office/drawing/2014/main" id="{BC88B2A4-C180-6011-991B-0816DACAEAAD}"/>
              </a:ext>
            </a:extLst>
          </p:cNvPr>
          <p:cNvSpPr txBox="1"/>
          <p:nvPr/>
        </p:nvSpPr>
        <p:spPr>
          <a:xfrm>
            <a:off x="1590268" y="1541288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3" name="TextBox 12">
            <a:extLst>
              <a:ext uri="{FF2B5EF4-FFF2-40B4-BE49-F238E27FC236}">
                <a16:creationId xmlns:a16="http://schemas.microsoft.com/office/drawing/2014/main" id="{3AF257A5-FFE6-C6DA-3F16-5F4A80603FC3}"/>
              </a:ext>
            </a:extLst>
          </p:cNvPr>
          <p:cNvSpPr txBox="1"/>
          <p:nvPr/>
        </p:nvSpPr>
        <p:spPr>
          <a:xfrm>
            <a:off x="1561797" y="138798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4" name="TextBox 13">
            <a:extLst>
              <a:ext uri="{FF2B5EF4-FFF2-40B4-BE49-F238E27FC236}">
                <a16:creationId xmlns:a16="http://schemas.microsoft.com/office/drawing/2014/main" id="{417ECCFD-5A05-EFE6-933A-42FA9889931F}"/>
              </a:ext>
            </a:extLst>
          </p:cNvPr>
          <p:cNvSpPr txBox="1"/>
          <p:nvPr/>
        </p:nvSpPr>
        <p:spPr>
          <a:xfrm>
            <a:off x="958908" y="122994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pic>
        <p:nvPicPr>
          <p:cNvPr id="15" name="Picture 14">
            <a:extLst>
              <a:ext uri="{FF2B5EF4-FFF2-40B4-BE49-F238E27FC236}">
                <a16:creationId xmlns:a16="http://schemas.microsoft.com/office/drawing/2014/main" id="{325F0352-A05E-612A-8B3D-1A30593752B7}"/>
              </a:ext>
            </a:extLst>
          </p:cNvPr>
          <p:cNvPicPr>
            <a:picLocks noChangeAspect="1"/>
          </p:cNvPicPr>
          <p:nvPr/>
        </p:nvPicPr>
        <p:blipFill>
          <a:blip r:embed="rId7"/>
          <a:stretch>
            <a:fillRect/>
          </a:stretch>
        </p:blipFill>
        <p:spPr>
          <a:xfrm>
            <a:off x="274879" y="10268088"/>
            <a:ext cx="2048434" cy="847417"/>
          </a:xfrm>
          <a:prstGeom prst="rect">
            <a:avLst/>
          </a:prstGeom>
        </p:spPr>
      </p:pic>
      <p:sp>
        <p:nvSpPr>
          <p:cNvPr id="16" name="TextBox 15">
            <a:extLst>
              <a:ext uri="{FF2B5EF4-FFF2-40B4-BE49-F238E27FC236}">
                <a16:creationId xmlns:a16="http://schemas.microsoft.com/office/drawing/2014/main" id="{2377BAAB-AB4A-5AB7-E92C-BEEF6A3465AA}"/>
              </a:ext>
            </a:extLst>
          </p:cNvPr>
          <p:cNvSpPr txBox="1"/>
          <p:nvPr/>
        </p:nvSpPr>
        <p:spPr>
          <a:xfrm>
            <a:off x="2323313" y="10376529"/>
            <a:ext cx="8739066" cy="4964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 </a:t>
            </a:r>
            <a:r>
              <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17" name="Table 16">
            <a:extLst>
              <a:ext uri="{FF2B5EF4-FFF2-40B4-BE49-F238E27FC236}">
                <a16:creationId xmlns:a16="http://schemas.microsoft.com/office/drawing/2014/main" id="{995930FA-89EC-540F-E918-97BC8731F5F7}"/>
              </a:ext>
            </a:extLst>
          </p:cNvPr>
          <p:cNvGraphicFramePr>
            <a:graphicFrameLocks noGrp="1"/>
          </p:cNvGraphicFramePr>
          <p:nvPr>
            <p:extLst>
              <p:ext uri="{D42A27DB-BD31-4B8C-83A1-F6EECF244321}">
                <p14:modId xmlns:p14="http://schemas.microsoft.com/office/powerpoint/2010/main" val="3431514236"/>
              </p:ext>
            </p:extLst>
          </p:nvPr>
        </p:nvGraphicFramePr>
        <p:xfrm>
          <a:off x="228163" y="1816344"/>
          <a:ext cx="4778892" cy="8148420"/>
        </p:xfrm>
        <a:graphic>
          <a:graphicData uri="http://schemas.openxmlformats.org/drawingml/2006/table">
            <a:tbl>
              <a:tblPr firstRow="1" bandRow="1">
                <a:tableStyleId>{2D5ABB26-0587-4C30-8999-92F81FD0307C}</a:tableStyleId>
              </a:tblPr>
              <a:tblGrid>
                <a:gridCol w="4778892">
                  <a:extLst>
                    <a:ext uri="{9D8B030D-6E8A-4147-A177-3AD203B41FA5}">
                      <a16:colId xmlns:a16="http://schemas.microsoft.com/office/drawing/2014/main" val="1782870110"/>
                    </a:ext>
                  </a:extLst>
                </a:gridCol>
              </a:tblGrid>
              <a:tr h="814842">
                <a:tc>
                  <a:txBody>
                    <a:bodyPr/>
                    <a:lstStyle/>
                    <a:p>
                      <a:r>
                        <a:rPr lang="en-GB" sz="2000" dirty="0">
                          <a:solidFill>
                            <a:schemeClr val="tx1"/>
                          </a:solidFill>
                          <a:latin typeface="Century Gothic" panose="020B0502020202020204" pitchFamily="34" charset="0"/>
                        </a:rPr>
                        <a:t>Dans  __________ il y a __________;</a:t>
                      </a:r>
                    </a:p>
                  </a:txBody>
                  <a:tcPr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8209501"/>
                  </a:ext>
                </a:extLst>
              </a:tr>
              <a:tr h="814842">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_______il y a  __________;; </a:t>
                      </a:r>
                    </a:p>
                  </a:txBody>
                  <a:tcPr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677956"/>
                  </a:ext>
                </a:extLst>
              </a:tr>
              <a:tr h="814842">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_______; il y a  __________;</a:t>
                      </a:r>
                    </a:p>
                  </a:txBody>
                  <a:tcPr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0516001"/>
                  </a:ext>
                </a:extLst>
              </a:tr>
              <a:tr h="814842">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a:t>
                      </a:r>
                      <a:r>
                        <a:rPr lang="en-GB" sz="2000" dirty="0">
                          <a:solidFill>
                            <a:schemeClr val="tx1"/>
                          </a:solidFill>
                          <a:latin typeface="Century Gothic" panose="020B0502020202020204" pitchFamily="34" charset="0"/>
                        </a:rPr>
                        <a:t>  _________ il y a  __________;</a:t>
                      </a:r>
                    </a:p>
                  </a:txBody>
                  <a:tcPr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1201213"/>
                  </a:ext>
                </a:extLst>
              </a:tr>
              <a:tr h="814842">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________ il y a  _________;</a:t>
                      </a:r>
                    </a:p>
                  </a:txBody>
                  <a:tcPr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7512867"/>
                  </a:ext>
                </a:extLst>
              </a:tr>
              <a:tr h="814842">
                <a:tc>
                  <a:txBody>
                    <a:bodyPr/>
                    <a:lstStyle/>
                    <a:p>
                      <a:r>
                        <a:rPr lang="en-GB" sz="2000" dirty="0">
                          <a:solidFill>
                            <a:schemeClr val="tx1"/>
                          </a:solidFill>
                          <a:latin typeface="Century Gothic" panose="020B0502020202020204" pitchFamily="34" charset="0"/>
                        </a:rPr>
                        <a:t>Sur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________il y a  __________;;</a:t>
                      </a:r>
                    </a:p>
                  </a:txBody>
                  <a:tcPr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37350"/>
                  </a:ext>
                </a:extLst>
              </a:tr>
              <a:tr h="814842">
                <a:tc>
                  <a:txBody>
                    <a:bodyPr/>
                    <a:lstStyle/>
                    <a:p>
                      <a:r>
                        <a:rPr lang="en-GB" sz="2000" dirty="0">
                          <a:solidFill>
                            <a:schemeClr val="tx1"/>
                          </a:solidFill>
                          <a:latin typeface="Century Gothic" panose="020B0502020202020204" pitchFamily="34" charset="0"/>
                        </a:rPr>
                        <a:t>Sur </a:t>
                      </a:r>
                      <a:r>
                        <a:rPr lang="en-GB" sz="2000" dirty="0" err="1">
                          <a:solidFill>
                            <a:schemeClr val="tx1"/>
                          </a:solidFill>
                          <a:latin typeface="Century Gothic" panose="020B0502020202020204" pitchFamily="34" charset="0"/>
                        </a:rPr>
                        <a:t>ce</a:t>
                      </a:r>
                      <a:r>
                        <a:rPr lang="en-GB" sz="2000" dirty="0">
                          <a:solidFill>
                            <a:schemeClr val="tx1"/>
                          </a:solidFill>
                          <a:latin typeface="Century Gothic" panose="020B0502020202020204" pitchFamily="34" charset="0"/>
                        </a:rPr>
                        <a:t>  __________;il y a  __________;;</a:t>
                      </a:r>
                    </a:p>
                  </a:txBody>
                  <a:tcPr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4903435"/>
                  </a:ext>
                </a:extLst>
              </a:tr>
              <a:tr h="814842">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_________; il y a  ________; </a:t>
                      </a:r>
                    </a:p>
                  </a:txBody>
                  <a:tcPr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5885718"/>
                  </a:ext>
                </a:extLst>
              </a:tr>
              <a:tr h="814842">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a:t>
                      </a:r>
                      <a:r>
                        <a:rPr lang="en-GB" sz="2000" dirty="0">
                          <a:solidFill>
                            <a:schemeClr val="tx1"/>
                          </a:solidFill>
                          <a:latin typeface="Century Gothic" panose="020B0502020202020204" pitchFamily="34" charset="0"/>
                        </a:rPr>
                        <a:t>  __________ il y a  _________, </a:t>
                      </a:r>
                    </a:p>
                  </a:txBody>
                  <a:tcPr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5082357"/>
                  </a:ext>
                </a:extLst>
              </a:tr>
              <a:tr h="814842">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a:t>
                      </a:r>
                      <a:r>
                        <a:rPr lang="en-GB" sz="2000" dirty="0">
                          <a:solidFill>
                            <a:schemeClr val="tx1"/>
                          </a:solidFill>
                          <a:latin typeface="Century Gothic" panose="020B0502020202020204" pitchFamily="34" charset="0"/>
                        </a:rPr>
                        <a:t>  _________ il y a  __________;.</a:t>
                      </a:r>
                    </a:p>
                  </a:txBody>
                  <a:tcPr anchor="ctr">
                    <a:lnL w="6350" cap="flat" cmpd="sng" algn="ctr">
                      <a:solidFill>
                        <a:schemeClr val="tx1"/>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145780"/>
                  </a:ext>
                </a:extLst>
              </a:tr>
            </a:tbl>
          </a:graphicData>
        </a:graphic>
      </p:graphicFrame>
      <p:grpSp>
        <p:nvGrpSpPr>
          <p:cNvPr id="18" name="Group 17">
            <a:extLst>
              <a:ext uri="{FF2B5EF4-FFF2-40B4-BE49-F238E27FC236}">
                <a16:creationId xmlns:a16="http://schemas.microsoft.com/office/drawing/2014/main" id="{FE892C05-E0F5-F3CC-54AD-8E45D0B235DE}"/>
              </a:ext>
            </a:extLst>
          </p:cNvPr>
          <p:cNvGrpSpPr/>
          <p:nvPr/>
        </p:nvGrpSpPr>
        <p:grpSpPr>
          <a:xfrm>
            <a:off x="11125253" y="15452504"/>
            <a:ext cx="912053" cy="664079"/>
            <a:chOff x="10804163" y="15567396"/>
            <a:chExt cx="912053" cy="664079"/>
          </a:xfrm>
        </p:grpSpPr>
        <p:pic>
          <p:nvPicPr>
            <p:cNvPr id="19" name="Picture 4" descr="Free Watercolor Brushstroke illustration and picture">
              <a:extLst>
                <a:ext uri="{FF2B5EF4-FFF2-40B4-BE49-F238E27FC236}">
                  <a16:creationId xmlns:a16="http://schemas.microsoft.com/office/drawing/2014/main" id="{1E49AD50-872C-BF10-917D-8CAD2236B654}"/>
                </a:ext>
              </a:extLst>
            </p:cNvPr>
            <p:cNvPicPr>
              <a:picLocks noChangeAspect="1" noChangeArrowheads="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722BEB7-EBE7-7AD0-C0F3-34884B4EBB96}"/>
                </a:ext>
              </a:extLst>
            </p:cNvPr>
            <p:cNvSpPr txBox="1"/>
            <p:nvPr/>
          </p:nvSpPr>
          <p:spPr>
            <a:xfrm>
              <a:off x="11011479" y="15735057"/>
              <a:ext cx="579005"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48</a:t>
              </a:r>
            </a:p>
          </p:txBody>
        </p:sp>
      </p:grpSp>
      <p:sp>
        <p:nvSpPr>
          <p:cNvPr id="29" name="TextBox 28">
            <a:extLst>
              <a:ext uri="{FF2B5EF4-FFF2-40B4-BE49-F238E27FC236}">
                <a16:creationId xmlns:a16="http://schemas.microsoft.com/office/drawing/2014/main" id="{9218504E-29D2-B38D-CB8F-139C1F82AFAC}"/>
              </a:ext>
            </a:extLst>
          </p:cNvPr>
          <p:cNvSpPr txBox="1"/>
          <p:nvPr/>
        </p:nvSpPr>
        <p:spPr>
          <a:xfrm>
            <a:off x="5220577" y="1070729"/>
            <a:ext cx="2944538" cy="2062103"/>
          </a:xfrm>
          <a:prstGeom prst="rect">
            <a:avLst/>
          </a:prstGeom>
          <a:solidFill>
            <a:schemeClr val="accent6">
              <a:lumMod val="20000"/>
              <a:lumOff val="80000"/>
            </a:schemeClr>
          </a:solidFill>
        </p:spPr>
        <p:txBody>
          <a:bodyPr wrap="square">
            <a:spAutoFit/>
          </a:bodyPr>
          <a:lstStyle/>
          <a:p>
            <a:pPr algn="ctr"/>
            <a:r>
              <a:rPr lang="en-GB" sz="1600" b="1" dirty="0">
                <a:latin typeface="Century Gothic" panose="020B0502020202020204" pitchFamily="34" charset="0"/>
              </a:rPr>
              <a:t>le </a:t>
            </a:r>
            <a:r>
              <a:rPr lang="en-GB" sz="1600" b="1" dirty="0" err="1">
                <a:latin typeface="Century Gothic" panose="020B0502020202020204" pitchFamily="34" charset="0"/>
              </a:rPr>
              <a:t>nid</a:t>
            </a:r>
            <a:r>
              <a:rPr lang="en-GB" sz="1600" b="1" dirty="0">
                <a:latin typeface="Century Gothic" panose="020B0502020202020204" pitchFamily="34" charset="0"/>
              </a:rPr>
              <a:t> </a:t>
            </a:r>
            <a:r>
              <a:rPr lang="en-GB" sz="1600" dirty="0">
                <a:latin typeface="Century Gothic" panose="020B0502020202020204" pitchFamily="34" charset="0"/>
              </a:rPr>
              <a:t>- nest</a:t>
            </a:r>
          </a:p>
          <a:p>
            <a:pPr algn="ctr"/>
            <a:r>
              <a:rPr lang="en-GB" sz="1600" b="1" dirty="0" err="1">
                <a:latin typeface="Century Gothic" panose="020B0502020202020204" pitchFamily="34" charset="0"/>
              </a:rPr>
              <a:t>renverser</a:t>
            </a:r>
            <a:r>
              <a:rPr lang="en-GB" sz="1600" b="1" dirty="0">
                <a:latin typeface="Century Gothic" panose="020B0502020202020204" pitchFamily="34" charset="0"/>
              </a:rPr>
              <a:t> </a:t>
            </a:r>
            <a:r>
              <a:rPr lang="en-GB" sz="1600" dirty="0">
                <a:latin typeface="Century Gothic" panose="020B0502020202020204" pitchFamily="34" charset="0"/>
              </a:rPr>
              <a:t>– to overturn</a:t>
            </a:r>
          </a:p>
          <a:p>
            <a:pPr algn="ctr"/>
            <a:r>
              <a:rPr lang="en-GB" sz="1600" b="1" dirty="0">
                <a:latin typeface="Century Gothic" panose="020B0502020202020204" pitchFamily="34" charset="0"/>
              </a:rPr>
              <a:t>le tapis </a:t>
            </a:r>
            <a:r>
              <a:rPr lang="en-GB" sz="1600" dirty="0">
                <a:latin typeface="Century Gothic" panose="020B0502020202020204" pitchFamily="34" charset="0"/>
              </a:rPr>
              <a:t>– carpet </a:t>
            </a:r>
            <a:br>
              <a:rPr lang="en-GB" sz="1600" b="1" dirty="0">
                <a:latin typeface="Century Gothic" panose="020B0502020202020204" pitchFamily="34" charset="0"/>
              </a:rPr>
            </a:br>
            <a:r>
              <a:rPr lang="en-GB" sz="1600" b="1" dirty="0">
                <a:latin typeface="Century Gothic" panose="020B0502020202020204" pitchFamily="34" charset="0"/>
              </a:rPr>
              <a:t>d’une façon </a:t>
            </a:r>
            <a:r>
              <a:rPr lang="en-GB" sz="1600" dirty="0">
                <a:latin typeface="Century Gothic" panose="020B0502020202020204" pitchFamily="34" charset="0"/>
              </a:rPr>
              <a:t>… - in a … way</a:t>
            </a:r>
          </a:p>
          <a:p>
            <a:pPr algn="ctr"/>
            <a:r>
              <a:rPr lang="en-GB" sz="1600" b="1" dirty="0" err="1">
                <a:latin typeface="Century Gothic" panose="020B0502020202020204" pitchFamily="34" charset="0"/>
              </a:rPr>
              <a:t>lentement</a:t>
            </a:r>
            <a:r>
              <a:rPr lang="en-GB" sz="1600" dirty="0">
                <a:latin typeface="Century Gothic" panose="020B0502020202020204" pitchFamily="34" charset="0"/>
              </a:rPr>
              <a:t> – slowly</a:t>
            </a:r>
            <a:br>
              <a:rPr lang="en-GB" sz="1600" dirty="0">
                <a:latin typeface="Century Gothic" panose="020B0502020202020204" pitchFamily="34" charset="0"/>
              </a:rPr>
            </a:br>
            <a:r>
              <a:rPr lang="en-GB" sz="1600" b="1" dirty="0">
                <a:latin typeface="Century Gothic" panose="020B0502020202020204" pitchFamily="34" charset="0"/>
              </a:rPr>
              <a:t>à </a:t>
            </a:r>
            <a:r>
              <a:rPr lang="en-GB" sz="1600" b="1" dirty="0" err="1">
                <a:latin typeface="Century Gothic" panose="020B0502020202020204" pitchFamily="34" charset="0"/>
              </a:rPr>
              <a:t>voix</a:t>
            </a:r>
            <a:r>
              <a:rPr lang="en-GB" sz="1600" b="1" dirty="0">
                <a:latin typeface="Century Gothic" panose="020B0502020202020204" pitchFamily="34" charset="0"/>
              </a:rPr>
              <a:t> </a:t>
            </a:r>
            <a:r>
              <a:rPr lang="en-GB" sz="1600" b="1" dirty="0" err="1">
                <a:latin typeface="Century Gothic" panose="020B0502020202020204" pitchFamily="34" charset="0"/>
              </a:rPr>
              <a:t>basse</a:t>
            </a:r>
            <a:r>
              <a:rPr lang="en-GB" sz="1600" b="1" dirty="0">
                <a:latin typeface="Century Gothic" panose="020B0502020202020204" pitchFamily="34" charset="0"/>
              </a:rPr>
              <a:t> </a:t>
            </a:r>
            <a:r>
              <a:rPr lang="en-GB" sz="1600" dirty="0">
                <a:latin typeface="Century Gothic" panose="020B0502020202020204" pitchFamily="34" charset="0"/>
              </a:rPr>
              <a:t>– quietly</a:t>
            </a:r>
            <a:br>
              <a:rPr lang="en-GB" sz="1600" dirty="0">
                <a:latin typeface="Century Gothic" panose="020B0502020202020204" pitchFamily="34" charset="0"/>
              </a:rPr>
            </a:br>
            <a:r>
              <a:rPr lang="en-GB" sz="1600" dirty="0">
                <a:latin typeface="Century Gothic" panose="020B0502020202020204" pitchFamily="34" charset="0"/>
              </a:rPr>
              <a:t>(la ) </a:t>
            </a:r>
            <a:r>
              <a:rPr lang="en-GB" sz="1600" b="1" dirty="0" err="1">
                <a:latin typeface="Century Gothic" panose="020B0502020202020204" pitchFamily="34" charset="0"/>
              </a:rPr>
              <a:t>voix</a:t>
            </a:r>
            <a:r>
              <a:rPr lang="en-GB" sz="1600" dirty="0">
                <a:latin typeface="Century Gothic" panose="020B0502020202020204" pitchFamily="34" charset="0"/>
              </a:rPr>
              <a:t> – voice</a:t>
            </a:r>
            <a:br>
              <a:rPr lang="en-GB" sz="1600" dirty="0">
                <a:latin typeface="Century Gothic" panose="020B0502020202020204" pitchFamily="34" charset="0"/>
              </a:rPr>
            </a:br>
            <a:r>
              <a:rPr lang="en-GB" sz="1600" dirty="0">
                <a:latin typeface="Century Gothic" panose="020B0502020202020204" pitchFamily="34" charset="0"/>
              </a:rPr>
              <a:t>(l’) </a:t>
            </a:r>
            <a:r>
              <a:rPr lang="en-GB" sz="1600" b="1" dirty="0" err="1">
                <a:latin typeface="Century Gothic" panose="020B0502020202020204" pitchFamily="34" charset="0"/>
              </a:rPr>
              <a:t>abeille</a:t>
            </a:r>
            <a:r>
              <a:rPr lang="en-GB" sz="1600" dirty="0">
                <a:latin typeface="Century Gothic" panose="020B0502020202020204" pitchFamily="34" charset="0"/>
              </a:rPr>
              <a:t> - bee</a:t>
            </a:r>
            <a:endParaRPr lang="en-GB" sz="1600" dirty="0">
              <a:latin typeface="Calibri" panose="020F0502020204030204"/>
            </a:endParaRPr>
          </a:p>
        </p:txBody>
      </p:sp>
      <p:sp>
        <p:nvSpPr>
          <p:cNvPr id="30" name="TextBox 29">
            <a:extLst>
              <a:ext uri="{FF2B5EF4-FFF2-40B4-BE49-F238E27FC236}">
                <a16:creationId xmlns:a16="http://schemas.microsoft.com/office/drawing/2014/main" id="{66CB0EE8-22D8-B168-C539-672BD7C87353}"/>
              </a:ext>
            </a:extLst>
          </p:cNvPr>
          <p:cNvSpPr txBox="1"/>
          <p:nvPr/>
        </p:nvSpPr>
        <p:spPr>
          <a:xfrm>
            <a:off x="2454620" y="1163461"/>
            <a:ext cx="78797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Lis le </a:t>
            </a:r>
            <a:r>
              <a:rPr kumimoji="0" lang="en-GB" sz="2400" b="1" i="0" u="none" strike="noStrike" kern="1200" cap="none" spc="0" normalizeH="0" baseline="0" noProof="0" dirty="0" err="1">
                <a:ln>
                  <a:noFill/>
                </a:ln>
                <a:solidFill>
                  <a:srgbClr val="E7E6E6">
                    <a:lumMod val="25000"/>
                  </a:srgbClr>
                </a:solidFill>
                <a:effectLst/>
                <a:uLnTx/>
                <a:uFillTx/>
                <a:latin typeface="Century Gothic" panose="020B0502020202020204" pitchFamily="34" charset="0"/>
                <a:ea typeface="+mn-ea"/>
                <a:cs typeface="+mn-cs"/>
              </a:rPr>
              <a:t>poème</a:t>
            </a:r>
            <a:r>
              <a:rPr kumimoji="0" lang="en-GB" sz="2400" b="1"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a:t>
            </a:r>
          </a:p>
        </p:txBody>
      </p:sp>
      <p:pic>
        <p:nvPicPr>
          <p:cNvPr id="24" name="Picture 23">
            <a:extLst>
              <a:ext uri="{FF2B5EF4-FFF2-40B4-BE49-F238E27FC236}">
                <a16:creationId xmlns:a16="http://schemas.microsoft.com/office/drawing/2014/main" id="{0FED8C3C-B0B7-8B8F-988E-9A3F52C35D4B}"/>
              </a:ext>
            </a:extLst>
          </p:cNvPr>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1567840" y="1658529"/>
            <a:ext cx="473718" cy="633758"/>
          </a:xfrm>
          <a:prstGeom prst="rect">
            <a:avLst/>
          </a:prstGeom>
        </p:spPr>
      </p:pic>
      <p:pic>
        <p:nvPicPr>
          <p:cNvPr id="25" name="Picture 24">
            <a:extLst>
              <a:ext uri="{FF2B5EF4-FFF2-40B4-BE49-F238E27FC236}">
                <a16:creationId xmlns:a16="http://schemas.microsoft.com/office/drawing/2014/main" id="{3B1D2834-8665-6826-0B73-41435D7FA2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76409" y="1856622"/>
            <a:ext cx="684563" cy="463792"/>
          </a:xfrm>
          <a:prstGeom prst="rect">
            <a:avLst/>
          </a:prstGeom>
        </p:spPr>
      </p:pic>
      <p:pic>
        <p:nvPicPr>
          <p:cNvPr id="26" name="Picture 9">
            <a:extLst>
              <a:ext uri="{FF2B5EF4-FFF2-40B4-BE49-F238E27FC236}">
                <a16:creationId xmlns:a16="http://schemas.microsoft.com/office/drawing/2014/main" id="{F5A01785-A8FC-051A-633C-F2E08BFADB81}"/>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8160" y="2570873"/>
            <a:ext cx="853866" cy="56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3732FB51-FF9E-E66F-4041-4F1ABE519B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46965" y="4357924"/>
            <a:ext cx="568877" cy="400110"/>
          </a:xfrm>
          <a:prstGeom prst="rect">
            <a:avLst/>
          </a:prstGeom>
        </p:spPr>
      </p:pic>
      <p:pic>
        <p:nvPicPr>
          <p:cNvPr id="32" name="Picture 4" descr="Related image">
            <a:extLst>
              <a:ext uri="{FF2B5EF4-FFF2-40B4-BE49-F238E27FC236}">
                <a16:creationId xmlns:a16="http://schemas.microsoft.com/office/drawing/2014/main" id="{24C4F821-25F8-54CD-4089-720F32101E5F}"/>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295" y="5060056"/>
            <a:ext cx="820091" cy="58269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Image result for carpet clipart">
            <a:extLst>
              <a:ext uri="{FF2B5EF4-FFF2-40B4-BE49-F238E27FC236}">
                <a16:creationId xmlns:a16="http://schemas.microsoft.com/office/drawing/2014/main" id="{BC1FC41A-4C35-3296-E573-91423FFD7392}"/>
              </a:ext>
            </a:extLst>
          </p:cNvPr>
          <p:cNvPicPr>
            <a:picLocks noChangeAspect="1" noChangeArrowheads="1"/>
          </p:cNvPicPr>
          <p:nvPr/>
        </p:nvPicPr>
        <p:blipFill>
          <a:blip r:embed="rId1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93534" y="5901482"/>
            <a:ext cx="820091" cy="4822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D8AD4605-802D-CE7B-5025-F93DB856E55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05406" y="7596885"/>
            <a:ext cx="644617" cy="398588"/>
          </a:xfrm>
          <a:prstGeom prst="rect">
            <a:avLst/>
          </a:prstGeom>
        </p:spPr>
      </p:pic>
      <p:pic>
        <p:nvPicPr>
          <p:cNvPr id="47" name="Picture 46">
            <a:extLst>
              <a:ext uri="{FF2B5EF4-FFF2-40B4-BE49-F238E27FC236}">
                <a16:creationId xmlns:a16="http://schemas.microsoft.com/office/drawing/2014/main" id="{ADE551CE-2004-C5AA-E75F-F280B0E9E59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74407" y="9046323"/>
            <a:ext cx="573129" cy="599271"/>
          </a:xfrm>
          <a:prstGeom prst="rect">
            <a:avLst/>
          </a:prstGeom>
        </p:spPr>
      </p:pic>
      <p:pic>
        <p:nvPicPr>
          <p:cNvPr id="48" name="Picture 47">
            <a:extLst>
              <a:ext uri="{FF2B5EF4-FFF2-40B4-BE49-F238E27FC236}">
                <a16:creationId xmlns:a16="http://schemas.microsoft.com/office/drawing/2014/main" id="{F0C4E374-908F-FE93-6ED0-C707CA778B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4699" y="2647563"/>
            <a:ext cx="684563" cy="463792"/>
          </a:xfrm>
          <a:prstGeom prst="rect">
            <a:avLst/>
          </a:prstGeom>
        </p:spPr>
      </p:pic>
      <p:pic>
        <p:nvPicPr>
          <p:cNvPr id="49" name="Picture 9">
            <a:extLst>
              <a:ext uri="{FF2B5EF4-FFF2-40B4-BE49-F238E27FC236}">
                <a16:creationId xmlns:a16="http://schemas.microsoft.com/office/drawing/2014/main" id="{D7CD6D74-7497-4742-3945-D295BC562C8B}"/>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0047" y="3354828"/>
            <a:ext cx="853866" cy="56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91D7F76D-CEF8-5D98-54BD-688B8D7330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25984" y="5090205"/>
            <a:ext cx="568877" cy="400110"/>
          </a:xfrm>
          <a:prstGeom prst="rect">
            <a:avLst/>
          </a:prstGeom>
        </p:spPr>
      </p:pic>
      <p:pic>
        <p:nvPicPr>
          <p:cNvPr id="51" name="Picture 4" descr="Related image">
            <a:extLst>
              <a:ext uri="{FF2B5EF4-FFF2-40B4-BE49-F238E27FC236}">
                <a16:creationId xmlns:a16="http://schemas.microsoft.com/office/drawing/2014/main" id="{A4C904CB-BF51-BF97-D74E-F38E1B92BEB8}"/>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9137" y="5909702"/>
            <a:ext cx="820091" cy="58269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Image result for carpet clipart">
            <a:extLst>
              <a:ext uri="{FF2B5EF4-FFF2-40B4-BE49-F238E27FC236}">
                <a16:creationId xmlns:a16="http://schemas.microsoft.com/office/drawing/2014/main" id="{4A5645E2-54D8-8675-207A-4E7918A30E08}"/>
              </a:ext>
            </a:extLst>
          </p:cNvPr>
          <p:cNvPicPr>
            <a:picLocks noChangeAspect="1" noChangeArrowheads="1"/>
          </p:cNvPicPr>
          <p:nvPr/>
        </p:nvPicPr>
        <p:blipFill>
          <a:blip r:embed="rId1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326889" y="6725421"/>
            <a:ext cx="820091" cy="48221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1A97D25C-CC81-273E-62C0-22962F58D7A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26518" y="6665055"/>
            <a:ext cx="378888" cy="507744"/>
          </a:xfrm>
          <a:prstGeom prst="rect">
            <a:avLst/>
          </a:prstGeom>
        </p:spPr>
      </p:pic>
      <p:pic>
        <p:nvPicPr>
          <p:cNvPr id="56" name="Picture 55">
            <a:extLst>
              <a:ext uri="{FF2B5EF4-FFF2-40B4-BE49-F238E27FC236}">
                <a16:creationId xmlns:a16="http://schemas.microsoft.com/office/drawing/2014/main" id="{4D02D940-F32E-8BF0-A46A-066A174338F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816461" y="3445181"/>
            <a:ext cx="654830" cy="543509"/>
          </a:xfrm>
          <a:prstGeom prst="rect">
            <a:avLst/>
          </a:prstGeom>
        </p:spPr>
      </p:pic>
      <p:pic>
        <p:nvPicPr>
          <p:cNvPr id="57" name="Picture 56">
            <a:extLst>
              <a:ext uri="{FF2B5EF4-FFF2-40B4-BE49-F238E27FC236}">
                <a16:creationId xmlns:a16="http://schemas.microsoft.com/office/drawing/2014/main" id="{36AADCC4-D5CA-8209-C602-20D800220FB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04398" y="4214525"/>
            <a:ext cx="654830" cy="543509"/>
          </a:xfrm>
          <a:prstGeom prst="rect">
            <a:avLst/>
          </a:prstGeom>
        </p:spPr>
      </p:pic>
      <p:pic>
        <p:nvPicPr>
          <p:cNvPr id="58" name="Picture 57">
            <a:extLst>
              <a:ext uri="{FF2B5EF4-FFF2-40B4-BE49-F238E27FC236}">
                <a16:creationId xmlns:a16="http://schemas.microsoft.com/office/drawing/2014/main" id="{CFA2422C-C600-8A4A-349D-16161AA6F62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80340" y="7563764"/>
            <a:ext cx="378888" cy="507744"/>
          </a:xfrm>
          <a:prstGeom prst="rect">
            <a:avLst/>
          </a:prstGeom>
        </p:spPr>
      </p:pic>
      <p:pic>
        <p:nvPicPr>
          <p:cNvPr id="59" name="Picture 58">
            <a:extLst>
              <a:ext uri="{FF2B5EF4-FFF2-40B4-BE49-F238E27FC236}">
                <a16:creationId xmlns:a16="http://schemas.microsoft.com/office/drawing/2014/main" id="{17457B13-BAE9-8EDF-F36E-4FA7F0BAF6B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58031" y="8408404"/>
            <a:ext cx="644617" cy="398588"/>
          </a:xfrm>
          <a:prstGeom prst="rect">
            <a:avLst/>
          </a:prstGeom>
        </p:spPr>
      </p:pic>
      <p:pic>
        <p:nvPicPr>
          <p:cNvPr id="60" name="Picture 59">
            <a:extLst>
              <a:ext uri="{FF2B5EF4-FFF2-40B4-BE49-F238E27FC236}">
                <a16:creationId xmlns:a16="http://schemas.microsoft.com/office/drawing/2014/main" id="{BA9E48D2-992B-AE89-951A-FCA7204CE0E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09213" y="8390405"/>
            <a:ext cx="331286" cy="450035"/>
          </a:xfrm>
          <a:prstGeom prst="rect">
            <a:avLst/>
          </a:prstGeom>
        </p:spPr>
      </p:pic>
      <p:pic>
        <p:nvPicPr>
          <p:cNvPr id="61" name="Picture 60">
            <a:extLst>
              <a:ext uri="{FF2B5EF4-FFF2-40B4-BE49-F238E27FC236}">
                <a16:creationId xmlns:a16="http://schemas.microsoft.com/office/drawing/2014/main" id="{88AE2CD8-60D2-CCC4-1A28-0660676C90C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38498" y="9160860"/>
            <a:ext cx="331286" cy="450035"/>
          </a:xfrm>
          <a:prstGeom prst="rect">
            <a:avLst/>
          </a:prstGeom>
        </p:spPr>
      </p:pic>
      <p:grpSp>
        <p:nvGrpSpPr>
          <p:cNvPr id="62" name="Group 61">
            <a:extLst>
              <a:ext uri="{FF2B5EF4-FFF2-40B4-BE49-F238E27FC236}">
                <a16:creationId xmlns:a16="http://schemas.microsoft.com/office/drawing/2014/main" id="{68D4601C-E9E3-5464-34FC-069A9A7E6926}"/>
              </a:ext>
            </a:extLst>
          </p:cNvPr>
          <p:cNvGrpSpPr/>
          <p:nvPr/>
        </p:nvGrpSpPr>
        <p:grpSpPr>
          <a:xfrm>
            <a:off x="203050" y="994646"/>
            <a:ext cx="2161593" cy="852090"/>
            <a:chOff x="-3202503" y="7519765"/>
            <a:chExt cx="2161593" cy="852090"/>
          </a:xfrm>
        </p:grpSpPr>
        <p:sp>
          <p:nvSpPr>
            <p:cNvPr id="63" name="Title 1">
              <a:extLst>
                <a:ext uri="{FF2B5EF4-FFF2-40B4-BE49-F238E27FC236}">
                  <a16:creationId xmlns:a16="http://schemas.microsoft.com/office/drawing/2014/main" id="{03104586-0D41-04E8-D137-C9CCF0915670}"/>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64" name="Picture 63" descr="A pink and white circle with a megaphone in the middle&#10;&#10;Description automatically generated with low confidence">
              <a:extLst>
                <a:ext uri="{FF2B5EF4-FFF2-40B4-BE49-F238E27FC236}">
                  <a16:creationId xmlns:a16="http://schemas.microsoft.com/office/drawing/2014/main" id="{BF46855F-C4E7-676B-9D7B-4F5E350AD59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pic>
        <p:nvPicPr>
          <p:cNvPr id="65" name="Picture 64">
            <a:extLst>
              <a:ext uri="{FF2B5EF4-FFF2-40B4-BE49-F238E27FC236}">
                <a16:creationId xmlns:a16="http://schemas.microsoft.com/office/drawing/2014/main" id="{043A1450-FD16-2252-4747-E052592D1320}"/>
              </a:ext>
            </a:extLst>
          </p:cNvPr>
          <p:cNvPicPr>
            <a:picLocks noChangeAspect="1"/>
          </p:cNvPicPr>
          <p:nvPr/>
        </p:nvPicPr>
        <p:blipFill>
          <a:blip r:embed="rId22"/>
          <a:stretch>
            <a:fillRect/>
          </a:stretch>
        </p:blipFill>
        <p:spPr>
          <a:xfrm>
            <a:off x="5657583" y="3544597"/>
            <a:ext cx="3724979" cy="3420152"/>
          </a:xfrm>
          <a:prstGeom prst="rect">
            <a:avLst/>
          </a:prstGeom>
        </p:spPr>
      </p:pic>
      <p:sp>
        <p:nvSpPr>
          <p:cNvPr id="66" name="TextBox 65">
            <a:extLst>
              <a:ext uri="{FF2B5EF4-FFF2-40B4-BE49-F238E27FC236}">
                <a16:creationId xmlns:a16="http://schemas.microsoft.com/office/drawing/2014/main" id="{3FBC4070-786E-2302-94C4-855F867688B9}"/>
              </a:ext>
            </a:extLst>
          </p:cNvPr>
          <p:cNvSpPr txBox="1"/>
          <p:nvPr/>
        </p:nvSpPr>
        <p:spPr>
          <a:xfrm>
            <a:off x="5220577" y="7334288"/>
            <a:ext cx="6542864" cy="1938992"/>
          </a:xfrm>
          <a:prstGeom prst="rect">
            <a:avLst/>
          </a:prstGeom>
          <a:solidFill>
            <a:schemeClr val="bg1"/>
          </a:solidFill>
        </p:spPr>
        <p:txBody>
          <a:bodyPr wrap="square" rtlCol="0">
            <a:spAutoFit/>
          </a:bodyPr>
          <a:lstStyle/>
          <a:p>
            <a:r>
              <a:rPr lang="en-US" sz="2400" dirty="0">
                <a:latin typeface="Century Gothic" panose="020B0502020202020204" pitchFamily="34" charset="0"/>
              </a:rPr>
              <a:t>The poem “Dans Paris” by Paul Éluard was published in 1926. It is a playful poem, using repetition and each line builds on the previous one, adding a new element. It ends by returning to the beginning.</a:t>
            </a:r>
            <a:endParaRPr lang="en-GB" sz="2400" dirty="0">
              <a:latin typeface="Century Gothic" panose="020B0502020202020204" pitchFamily="34" charset="0"/>
            </a:endParaRPr>
          </a:p>
        </p:txBody>
      </p:sp>
    </p:spTree>
    <p:extLst>
      <p:ext uri="{BB962C8B-B14F-4D97-AF65-F5344CB8AC3E}">
        <p14:creationId xmlns:p14="http://schemas.microsoft.com/office/powerpoint/2010/main" val="2521388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539F8-CE14-FC2D-A597-AC8FD4759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10B02-9F71-A124-ED6E-800311C78BE4}"/>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B1DF7EC3-7796-1F72-DB1F-1B568442C625}"/>
              </a:ext>
            </a:extLst>
          </p:cNvPr>
          <p:cNvSpPr/>
          <p:nvPr/>
        </p:nvSpPr>
        <p:spPr>
          <a:xfrm>
            <a:off x="274879" y="149979"/>
            <a:ext cx="4026958"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Dans Paris</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84792E01-4C8F-BD9A-72ED-212E86EDA5DA}"/>
              </a:ext>
            </a:extLst>
          </p:cNvPr>
          <p:cNvGrpSpPr/>
          <p:nvPr/>
        </p:nvGrpSpPr>
        <p:grpSpPr>
          <a:xfrm>
            <a:off x="3389936" y="468113"/>
            <a:ext cx="949066" cy="790020"/>
            <a:chOff x="3814354" y="2201705"/>
            <a:chExt cx="578337" cy="481419"/>
          </a:xfrm>
        </p:grpSpPr>
        <p:sp>
          <p:nvSpPr>
            <p:cNvPr id="8" name="Rectangle: Rounded Corners 7">
              <a:extLst>
                <a:ext uri="{FF2B5EF4-FFF2-40B4-BE49-F238E27FC236}">
                  <a16:creationId xmlns:a16="http://schemas.microsoft.com/office/drawing/2014/main" id="{9D09D13C-BAEA-C0C8-203F-D728B00F8CBC}"/>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F4CA701D-2F9A-42AC-6DA6-106B5A983E3A}"/>
                </a:ext>
              </a:extLst>
            </p:cNvPr>
            <p:cNvSpPr txBox="1"/>
            <p:nvPr/>
          </p:nvSpPr>
          <p:spPr>
            <a:xfrm rot="20463376">
              <a:off x="3846996" y="2257577"/>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13</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3F66913D-9F9E-CFCB-557D-584BB7405463}"/>
              </a:ext>
            </a:extLst>
          </p:cNvPr>
          <p:cNvGrpSpPr/>
          <p:nvPr/>
        </p:nvGrpSpPr>
        <p:grpSpPr>
          <a:xfrm>
            <a:off x="8926040" y="745110"/>
            <a:ext cx="2991081" cy="1196422"/>
            <a:chOff x="4876029" y="582476"/>
            <a:chExt cx="1822690" cy="982979"/>
          </a:xfrm>
        </p:grpSpPr>
        <p:grpSp>
          <p:nvGrpSpPr>
            <p:cNvPr id="22" name="Group 21">
              <a:extLst>
                <a:ext uri="{FF2B5EF4-FFF2-40B4-BE49-F238E27FC236}">
                  <a16:creationId xmlns:a16="http://schemas.microsoft.com/office/drawing/2014/main" id="{141BD7E6-4A74-CEA1-39DC-9320AE4189DE}"/>
                </a:ext>
              </a:extLst>
            </p:cNvPr>
            <p:cNvGrpSpPr/>
            <p:nvPr/>
          </p:nvGrpSpPr>
          <p:grpSpPr>
            <a:xfrm>
              <a:off x="4876029" y="582476"/>
              <a:ext cx="1822690" cy="982979"/>
              <a:chOff x="4310576" y="875609"/>
              <a:chExt cx="2558030" cy="1330380"/>
            </a:xfrm>
          </p:grpSpPr>
          <p:sp>
            <p:nvSpPr>
              <p:cNvPr id="27" name="Rectangle 26">
                <a:extLst>
                  <a:ext uri="{FF2B5EF4-FFF2-40B4-BE49-F238E27FC236}">
                    <a16:creationId xmlns:a16="http://schemas.microsoft.com/office/drawing/2014/main" id="{FF80F4BE-03E0-AB31-8619-BEC31866FC90}"/>
                  </a:ext>
                </a:extLst>
              </p:cNvPr>
              <p:cNvSpPr/>
              <p:nvPr/>
            </p:nvSpPr>
            <p:spPr>
              <a:xfrm>
                <a:off x="4318195" y="953424"/>
                <a:ext cx="2539805" cy="125256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ADDF7BEB-2977-D483-31B6-91AA976F9FAA}"/>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3" name="Rectangle 22">
              <a:extLst>
                <a:ext uri="{FF2B5EF4-FFF2-40B4-BE49-F238E27FC236}">
                  <a16:creationId xmlns:a16="http://schemas.microsoft.com/office/drawing/2014/main" id="{72DB35A7-A2DF-ED80-DC03-2B0487302333}"/>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7CE53AE-BB23-DB3B-A071-851C60876B7B}"/>
                </a:ext>
              </a:extLst>
            </p:cNvPr>
            <p:cNvSpPr txBox="1"/>
            <p:nvPr/>
          </p:nvSpPr>
          <p:spPr>
            <a:xfrm>
              <a:off x="5115488" y="1002801"/>
              <a:ext cx="1447029" cy="3938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Responding to and adapting a poem.</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1" name="TextBox 80">
            <a:extLst>
              <a:ext uri="{FF2B5EF4-FFF2-40B4-BE49-F238E27FC236}">
                <a16:creationId xmlns:a16="http://schemas.microsoft.com/office/drawing/2014/main" id="{AF0C8BAB-8C40-AAB8-98D6-C127A9F4633C}"/>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0D8B9100-F66D-74EC-CD29-2F0F27EA68B4}"/>
              </a:ext>
            </a:extLst>
          </p:cNvPr>
          <p:cNvSpPr txBox="1"/>
          <p:nvPr/>
        </p:nvSpPr>
        <p:spPr>
          <a:xfrm>
            <a:off x="2454793" y="8448019"/>
            <a:ext cx="95716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Choose 10 French nouns to include in your version of the poem.  You can choose a mixture of words you know and don’t yet know.</a:t>
            </a:r>
          </a:p>
        </p:txBody>
      </p:sp>
      <p:sp>
        <p:nvSpPr>
          <p:cNvPr id="43" name="Rectangle: Rounded Corners 42">
            <a:extLst>
              <a:ext uri="{FF2B5EF4-FFF2-40B4-BE49-F238E27FC236}">
                <a16:creationId xmlns:a16="http://schemas.microsoft.com/office/drawing/2014/main" id="{79FAA44A-7555-935E-97F1-A91AA92CF6BB}"/>
              </a:ext>
            </a:extLst>
          </p:cNvPr>
          <p:cNvSpPr/>
          <p:nvPr/>
        </p:nvSpPr>
        <p:spPr>
          <a:xfrm>
            <a:off x="302530" y="2549597"/>
            <a:ext cx="11723927" cy="577909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itle 1">
            <a:extLst>
              <a:ext uri="{FF2B5EF4-FFF2-40B4-BE49-F238E27FC236}">
                <a16:creationId xmlns:a16="http://schemas.microsoft.com/office/drawing/2014/main" id="{8745E018-6D82-7162-ECE0-40B68CD8E64B}"/>
              </a:ext>
            </a:extLst>
          </p:cNvPr>
          <p:cNvSpPr txBox="1">
            <a:spLocks/>
          </p:cNvSpPr>
          <p:nvPr/>
        </p:nvSpPr>
        <p:spPr>
          <a:xfrm>
            <a:off x="9907509" y="3448724"/>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prstClr val="black">
                    <a:lumMod val="65000"/>
                    <a:lumOff val="35000"/>
                  </a:prstClr>
                </a:solidFill>
                <a:effectLst/>
                <a:uLnTx/>
                <a:uFillTx/>
                <a:latin typeface="Century Gothic" panose="020B0502020202020204" pitchFamily="34" charset="0"/>
                <a:ea typeface="Calibri"/>
                <a:cs typeface="Calibri"/>
                <a:sym typeface="Calibri"/>
              </a:rPr>
              <a:t>   </a:t>
            </a:r>
            <a:r>
              <a:rPr kumimoji="0" lang="en-GB" sz="2400" b="1" i="0" u="none" strike="noStrike" kern="0" cap="none" spc="0" normalizeH="0" baseline="0" noProof="0" dirty="0" err="1">
                <a:ln>
                  <a:noFill/>
                </a:ln>
                <a:solidFill>
                  <a:prstClr val="black">
                    <a:lumMod val="65000"/>
                    <a:lumOff val="35000"/>
                  </a:prstClr>
                </a:solidFill>
                <a:effectLst/>
                <a:uLnTx/>
                <a:uFillTx/>
                <a:latin typeface="Century Gothic" panose="020B0502020202020204" pitchFamily="34" charset="0"/>
                <a:ea typeface="Calibri"/>
                <a:cs typeface="Calibri"/>
                <a:sym typeface="Calibri"/>
              </a:rPr>
              <a:t>grammaire</a:t>
            </a:r>
            <a:endParaRPr kumimoji="0" lang="en-GB" sz="2400" b="1" i="0" u="none" strike="noStrike" kern="0" cap="none" spc="0" normalizeH="0" baseline="0" noProof="0" dirty="0">
              <a:ln>
                <a:noFill/>
              </a:ln>
              <a:solidFill>
                <a:prstClr val="black">
                  <a:lumMod val="65000"/>
                  <a:lumOff val="35000"/>
                </a:prstClr>
              </a:solidFill>
              <a:effectLst/>
              <a:uLnTx/>
              <a:uFillTx/>
              <a:latin typeface="Century Gothic" panose="020B0502020202020204" pitchFamily="34" charset="0"/>
              <a:ea typeface="Calibri"/>
              <a:cs typeface="Calibri"/>
              <a:sym typeface="Calibri"/>
            </a:endParaRPr>
          </a:p>
        </p:txBody>
      </p:sp>
      <p:pic>
        <p:nvPicPr>
          <p:cNvPr id="46" name="Google Shape;170;p8" descr="Jigsaw, Puzzle, Piece, Game, Concept, Solution">
            <a:extLst>
              <a:ext uri="{FF2B5EF4-FFF2-40B4-BE49-F238E27FC236}">
                <a16:creationId xmlns:a16="http://schemas.microsoft.com/office/drawing/2014/main" id="{5FF4AA64-9CDD-BA68-37B9-668CF17F2E19}"/>
              </a:ext>
            </a:extLst>
          </p:cNvPr>
          <p:cNvPicPr preferRelativeResize="0"/>
          <p:nvPr/>
        </p:nvPicPr>
        <p:blipFill rotWithShape="1">
          <a:blip r:embed="rId3">
            <a:alphaModFix/>
          </a:blip>
          <a:srcRect/>
          <a:stretch/>
        </p:blipFill>
        <p:spPr>
          <a:xfrm>
            <a:off x="9625172" y="3289789"/>
            <a:ext cx="564673" cy="593358"/>
          </a:xfrm>
          <a:prstGeom prst="rect">
            <a:avLst/>
          </a:prstGeom>
          <a:noFill/>
          <a:ln>
            <a:noFill/>
          </a:ln>
        </p:spPr>
      </p:pic>
      <p:sp>
        <p:nvSpPr>
          <p:cNvPr id="47" name="Title 1">
            <a:extLst>
              <a:ext uri="{FF2B5EF4-FFF2-40B4-BE49-F238E27FC236}">
                <a16:creationId xmlns:a16="http://schemas.microsoft.com/office/drawing/2014/main" id="{EC99A578-A287-0B49-1B5E-D4C7F30E491F}"/>
              </a:ext>
            </a:extLst>
          </p:cNvPr>
          <p:cNvSpPr txBox="1">
            <a:spLocks/>
          </p:cNvSpPr>
          <p:nvPr/>
        </p:nvSpPr>
        <p:spPr>
          <a:xfrm>
            <a:off x="913702" y="2705100"/>
            <a:ext cx="8156791" cy="47943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1" normalizeH="0" baseline="0" noProof="0" dirty="0">
                <a:ln>
                  <a:noFill/>
                </a:ln>
                <a:solidFill>
                  <a:prstClr val="black">
                    <a:lumMod val="65000"/>
                    <a:lumOff val="35000"/>
                  </a:prstClr>
                </a:solidFill>
                <a:effectLst/>
                <a:uLnTx/>
                <a:uFillTx/>
                <a:latin typeface="Century Gothic" panose="020B0502020202020204" pitchFamily="34" charset="0"/>
                <a:ea typeface="Century Gothic"/>
                <a:cs typeface="+mj-cs"/>
              </a:rPr>
              <a:t>Using reference materials (nouns)</a:t>
            </a:r>
            <a:endParaRPr kumimoji="0" lang="en-GB" sz="28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j-ea"/>
              <a:cs typeface="+mj-cs"/>
            </a:endParaRPr>
          </a:p>
        </p:txBody>
      </p:sp>
      <p:sp>
        <p:nvSpPr>
          <p:cNvPr id="48" name="Rectangle 47">
            <a:extLst>
              <a:ext uri="{FF2B5EF4-FFF2-40B4-BE49-F238E27FC236}">
                <a16:creationId xmlns:a16="http://schemas.microsoft.com/office/drawing/2014/main" id="{B4C824D2-2F48-21AD-AA75-AD95E5B633E0}"/>
              </a:ext>
            </a:extLst>
          </p:cNvPr>
          <p:cNvSpPr/>
          <p:nvPr/>
        </p:nvSpPr>
        <p:spPr>
          <a:xfrm>
            <a:off x="541323" y="3263259"/>
            <a:ext cx="897909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When using an online or paper dictionary, you find symbols with useful information (type of word – e.g., noun, adjective, and gender – i.e. masculine and feminine). </a:t>
            </a:r>
          </a:p>
        </p:txBody>
      </p:sp>
      <p:sp>
        <p:nvSpPr>
          <p:cNvPr id="63" name="Rectangle 62">
            <a:extLst>
              <a:ext uri="{FF2B5EF4-FFF2-40B4-BE49-F238E27FC236}">
                <a16:creationId xmlns:a16="http://schemas.microsoft.com/office/drawing/2014/main" id="{FC548C8F-3FE5-544F-50C6-54372C1BF510}"/>
              </a:ext>
            </a:extLst>
          </p:cNvPr>
          <p:cNvSpPr/>
          <p:nvPr/>
        </p:nvSpPr>
        <p:spPr>
          <a:xfrm>
            <a:off x="6916677" y="2651065"/>
            <a:ext cx="5109780"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hlinkClick r:id="rId4"/>
              </a:rPr>
              <a:t>www.wordreference.com</a:t>
            </a:r>
            <a:r>
              <a:rPr kumimoji="0" lang="en-GB" sz="2400" b="0" i="0" u="none" strike="noStrike" kern="1200" cap="none" spc="-1"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6F1ECBB-4031-0D7C-7DB3-BE5BE96DB01E}"/>
              </a:ext>
            </a:extLst>
          </p:cNvPr>
          <p:cNvSpPr/>
          <p:nvPr/>
        </p:nvSpPr>
        <p:spPr>
          <a:xfrm>
            <a:off x="4873071" y="6659546"/>
            <a:ext cx="85392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spc="-1" dirty="0">
                <a:solidFill>
                  <a:prstClr val="black">
                    <a:lumMod val="65000"/>
                    <a:lumOff val="35000"/>
                  </a:prstClr>
                </a:solidFill>
                <a:latin typeface="Century Gothic" panose="020B0502020202020204" pitchFamily="34" charset="0"/>
              </a:rPr>
              <a:t>un</a:t>
            </a:r>
            <a:endParaRPr kumimoji="0" lang="en-GB" sz="2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99430139-C750-7D17-FC66-1501D3788D40}"/>
              </a:ext>
            </a:extLst>
          </p:cNvPr>
          <p:cNvSpPr txBox="1"/>
          <p:nvPr/>
        </p:nvSpPr>
        <p:spPr>
          <a:xfrm>
            <a:off x="609730" y="4595778"/>
            <a:ext cx="17139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noun</a:t>
            </a:r>
          </a:p>
        </p:txBody>
      </p:sp>
      <p:sp>
        <p:nvSpPr>
          <p:cNvPr id="79" name="TextBox 78">
            <a:extLst>
              <a:ext uri="{FF2B5EF4-FFF2-40B4-BE49-F238E27FC236}">
                <a16:creationId xmlns:a16="http://schemas.microsoft.com/office/drawing/2014/main" id="{9761B0DF-6DB9-3CBB-2862-37021C7FB6C1}"/>
              </a:ext>
            </a:extLst>
          </p:cNvPr>
          <p:cNvSpPr txBox="1"/>
          <p:nvPr/>
        </p:nvSpPr>
        <p:spPr>
          <a:xfrm>
            <a:off x="2897552" y="4604991"/>
            <a:ext cx="27093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masculine</a:t>
            </a:r>
          </a:p>
        </p:txBody>
      </p:sp>
      <p:sp>
        <p:nvSpPr>
          <p:cNvPr id="80" name="TextBox 79">
            <a:extLst>
              <a:ext uri="{FF2B5EF4-FFF2-40B4-BE49-F238E27FC236}">
                <a16:creationId xmlns:a16="http://schemas.microsoft.com/office/drawing/2014/main" id="{09AAEAE1-6ABD-64B8-162F-018F57E7AA95}"/>
              </a:ext>
            </a:extLst>
          </p:cNvPr>
          <p:cNvSpPr txBox="1"/>
          <p:nvPr/>
        </p:nvSpPr>
        <p:spPr>
          <a:xfrm>
            <a:off x="2915481" y="5111009"/>
            <a:ext cx="22028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feminine</a:t>
            </a:r>
          </a:p>
        </p:txBody>
      </p:sp>
      <p:sp>
        <p:nvSpPr>
          <p:cNvPr id="86" name="TextBox 85">
            <a:extLst>
              <a:ext uri="{FF2B5EF4-FFF2-40B4-BE49-F238E27FC236}">
                <a16:creationId xmlns:a16="http://schemas.microsoft.com/office/drawing/2014/main" id="{2B92CA08-764C-344D-89ED-27C60E266C2E}"/>
              </a:ext>
            </a:extLst>
          </p:cNvPr>
          <p:cNvSpPr txBox="1"/>
          <p:nvPr/>
        </p:nvSpPr>
        <p:spPr>
          <a:xfrm>
            <a:off x="566921" y="5685019"/>
            <a:ext cx="54468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This can help us find out the spelling of a word (and the grammatical gender of a noun).</a:t>
            </a:r>
          </a:p>
        </p:txBody>
      </p:sp>
      <p:sp>
        <p:nvSpPr>
          <p:cNvPr id="87" name="TextBox 86">
            <a:extLst>
              <a:ext uri="{FF2B5EF4-FFF2-40B4-BE49-F238E27FC236}">
                <a16:creationId xmlns:a16="http://schemas.microsoft.com/office/drawing/2014/main" id="{89798FD0-D0D5-AEF0-2B62-3B28551EDF72}"/>
              </a:ext>
            </a:extLst>
          </p:cNvPr>
          <p:cNvSpPr txBox="1"/>
          <p:nvPr/>
        </p:nvSpPr>
        <p:spPr>
          <a:xfrm>
            <a:off x="541323" y="6956163"/>
            <a:ext cx="37605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Exemple</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armchair </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 </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B9E803D9-295E-31E4-2728-617FAFBD3513}"/>
              </a:ext>
            </a:extLst>
          </p:cNvPr>
          <p:cNvSpPr txBox="1"/>
          <p:nvPr/>
        </p:nvSpPr>
        <p:spPr>
          <a:xfrm>
            <a:off x="4701991" y="6663566"/>
            <a:ext cx="44374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______ fauteuil (an armchair)</a:t>
            </a:r>
          </a:p>
        </p:txBody>
      </p:sp>
      <p:sp>
        <p:nvSpPr>
          <p:cNvPr id="89" name="TextBox 88">
            <a:extLst>
              <a:ext uri="{FF2B5EF4-FFF2-40B4-BE49-F238E27FC236}">
                <a16:creationId xmlns:a16="http://schemas.microsoft.com/office/drawing/2014/main" id="{6F9404F8-F33D-5903-0044-6A1035F61747}"/>
              </a:ext>
            </a:extLst>
          </p:cNvPr>
          <p:cNvSpPr txBox="1"/>
          <p:nvPr/>
        </p:nvSpPr>
        <p:spPr>
          <a:xfrm>
            <a:off x="4642680" y="7197832"/>
            <a:ext cx="44967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______ </a:t>
            </a:r>
            <a:r>
              <a:rPr lang="en-GB" sz="2400" dirty="0">
                <a:solidFill>
                  <a:prstClr val="black"/>
                </a:solidFill>
                <a:latin typeface="Century Gothic" panose="020B0502020202020204" pitchFamily="34" charset="0"/>
              </a:rPr>
              <a:t>fauteuil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armchair</a:t>
            </a:r>
          </a:p>
        </p:txBody>
      </p:sp>
      <p:sp>
        <p:nvSpPr>
          <p:cNvPr id="107" name="Rectangle 106">
            <a:extLst>
              <a:ext uri="{FF2B5EF4-FFF2-40B4-BE49-F238E27FC236}">
                <a16:creationId xmlns:a16="http://schemas.microsoft.com/office/drawing/2014/main" id="{497DBE87-CD5C-D6E7-D6A6-12C3C940DEAC}"/>
              </a:ext>
            </a:extLst>
          </p:cNvPr>
          <p:cNvSpPr/>
          <p:nvPr/>
        </p:nvSpPr>
        <p:spPr>
          <a:xfrm>
            <a:off x="4898143" y="7195945"/>
            <a:ext cx="85392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spc="-1" dirty="0">
                <a:solidFill>
                  <a:prstClr val="black">
                    <a:lumMod val="65000"/>
                    <a:lumOff val="35000"/>
                  </a:prstClr>
                </a:solidFill>
                <a:latin typeface="Century Gothic" panose="020B0502020202020204" pitchFamily="34" charset="0"/>
              </a:rPr>
              <a:t>le</a:t>
            </a:r>
            <a:endParaRPr kumimoji="0" lang="en-GB" sz="2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21046EA-E387-943C-60C2-96B43C4EDD2D}"/>
              </a:ext>
            </a:extLst>
          </p:cNvPr>
          <p:cNvGrpSpPr/>
          <p:nvPr/>
        </p:nvGrpSpPr>
        <p:grpSpPr>
          <a:xfrm>
            <a:off x="11125253" y="15452504"/>
            <a:ext cx="912053" cy="664079"/>
            <a:chOff x="10804163" y="15567396"/>
            <a:chExt cx="912053" cy="664079"/>
          </a:xfrm>
        </p:grpSpPr>
        <p:pic>
          <p:nvPicPr>
            <p:cNvPr id="5" name="Picture 4" descr="Free Watercolor Brushstroke illustration and picture">
              <a:extLst>
                <a:ext uri="{FF2B5EF4-FFF2-40B4-BE49-F238E27FC236}">
                  <a16:creationId xmlns:a16="http://schemas.microsoft.com/office/drawing/2014/main" id="{26AE59A2-2ECC-F1C9-D040-B544E659002D}"/>
                </a:ext>
              </a:extLst>
            </p:cNvPr>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E50351-06CA-CA8F-12FA-1BEAAC398F66}"/>
                </a:ext>
              </a:extLst>
            </p:cNvPr>
            <p:cNvSpPr txBox="1"/>
            <p:nvPr/>
          </p:nvSpPr>
          <p:spPr>
            <a:xfrm>
              <a:off x="11011479" y="15735057"/>
              <a:ext cx="623889"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49</a:t>
              </a:r>
            </a:p>
          </p:txBody>
        </p:sp>
      </p:grpSp>
      <p:pic>
        <p:nvPicPr>
          <p:cNvPr id="7" name="Picture 6">
            <a:extLst>
              <a:ext uri="{FF2B5EF4-FFF2-40B4-BE49-F238E27FC236}">
                <a16:creationId xmlns:a16="http://schemas.microsoft.com/office/drawing/2014/main" id="{5F3B0E48-6E40-F736-FE68-5AF6BEE0C21A}"/>
              </a:ext>
            </a:extLst>
          </p:cNvPr>
          <p:cNvPicPr>
            <a:picLocks noChangeAspect="1"/>
          </p:cNvPicPr>
          <p:nvPr/>
        </p:nvPicPr>
        <p:blipFill>
          <a:blip r:embed="rId7"/>
          <a:stretch>
            <a:fillRect/>
          </a:stretch>
        </p:blipFill>
        <p:spPr>
          <a:xfrm>
            <a:off x="8608757" y="4054556"/>
            <a:ext cx="3396375" cy="2293568"/>
          </a:xfrm>
          <a:prstGeom prst="rect">
            <a:avLst/>
          </a:prstGeom>
        </p:spPr>
      </p:pic>
      <p:sp>
        <p:nvSpPr>
          <p:cNvPr id="83" name="Callout: Line 13">
            <a:extLst>
              <a:ext uri="{FF2B5EF4-FFF2-40B4-BE49-F238E27FC236}">
                <a16:creationId xmlns:a16="http://schemas.microsoft.com/office/drawing/2014/main" id="{BED92296-A064-02D3-8573-1D35D91C367A}"/>
              </a:ext>
            </a:extLst>
          </p:cNvPr>
          <p:cNvSpPr/>
          <p:nvPr/>
        </p:nvSpPr>
        <p:spPr>
          <a:xfrm>
            <a:off x="6478715" y="4843296"/>
            <a:ext cx="2004501" cy="323193"/>
          </a:xfrm>
          <a:prstGeom prst="borderCallout1">
            <a:avLst>
              <a:gd name="adj1" fmla="val 56984"/>
              <a:gd name="adj2" fmla="val -319"/>
              <a:gd name="adj3" fmla="val 288927"/>
              <a:gd name="adj4" fmla="val 101974"/>
            </a:avLst>
          </a:prstGeom>
          <a:solidFill>
            <a:srgbClr val="0070C0"/>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kern="0" dirty="0">
                <a:solidFill>
                  <a:prstClr val="white"/>
                </a:solidFill>
                <a:latin typeface="Century Gothic" panose="020B0502020202020204" pitchFamily="34" charset="0"/>
              </a:rPr>
              <a:t>masculine</a:t>
            </a:r>
            <a:r>
              <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noun</a:t>
            </a:r>
          </a:p>
        </p:txBody>
      </p:sp>
      <p:sp>
        <p:nvSpPr>
          <p:cNvPr id="84" name="Rectangle: Rounded Corners 83">
            <a:extLst>
              <a:ext uri="{FF2B5EF4-FFF2-40B4-BE49-F238E27FC236}">
                <a16:creationId xmlns:a16="http://schemas.microsoft.com/office/drawing/2014/main" id="{4237E7E7-1B65-404A-32F5-A297A825AF3C}"/>
              </a:ext>
            </a:extLst>
          </p:cNvPr>
          <p:cNvSpPr/>
          <p:nvPr/>
        </p:nvSpPr>
        <p:spPr>
          <a:xfrm>
            <a:off x="8919094" y="5684350"/>
            <a:ext cx="295838" cy="18628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320D8E07-1043-584B-5B08-37AED5192673}"/>
              </a:ext>
            </a:extLst>
          </p:cNvPr>
          <p:cNvGraphicFramePr>
            <a:graphicFrameLocks noGrp="1"/>
          </p:cNvGraphicFramePr>
          <p:nvPr>
            <p:extLst>
              <p:ext uri="{D42A27DB-BD31-4B8C-83A1-F6EECF244321}">
                <p14:modId xmlns:p14="http://schemas.microsoft.com/office/powerpoint/2010/main" val="3147907985"/>
              </p:ext>
            </p:extLst>
          </p:nvPr>
        </p:nvGraphicFramePr>
        <p:xfrm>
          <a:off x="260047" y="9620710"/>
          <a:ext cx="11734883" cy="5831795"/>
        </p:xfrm>
        <a:graphic>
          <a:graphicData uri="http://schemas.openxmlformats.org/drawingml/2006/table">
            <a:tbl>
              <a:tblPr firstRow="1" bandRow="1"/>
              <a:tblGrid>
                <a:gridCol w="3901414">
                  <a:extLst>
                    <a:ext uri="{9D8B030D-6E8A-4147-A177-3AD203B41FA5}">
                      <a16:colId xmlns:a16="http://schemas.microsoft.com/office/drawing/2014/main" val="20000"/>
                    </a:ext>
                  </a:extLst>
                </a:gridCol>
                <a:gridCol w="3160643">
                  <a:extLst>
                    <a:ext uri="{9D8B030D-6E8A-4147-A177-3AD203B41FA5}">
                      <a16:colId xmlns:a16="http://schemas.microsoft.com/office/drawing/2014/main" val="20001"/>
                    </a:ext>
                  </a:extLst>
                </a:gridCol>
                <a:gridCol w="1331844">
                  <a:extLst>
                    <a:ext uri="{9D8B030D-6E8A-4147-A177-3AD203B41FA5}">
                      <a16:colId xmlns:a16="http://schemas.microsoft.com/office/drawing/2014/main" val="20002"/>
                    </a:ext>
                  </a:extLst>
                </a:gridCol>
                <a:gridCol w="1709530">
                  <a:extLst>
                    <a:ext uri="{9D8B030D-6E8A-4147-A177-3AD203B41FA5}">
                      <a16:colId xmlns:a16="http://schemas.microsoft.com/office/drawing/2014/main" val="20003"/>
                    </a:ext>
                  </a:extLst>
                </a:gridCol>
                <a:gridCol w="1631452">
                  <a:extLst>
                    <a:ext uri="{9D8B030D-6E8A-4147-A177-3AD203B41FA5}">
                      <a16:colId xmlns:a16="http://schemas.microsoft.com/office/drawing/2014/main" val="20004"/>
                    </a:ext>
                  </a:extLst>
                </a:gridCol>
              </a:tblGrid>
              <a:tr h="87667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000" dirty="0">
                          <a:solidFill>
                            <a:schemeClr val="tx1"/>
                          </a:solidFill>
                          <a:latin typeface="Century Gothic" panose="020B0502020202020204" pitchFamily="34" charset="0"/>
                        </a:rPr>
                        <a:t>French</a:t>
                      </a:r>
                      <a:r>
                        <a:rPr lang="en-GB" sz="2000" baseline="0" dirty="0">
                          <a:solidFill>
                            <a:schemeClr val="tx1"/>
                          </a:solidFill>
                          <a:latin typeface="Century Gothic" panose="020B0502020202020204" pitchFamily="34" charset="0"/>
                        </a:rPr>
                        <a:t> </a:t>
                      </a:r>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000" b="0" dirty="0">
                          <a:solidFill>
                            <a:schemeClr val="tx1"/>
                          </a:solidFill>
                          <a:latin typeface="Century Gothic" panose="020B0502020202020204" pitchFamily="34" charset="0"/>
                        </a:rPr>
                        <a:t>English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a:t>
                      </a:r>
                      <a:r>
                        <a:rPr lang="en-GB" sz="2000" b="1" dirty="0">
                          <a:solidFill>
                            <a:schemeClr val="tx1"/>
                          </a:solidFill>
                          <a:latin typeface="Century Gothic" panose="020B0502020202020204" pitchFamily="34" charset="0"/>
                        </a:rPr>
                        <a:t>a</a:t>
                      </a:r>
                      <a:r>
                        <a:rPr lang="en-GB" sz="2000" b="0" dirty="0">
                          <a:solidFill>
                            <a:schemeClr val="tx1"/>
                          </a:solidFill>
                          <a:latin typeface="Century Gothic" panose="020B0502020202020204" pitchFamily="34" charset="0"/>
                        </a:rPr>
                        <a:t>)</a:t>
                      </a:r>
                      <a:r>
                        <a:rPr lang="en-GB" sz="2000" b="1" dirty="0">
                          <a:solidFill>
                            <a:schemeClr val="tx1"/>
                          </a:solidFill>
                          <a:latin typeface="Century Gothic" panose="020B0502020202020204" pitchFamily="34" charset="0"/>
                        </a:rPr>
                        <a:t> </a:t>
                      </a:r>
                      <a:r>
                        <a:rPr lang="en-GB" sz="2000" b="0" dirty="0">
                          <a:solidFill>
                            <a:schemeClr val="tx1"/>
                          </a:solidFill>
                          <a:latin typeface="Century Gothic" panose="020B0502020202020204" pitchFamily="34" charset="0"/>
                        </a:rPr>
                        <a:t>un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or </a:t>
                      </a:r>
                      <a:r>
                        <a:rPr lang="en-GB" sz="2000" b="0" dirty="0" err="1">
                          <a:solidFill>
                            <a:schemeClr val="tx1"/>
                          </a:solidFill>
                          <a:latin typeface="Century Gothic" panose="020B0502020202020204" pitchFamily="34" charset="0"/>
                        </a:rPr>
                        <a:t>une</a:t>
                      </a:r>
                      <a:r>
                        <a:rPr lang="en-GB" sz="2000" b="0" dirty="0">
                          <a:solidFill>
                            <a:schemeClr val="tx1"/>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a:t>
                      </a:r>
                      <a:r>
                        <a:rPr lang="en-GB" sz="2000" b="1" dirty="0">
                          <a:solidFill>
                            <a:schemeClr val="tx1"/>
                          </a:solidFill>
                          <a:latin typeface="Century Gothic" panose="020B0502020202020204" pitchFamily="34" charset="0"/>
                        </a:rPr>
                        <a:t>b</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ce</a:t>
                      </a:r>
                      <a:r>
                        <a:rPr lang="en-GB" sz="2000" dirty="0">
                          <a:solidFill>
                            <a:schemeClr val="tx1"/>
                          </a:solidFill>
                          <a:latin typeface="Century Gothic" panose="020B0502020202020204" pitchFamily="34" charset="0"/>
                        </a:rPr>
                        <a:t>/</a:t>
                      </a:r>
                      <a:r>
                        <a:rPr lang="en-GB" sz="2000" dirty="0" err="1">
                          <a:solidFill>
                            <a:schemeClr val="tx1"/>
                          </a:solidFill>
                          <a:latin typeface="Century Gothic" panose="020B0502020202020204" pitchFamily="34" charset="0"/>
                        </a:rPr>
                        <a:t>cet</a:t>
                      </a:r>
                      <a:r>
                        <a:rPr lang="en-GB" sz="2000" dirty="0">
                          <a:solidFill>
                            <a:schemeClr val="tx1"/>
                          </a:solidFill>
                          <a:latin typeface="Century Gothic" panose="020B0502020202020204" pitchFamily="34" charset="0"/>
                        </a:rPr>
                        <a:t>/</a:t>
                      </a:r>
                      <a:br>
                        <a:rPr lang="en-GB" sz="2000" baseline="0" dirty="0">
                          <a:solidFill>
                            <a:schemeClr val="tx1"/>
                          </a:solidFill>
                          <a:latin typeface="Century Gothic" panose="020B0502020202020204" pitchFamily="34" charset="0"/>
                        </a:rPr>
                      </a:br>
                      <a:r>
                        <a:rPr lang="en-GB" sz="2000" baseline="0" dirty="0" err="1">
                          <a:solidFill>
                            <a:schemeClr val="tx1"/>
                          </a:solidFill>
                          <a:latin typeface="Century Gothic" panose="020B0502020202020204" pitchFamily="34" charset="0"/>
                        </a:rPr>
                        <a:t>cette</a:t>
                      </a:r>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a:t>
                      </a:r>
                      <a:r>
                        <a:rPr lang="en-GB" sz="2000" b="1" dirty="0">
                          <a:solidFill>
                            <a:schemeClr val="tx1"/>
                          </a:solidFill>
                          <a:latin typeface="Century Gothic" panose="020B0502020202020204" pitchFamily="34" charset="0"/>
                        </a:rPr>
                        <a:t>c</a:t>
                      </a:r>
                      <a:r>
                        <a:rPr lang="en-GB" sz="2000" dirty="0">
                          <a:solidFill>
                            <a:schemeClr val="tx1"/>
                          </a:solidFill>
                          <a:latin typeface="Century Gothic" panose="020B0502020202020204" pitchFamily="34" charset="0"/>
                        </a:rPr>
                        <a:t>) le/ la/ l’</a:t>
                      </a:r>
                    </a:p>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5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000" dirty="0">
                          <a:solidFill>
                            <a:schemeClr val="tx1"/>
                          </a:solidFill>
                          <a:latin typeface="Century Gothic" panose="020B0502020202020204" pitchFamily="34" charset="0"/>
                        </a:rPr>
                        <a:t>1</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5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000" dirty="0">
                          <a:solidFill>
                            <a:schemeClr val="tx1"/>
                          </a:solidFill>
                          <a:latin typeface="Century Gothic" panose="020B0502020202020204" pitchFamily="34" charset="0"/>
                        </a:rPr>
                        <a:t>2</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95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000" dirty="0">
                          <a:solidFill>
                            <a:schemeClr val="tx1"/>
                          </a:solidFill>
                          <a:latin typeface="Century Gothic" panose="020B0502020202020204" pitchFamily="34" charset="0"/>
                        </a:rPr>
                        <a:t>3</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5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000" dirty="0">
                          <a:solidFill>
                            <a:schemeClr val="tx1"/>
                          </a:solidFill>
                          <a:latin typeface="Century Gothic" panose="020B0502020202020204" pitchFamily="34" charset="0"/>
                        </a:rPr>
                        <a:t>4</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5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000" dirty="0">
                          <a:solidFill>
                            <a:schemeClr val="tx1"/>
                          </a:solidFill>
                          <a:latin typeface="Century Gothic" panose="020B0502020202020204" pitchFamily="34" charset="0"/>
                        </a:rPr>
                        <a:t>5</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5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000" dirty="0">
                          <a:solidFill>
                            <a:schemeClr val="tx1"/>
                          </a:solidFill>
                          <a:latin typeface="Century Gothic" panose="020B0502020202020204" pitchFamily="34" charset="0"/>
                        </a:rPr>
                        <a:t>6</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95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000" dirty="0">
                          <a:solidFill>
                            <a:schemeClr val="tx1"/>
                          </a:solidFill>
                          <a:latin typeface="Century Gothic" panose="020B0502020202020204" pitchFamily="34" charset="0"/>
                        </a:rPr>
                        <a:t>7</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95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000" dirty="0">
                          <a:solidFill>
                            <a:schemeClr val="tx1"/>
                          </a:solidFill>
                          <a:latin typeface="Century Gothic" panose="020B0502020202020204" pitchFamily="34" charset="0"/>
                        </a:rPr>
                        <a:t>8</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95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000" dirty="0">
                          <a:solidFill>
                            <a:schemeClr val="tx1"/>
                          </a:solidFill>
                          <a:latin typeface="Century Gothic" panose="020B0502020202020204" pitchFamily="34" charset="0"/>
                        </a:rPr>
                        <a:t>9</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955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000" dirty="0">
                          <a:solidFill>
                            <a:schemeClr val="tx1"/>
                          </a:solidFill>
                          <a:latin typeface="Century Gothic" panose="020B0502020202020204" pitchFamily="34" charset="0"/>
                        </a:rPr>
                        <a:t>10</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20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grpSp>
        <p:nvGrpSpPr>
          <p:cNvPr id="12" name="Group 11">
            <a:extLst>
              <a:ext uri="{FF2B5EF4-FFF2-40B4-BE49-F238E27FC236}">
                <a16:creationId xmlns:a16="http://schemas.microsoft.com/office/drawing/2014/main" id="{615885D4-2334-AEC6-7890-7BDB8FC2914F}"/>
              </a:ext>
            </a:extLst>
          </p:cNvPr>
          <p:cNvGrpSpPr/>
          <p:nvPr/>
        </p:nvGrpSpPr>
        <p:grpSpPr>
          <a:xfrm>
            <a:off x="153024" y="8384095"/>
            <a:ext cx="2268556" cy="862054"/>
            <a:chOff x="314909" y="12083263"/>
            <a:chExt cx="2268556" cy="862054"/>
          </a:xfrm>
        </p:grpSpPr>
        <p:sp>
          <p:nvSpPr>
            <p:cNvPr id="13" name="Title 1">
              <a:extLst>
                <a:ext uri="{FF2B5EF4-FFF2-40B4-BE49-F238E27FC236}">
                  <a16:creationId xmlns:a16="http://schemas.microsoft.com/office/drawing/2014/main" id="{EE13A4C9-22CD-B87E-09B3-8A80E020FF6A}"/>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lire</a:t>
              </a:r>
            </a:p>
          </p:txBody>
        </p:sp>
        <p:pic>
          <p:nvPicPr>
            <p:cNvPr id="14" name="Picture 13" descr="A logo of a book&#10;&#10;Description automatically generated with low confidence">
              <a:extLst>
                <a:ext uri="{FF2B5EF4-FFF2-40B4-BE49-F238E27FC236}">
                  <a16:creationId xmlns:a16="http://schemas.microsoft.com/office/drawing/2014/main" id="{C90350E3-6B3E-A3CA-A9E5-BB65C7F591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15" name="TextBox 14">
            <a:extLst>
              <a:ext uri="{FF2B5EF4-FFF2-40B4-BE49-F238E27FC236}">
                <a16:creationId xmlns:a16="http://schemas.microsoft.com/office/drawing/2014/main" id="{99F2D13F-E109-2287-F53E-A93D872E5E8C}"/>
              </a:ext>
            </a:extLst>
          </p:cNvPr>
          <p:cNvSpPr txBox="1"/>
          <p:nvPr/>
        </p:nvSpPr>
        <p:spPr>
          <a:xfrm>
            <a:off x="287280" y="1288312"/>
            <a:ext cx="86476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Write your own poem in the style of Dans Paris, where each line repeats one element from the previous line and adds a new noun.</a:t>
            </a:r>
          </a:p>
        </p:txBody>
      </p:sp>
    </p:spTree>
    <p:extLst>
      <p:ext uri="{BB962C8B-B14F-4D97-AF65-F5344CB8AC3E}">
        <p14:creationId xmlns:p14="http://schemas.microsoft.com/office/powerpoint/2010/main" val="1633148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53BE0-EEA7-3A50-713E-2C024F11B2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42DFE-E7CB-F105-CE7F-68E12D922870}"/>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458B2B64-CD5C-0EE1-2301-AC7E8ABD91D0}"/>
              </a:ext>
            </a:extLst>
          </p:cNvPr>
          <p:cNvSpPr/>
          <p:nvPr/>
        </p:nvSpPr>
        <p:spPr>
          <a:xfrm>
            <a:off x="274879" y="149979"/>
            <a:ext cx="4026958"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Dans Paris</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DD50F764-6547-2B9C-9F65-2B53F331910D}"/>
              </a:ext>
            </a:extLst>
          </p:cNvPr>
          <p:cNvGrpSpPr/>
          <p:nvPr/>
        </p:nvGrpSpPr>
        <p:grpSpPr>
          <a:xfrm>
            <a:off x="3389936" y="468113"/>
            <a:ext cx="949066" cy="790020"/>
            <a:chOff x="3814354" y="2201705"/>
            <a:chExt cx="578337" cy="481419"/>
          </a:xfrm>
        </p:grpSpPr>
        <p:sp>
          <p:nvSpPr>
            <p:cNvPr id="8" name="Rectangle: Rounded Corners 7">
              <a:extLst>
                <a:ext uri="{FF2B5EF4-FFF2-40B4-BE49-F238E27FC236}">
                  <a16:creationId xmlns:a16="http://schemas.microsoft.com/office/drawing/2014/main" id="{865CCB2C-4ABC-4890-9775-123F8018E393}"/>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E7A9496F-5A50-FBDD-7677-C6CB96C57DFD}"/>
                </a:ext>
              </a:extLst>
            </p:cNvPr>
            <p:cNvSpPr txBox="1"/>
            <p:nvPr/>
          </p:nvSpPr>
          <p:spPr>
            <a:xfrm rot="20463376">
              <a:off x="3846996" y="2257577"/>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13</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41B07EC7-6547-0297-EF6C-A7CB5F4FD328}"/>
              </a:ext>
            </a:extLst>
          </p:cNvPr>
          <p:cNvGrpSpPr/>
          <p:nvPr/>
        </p:nvGrpSpPr>
        <p:grpSpPr>
          <a:xfrm>
            <a:off x="8926040" y="745110"/>
            <a:ext cx="2991081" cy="1196422"/>
            <a:chOff x="4876029" y="582476"/>
            <a:chExt cx="1822690" cy="982979"/>
          </a:xfrm>
        </p:grpSpPr>
        <p:grpSp>
          <p:nvGrpSpPr>
            <p:cNvPr id="22" name="Group 21">
              <a:extLst>
                <a:ext uri="{FF2B5EF4-FFF2-40B4-BE49-F238E27FC236}">
                  <a16:creationId xmlns:a16="http://schemas.microsoft.com/office/drawing/2014/main" id="{6D67716C-7141-7D2A-0C5B-023E5F9B9984}"/>
                </a:ext>
              </a:extLst>
            </p:cNvPr>
            <p:cNvGrpSpPr/>
            <p:nvPr/>
          </p:nvGrpSpPr>
          <p:grpSpPr>
            <a:xfrm>
              <a:off x="4876029" y="582476"/>
              <a:ext cx="1822690" cy="982979"/>
              <a:chOff x="4310576" y="875609"/>
              <a:chExt cx="2558030" cy="1330380"/>
            </a:xfrm>
          </p:grpSpPr>
          <p:sp>
            <p:nvSpPr>
              <p:cNvPr id="27" name="Rectangle 26">
                <a:extLst>
                  <a:ext uri="{FF2B5EF4-FFF2-40B4-BE49-F238E27FC236}">
                    <a16:creationId xmlns:a16="http://schemas.microsoft.com/office/drawing/2014/main" id="{A8D3C91B-7FA3-1F22-CF78-CDAF8B865430}"/>
                  </a:ext>
                </a:extLst>
              </p:cNvPr>
              <p:cNvSpPr/>
              <p:nvPr/>
            </p:nvSpPr>
            <p:spPr>
              <a:xfrm>
                <a:off x="4318195" y="953424"/>
                <a:ext cx="2539805" cy="125256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8840F103-528B-DD2C-F0F1-D524BBC783C4}"/>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3" name="Rectangle 22">
              <a:extLst>
                <a:ext uri="{FF2B5EF4-FFF2-40B4-BE49-F238E27FC236}">
                  <a16:creationId xmlns:a16="http://schemas.microsoft.com/office/drawing/2014/main" id="{A0C35092-8CF6-DB5F-B9E6-8CB335E5D4D2}"/>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32A79B10-C672-35F3-6BC7-7B222BF8164D}"/>
                </a:ext>
              </a:extLst>
            </p:cNvPr>
            <p:cNvSpPr txBox="1"/>
            <p:nvPr/>
          </p:nvSpPr>
          <p:spPr>
            <a:xfrm>
              <a:off x="5115488" y="1002801"/>
              <a:ext cx="1447029" cy="3938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Responding to and adapting a poem.</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1" name="TextBox 80">
            <a:extLst>
              <a:ext uri="{FF2B5EF4-FFF2-40B4-BE49-F238E27FC236}">
                <a16:creationId xmlns:a16="http://schemas.microsoft.com/office/drawing/2014/main" id="{7A2C133B-7EB9-D616-60F9-8E1915173B02}"/>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52" name="Group 51">
            <a:extLst>
              <a:ext uri="{FF2B5EF4-FFF2-40B4-BE49-F238E27FC236}">
                <a16:creationId xmlns:a16="http://schemas.microsoft.com/office/drawing/2014/main" id="{33940E41-E047-4075-9DFB-F1E49DF6F81F}"/>
              </a:ext>
            </a:extLst>
          </p:cNvPr>
          <p:cNvGrpSpPr/>
          <p:nvPr/>
        </p:nvGrpSpPr>
        <p:grpSpPr>
          <a:xfrm>
            <a:off x="330576" y="10120106"/>
            <a:ext cx="2268556" cy="862054"/>
            <a:chOff x="314909" y="12083263"/>
            <a:chExt cx="2268556" cy="862054"/>
          </a:xfrm>
        </p:grpSpPr>
        <p:sp>
          <p:nvSpPr>
            <p:cNvPr id="53" name="Title 1">
              <a:extLst>
                <a:ext uri="{FF2B5EF4-FFF2-40B4-BE49-F238E27FC236}">
                  <a16:creationId xmlns:a16="http://schemas.microsoft.com/office/drawing/2014/main" id="{01E12A7E-20FC-64C4-96DA-F7C8E70D590A}"/>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lire</a:t>
              </a:r>
            </a:p>
          </p:txBody>
        </p:sp>
        <p:pic>
          <p:nvPicPr>
            <p:cNvPr id="54" name="Picture 53" descr="A logo of a book&#10;&#10;Description automatically generated with low confidence">
              <a:extLst>
                <a:ext uri="{FF2B5EF4-FFF2-40B4-BE49-F238E27FC236}">
                  <a16:creationId xmlns:a16="http://schemas.microsoft.com/office/drawing/2014/main" id="{BD50EFF8-CA0E-221A-7557-AF566CB81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pic>
        <p:nvPicPr>
          <p:cNvPr id="55" name="Picture 54">
            <a:extLst>
              <a:ext uri="{FF2B5EF4-FFF2-40B4-BE49-F238E27FC236}">
                <a16:creationId xmlns:a16="http://schemas.microsoft.com/office/drawing/2014/main" id="{1682BE47-4C05-0ED7-C628-C49F64777CB6}"/>
              </a:ext>
            </a:extLst>
          </p:cNvPr>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10992635" y="10050818"/>
            <a:ext cx="1234410" cy="1126549"/>
          </a:xfrm>
          <a:prstGeom prst="rect">
            <a:avLst/>
          </a:prstGeom>
        </p:spPr>
      </p:pic>
      <p:graphicFrame>
        <p:nvGraphicFramePr>
          <p:cNvPr id="56" name="Table 4">
            <a:extLst>
              <a:ext uri="{FF2B5EF4-FFF2-40B4-BE49-F238E27FC236}">
                <a16:creationId xmlns:a16="http://schemas.microsoft.com/office/drawing/2014/main" id="{8BFF0503-F32B-1E8C-F20C-3AC5DFE9BABC}"/>
              </a:ext>
            </a:extLst>
          </p:cNvPr>
          <p:cNvGraphicFramePr>
            <a:graphicFrameLocks noGrp="1"/>
          </p:cNvGraphicFramePr>
          <p:nvPr>
            <p:extLst>
              <p:ext uri="{D42A27DB-BD31-4B8C-83A1-F6EECF244321}">
                <p14:modId xmlns:p14="http://schemas.microsoft.com/office/powerpoint/2010/main" val="1385888087"/>
              </p:ext>
            </p:extLst>
          </p:nvPr>
        </p:nvGraphicFramePr>
        <p:xfrm>
          <a:off x="497686" y="10943113"/>
          <a:ext cx="9810698" cy="513617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gâteau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weekend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ville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err="1">
                          <a:solidFill>
                            <a:schemeClr val="tx1"/>
                          </a:solidFill>
                          <a:latin typeface="Century Gothic" panose="020B0502020202020204" pitchFamily="34" charset="0"/>
                        </a:rPr>
                        <a:t>demain</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spectacle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a:t>
                      </a:r>
                      <a:r>
                        <a:rPr lang="en-GB" sz="2400" b="0" dirty="0" err="1">
                          <a:solidFill>
                            <a:schemeClr val="tx1"/>
                          </a:solidFill>
                          <a:latin typeface="Century Gothic" panose="020B0502020202020204" pitchFamily="34" charset="0"/>
                        </a:rPr>
                        <a:t>visite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004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matin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dessin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soir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faire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tu</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fais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jus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004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manger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l’eau</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elle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voudrait</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le fromage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glace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je </a:t>
                      </a:r>
                      <a:r>
                        <a:rPr lang="en-GB" sz="2400" b="0" dirty="0" err="1">
                          <a:solidFill>
                            <a:schemeClr val="tx1"/>
                          </a:solidFill>
                          <a:latin typeface="Century Gothic" panose="020B0502020202020204" pitchFamily="34" charset="0"/>
                        </a:rPr>
                        <a:t>voudrais</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090313"/>
                  </a:ext>
                </a:extLst>
              </a:tr>
            </a:tbl>
          </a:graphicData>
        </a:graphic>
      </p:graphicFrame>
      <p:pic>
        <p:nvPicPr>
          <p:cNvPr id="57" name="Picture 56">
            <a:extLst>
              <a:ext uri="{FF2B5EF4-FFF2-40B4-BE49-F238E27FC236}">
                <a16:creationId xmlns:a16="http://schemas.microsoft.com/office/drawing/2014/main" id="{5A1DD265-2631-9F2C-05FA-A1C1070A852A}"/>
              </a:ext>
            </a:extLst>
          </p:cNvPr>
          <p:cNvPicPr>
            <a:picLocks noChangeAspect="1"/>
          </p:cNvPicPr>
          <p:nvPr/>
        </p:nvPicPr>
        <p:blipFill>
          <a:blip r:embed="rId5"/>
          <a:stretch>
            <a:fillRect/>
          </a:stretch>
        </p:blipFill>
        <p:spPr>
          <a:xfrm>
            <a:off x="635227" y="12971021"/>
            <a:ext cx="1186070" cy="1080360"/>
          </a:xfrm>
          <a:prstGeom prst="rect">
            <a:avLst/>
          </a:prstGeom>
        </p:spPr>
      </p:pic>
      <p:pic>
        <p:nvPicPr>
          <p:cNvPr id="58" name="Picture 57" descr="Icon&#10;&#10;Description automatically generated">
            <a:extLst>
              <a:ext uri="{FF2B5EF4-FFF2-40B4-BE49-F238E27FC236}">
                <a16:creationId xmlns:a16="http://schemas.microsoft.com/office/drawing/2014/main" id="{6A071058-EEA8-B736-B5E1-E854A8AAC2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310" y="11231769"/>
            <a:ext cx="1211560" cy="1211560"/>
          </a:xfrm>
          <a:prstGeom prst="rect">
            <a:avLst/>
          </a:prstGeom>
        </p:spPr>
      </p:pic>
      <p:pic>
        <p:nvPicPr>
          <p:cNvPr id="59" name="Picture 58">
            <a:extLst>
              <a:ext uri="{FF2B5EF4-FFF2-40B4-BE49-F238E27FC236}">
                <a16:creationId xmlns:a16="http://schemas.microsoft.com/office/drawing/2014/main" id="{8681B245-7C11-342C-8FAF-C8D930EC02EC}"/>
              </a:ext>
            </a:extLst>
          </p:cNvPr>
          <p:cNvPicPr>
            <a:picLocks noChangeAspect="1"/>
          </p:cNvPicPr>
          <p:nvPr/>
        </p:nvPicPr>
        <p:blipFill>
          <a:blip r:embed="rId7"/>
          <a:stretch>
            <a:fillRect/>
          </a:stretch>
        </p:blipFill>
        <p:spPr>
          <a:xfrm>
            <a:off x="658257" y="14595434"/>
            <a:ext cx="893494" cy="846468"/>
          </a:xfrm>
          <a:prstGeom prst="rect">
            <a:avLst/>
          </a:prstGeom>
        </p:spPr>
      </p:pic>
      <p:sp>
        <p:nvSpPr>
          <p:cNvPr id="60" name="TextBox 59">
            <a:extLst>
              <a:ext uri="{FF2B5EF4-FFF2-40B4-BE49-F238E27FC236}">
                <a16:creationId xmlns:a16="http://schemas.microsoft.com/office/drawing/2014/main" id="{50AA807A-B3A8-7532-580F-1832056EE558}"/>
              </a:ext>
            </a:extLst>
          </p:cNvPr>
          <p:cNvSpPr txBox="1"/>
          <p:nvPr/>
        </p:nvSpPr>
        <p:spPr>
          <a:xfrm>
            <a:off x="1531528" y="154114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61" name="TextBox 60">
            <a:extLst>
              <a:ext uri="{FF2B5EF4-FFF2-40B4-BE49-F238E27FC236}">
                <a16:creationId xmlns:a16="http://schemas.microsoft.com/office/drawing/2014/main" id="{083A55EE-CF9E-31D4-9FA1-1D2E15D680BA}"/>
              </a:ext>
            </a:extLst>
          </p:cNvPr>
          <p:cNvSpPr txBox="1"/>
          <p:nvPr/>
        </p:nvSpPr>
        <p:spPr>
          <a:xfrm>
            <a:off x="1503057" y="138783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62" name="TextBox 61">
            <a:extLst>
              <a:ext uri="{FF2B5EF4-FFF2-40B4-BE49-F238E27FC236}">
                <a16:creationId xmlns:a16="http://schemas.microsoft.com/office/drawing/2014/main" id="{C024A62F-7A38-9877-6BFE-FB459D446528}"/>
              </a:ext>
            </a:extLst>
          </p:cNvPr>
          <p:cNvSpPr txBox="1"/>
          <p:nvPr/>
        </p:nvSpPr>
        <p:spPr>
          <a:xfrm>
            <a:off x="900168" y="1229801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graphicFrame>
        <p:nvGraphicFramePr>
          <p:cNvPr id="37" name="Table 18">
            <a:extLst>
              <a:ext uri="{FF2B5EF4-FFF2-40B4-BE49-F238E27FC236}">
                <a16:creationId xmlns:a16="http://schemas.microsoft.com/office/drawing/2014/main" id="{4AEECEED-8EB3-F164-9A89-09071ECF5BFE}"/>
              </a:ext>
            </a:extLst>
          </p:cNvPr>
          <p:cNvGraphicFramePr>
            <a:graphicFrameLocks noGrp="1"/>
          </p:cNvGraphicFramePr>
          <p:nvPr>
            <p:extLst>
              <p:ext uri="{D42A27DB-BD31-4B8C-83A1-F6EECF244321}">
                <p14:modId xmlns:p14="http://schemas.microsoft.com/office/powerpoint/2010/main" val="1185434081"/>
              </p:ext>
            </p:extLst>
          </p:nvPr>
        </p:nvGraphicFramePr>
        <p:xfrm>
          <a:off x="427104" y="2027756"/>
          <a:ext cx="6148677" cy="7772400"/>
        </p:xfrm>
        <a:graphic>
          <a:graphicData uri="http://schemas.openxmlformats.org/drawingml/2006/table">
            <a:tbl>
              <a:tblPr firstRow="1" bandRow="1"/>
              <a:tblGrid>
                <a:gridCol w="2338787">
                  <a:extLst>
                    <a:ext uri="{9D8B030D-6E8A-4147-A177-3AD203B41FA5}">
                      <a16:colId xmlns:a16="http://schemas.microsoft.com/office/drawing/2014/main" val="1481774429"/>
                    </a:ext>
                  </a:extLst>
                </a:gridCol>
                <a:gridCol w="1044011">
                  <a:extLst>
                    <a:ext uri="{9D8B030D-6E8A-4147-A177-3AD203B41FA5}">
                      <a16:colId xmlns:a16="http://schemas.microsoft.com/office/drawing/2014/main" val="1133128579"/>
                    </a:ext>
                  </a:extLst>
                </a:gridCol>
                <a:gridCol w="2765879">
                  <a:extLst>
                    <a:ext uri="{9D8B030D-6E8A-4147-A177-3AD203B41FA5}">
                      <a16:colId xmlns:a16="http://schemas.microsoft.com/office/drawing/2014/main" val="3413878919"/>
                    </a:ext>
                  </a:extLst>
                </a:gridCol>
              </a:tblGrid>
              <a:tr h="286849">
                <a:tc>
                  <a:txBody>
                    <a:bodyPr/>
                    <a:lstStyle/>
                    <a:p>
                      <a:pPr algn="ctr"/>
                      <a:r>
                        <a:rPr lang="en-GB" sz="2800" dirty="0">
                          <a:solidFill>
                            <a:schemeClr val="tx1"/>
                          </a:solidFill>
                          <a:latin typeface="Century Gothic" panose="020B0502020202020204" pitchFamily="34" charset="0"/>
                        </a:rPr>
                        <a:t>carpet, rug</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800" dirty="0">
                          <a:solidFill>
                            <a:schemeClr val="tx1"/>
                          </a:solidFill>
                          <a:latin typeface="Century Gothic" panose="020B0502020202020204" pitchFamily="34" charset="0"/>
                        </a:rPr>
                        <a:t>nm</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r>
                        <a:rPr lang="en-GB" sz="2800" dirty="0">
                          <a:solidFill>
                            <a:schemeClr val="tx1"/>
                          </a:solidFill>
                          <a:latin typeface="Century Gothic" panose="020B0502020202020204" pitchFamily="34" charset="0"/>
                        </a:rPr>
                        <a:t>le tapis</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684040"/>
                  </a:ext>
                </a:extLst>
              </a:tr>
              <a:tr h="286849">
                <a:tc>
                  <a:txBody>
                    <a:bodyPr/>
                    <a:lstStyle/>
                    <a:p>
                      <a:pPr algn="ctr"/>
                      <a:r>
                        <a:rPr lang="en-GB" sz="2800" dirty="0">
                          <a:solidFill>
                            <a:schemeClr val="tx1"/>
                          </a:solidFill>
                          <a:latin typeface="Century Gothic" panose="020B0502020202020204" pitchFamily="34" charset="0"/>
                        </a:rPr>
                        <a:t>corner</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3250316"/>
                  </a:ext>
                </a:extLst>
              </a:tr>
              <a:tr h="286849">
                <a:tc>
                  <a:txBody>
                    <a:bodyPr/>
                    <a:lstStyle/>
                    <a:p>
                      <a:pPr algn="ctr"/>
                      <a:r>
                        <a:rPr lang="en-GB" sz="2800" b="0" dirty="0">
                          <a:solidFill>
                            <a:schemeClr val="tx1"/>
                          </a:solidFill>
                          <a:latin typeface="Century Gothic" panose="020B0502020202020204" pitchFamily="34" charset="0"/>
                        </a:rPr>
                        <a:t>floor</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4777387"/>
                  </a:ext>
                </a:extLst>
              </a:tr>
              <a:tr h="286849">
                <a:tc>
                  <a:txBody>
                    <a:bodyPr/>
                    <a:lstStyle/>
                    <a:p>
                      <a:pPr algn="ctr"/>
                      <a:r>
                        <a:rPr lang="en-GB" sz="2800" b="0" dirty="0">
                          <a:solidFill>
                            <a:schemeClr val="tx1"/>
                          </a:solidFill>
                          <a:latin typeface="Century Gothic" panose="020B0502020202020204" pitchFamily="34" charset="0"/>
                        </a:rPr>
                        <a:t>bookcase</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0426305"/>
                  </a:ext>
                </a:extLst>
              </a:tr>
              <a:tr h="286849">
                <a:tc>
                  <a:txBody>
                    <a:bodyPr/>
                    <a:lstStyle/>
                    <a:p>
                      <a:pPr algn="ctr"/>
                      <a:r>
                        <a:rPr lang="en-GB" sz="2800" b="0" dirty="0">
                          <a:solidFill>
                            <a:schemeClr val="tx1"/>
                          </a:solidFill>
                          <a:latin typeface="Century Gothic" panose="020B0502020202020204" pitchFamily="34" charset="0"/>
                        </a:rPr>
                        <a:t>snake</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5108742"/>
                  </a:ext>
                </a:extLst>
              </a:tr>
              <a:tr h="286849">
                <a:tc>
                  <a:txBody>
                    <a:bodyPr/>
                    <a:lstStyle/>
                    <a:p>
                      <a:pPr algn="ctr"/>
                      <a:r>
                        <a:rPr lang="en-GB" sz="2800" b="0" dirty="0">
                          <a:solidFill>
                            <a:schemeClr val="tx1"/>
                          </a:solidFill>
                          <a:latin typeface="Century Gothic" panose="020B0502020202020204" pitchFamily="34" charset="0"/>
                        </a:rPr>
                        <a:t>dragonfly</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5741450"/>
                  </a:ext>
                </a:extLst>
              </a:tr>
              <a:tr h="286849">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b="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2856218"/>
                  </a:ext>
                </a:extLst>
              </a:tr>
              <a:tr h="286849">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b="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5421975"/>
                  </a:ext>
                </a:extLst>
              </a:tr>
              <a:tr h="286849">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b="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0897706"/>
                  </a:ext>
                </a:extLst>
              </a:tr>
              <a:tr h="286849">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b="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8897919"/>
                  </a:ext>
                </a:extLst>
              </a:tr>
              <a:tr h="286849">
                <a:tc>
                  <a:txBody>
                    <a:bodyPr/>
                    <a:lstStyle/>
                    <a:p>
                      <a:pPr algn="ctr"/>
                      <a:endParaRPr lang="en-GB" sz="2800" b="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35297"/>
                  </a:ext>
                </a:extLst>
              </a:tr>
              <a:tr h="286849">
                <a:tc>
                  <a:txBody>
                    <a:bodyPr/>
                    <a:lstStyle/>
                    <a:p>
                      <a:pPr algn="ctr"/>
                      <a:endParaRPr lang="en-GB" sz="2800" b="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9254513"/>
                  </a:ext>
                </a:extLst>
              </a:tr>
              <a:tr h="286849">
                <a:tc>
                  <a:txBody>
                    <a:bodyPr/>
                    <a:lstStyle/>
                    <a:p>
                      <a:pPr algn="ctr"/>
                      <a:endParaRPr lang="en-GB" sz="2800" b="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2854170"/>
                  </a:ext>
                </a:extLst>
              </a:tr>
              <a:tr h="286849">
                <a:tc>
                  <a:txBody>
                    <a:bodyPr/>
                    <a:lstStyle/>
                    <a:p>
                      <a:pPr algn="ctr"/>
                      <a:endParaRPr lang="en-GB" sz="2800" b="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6406750"/>
                  </a:ext>
                </a:extLst>
              </a:tr>
              <a:tr h="286849">
                <a:tc>
                  <a:txBody>
                    <a:bodyPr/>
                    <a:lstStyle/>
                    <a:p>
                      <a:pPr algn="ctr"/>
                      <a:endParaRPr lang="en-GB" sz="2800" b="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800" dirty="0">
                        <a:solidFill>
                          <a:schemeClr val="tx1"/>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27649"/>
                  </a:ext>
                </a:extLst>
              </a:tr>
            </a:tbl>
          </a:graphicData>
        </a:graphic>
      </p:graphicFrame>
      <p:grpSp>
        <p:nvGrpSpPr>
          <p:cNvPr id="38" name="Group 37">
            <a:extLst>
              <a:ext uri="{FF2B5EF4-FFF2-40B4-BE49-F238E27FC236}">
                <a16:creationId xmlns:a16="http://schemas.microsoft.com/office/drawing/2014/main" id="{E2E1D519-56D9-2B1E-5D2A-A83AB23155A4}"/>
              </a:ext>
            </a:extLst>
          </p:cNvPr>
          <p:cNvGrpSpPr/>
          <p:nvPr/>
        </p:nvGrpSpPr>
        <p:grpSpPr>
          <a:xfrm>
            <a:off x="330576" y="1187460"/>
            <a:ext cx="2268556" cy="862054"/>
            <a:chOff x="314909" y="12083263"/>
            <a:chExt cx="2268556" cy="862054"/>
          </a:xfrm>
        </p:grpSpPr>
        <p:sp>
          <p:nvSpPr>
            <p:cNvPr id="39" name="Title 1">
              <a:extLst>
                <a:ext uri="{FF2B5EF4-FFF2-40B4-BE49-F238E27FC236}">
                  <a16:creationId xmlns:a16="http://schemas.microsoft.com/office/drawing/2014/main" id="{2211FD19-983B-0BCD-C62D-D7C4B86E238A}"/>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lire</a:t>
              </a:r>
            </a:p>
          </p:txBody>
        </p:sp>
        <p:pic>
          <p:nvPicPr>
            <p:cNvPr id="40" name="Picture 39" descr="A logo of a book&#10;&#10;Description automatically generated with low confidence">
              <a:extLst>
                <a:ext uri="{FF2B5EF4-FFF2-40B4-BE49-F238E27FC236}">
                  <a16:creationId xmlns:a16="http://schemas.microsoft.com/office/drawing/2014/main" id="{DCA5DA14-CB6B-F5D9-4B3D-48F91A7AA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41" name="TextBox 40">
            <a:extLst>
              <a:ext uri="{FF2B5EF4-FFF2-40B4-BE49-F238E27FC236}">
                <a16:creationId xmlns:a16="http://schemas.microsoft.com/office/drawing/2014/main" id="{A016098D-94A6-9553-B73E-27E9E3E126A2}"/>
              </a:ext>
            </a:extLst>
          </p:cNvPr>
          <p:cNvSpPr txBox="1"/>
          <p:nvPr/>
        </p:nvSpPr>
        <p:spPr>
          <a:xfrm>
            <a:off x="2665110" y="1308011"/>
            <a:ext cx="9526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Look these words up in a dictionary.  </a:t>
            </a:r>
          </a:p>
        </p:txBody>
      </p:sp>
      <p:sp>
        <p:nvSpPr>
          <p:cNvPr id="42" name="TextBox 41">
            <a:extLst>
              <a:ext uri="{FF2B5EF4-FFF2-40B4-BE49-F238E27FC236}">
                <a16:creationId xmlns:a16="http://schemas.microsoft.com/office/drawing/2014/main" id="{72B0E6B5-1138-6E72-851D-ACA413EEF119}"/>
              </a:ext>
            </a:extLst>
          </p:cNvPr>
          <p:cNvSpPr txBox="1"/>
          <p:nvPr/>
        </p:nvSpPr>
        <p:spPr>
          <a:xfrm>
            <a:off x="6737348" y="2216654"/>
            <a:ext cx="487249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Write the gender information (e.g. nm) and write both masculine and feminine versions of each adjective.</a:t>
            </a:r>
          </a:p>
        </p:txBody>
      </p:sp>
      <p:sp>
        <p:nvSpPr>
          <p:cNvPr id="3" name="TextBox 2">
            <a:extLst>
              <a:ext uri="{FF2B5EF4-FFF2-40B4-BE49-F238E27FC236}">
                <a16:creationId xmlns:a16="http://schemas.microsoft.com/office/drawing/2014/main" id="{818397C3-7EEE-6172-BA81-297C7C0649C5}"/>
              </a:ext>
            </a:extLst>
          </p:cNvPr>
          <p:cNvSpPr txBox="1"/>
          <p:nvPr/>
        </p:nvSpPr>
        <p:spPr>
          <a:xfrm>
            <a:off x="6688358" y="7124850"/>
            <a:ext cx="48724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 can also search for your own words.  These are just ideas to get you started.</a:t>
            </a:r>
          </a:p>
        </p:txBody>
      </p:sp>
      <p:grpSp>
        <p:nvGrpSpPr>
          <p:cNvPr id="5" name="Group 4">
            <a:extLst>
              <a:ext uri="{FF2B5EF4-FFF2-40B4-BE49-F238E27FC236}">
                <a16:creationId xmlns:a16="http://schemas.microsoft.com/office/drawing/2014/main" id="{D81B1374-4A7E-313A-420E-AF90C53902A6}"/>
              </a:ext>
            </a:extLst>
          </p:cNvPr>
          <p:cNvGrpSpPr/>
          <p:nvPr/>
        </p:nvGrpSpPr>
        <p:grpSpPr>
          <a:xfrm>
            <a:off x="11125253" y="15452504"/>
            <a:ext cx="912053" cy="664079"/>
            <a:chOff x="10804163" y="15567396"/>
            <a:chExt cx="912053" cy="664079"/>
          </a:xfrm>
        </p:grpSpPr>
        <p:pic>
          <p:nvPicPr>
            <p:cNvPr id="6" name="Picture 4" descr="Free Watercolor Brushstroke illustration and picture">
              <a:extLst>
                <a:ext uri="{FF2B5EF4-FFF2-40B4-BE49-F238E27FC236}">
                  <a16:creationId xmlns:a16="http://schemas.microsoft.com/office/drawing/2014/main" id="{BBD076C5-AE0C-DB46-1C50-3D2FBECC32FC}"/>
                </a:ext>
              </a:extLst>
            </p:cNvPr>
            <p:cNvPicPr>
              <a:picLocks noChangeAspect="1" noChangeArrowheads="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9462AA-A079-C84A-5ACD-A9645790E839}"/>
                </a:ext>
              </a:extLst>
            </p:cNvPr>
            <p:cNvSpPr txBox="1"/>
            <p:nvPr/>
          </p:nvSpPr>
          <p:spPr>
            <a:xfrm>
              <a:off x="11011479" y="15735057"/>
              <a:ext cx="596638"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50</a:t>
              </a:r>
            </a:p>
          </p:txBody>
        </p:sp>
      </p:grpSp>
      <p:sp>
        <p:nvSpPr>
          <p:cNvPr id="9" name="TextBox 8">
            <a:extLst>
              <a:ext uri="{FF2B5EF4-FFF2-40B4-BE49-F238E27FC236}">
                <a16:creationId xmlns:a16="http://schemas.microsoft.com/office/drawing/2014/main" id="{2AE75865-74CA-B364-F774-BC7ABD6D321E}"/>
              </a:ext>
            </a:extLst>
          </p:cNvPr>
          <p:cNvSpPr txBox="1"/>
          <p:nvPr/>
        </p:nvSpPr>
        <p:spPr>
          <a:xfrm>
            <a:off x="6737348" y="4070268"/>
            <a:ext cx="48724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Make sure you select the correct direction (</a:t>
            </a:r>
            <a:r>
              <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English to French</a:t>
            </a: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2A13F4A7-2A98-95AD-8770-087B52FED4FF}"/>
              </a:ext>
            </a:extLst>
          </p:cNvPr>
          <p:cNvSpPr txBox="1"/>
          <p:nvPr/>
        </p:nvSpPr>
        <p:spPr>
          <a:xfrm>
            <a:off x="6708787" y="6293853"/>
            <a:ext cx="48724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 may already know some of these words.</a:t>
            </a:r>
          </a:p>
        </p:txBody>
      </p:sp>
      <p:pic>
        <p:nvPicPr>
          <p:cNvPr id="13" name="Picture 12">
            <a:extLst>
              <a:ext uri="{FF2B5EF4-FFF2-40B4-BE49-F238E27FC236}">
                <a16:creationId xmlns:a16="http://schemas.microsoft.com/office/drawing/2014/main" id="{0FD9503C-2817-F4ED-DA8E-AFC55142AB5C}"/>
              </a:ext>
            </a:extLst>
          </p:cNvPr>
          <p:cNvPicPr>
            <a:picLocks noChangeAspect="1"/>
          </p:cNvPicPr>
          <p:nvPr/>
        </p:nvPicPr>
        <p:blipFill>
          <a:blip r:embed="rId10"/>
          <a:srcRect l="-5612" t="-3372" r="2219" b="3372"/>
          <a:stretch>
            <a:fillRect/>
          </a:stretch>
        </p:blipFill>
        <p:spPr>
          <a:xfrm>
            <a:off x="6399071" y="5438258"/>
            <a:ext cx="5705475" cy="409575"/>
          </a:xfrm>
          <a:prstGeom prst="rect">
            <a:avLst/>
          </a:prstGeom>
        </p:spPr>
      </p:pic>
    </p:spTree>
    <p:extLst>
      <p:ext uri="{BB962C8B-B14F-4D97-AF65-F5344CB8AC3E}">
        <p14:creationId xmlns:p14="http://schemas.microsoft.com/office/powerpoint/2010/main" val="2774795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3AFFC-22E2-4263-7908-C536F8C8C3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98755-2ADE-A388-F988-0A4DC0DBD514}"/>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2</a:t>
            </a:r>
          </a:p>
        </p:txBody>
      </p:sp>
      <p:sp>
        <p:nvSpPr>
          <p:cNvPr id="4" name="Rectangle: Rounded Corners 3">
            <a:extLst>
              <a:ext uri="{FF2B5EF4-FFF2-40B4-BE49-F238E27FC236}">
                <a16:creationId xmlns:a16="http://schemas.microsoft.com/office/drawing/2014/main" id="{B65D00F6-CA45-733B-8767-7F50272F4C0D}"/>
              </a:ext>
            </a:extLst>
          </p:cNvPr>
          <p:cNvSpPr/>
          <p:nvPr/>
        </p:nvSpPr>
        <p:spPr>
          <a:xfrm>
            <a:off x="274879" y="149979"/>
            <a:ext cx="4026958"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Dans Paris</a:t>
            </a:r>
            <a:endParaRPr kumimoji="0" lang="en-GB" sz="393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09744CF7-C1E9-65C1-164C-58EC2CE9C1B3}"/>
              </a:ext>
            </a:extLst>
          </p:cNvPr>
          <p:cNvGrpSpPr/>
          <p:nvPr/>
        </p:nvGrpSpPr>
        <p:grpSpPr>
          <a:xfrm>
            <a:off x="3389936" y="468113"/>
            <a:ext cx="949066" cy="790020"/>
            <a:chOff x="3814354" y="2201705"/>
            <a:chExt cx="578337" cy="481419"/>
          </a:xfrm>
        </p:grpSpPr>
        <p:sp>
          <p:nvSpPr>
            <p:cNvPr id="8" name="Rectangle: Rounded Corners 7">
              <a:extLst>
                <a:ext uri="{FF2B5EF4-FFF2-40B4-BE49-F238E27FC236}">
                  <a16:creationId xmlns:a16="http://schemas.microsoft.com/office/drawing/2014/main" id="{9438106F-5C33-6897-6C09-DF9ABBB02765}"/>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282" b="0" i="0" u="none" strike="noStrike" kern="1200" cap="none" spc="0" normalizeH="0" baseline="0" noProof="0" dirty="0">
                <a:ln>
                  <a:noFill/>
                </a:ln>
                <a:solidFill>
                  <a:srgbClr val="FF0000"/>
                </a:solidFill>
                <a:effectLst/>
                <a:uLnTx/>
                <a:uFillTx/>
                <a:latin typeface="Modern Love" panose="04090805081005020601" pitchFamily="82" charset="0"/>
                <a:ea typeface="+mn-ea"/>
                <a:cs typeface="+mn-cs"/>
              </a:endParaRPr>
            </a:p>
          </p:txBody>
        </p:sp>
        <p:sp>
          <p:nvSpPr>
            <p:cNvPr id="10" name="TextBox 9">
              <a:extLst>
                <a:ext uri="{FF2B5EF4-FFF2-40B4-BE49-F238E27FC236}">
                  <a16:creationId xmlns:a16="http://schemas.microsoft.com/office/drawing/2014/main" id="{FB60B45D-8601-EC2D-6030-198354FA2385}"/>
                </a:ext>
              </a:extLst>
            </p:cNvPr>
            <p:cNvSpPr txBox="1"/>
            <p:nvPr/>
          </p:nvSpPr>
          <p:spPr>
            <a:xfrm rot="20463376">
              <a:off x="3846996" y="2257577"/>
              <a:ext cx="545695" cy="4255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938" b="0" i="0" u="none" strike="noStrike" kern="1200" cap="none" spc="0" normalizeH="0" baseline="0" noProof="0" dirty="0">
                  <a:ln>
                    <a:noFill/>
                  </a:ln>
                  <a:solidFill>
                    <a:srgbClr val="00B050"/>
                  </a:solidFill>
                  <a:effectLst/>
                  <a:uLnTx/>
                  <a:uFillTx/>
                  <a:latin typeface="Modern Love" panose="04090805081005020601" pitchFamily="82" charset="0"/>
                  <a:ea typeface="+mn-ea"/>
                  <a:cs typeface="+mn-cs"/>
                </a:rPr>
                <a:t>13</a:t>
              </a:r>
              <a:endParaRPr kumimoji="0" lang="en-GB" sz="3938"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sp>
        <p:nvSpPr>
          <p:cNvPr id="81" name="TextBox 80">
            <a:extLst>
              <a:ext uri="{FF2B5EF4-FFF2-40B4-BE49-F238E27FC236}">
                <a16:creationId xmlns:a16="http://schemas.microsoft.com/office/drawing/2014/main" id="{DFF7CDEF-E234-32F6-104E-2BAEC206F07E}"/>
              </a:ext>
            </a:extLst>
          </p:cNvPr>
          <p:cNvSpPr txBox="1"/>
          <p:nvPr/>
        </p:nvSpPr>
        <p:spPr>
          <a:xfrm>
            <a:off x="9066496" y="167582"/>
            <a:ext cx="6526218" cy="5469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954" b="0" i="0" u="none" strike="noStrike" kern="1200" cap="none" spc="0" normalizeH="0" baseline="0" noProof="0" dirty="0">
                <a:ln>
                  <a:noFill/>
                </a:ln>
                <a:solidFill>
                  <a:prstClr val="black">
                    <a:lumMod val="65000"/>
                    <a:lumOff val="35000"/>
                  </a:prstClr>
                </a:solidFill>
                <a:effectLst/>
                <a:uLnTx/>
                <a:uFillTx/>
                <a:latin typeface="Modern Love" panose="04090805081005020601" pitchFamily="82" charset="0"/>
                <a:ea typeface="+mn-ea"/>
                <a:cs typeface="+mn-cs"/>
              </a:rPr>
              <a:t>Vert term 3</a:t>
            </a:r>
            <a:endParaRPr kumimoji="0" lang="en-GB" sz="2954"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269C6565-942D-F3EE-F0D4-FDF1CD7AB353}"/>
              </a:ext>
            </a:extLst>
          </p:cNvPr>
          <p:cNvSpPr txBox="1"/>
          <p:nvPr/>
        </p:nvSpPr>
        <p:spPr>
          <a:xfrm>
            <a:off x="2414582" y="1223001"/>
            <a:ext cx="7879726" cy="4964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lang="en-GB" sz="2626" b="1" dirty="0">
                <a:solidFill>
                  <a:prstClr val="black">
                    <a:lumMod val="75000"/>
                    <a:lumOff val="25000"/>
                  </a:prstClr>
                </a:solidFill>
                <a:latin typeface="Century Gothic" panose="020B0502020202020204" pitchFamily="34" charset="0"/>
                <a:cs typeface="Calibri" panose="020F0502020204030204" pitchFamily="34" charset="0"/>
                <a:sym typeface="Century Gothic"/>
              </a:rPr>
              <a:t>to</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n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poème</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43" name="Picture 42">
            <a:extLst>
              <a:ext uri="{FF2B5EF4-FFF2-40B4-BE49-F238E27FC236}">
                <a16:creationId xmlns:a16="http://schemas.microsoft.com/office/drawing/2014/main" id="{C57C2B73-7F3E-9733-C09E-6362D20BBD32}"/>
              </a:ext>
            </a:extLst>
          </p:cNvPr>
          <p:cNvPicPr>
            <a:picLocks noChangeAspect="1"/>
          </p:cNvPicPr>
          <p:nvPr/>
        </p:nvPicPr>
        <p:blipFill>
          <a:blip r:embed="rId3"/>
          <a:stretch>
            <a:fillRect/>
          </a:stretch>
        </p:blipFill>
        <p:spPr>
          <a:xfrm>
            <a:off x="274879" y="1022449"/>
            <a:ext cx="2048434" cy="847417"/>
          </a:xfrm>
          <a:prstGeom prst="rect">
            <a:avLst/>
          </a:prstGeom>
        </p:spPr>
      </p:pic>
      <p:pic>
        <p:nvPicPr>
          <p:cNvPr id="3" name="Picture 2">
            <a:extLst>
              <a:ext uri="{FF2B5EF4-FFF2-40B4-BE49-F238E27FC236}">
                <a16:creationId xmlns:a16="http://schemas.microsoft.com/office/drawing/2014/main" id="{541421B4-4D66-1BD5-0059-6D719CD181EB}"/>
              </a:ext>
            </a:extLst>
          </p:cNvPr>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10770229" y="10477333"/>
            <a:ext cx="1234410" cy="1126549"/>
          </a:xfrm>
          <a:prstGeom prst="rect">
            <a:avLst/>
          </a:prstGeom>
        </p:spPr>
      </p:pic>
      <p:graphicFrame>
        <p:nvGraphicFramePr>
          <p:cNvPr id="5" name="Table 4">
            <a:extLst>
              <a:ext uri="{FF2B5EF4-FFF2-40B4-BE49-F238E27FC236}">
                <a16:creationId xmlns:a16="http://schemas.microsoft.com/office/drawing/2014/main" id="{B588EC08-EE0D-9DB6-E009-A59223140F25}"/>
              </a:ext>
            </a:extLst>
          </p:cNvPr>
          <p:cNvGraphicFramePr>
            <a:graphicFrameLocks noGrp="1"/>
          </p:cNvGraphicFramePr>
          <p:nvPr>
            <p:extLst>
              <p:ext uri="{D42A27DB-BD31-4B8C-83A1-F6EECF244321}">
                <p14:modId xmlns:p14="http://schemas.microsoft.com/office/powerpoint/2010/main" val="4138767436"/>
              </p:ext>
            </p:extLst>
          </p:nvPr>
        </p:nvGraphicFramePr>
        <p:xfrm>
          <a:off x="556426" y="10944588"/>
          <a:ext cx="9810698" cy="513617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visit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cake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show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weekend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004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drawing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evening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(the) juice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to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you do, make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00423">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water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cheese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(the) ice cream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I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she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0090313"/>
                  </a:ext>
                </a:extLst>
              </a:tr>
            </a:tbl>
          </a:graphicData>
        </a:graphic>
      </p:graphicFrame>
      <p:pic>
        <p:nvPicPr>
          <p:cNvPr id="6" name="Picture 5">
            <a:extLst>
              <a:ext uri="{FF2B5EF4-FFF2-40B4-BE49-F238E27FC236}">
                <a16:creationId xmlns:a16="http://schemas.microsoft.com/office/drawing/2014/main" id="{C5F5E5E3-C3E0-8D07-40B1-D4C2745633DA}"/>
              </a:ext>
            </a:extLst>
          </p:cNvPr>
          <p:cNvPicPr>
            <a:picLocks noChangeAspect="1"/>
          </p:cNvPicPr>
          <p:nvPr/>
        </p:nvPicPr>
        <p:blipFill>
          <a:blip r:embed="rId5"/>
          <a:stretch>
            <a:fillRect/>
          </a:stretch>
        </p:blipFill>
        <p:spPr>
          <a:xfrm>
            <a:off x="693967" y="12972496"/>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E8BA60BC-2CC8-3147-0E8C-3504BC1319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050" y="11233244"/>
            <a:ext cx="1211560" cy="1211560"/>
          </a:xfrm>
          <a:prstGeom prst="rect">
            <a:avLst/>
          </a:prstGeom>
        </p:spPr>
      </p:pic>
      <p:pic>
        <p:nvPicPr>
          <p:cNvPr id="9" name="Picture 8">
            <a:extLst>
              <a:ext uri="{FF2B5EF4-FFF2-40B4-BE49-F238E27FC236}">
                <a16:creationId xmlns:a16="http://schemas.microsoft.com/office/drawing/2014/main" id="{DBABE5D0-73CA-0F8E-F0E9-111E004E39CD}"/>
              </a:ext>
            </a:extLst>
          </p:cNvPr>
          <p:cNvPicPr>
            <a:picLocks noChangeAspect="1"/>
          </p:cNvPicPr>
          <p:nvPr/>
        </p:nvPicPr>
        <p:blipFill>
          <a:blip r:embed="rId7"/>
          <a:stretch>
            <a:fillRect/>
          </a:stretch>
        </p:blipFill>
        <p:spPr>
          <a:xfrm>
            <a:off x="716997" y="14596909"/>
            <a:ext cx="893494" cy="846468"/>
          </a:xfrm>
          <a:prstGeom prst="rect">
            <a:avLst/>
          </a:prstGeom>
        </p:spPr>
      </p:pic>
      <p:sp>
        <p:nvSpPr>
          <p:cNvPr id="12" name="TextBox 11">
            <a:extLst>
              <a:ext uri="{FF2B5EF4-FFF2-40B4-BE49-F238E27FC236}">
                <a16:creationId xmlns:a16="http://schemas.microsoft.com/office/drawing/2014/main" id="{31B5481C-BC37-C36E-A764-364B7D746407}"/>
              </a:ext>
            </a:extLst>
          </p:cNvPr>
          <p:cNvSpPr txBox="1"/>
          <p:nvPr/>
        </p:nvSpPr>
        <p:spPr>
          <a:xfrm>
            <a:off x="1590268" y="1541288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3" name="TextBox 12">
            <a:extLst>
              <a:ext uri="{FF2B5EF4-FFF2-40B4-BE49-F238E27FC236}">
                <a16:creationId xmlns:a16="http://schemas.microsoft.com/office/drawing/2014/main" id="{7ECEF268-5FF7-AEBC-6213-3072A4DFE7FE}"/>
              </a:ext>
            </a:extLst>
          </p:cNvPr>
          <p:cNvSpPr txBox="1"/>
          <p:nvPr/>
        </p:nvSpPr>
        <p:spPr>
          <a:xfrm>
            <a:off x="1561797" y="138798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4" name="TextBox 13">
            <a:extLst>
              <a:ext uri="{FF2B5EF4-FFF2-40B4-BE49-F238E27FC236}">
                <a16:creationId xmlns:a16="http://schemas.microsoft.com/office/drawing/2014/main" id="{F6709CD6-25C0-9A97-0A12-836CDEB02781}"/>
              </a:ext>
            </a:extLst>
          </p:cNvPr>
          <p:cNvSpPr txBox="1"/>
          <p:nvPr/>
        </p:nvSpPr>
        <p:spPr>
          <a:xfrm>
            <a:off x="958908" y="1229949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pic>
        <p:nvPicPr>
          <p:cNvPr id="15" name="Picture 14">
            <a:extLst>
              <a:ext uri="{FF2B5EF4-FFF2-40B4-BE49-F238E27FC236}">
                <a16:creationId xmlns:a16="http://schemas.microsoft.com/office/drawing/2014/main" id="{877461A7-F693-74B4-C973-D0805FEEECEE}"/>
              </a:ext>
            </a:extLst>
          </p:cNvPr>
          <p:cNvPicPr>
            <a:picLocks noChangeAspect="1"/>
          </p:cNvPicPr>
          <p:nvPr/>
        </p:nvPicPr>
        <p:blipFill>
          <a:blip r:embed="rId3"/>
          <a:stretch>
            <a:fillRect/>
          </a:stretch>
        </p:blipFill>
        <p:spPr>
          <a:xfrm>
            <a:off x="274879" y="10268088"/>
            <a:ext cx="2048434" cy="847417"/>
          </a:xfrm>
          <a:prstGeom prst="rect">
            <a:avLst/>
          </a:prstGeom>
        </p:spPr>
      </p:pic>
      <p:sp>
        <p:nvSpPr>
          <p:cNvPr id="16" name="TextBox 15">
            <a:extLst>
              <a:ext uri="{FF2B5EF4-FFF2-40B4-BE49-F238E27FC236}">
                <a16:creationId xmlns:a16="http://schemas.microsoft.com/office/drawing/2014/main" id="{377FBFC3-69BB-AC4A-73C2-FBA26AF166AD}"/>
              </a:ext>
            </a:extLst>
          </p:cNvPr>
          <p:cNvSpPr txBox="1"/>
          <p:nvPr/>
        </p:nvSpPr>
        <p:spPr>
          <a:xfrm>
            <a:off x="2323313" y="10423421"/>
            <a:ext cx="8739066" cy="4964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français. </a:t>
            </a:r>
            <a:r>
              <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22" name="Table 21">
            <a:extLst>
              <a:ext uri="{FF2B5EF4-FFF2-40B4-BE49-F238E27FC236}">
                <a16:creationId xmlns:a16="http://schemas.microsoft.com/office/drawing/2014/main" id="{0BCBC67E-2B4A-A0AF-60F2-62D42A051147}"/>
              </a:ext>
            </a:extLst>
          </p:cNvPr>
          <p:cNvGraphicFramePr>
            <a:graphicFrameLocks noGrp="1"/>
          </p:cNvGraphicFramePr>
          <p:nvPr>
            <p:extLst>
              <p:ext uri="{D42A27DB-BD31-4B8C-83A1-F6EECF244321}">
                <p14:modId xmlns:p14="http://schemas.microsoft.com/office/powerpoint/2010/main" val="2684560372"/>
              </p:ext>
            </p:extLst>
          </p:nvPr>
        </p:nvGraphicFramePr>
        <p:xfrm>
          <a:off x="274879" y="5787594"/>
          <a:ext cx="11438036" cy="4572000"/>
        </p:xfrm>
        <a:graphic>
          <a:graphicData uri="http://schemas.openxmlformats.org/drawingml/2006/table">
            <a:tbl>
              <a:tblPr firstRow="1" bandRow="1">
                <a:tableStyleId>{5940675A-B579-460E-94D1-54222C63F5DA}</a:tableStyleId>
              </a:tblPr>
              <a:tblGrid>
                <a:gridCol w="5719018">
                  <a:extLst>
                    <a:ext uri="{9D8B030D-6E8A-4147-A177-3AD203B41FA5}">
                      <a16:colId xmlns:a16="http://schemas.microsoft.com/office/drawing/2014/main" val="2882341370"/>
                    </a:ext>
                  </a:extLst>
                </a:gridCol>
                <a:gridCol w="5719018">
                  <a:extLst>
                    <a:ext uri="{9D8B030D-6E8A-4147-A177-3AD203B41FA5}">
                      <a16:colId xmlns:a16="http://schemas.microsoft.com/office/drawing/2014/main" val="2894581744"/>
                    </a:ext>
                  </a:extLst>
                </a:gridCol>
              </a:tblGrid>
              <a:tr h="351148">
                <a:tc>
                  <a:txBody>
                    <a:bodyPr/>
                    <a:lstStyle/>
                    <a:p>
                      <a:endParaRPr lang="en-GB" dirty="0"/>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1897746346"/>
                  </a:ext>
                </a:extLst>
              </a:tr>
              <a:tr h="351148">
                <a:tc>
                  <a:txBody>
                    <a:bodyPr/>
                    <a:lstStyle/>
                    <a:p>
                      <a:endParaRPr lang="en-GB" dirty="0"/>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658938819"/>
                  </a:ext>
                </a:extLst>
              </a:tr>
              <a:tr h="351148">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550173150"/>
                  </a:ext>
                </a:extLst>
              </a:tr>
              <a:tr h="351148">
                <a:tc>
                  <a:txBody>
                    <a:bodyPr/>
                    <a:lstStyle/>
                    <a:p>
                      <a:endParaRPr lang="en-GB" dirty="0"/>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3378439741"/>
                  </a:ext>
                </a:extLst>
              </a:tr>
              <a:tr h="351148">
                <a:tc>
                  <a:txBody>
                    <a:bodyPr/>
                    <a:lstStyle/>
                    <a:p>
                      <a:endParaRPr lang="en-GB" dirty="0"/>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1962159779"/>
                  </a:ext>
                </a:extLst>
              </a:tr>
              <a:tr h="351148">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39001044"/>
                  </a:ext>
                </a:extLst>
              </a:tr>
              <a:tr h="351148">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681153034"/>
                  </a:ext>
                </a:extLst>
              </a:tr>
              <a:tr h="351148">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444061039"/>
                  </a:ext>
                </a:extLst>
              </a:tr>
              <a:tr h="351148">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514306190"/>
                  </a:ext>
                </a:extLst>
              </a:tr>
              <a:tr h="351148">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574186589"/>
                  </a:ext>
                </a:extLst>
              </a:tr>
            </a:tbl>
          </a:graphicData>
        </a:graphic>
      </p:graphicFrame>
      <p:grpSp>
        <p:nvGrpSpPr>
          <p:cNvPr id="23" name="Group 22">
            <a:extLst>
              <a:ext uri="{FF2B5EF4-FFF2-40B4-BE49-F238E27FC236}">
                <a16:creationId xmlns:a16="http://schemas.microsoft.com/office/drawing/2014/main" id="{39F3965F-7E56-1E99-CC6D-8058EA07D8C6}"/>
              </a:ext>
            </a:extLst>
          </p:cNvPr>
          <p:cNvGrpSpPr/>
          <p:nvPr/>
        </p:nvGrpSpPr>
        <p:grpSpPr>
          <a:xfrm>
            <a:off x="11125253" y="15452504"/>
            <a:ext cx="912053" cy="664079"/>
            <a:chOff x="10804163" y="15567396"/>
            <a:chExt cx="912053" cy="664079"/>
          </a:xfrm>
        </p:grpSpPr>
        <p:pic>
          <p:nvPicPr>
            <p:cNvPr id="24" name="Picture 4" descr="Free Watercolor Brushstroke illustration and picture">
              <a:extLst>
                <a:ext uri="{FF2B5EF4-FFF2-40B4-BE49-F238E27FC236}">
                  <a16:creationId xmlns:a16="http://schemas.microsoft.com/office/drawing/2014/main" id="{9BCF7DC3-A38E-E080-6789-6A4BFFF9E163}"/>
                </a:ext>
              </a:extLst>
            </p:cNvPr>
            <p:cNvPicPr>
              <a:picLocks noChangeAspect="1" noChangeArrowheads="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04163" y="1556739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D015B57-ACCD-AFB6-87F5-A0E6468D213E}"/>
                </a:ext>
              </a:extLst>
            </p:cNvPr>
            <p:cNvSpPr txBox="1"/>
            <p:nvPr/>
          </p:nvSpPr>
          <p:spPr>
            <a:xfrm>
              <a:off x="11011479" y="15735057"/>
              <a:ext cx="53893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51</a:t>
              </a:r>
            </a:p>
          </p:txBody>
        </p:sp>
      </p:grpSp>
      <p:graphicFrame>
        <p:nvGraphicFramePr>
          <p:cNvPr id="26" name="Table 25">
            <a:extLst>
              <a:ext uri="{FF2B5EF4-FFF2-40B4-BE49-F238E27FC236}">
                <a16:creationId xmlns:a16="http://schemas.microsoft.com/office/drawing/2014/main" id="{75CB174A-CBDE-A6F7-FD8C-25A57EBAA6C7}"/>
              </a:ext>
            </a:extLst>
          </p:cNvPr>
          <p:cNvGraphicFramePr>
            <a:graphicFrameLocks noGrp="1"/>
          </p:cNvGraphicFramePr>
          <p:nvPr>
            <p:extLst>
              <p:ext uri="{D42A27DB-BD31-4B8C-83A1-F6EECF244321}">
                <p14:modId xmlns:p14="http://schemas.microsoft.com/office/powerpoint/2010/main" val="4020009904"/>
              </p:ext>
            </p:extLst>
          </p:nvPr>
        </p:nvGraphicFramePr>
        <p:xfrm>
          <a:off x="228163" y="1675655"/>
          <a:ext cx="8838333" cy="3962400"/>
        </p:xfrm>
        <a:graphic>
          <a:graphicData uri="http://schemas.openxmlformats.org/drawingml/2006/table">
            <a:tbl>
              <a:tblPr firstRow="1" bandRow="1">
                <a:tableStyleId>{2D5ABB26-0587-4C30-8999-92F81FD0307C}</a:tableStyleId>
              </a:tblPr>
              <a:tblGrid>
                <a:gridCol w="4778892">
                  <a:extLst>
                    <a:ext uri="{9D8B030D-6E8A-4147-A177-3AD203B41FA5}">
                      <a16:colId xmlns:a16="http://schemas.microsoft.com/office/drawing/2014/main" val="1782870110"/>
                    </a:ext>
                  </a:extLst>
                </a:gridCol>
                <a:gridCol w="4059441">
                  <a:extLst>
                    <a:ext uri="{9D8B030D-6E8A-4147-A177-3AD203B41FA5}">
                      <a16:colId xmlns:a16="http://schemas.microsoft.com/office/drawing/2014/main" val="1722930327"/>
                    </a:ext>
                  </a:extLst>
                </a:gridCol>
              </a:tblGrid>
              <a:tr h="281591">
                <a:tc>
                  <a:txBody>
                    <a:bodyPr/>
                    <a:lstStyle/>
                    <a:p>
                      <a:r>
                        <a:rPr lang="en-GB" sz="2000" dirty="0">
                          <a:solidFill>
                            <a:schemeClr val="tx1"/>
                          </a:solidFill>
                          <a:latin typeface="Century Gothic" panose="020B0502020202020204" pitchFamily="34" charset="0"/>
                        </a:rPr>
                        <a:t>Dans </a:t>
                      </a:r>
                      <a:r>
                        <a:rPr lang="en-GB" sz="2000" b="1" dirty="0">
                          <a:solidFill>
                            <a:schemeClr val="tx1"/>
                          </a:solidFill>
                          <a:latin typeface="Century Gothic" panose="020B0502020202020204" pitchFamily="34" charset="0"/>
                        </a:rPr>
                        <a:t>Paris </a:t>
                      </a:r>
                      <a:r>
                        <a:rPr lang="en-GB" sz="2000" dirty="0">
                          <a:solidFill>
                            <a:schemeClr val="tx1"/>
                          </a:solidFill>
                          <a:latin typeface="Century Gothic" panose="020B0502020202020204" pitchFamily="34" charset="0"/>
                        </a:rPr>
                        <a:t>il y a </a:t>
                      </a:r>
                      <a:r>
                        <a:rPr lang="en-GB" sz="2000" b="1" dirty="0" err="1">
                          <a:solidFill>
                            <a:schemeClr val="tx1"/>
                          </a:solidFill>
                          <a:latin typeface="Century Gothic" panose="020B0502020202020204" pitchFamily="34" charset="0"/>
                        </a:rPr>
                        <a:t>une</a:t>
                      </a:r>
                      <a:r>
                        <a:rPr lang="en-GB" sz="2000" b="1" dirty="0">
                          <a:solidFill>
                            <a:schemeClr val="tx1"/>
                          </a:solidFill>
                          <a:latin typeface="Century Gothic" panose="020B0502020202020204" pitchFamily="34" charset="0"/>
                        </a:rPr>
                        <a:t> rue</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1" dirty="0" err="1">
                          <a:solidFill>
                            <a:schemeClr val="tx1"/>
                          </a:solidFill>
                          <a:latin typeface="Century Gothic" panose="020B0502020202020204" pitchFamily="34" charset="0"/>
                        </a:rPr>
                        <a:t>L’oiseau</a:t>
                      </a:r>
                      <a:r>
                        <a:rPr lang="en-GB" sz="2000" b="1"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l’ </a:t>
                      </a:r>
                      <a:r>
                        <a:rPr lang="en-GB" sz="2000" b="1" dirty="0" err="1">
                          <a:solidFill>
                            <a:schemeClr val="tx1"/>
                          </a:solidFill>
                          <a:latin typeface="Century Gothic" panose="020B0502020202020204" pitchFamily="34" charset="0"/>
                        </a:rPr>
                        <a:t>œuf</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8209501"/>
                  </a:ext>
                </a:extLst>
              </a:tr>
              <a:tr h="28159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rue </a:t>
                      </a:r>
                      <a:r>
                        <a:rPr lang="en-GB" sz="2000" dirty="0">
                          <a:solidFill>
                            <a:schemeClr val="tx1"/>
                          </a:solidFill>
                          <a:latin typeface="Century Gothic" panose="020B0502020202020204" pitchFamily="34" charset="0"/>
                        </a:rPr>
                        <a:t>il y a </a:t>
                      </a:r>
                      <a:r>
                        <a:rPr lang="en-GB" sz="2000" b="1" dirty="0" err="1">
                          <a:solidFill>
                            <a:schemeClr val="tx1"/>
                          </a:solidFill>
                          <a:latin typeface="Century Gothic" panose="020B0502020202020204" pitchFamily="34" charset="0"/>
                        </a:rPr>
                        <a:t>une</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maison</a:t>
                      </a:r>
                      <a:r>
                        <a:rPr lang="en-GB" sz="2000" dirty="0">
                          <a:solidFill>
                            <a:schemeClr val="tx1"/>
                          </a:solidFill>
                          <a:latin typeface="Century Gothic" panose="020B0502020202020204" pitchFamily="34" charset="0"/>
                        </a:rPr>
                        <a:t>; </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1" dirty="0" err="1">
                          <a:solidFill>
                            <a:schemeClr val="tx1"/>
                          </a:solidFill>
                          <a:latin typeface="Century Gothic" panose="020B0502020202020204" pitchFamily="34" charset="0"/>
                        </a:rPr>
                        <a:t>L’œuf</a:t>
                      </a:r>
                      <a:r>
                        <a:rPr lang="en-GB" sz="2000" b="1"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le </a:t>
                      </a:r>
                      <a:r>
                        <a:rPr lang="en-GB" sz="2000" b="1" dirty="0" err="1">
                          <a:solidFill>
                            <a:schemeClr val="tx1"/>
                          </a:solidFill>
                          <a:latin typeface="Century Gothic" panose="020B0502020202020204" pitchFamily="34" charset="0"/>
                        </a:rPr>
                        <a:t>nid</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677956"/>
                  </a:ext>
                </a:extLst>
              </a:tr>
              <a:tr h="28159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maison</a:t>
                      </a:r>
                      <a:r>
                        <a:rPr lang="en-GB" sz="2000" dirty="0">
                          <a:solidFill>
                            <a:schemeClr val="tx1"/>
                          </a:solidFill>
                          <a:latin typeface="Century Gothic" panose="020B0502020202020204" pitchFamily="34" charset="0"/>
                        </a:rPr>
                        <a:t> il y a </a:t>
                      </a:r>
                      <a:r>
                        <a:rPr lang="en-GB" sz="2000" b="1" dirty="0">
                          <a:solidFill>
                            <a:schemeClr val="tx1"/>
                          </a:solidFill>
                          <a:latin typeface="Century Gothic" panose="020B0502020202020204" pitchFamily="34" charset="0"/>
                        </a:rPr>
                        <a:t>un escalier</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1" dirty="0">
                          <a:solidFill>
                            <a:schemeClr val="tx1"/>
                          </a:solidFill>
                          <a:latin typeface="Century Gothic" panose="020B0502020202020204" pitchFamily="34" charset="0"/>
                        </a:rPr>
                        <a:t>Le </a:t>
                      </a:r>
                      <a:r>
                        <a:rPr lang="en-GB" sz="2000" b="1" dirty="0" err="1">
                          <a:solidFill>
                            <a:schemeClr val="tx1"/>
                          </a:solidFill>
                          <a:latin typeface="Century Gothic" panose="020B0502020202020204" pitchFamily="34" charset="0"/>
                        </a:rPr>
                        <a:t>nid</a:t>
                      </a:r>
                      <a:r>
                        <a:rPr lang="en-GB" sz="2000" b="1"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la cage</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0516001"/>
                  </a:ext>
                </a:extLst>
              </a:tr>
              <a:tr h="28159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escalier</a:t>
                      </a:r>
                      <a:r>
                        <a:rPr lang="en-GB" sz="2000" dirty="0">
                          <a:solidFill>
                            <a:schemeClr val="tx1"/>
                          </a:solidFill>
                          <a:latin typeface="Century Gothic" panose="020B0502020202020204" pitchFamily="34" charset="0"/>
                        </a:rPr>
                        <a:t> il y a </a:t>
                      </a:r>
                      <a:r>
                        <a:rPr lang="en-GB" sz="2000" b="1" dirty="0" err="1">
                          <a:solidFill>
                            <a:schemeClr val="tx1"/>
                          </a:solidFill>
                          <a:latin typeface="Century Gothic" panose="020B0502020202020204" pitchFamily="34" charset="0"/>
                        </a:rPr>
                        <a:t>une</a:t>
                      </a:r>
                      <a:r>
                        <a:rPr lang="en-GB" sz="2000" b="1" dirty="0">
                          <a:solidFill>
                            <a:schemeClr val="tx1"/>
                          </a:solidFill>
                          <a:latin typeface="Century Gothic" panose="020B0502020202020204" pitchFamily="34" charset="0"/>
                        </a:rPr>
                        <a:t> chambre</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1" dirty="0">
                          <a:solidFill>
                            <a:schemeClr val="tx1"/>
                          </a:solidFill>
                          <a:latin typeface="Century Gothic" panose="020B0502020202020204" pitchFamily="34" charset="0"/>
                        </a:rPr>
                        <a:t>La cage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le tapis</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1201213"/>
                  </a:ext>
                </a:extLst>
              </a:tr>
              <a:tr h="28159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chambre</a:t>
                      </a:r>
                      <a:r>
                        <a:rPr lang="en-GB" sz="2000" dirty="0">
                          <a:solidFill>
                            <a:schemeClr val="tx1"/>
                          </a:solidFill>
                          <a:latin typeface="Century Gothic" panose="020B0502020202020204" pitchFamily="34" charset="0"/>
                        </a:rPr>
                        <a:t> il y a </a:t>
                      </a:r>
                      <a:r>
                        <a:rPr lang="en-GB" sz="2000" b="1" dirty="0" err="1">
                          <a:solidFill>
                            <a:schemeClr val="tx1"/>
                          </a:solidFill>
                          <a:latin typeface="Century Gothic" panose="020B0502020202020204" pitchFamily="34" charset="0"/>
                        </a:rPr>
                        <a:t>une</a:t>
                      </a:r>
                      <a:r>
                        <a:rPr lang="en-GB" sz="2000" b="1" dirty="0">
                          <a:solidFill>
                            <a:schemeClr val="tx1"/>
                          </a:solidFill>
                          <a:latin typeface="Century Gothic" panose="020B0502020202020204" pitchFamily="34" charset="0"/>
                        </a:rPr>
                        <a:t> table</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1" dirty="0">
                          <a:solidFill>
                            <a:schemeClr val="tx1"/>
                          </a:solidFill>
                          <a:latin typeface="Century Gothic" panose="020B0502020202020204" pitchFamily="34" charset="0"/>
                        </a:rPr>
                        <a:t>Le tapis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la table</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7512867"/>
                  </a:ext>
                </a:extLst>
              </a:tr>
              <a:tr h="281591">
                <a:tc>
                  <a:txBody>
                    <a:bodyPr/>
                    <a:lstStyle/>
                    <a:p>
                      <a:r>
                        <a:rPr lang="en-GB" sz="2000" dirty="0">
                          <a:solidFill>
                            <a:schemeClr val="tx1"/>
                          </a:solidFill>
                          <a:latin typeface="Century Gothic" panose="020B0502020202020204" pitchFamily="34" charset="0"/>
                        </a:rPr>
                        <a:t>Sur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table</a:t>
                      </a:r>
                      <a:r>
                        <a:rPr lang="en-GB" sz="2000" dirty="0">
                          <a:solidFill>
                            <a:schemeClr val="tx1"/>
                          </a:solidFill>
                          <a:latin typeface="Century Gothic" panose="020B0502020202020204" pitchFamily="34" charset="0"/>
                        </a:rPr>
                        <a:t> il y a </a:t>
                      </a:r>
                      <a:r>
                        <a:rPr lang="en-GB" sz="2000" b="1" dirty="0">
                          <a:solidFill>
                            <a:schemeClr val="tx1"/>
                          </a:solidFill>
                          <a:latin typeface="Century Gothic" panose="020B0502020202020204" pitchFamily="34" charset="0"/>
                        </a:rPr>
                        <a:t>un tapis</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1" dirty="0">
                          <a:solidFill>
                            <a:schemeClr val="tx1"/>
                          </a:solidFill>
                          <a:latin typeface="Century Gothic" panose="020B0502020202020204" pitchFamily="34" charset="0"/>
                        </a:rPr>
                        <a:t>La table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la chambre</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37350"/>
                  </a:ext>
                </a:extLst>
              </a:tr>
              <a:tr h="281591">
                <a:tc>
                  <a:txBody>
                    <a:bodyPr/>
                    <a:lstStyle/>
                    <a:p>
                      <a:r>
                        <a:rPr lang="en-GB" sz="2000" dirty="0">
                          <a:solidFill>
                            <a:schemeClr val="tx1"/>
                          </a:solidFill>
                          <a:latin typeface="Century Gothic" panose="020B0502020202020204" pitchFamily="34" charset="0"/>
                        </a:rPr>
                        <a:t>Sur </a:t>
                      </a:r>
                      <a:r>
                        <a:rPr lang="en-GB" sz="2000" dirty="0" err="1">
                          <a:solidFill>
                            <a:schemeClr val="tx1"/>
                          </a:solidFill>
                          <a:latin typeface="Century Gothic" panose="020B0502020202020204" pitchFamily="34" charset="0"/>
                        </a:rPr>
                        <a:t>ce</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tapis</a:t>
                      </a:r>
                      <a:r>
                        <a:rPr lang="en-GB" sz="2000" dirty="0">
                          <a:solidFill>
                            <a:schemeClr val="tx1"/>
                          </a:solidFill>
                          <a:latin typeface="Century Gothic" panose="020B0502020202020204" pitchFamily="34" charset="0"/>
                        </a:rPr>
                        <a:t> il y a </a:t>
                      </a:r>
                      <a:r>
                        <a:rPr lang="en-GB" sz="2000" b="1" dirty="0" err="1">
                          <a:solidFill>
                            <a:schemeClr val="tx1"/>
                          </a:solidFill>
                          <a:latin typeface="Century Gothic" panose="020B0502020202020204" pitchFamily="34" charset="0"/>
                        </a:rPr>
                        <a:t>une</a:t>
                      </a:r>
                      <a:r>
                        <a:rPr lang="en-GB" sz="2000" b="1" dirty="0">
                          <a:solidFill>
                            <a:schemeClr val="tx1"/>
                          </a:solidFill>
                          <a:latin typeface="Century Gothic" panose="020B0502020202020204" pitchFamily="34" charset="0"/>
                        </a:rPr>
                        <a:t> cage</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1" dirty="0">
                          <a:solidFill>
                            <a:schemeClr val="tx1"/>
                          </a:solidFill>
                          <a:latin typeface="Century Gothic" panose="020B0502020202020204" pitchFamily="34" charset="0"/>
                        </a:rPr>
                        <a:t>La chambre </a:t>
                      </a:r>
                      <a:r>
                        <a:rPr lang="en-GB" sz="2000" dirty="0" err="1">
                          <a:solidFill>
                            <a:schemeClr val="tx1"/>
                          </a:solidFill>
                          <a:latin typeface="Century Gothic" panose="020B0502020202020204" pitchFamily="34" charset="0"/>
                        </a:rPr>
                        <a:t>renversa</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l’escalier</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4903435"/>
                  </a:ext>
                </a:extLst>
              </a:tr>
              <a:tr h="28159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cette</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cage</a:t>
                      </a:r>
                      <a:r>
                        <a:rPr lang="en-GB" sz="2000" dirty="0">
                          <a:solidFill>
                            <a:schemeClr val="tx1"/>
                          </a:solidFill>
                          <a:latin typeface="Century Gothic" panose="020B0502020202020204" pitchFamily="34" charset="0"/>
                        </a:rPr>
                        <a:t> il y a </a:t>
                      </a:r>
                      <a:r>
                        <a:rPr lang="en-GB" sz="2000" b="1" dirty="0">
                          <a:solidFill>
                            <a:schemeClr val="tx1"/>
                          </a:solidFill>
                          <a:latin typeface="Century Gothic" panose="020B0502020202020204" pitchFamily="34" charset="0"/>
                        </a:rPr>
                        <a:t>un </a:t>
                      </a:r>
                      <a:r>
                        <a:rPr lang="en-GB" sz="2000" b="1" dirty="0" err="1">
                          <a:solidFill>
                            <a:schemeClr val="tx1"/>
                          </a:solidFill>
                          <a:latin typeface="Century Gothic" panose="020B0502020202020204" pitchFamily="34" charset="0"/>
                        </a:rPr>
                        <a:t>nid</a:t>
                      </a:r>
                      <a:r>
                        <a:rPr lang="en-GB" sz="2000" dirty="0">
                          <a:solidFill>
                            <a:schemeClr val="tx1"/>
                          </a:solidFill>
                          <a:latin typeface="Century Gothic" panose="020B0502020202020204" pitchFamily="34" charset="0"/>
                        </a:rPr>
                        <a:t>; </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L’escalier</a:t>
                      </a:r>
                      <a:r>
                        <a:rPr lang="en-GB" sz="2000" b="1"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la </a:t>
                      </a:r>
                      <a:r>
                        <a:rPr lang="en-GB" sz="2000" b="1" dirty="0" err="1">
                          <a:solidFill>
                            <a:schemeClr val="tx1"/>
                          </a:solidFill>
                          <a:latin typeface="Century Gothic" panose="020B0502020202020204" pitchFamily="34" charset="0"/>
                        </a:rPr>
                        <a:t>maison</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5885718"/>
                  </a:ext>
                </a:extLst>
              </a:tr>
              <a:tr h="28159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a:t>
                      </a:r>
                      <a:r>
                        <a:rPr lang="en-GB" sz="2000"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nid</a:t>
                      </a:r>
                      <a:r>
                        <a:rPr lang="en-GB" sz="2000" dirty="0">
                          <a:solidFill>
                            <a:schemeClr val="tx1"/>
                          </a:solidFill>
                          <a:latin typeface="Century Gothic" panose="020B0502020202020204" pitchFamily="34" charset="0"/>
                        </a:rPr>
                        <a:t> il y a </a:t>
                      </a:r>
                      <a:r>
                        <a:rPr lang="en-GB" sz="2000" b="1" dirty="0">
                          <a:solidFill>
                            <a:schemeClr val="tx1"/>
                          </a:solidFill>
                          <a:latin typeface="Century Gothic" panose="020B0502020202020204" pitchFamily="34" charset="0"/>
                        </a:rPr>
                        <a:t>un </a:t>
                      </a:r>
                      <a:r>
                        <a:rPr lang="en-GB" sz="2000" b="1" dirty="0" err="1">
                          <a:solidFill>
                            <a:schemeClr val="tx1"/>
                          </a:solidFill>
                          <a:latin typeface="Century Gothic" panose="020B0502020202020204" pitchFamily="34" charset="0"/>
                        </a:rPr>
                        <a:t>œuf</a:t>
                      </a:r>
                      <a:r>
                        <a:rPr lang="en-GB" sz="2000" dirty="0">
                          <a:solidFill>
                            <a:schemeClr val="tx1"/>
                          </a:solidFill>
                          <a:latin typeface="Century Gothic" panose="020B0502020202020204" pitchFamily="34" charset="0"/>
                        </a:rPr>
                        <a:t>, </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1" dirty="0">
                          <a:solidFill>
                            <a:schemeClr val="tx1"/>
                          </a:solidFill>
                          <a:latin typeface="Century Gothic" panose="020B0502020202020204" pitchFamily="34" charset="0"/>
                        </a:rPr>
                        <a:t>La </a:t>
                      </a:r>
                      <a:r>
                        <a:rPr lang="en-GB" sz="2000" b="1" dirty="0" err="1">
                          <a:solidFill>
                            <a:schemeClr val="tx1"/>
                          </a:solidFill>
                          <a:latin typeface="Century Gothic" panose="020B0502020202020204" pitchFamily="34" charset="0"/>
                        </a:rPr>
                        <a:t>maison</a:t>
                      </a:r>
                      <a:r>
                        <a:rPr lang="en-GB" sz="2000" b="1"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la rue</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5082357"/>
                  </a:ext>
                </a:extLst>
              </a:tr>
              <a:tr h="281591">
                <a:tc>
                  <a:txBody>
                    <a:bodyPr/>
                    <a:lstStyle/>
                    <a:p>
                      <a:r>
                        <a:rPr lang="en-GB" sz="2000" dirty="0">
                          <a:solidFill>
                            <a:schemeClr val="tx1"/>
                          </a:solidFill>
                          <a:latin typeface="Century Gothic" panose="020B0502020202020204" pitchFamily="34" charset="0"/>
                        </a:rPr>
                        <a:t>Dans </a:t>
                      </a:r>
                      <a:r>
                        <a:rPr lang="en-GB" sz="2000" dirty="0" err="1">
                          <a:solidFill>
                            <a:schemeClr val="tx1"/>
                          </a:solidFill>
                          <a:latin typeface="Century Gothic" panose="020B0502020202020204" pitchFamily="34" charset="0"/>
                        </a:rPr>
                        <a:t>cet</a:t>
                      </a:r>
                      <a:r>
                        <a:rPr lang="en-GB" sz="2000"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œuf</a:t>
                      </a:r>
                      <a:r>
                        <a:rPr lang="en-GB" sz="2000" dirty="0">
                          <a:solidFill>
                            <a:schemeClr val="tx1"/>
                          </a:solidFill>
                          <a:latin typeface="Century Gothic" panose="020B0502020202020204" pitchFamily="34" charset="0"/>
                        </a:rPr>
                        <a:t> il y a </a:t>
                      </a:r>
                      <a:r>
                        <a:rPr lang="en-GB" sz="2000" b="1" dirty="0">
                          <a:solidFill>
                            <a:schemeClr val="tx1"/>
                          </a:solidFill>
                          <a:latin typeface="Century Gothic" panose="020B0502020202020204" pitchFamily="34" charset="0"/>
                        </a:rPr>
                        <a:t>un</a:t>
                      </a:r>
                      <a:r>
                        <a:rPr lang="en-GB" sz="2000"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oiseau</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000" b="1" dirty="0">
                          <a:solidFill>
                            <a:schemeClr val="tx1"/>
                          </a:solidFill>
                          <a:latin typeface="Century Gothic" panose="020B0502020202020204" pitchFamily="34" charset="0"/>
                        </a:rPr>
                        <a:t>La rue </a:t>
                      </a:r>
                      <a:r>
                        <a:rPr lang="en-GB" sz="2000" dirty="0" err="1">
                          <a:solidFill>
                            <a:schemeClr val="tx1"/>
                          </a:solidFill>
                          <a:latin typeface="Century Gothic" panose="020B0502020202020204" pitchFamily="34" charset="0"/>
                        </a:rPr>
                        <a:t>renversa</a:t>
                      </a:r>
                      <a:r>
                        <a:rPr lang="en-GB" sz="2000" dirty="0">
                          <a:solidFill>
                            <a:schemeClr val="tx1"/>
                          </a:solidFill>
                          <a:latin typeface="Century Gothic" panose="020B0502020202020204" pitchFamily="34" charset="0"/>
                        </a:rPr>
                        <a:t> </a:t>
                      </a:r>
                      <a:r>
                        <a:rPr lang="en-GB" sz="2000" b="1" dirty="0">
                          <a:solidFill>
                            <a:schemeClr val="tx1"/>
                          </a:solidFill>
                          <a:latin typeface="Century Gothic" panose="020B0502020202020204" pitchFamily="34" charset="0"/>
                        </a:rPr>
                        <a:t>la</a:t>
                      </a:r>
                      <a:r>
                        <a:rPr lang="en-GB" sz="2000"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ville</a:t>
                      </a:r>
                      <a:r>
                        <a:rPr lang="en-GB" sz="2000" b="1" dirty="0">
                          <a:solidFill>
                            <a:schemeClr val="tx1"/>
                          </a:solidFill>
                          <a:latin typeface="Century Gothic" panose="020B0502020202020204" pitchFamily="34" charset="0"/>
                        </a:rPr>
                        <a:t> de Paris</a:t>
                      </a:r>
                      <a:r>
                        <a:rPr lang="en-GB" sz="2000" dirty="0">
                          <a:solidFill>
                            <a:schemeClr val="tx1"/>
                          </a:solidFill>
                          <a:latin typeface="Century Gothic" panose="020B0502020202020204" pitchFamily="34" charset="0"/>
                        </a:rPr>
                        <a:t>.</a:t>
                      </a:r>
                    </a:p>
                  </a:txBody>
                  <a:tcPr anchor="ctr">
                    <a:lnL w="6350" cap="flat" cmpd="sng" algn="ctr">
                      <a:noFill/>
                      <a:prstDash val="sysDot"/>
                      <a:round/>
                      <a:headEnd type="none" w="med" len="med"/>
                      <a:tailEnd type="none" w="med" len="med"/>
                    </a:lnL>
                    <a:lnR w="6350" cap="flat" cmpd="sng" algn="ctr">
                      <a:noFill/>
                      <a:prstDash val="sysDot"/>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145780"/>
                  </a:ext>
                </a:extLst>
              </a:tr>
            </a:tbl>
          </a:graphicData>
        </a:graphic>
      </p:graphicFrame>
    </p:spTree>
    <p:extLst>
      <p:ext uri="{BB962C8B-B14F-4D97-AF65-F5344CB8AC3E}">
        <p14:creationId xmlns:p14="http://schemas.microsoft.com/office/powerpoint/2010/main" val="1717121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D0D89769-71E4-AE16-F471-C691FFCAAA02}"/>
              </a:ext>
            </a:extLst>
          </p:cNvPr>
          <p:cNvPicPr>
            <a:picLocks noChangeAspect="1"/>
          </p:cNvPicPr>
          <p:nvPr/>
        </p:nvPicPr>
        <p:blipFill>
          <a:blip r:embed="rId3"/>
          <a:stretch>
            <a:fillRect/>
          </a:stretch>
        </p:blipFill>
        <p:spPr>
          <a:xfrm>
            <a:off x="7836004" y="11238428"/>
            <a:ext cx="3967923" cy="4915630"/>
          </a:xfrm>
          <a:prstGeom prst="rect">
            <a:avLst/>
          </a:prstGeom>
        </p:spPr>
      </p:pic>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1</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302362" y="210726"/>
            <a:ext cx="719365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Century Gothic" panose="020B0502020202020204" pitchFamily="34" charset="0"/>
              </a:rPr>
              <a:t>Saying what I and others do</a:t>
            </a:r>
            <a:endParaRPr lang="en-GB" sz="3600" dirty="0"/>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89763" y="298863"/>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82"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r>
                <a:rPr lang="en-GB" sz="3938" dirty="0">
                  <a:solidFill>
                    <a:srgbClr val="00B050"/>
                  </a:solidFill>
                  <a:latin typeface="Modern Love" panose="04090805081005020601" pitchFamily="82" charset="0"/>
                </a:rPr>
                <a:t>1</a:t>
              </a:r>
              <a:endParaRPr lang="en-GB" sz="3938" dirty="0">
                <a:solidFill>
                  <a:srgbClr val="00B050"/>
                </a:solidFill>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3058885" cy="546945"/>
          </a:xfrm>
          <a:prstGeom prst="rect">
            <a:avLst/>
          </a:prstGeom>
          <a:noFill/>
        </p:spPr>
        <p:txBody>
          <a:bodyPr wrap="square">
            <a:spAutoFit/>
          </a:bodyPr>
          <a:lstStyle/>
          <a:p>
            <a:r>
              <a:rPr lang="en-GB" sz="2954" dirty="0">
                <a:solidFill>
                  <a:schemeClr val="tx1">
                    <a:lumMod val="65000"/>
                    <a:lumOff val="35000"/>
                  </a:schemeClr>
                </a:solidFill>
                <a:latin typeface="Modern Love" panose="04090805081005020601" pitchFamily="82" charset="0"/>
              </a:rPr>
              <a:t>Vert Term 3 </a:t>
            </a:r>
            <a:endParaRPr lang="en-GB" sz="2954" dirty="0">
              <a:solidFill>
                <a:schemeClr val="tx1">
                  <a:lumMod val="65000"/>
                  <a:lumOff val="35000"/>
                </a:schemeClr>
              </a:solidFill>
            </a:endParaRPr>
          </a:p>
        </p:txBody>
      </p:sp>
      <p:grpSp>
        <p:nvGrpSpPr>
          <p:cNvPr id="5" name="Group 4">
            <a:extLst>
              <a:ext uri="{FF2B5EF4-FFF2-40B4-BE49-F238E27FC236}">
                <a16:creationId xmlns:a16="http://schemas.microsoft.com/office/drawing/2014/main" id="{E2F978CF-CA64-4F59-C6C1-374869B2B322}"/>
              </a:ext>
            </a:extLst>
          </p:cNvPr>
          <p:cNvGrpSpPr/>
          <p:nvPr/>
        </p:nvGrpSpPr>
        <p:grpSpPr>
          <a:xfrm>
            <a:off x="8858469" y="1075185"/>
            <a:ext cx="2996736" cy="2323861"/>
            <a:chOff x="4876029" y="658369"/>
            <a:chExt cx="1826136" cy="1083912"/>
          </a:xfrm>
        </p:grpSpPr>
        <p:grpSp>
          <p:nvGrpSpPr>
            <p:cNvPr id="6" name="Group 5">
              <a:extLst>
                <a:ext uri="{FF2B5EF4-FFF2-40B4-BE49-F238E27FC236}">
                  <a16:creationId xmlns:a16="http://schemas.microsoft.com/office/drawing/2014/main" id="{F870829D-0645-9E7D-ABE1-554EFD42BFDD}"/>
                </a:ext>
              </a:extLst>
            </p:cNvPr>
            <p:cNvGrpSpPr/>
            <p:nvPr/>
          </p:nvGrpSpPr>
          <p:grpSpPr>
            <a:xfrm>
              <a:off x="4876029" y="658369"/>
              <a:ext cx="1822690" cy="1083912"/>
              <a:chOff x="4310576" y="978323"/>
              <a:chExt cx="2558030" cy="1466982"/>
            </a:xfrm>
          </p:grpSpPr>
          <p:sp>
            <p:nvSpPr>
              <p:cNvPr id="12" name="Rectangle 11">
                <a:extLst>
                  <a:ext uri="{FF2B5EF4-FFF2-40B4-BE49-F238E27FC236}">
                    <a16:creationId xmlns:a16="http://schemas.microsoft.com/office/drawing/2014/main" id="{0F0EFE71-E5AE-EBF2-9EC7-F51E2AAF686B}"/>
                  </a:ext>
                </a:extLst>
              </p:cNvPr>
              <p:cNvSpPr/>
              <p:nvPr/>
            </p:nvSpPr>
            <p:spPr>
              <a:xfrm>
                <a:off x="4318195" y="1036029"/>
                <a:ext cx="2539805" cy="140927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954"/>
              </a:p>
            </p:txBody>
          </p:sp>
          <p:sp>
            <p:nvSpPr>
              <p:cNvPr id="13" name="Rectangle: Rounded Corners 12">
                <a:extLst>
                  <a:ext uri="{FF2B5EF4-FFF2-40B4-BE49-F238E27FC236}">
                    <a16:creationId xmlns:a16="http://schemas.microsoft.com/office/drawing/2014/main" id="{68AEDA7F-2332-40F2-8604-0EDE15BAAA28}"/>
                  </a:ext>
                </a:extLst>
              </p:cNvPr>
              <p:cNvSpPr/>
              <p:nvPr/>
            </p:nvSpPr>
            <p:spPr>
              <a:xfrm>
                <a:off x="4310576" y="978323"/>
                <a:ext cx="2558030" cy="433528"/>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954" dirty="0"/>
                  <a:t>🎯</a:t>
                </a:r>
              </a:p>
            </p:txBody>
          </p:sp>
        </p:grpSp>
        <p:sp>
          <p:nvSpPr>
            <p:cNvPr id="7" name="Rectangle 6">
              <a:extLst>
                <a:ext uri="{FF2B5EF4-FFF2-40B4-BE49-F238E27FC236}">
                  <a16:creationId xmlns:a16="http://schemas.microsoft.com/office/drawing/2014/main" id="{0D4CE559-86F5-C6C5-FAFD-2D0BC0B1A649}"/>
                </a:ext>
              </a:extLst>
            </p:cNvPr>
            <p:cNvSpPr/>
            <p:nvPr/>
          </p:nvSpPr>
          <p:spPr>
            <a:xfrm>
              <a:off x="4961589" y="1047640"/>
              <a:ext cx="184359" cy="146949"/>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954"/>
            </a:p>
          </p:txBody>
        </p:sp>
        <p:sp>
          <p:nvSpPr>
            <p:cNvPr id="9" name="TextBox 8">
              <a:extLst>
                <a:ext uri="{FF2B5EF4-FFF2-40B4-BE49-F238E27FC236}">
                  <a16:creationId xmlns:a16="http://schemas.microsoft.com/office/drawing/2014/main" id="{F4ADF296-B8E3-0B21-54DD-7B335CF4DD6D}"/>
                </a:ext>
              </a:extLst>
            </p:cNvPr>
            <p:cNvSpPr txBox="1"/>
            <p:nvPr/>
          </p:nvSpPr>
          <p:spPr>
            <a:xfrm>
              <a:off x="5255136" y="992503"/>
              <a:ext cx="1447029" cy="749778"/>
            </a:xfrm>
            <a:prstGeom prst="rect">
              <a:avLst/>
            </a:prstGeom>
            <a:noFill/>
          </p:spPr>
          <p:txBody>
            <a:bodyPr wrap="square">
              <a:spAutoFit/>
            </a:bodyPr>
            <a:lstStyle/>
            <a:p>
              <a:r>
                <a:rPr lang="en-GB" sz="1969" dirty="0">
                  <a:latin typeface="Century Gothic" panose="020B0502020202020204" pitchFamily="34" charset="0"/>
                </a:rPr>
                <a:t>Saying where places are</a:t>
              </a:r>
            </a:p>
            <a:p>
              <a:endParaRPr lang="en-GB" sz="1969" dirty="0">
                <a:latin typeface="Century Gothic" panose="020B0502020202020204" pitchFamily="34" charset="0"/>
              </a:endParaRPr>
            </a:p>
            <a:p>
              <a:r>
                <a:rPr lang="en-GB" sz="1969" dirty="0">
                  <a:latin typeface="Century Gothic" panose="020B0502020202020204" pitchFamily="34" charset="0"/>
                </a:rPr>
                <a:t>Using location phrases with </a:t>
              </a:r>
              <a:r>
                <a:rPr lang="en-GB" sz="1969" b="1" dirty="0">
                  <a:latin typeface="Century Gothic" panose="020B0502020202020204" pitchFamily="34" charset="0"/>
                </a:rPr>
                <a:t>de</a:t>
              </a:r>
              <a:endParaRPr lang="en-GB" sz="1969" dirty="0"/>
            </a:p>
          </p:txBody>
        </p:sp>
      </p:grpSp>
      <p:grpSp>
        <p:nvGrpSpPr>
          <p:cNvPr id="14" name="Group 13">
            <a:extLst>
              <a:ext uri="{FF2B5EF4-FFF2-40B4-BE49-F238E27FC236}">
                <a16:creationId xmlns:a16="http://schemas.microsoft.com/office/drawing/2014/main" id="{A630F42D-0CEE-9640-D511-644E6499D432}"/>
              </a:ext>
            </a:extLst>
          </p:cNvPr>
          <p:cNvGrpSpPr/>
          <p:nvPr/>
        </p:nvGrpSpPr>
        <p:grpSpPr>
          <a:xfrm>
            <a:off x="289763" y="8238520"/>
            <a:ext cx="2268556" cy="862054"/>
            <a:chOff x="314909" y="12083263"/>
            <a:chExt cx="2268556" cy="862054"/>
          </a:xfrm>
        </p:grpSpPr>
        <p:sp>
          <p:nvSpPr>
            <p:cNvPr id="15" name="Title 1">
              <a:extLst>
                <a:ext uri="{FF2B5EF4-FFF2-40B4-BE49-F238E27FC236}">
                  <a16:creationId xmlns:a16="http://schemas.microsoft.com/office/drawing/2014/main" id="{BE3C9FFF-EEDD-A50F-A0BD-0C5F179F7C95}"/>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6" name="Picture 15" descr="A logo of a book&#10;&#10;Description automatically generated with low confidence">
              <a:extLst>
                <a:ext uri="{FF2B5EF4-FFF2-40B4-BE49-F238E27FC236}">
                  <a16:creationId xmlns:a16="http://schemas.microsoft.com/office/drawing/2014/main" id="{7CDE13BF-085C-B6E7-63AA-A54D3E49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aphicFrame>
        <p:nvGraphicFramePr>
          <p:cNvPr id="17" name="Table 51">
            <a:extLst>
              <a:ext uri="{FF2B5EF4-FFF2-40B4-BE49-F238E27FC236}">
                <a16:creationId xmlns:a16="http://schemas.microsoft.com/office/drawing/2014/main" id="{B135249B-8105-5588-F1AC-99A90D54E513}"/>
              </a:ext>
            </a:extLst>
          </p:cNvPr>
          <p:cNvGraphicFramePr>
            <a:graphicFrameLocks noGrp="1"/>
          </p:cNvGraphicFramePr>
          <p:nvPr>
            <p:extLst>
              <p:ext uri="{D42A27DB-BD31-4B8C-83A1-F6EECF244321}">
                <p14:modId xmlns:p14="http://schemas.microsoft.com/office/powerpoint/2010/main" val="3494162012"/>
              </p:ext>
            </p:extLst>
          </p:nvPr>
        </p:nvGraphicFramePr>
        <p:xfrm>
          <a:off x="477199" y="9191661"/>
          <a:ext cx="11532344" cy="1837975"/>
        </p:xfrm>
        <a:graphic>
          <a:graphicData uri="http://schemas.openxmlformats.org/drawingml/2006/table">
            <a:tbl>
              <a:tblPr firstRow="1" bandRow="1">
                <a:tableStyleId>{5940675A-B579-460E-94D1-54222C63F5DA}</a:tableStyleId>
              </a:tblPr>
              <a:tblGrid>
                <a:gridCol w="2301270">
                  <a:extLst>
                    <a:ext uri="{9D8B030D-6E8A-4147-A177-3AD203B41FA5}">
                      <a16:colId xmlns:a16="http://schemas.microsoft.com/office/drawing/2014/main" val="1010301301"/>
                    </a:ext>
                  </a:extLst>
                </a:gridCol>
                <a:gridCol w="1676400">
                  <a:extLst>
                    <a:ext uri="{9D8B030D-6E8A-4147-A177-3AD203B41FA5}">
                      <a16:colId xmlns:a16="http://schemas.microsoft.com/office/drawing/2014/main" val="3275482453"/>
                    </a:ext>
                  </a:extLst>
                </a:gridCol>
                <a:gridCol w="2000250">
                  <a:extLst>
                    <a:ext uri="{9D8B030D-6E8A-4147-A177-3AD203B41FA5}">
                      <a16:colId xmlns:a16="http://schemas.microsoft.com/office/drawing/2014/main" val="1042213141"/>
                    </a:ext>
                  </a:extLst>
                </a:gridCol>
                <a:gridCol w="1403864">
                  <a:extLst>
                    <a:ext uri="{9D8B030D-6E8A-4147-A177-3AD203B41FA5}">
                      <a16:colId xmlns:a16="http://schemas.microsoft.com/office/drawing/2014/main" val="325198712"/>
                    </a:ext>
                  </a:extLst>
                </a:gridCol>
                <a:gridCol w="2075280">
                  <a:extLst>
                    <a:ext uri="{9D8B030D-6E8A-4147-A177-3AD203B41FA5}">
                      <a16:colId xmlns:a16="http://schemas.microsoft.com/office/drawing/2014/main" val="2722900196"/>
                    </a:ext>
                  </a:extLst>
                </a:gridCol>
                <a:gridCol w="2075280">
                  <a:extLst>
                    <a:ext uri="{9D8B030D-6E8A-4147-A177-3AD203B41FA5}">
                      <a16:colId xmlns:a16="http://schemas.microsoft.com/office/drawing/2014/main" val="1602828109"/>
                    </a:ext>
                  </a:extLst>
                </a:gridCol>
              </a:tblGrid>
              <a:tr h="595555">
                <a:tc>
                  <a:txBody>
                    <a:bodyPr/>
                    <a:lstStyle/>
                    <a:p>
                      <a:r>
                        <a:rPr lang="en-GB" sz="2400" dirty="0">
                          <a:latin typeface="Century Gothic" panose="020B0502020202020204" pitchFamily="34" charset="0"/>
                        </a:rPr>
                        <a:t>à </a:t>
                      </a:r>
                      <a:r>
                        <a:rPr lang="en-GB" sz="2400" dirty="0" err="1">
                          <a:latin typeface="Century Gothic" panose="020B0502020202020204" pitchFamily="34" charset="0"/>
                        </a:rPr>
                        <a:t>côté</a:t>
                      </a:r>
                      <a:r>
                        <a:rPr lang="en-GB" sz="2400" dirty="0">
                          <a:latin typeface="Century Gothic" panose="020B0502020202020204" pitchFamily="34" charset="0"/>
                        </a:rPr>
                        <a:t> de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le </a:t>
                      </a:r>
                      <a:r>
                        <a:rPr lang="en-GB" sz="2400" dirty="0" err="1">
                          <a:latin typeface="Century Gothic" panose="020B0502020202020204" pitchFamily="34" charset="0"/>
                        </a:rPr>
                        <a:t>côté</a:t>
                      </a:r>
                      <a:r>
                        <a:rPr lang="en-GB" sz="2400" dirty="0">
                          <a:latin typeface="Century Gothic" panose="020B0502020202020204" pitchFamily="34" charset="0"/>
                        </a:rPr>
                        <a:t>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la piscine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646865">
                <a:tc>
                  <a:txBody>
                    <a:bodyPr/>
                    <a:lstStyle/>
                    <a:p>
                      <a:r>
                        <a:rPr lang="en-GB" sz="2400" dirty="0">
                          <a:latin typeface="Century Gothic" panose="020B0502020202020204" pitchFamily="34" charset="0"/>
                        </a:rPr>
                        <a:t>loin (de) </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le </a:t>
                      </a:r>
                      <a:r>
                        <a:rPr lang="en-GB" sz="2400" dirty="0" err="1">
                          <a:latin typeface="Century Gothic" panose="020B0502020202020204" pitchFamily="34" charset="0"/>
                        </a:rPr>
                        <a:t>stade</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le </a:t>
                      </a:r>
                      <a:r>
                        <a:rPr lang="en-GB" sz="2400" dirty="0" err="1">
                          <a:latin typeface="Century Gothic" panose="020B0502020202020204" pitchFamily="34" charset="0"/>
                        </a:rPr>
                        <a:t>théâtre</a:t>
                      </a:r>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595555">
                <a:tc>
                  <a:txBody>
                    <a:bodyPr/>
                    <a:lstStyle/>
                    <a:p>
                      <a:r>
                        <a:rPr lang="en-GB" sz="2400" dirty="0">
                          <a:latin typeface="Century Gothic" panose="020B0502020202020204" pitchFamily="34" charset="0"/>
                        </a:rPr>
                        <a:t>près (de)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400" dirty="0">
                          <a:latin typeface="Century Gothic" panose="020B0502020202020204" pitchFamily="34" charset="0"/>
                        </a:rPr>
                        <a:t>de</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4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bl>
          </a:graphicData>
        </a:graphic>
      </p:graphicFrame>
      <p:sp>
        <p:nvSpPr>
          <p:cNvPr id="18" name="TextBox 17">
            <a:extLst>
              <a:ext uri="{FF2B5EF4-FFF2-40B4-BE49-F238E27FC236}">
                <a16:creationId xmlns:a16="http://schemas.microsoft.com/office/drawing/2014/main" id="{E0CFFC1F-0EB4-05BB-C8B0-24FFE0BEBF35}"/>
              </a:ext>
            </a:extLst>
          </p:cNvPr>
          <p:cNvSpPr txBox="1"/>
          <p:nvPr/>
        </p:nvSpPr>
        <p:spPr>
          <a:xfrm>
            <a:off x="2567040" y="8395921"/>
            <a:ext cx="670247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down the key language for this week. </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8" name="Rectangle: Rounded Corners 27">
            <a:extLst>
              <a:ext uri="{FF2B5EF4-FFF2-40B4-BE49-F238E27FC236}">
                <a16:creationId xmlns:a16="http://schemas.microsoft.com/office/drawing/2014/main" id="{F35E3684-B1CD-9AC3-EC55-36468B9E510E}"/>
              </a:ext>
            </a:extLst>
          </p:cNvPr>
          <p:cNvSpPr/>
          <p:nvPr/>
        </p:nvSpPr>
        <p:spPr>
          <a:xfrm>
            <a:off x="361940" y="1173246"/>
            <a:ext cx="3543820" cy="3126609"/>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A561D292-9EDF-4AAB-A801-49FD3D9E5D03}"/>
              </a:ext>
            </a:extLst>
          </p:cNvPr>
          <p:cNvGrpSpPr/>
          <p:nvPr/>
        </p:nvGrpSpPr>
        <p:grpSpPr>
          <a:xfrm>
            <a:off x="499548" y="1233491"/>
            <a:ext cx="2957045" cy="672351"/>
            <a:chOff x="1639842" y="1416995"/>
            <a:chExt cx="1801949" cy="409714"/>
          </a:xfrm>
        </p:grpSpPr>
        <p:sp>
          <p:nvSpPr>
            <p:cNvPr id="30" name="Google Shape;112;p3">
              <a:extLst>
                <a:ext uri="{FF2B5EF4-FFF2-40B4-BE49-F238E27FC236}">
                  <a16:creationId xmlns:a16="http://schemas.microsoft.com/office/drawing/2014/main" id="{EE752C31-ACB5-8DE3-FABD-3D462B3D08DB}"/>
                </a:ext>
              </a:extLst>
            </p:cNvPr>
            <p:cNvSpPr txBox="1"/>
            <p:nvPr/>
          </p:nvSpPr>
          <p:spPr>
            <a:xfrm>
              <a:off x="1871346" y="1463927"/>
              <a:ext cx="1540408" cy="338532"/>
            </a:xfrm>
            <a:prstGeom prst="rect">
              <a:avLst/>
            </a:prstGeom>
            <a:solidFill>
              <a:srgbClr val="FF6DA8"/>
            </a:solidFill>
            <a:ln>
              <a:noFill/>
            </a:ln>
          </p:spPr>
          <p:txBody>
            <a:bodyPr spcFirstLastPara="1" wrap="square" lIns="150031" tIns="74995" rIns="150031" bIns="74995"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Tx/>
                <a:buNone/>
                <a:tabLst/>
                <a:defRPr/>
              </a:pPr>
              <a:endParaRPr kumimoji="0" sz="2626"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31" name="Google Shape;111;p3" descr="Speech Icon, Voice, Talking, Audio, Speech">
              <a:extLst>
                <a:ext uri="{FF2B5EF4-FFF2-40B4-BE49-F238E27FC236}">
                  <a16:creationId xmlns:a16="http://schemas.microsoft.com/office/drawing/2014/main" id="{8AC93282-7E7F-8E22-E1EA-9950F9E6FC1A}"/>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32" name="TextBox 31">
              <a:extLst>
                <a:ext uri="{FF2B5EF4-FFF2-40B4-BE49-F238E27FC236}">
                  <a16:creationId xmlns:a16="http://schemas.microsoft.com/office/drawing/2014/main" id="{C46EB0AE-6F84-E7CD-FCFD-33C46E78E0BB}"/>
                </a:ext>
              </a:extLst>
            </p:cNvPr>
            <p:cNvSpPr txBox="1"/>
            <p:nvPr/>
          </p:nvSpPr>
          <p:spPr>
            <a:xfrm>
              <a:off x="2131035" y="1456663"/>
              <a:ext cx="1310756" cy="3025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626"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prononcer</a:t>
              </a:r>
              <a:endParaRPr kumimoji="0" lang="en-GB" sz="2626"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37" name="Rectangle 36">
            <a:extLst>
              <a:ext uri="{FF2B5EF4-FFF2-40B4-BE49-F238E27FC236}">
                <a16:creationId xmlns:a16="http://schemas.microsoft.com/office/drawing/2014/main" id="{70A51651-6143-B510-D29F-4EB197024601}"/>
              </a:ext>
            </a:extLst>
          </p:cNvPr>
          <p:cNvSpPr/>
          <p:nvPr/>
        </p:nvSpPr>
        <p:spPr>
          <a:xfrm>
            <a:off x="9006087" y="2789449"/>
            <a:ext cx="302538" cy="315052"/>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954"/>
          </a:p>
        </p:txBody>
      </p:sp>
      <p:pic>
        <p:nvPicPr>
          <p:cNvPr id="38" name="Picture 37">
            <a:extLst>
              <a:ext uri="{FF2B5EF4-FFF2-40B4-BE49-F238E27FC236}">
                <a16:creationId xmlns:a16="http://schemas.microsoft.com/office/drawing/2014/main" id="{208A969D-ABE9-1FDD-BAD3-0C913B9055E0}"/>
              </a:ext>
            </a:extLst>
          </p:cNvPr>
          <p:cNvPicPr>
            <a:picLocks noChangeAspect="1"/>
          </p:cNvPicPr>
          <p:nvPr/>
        </p:nvPicPr>
        <p:blipFill>
          <a:blip r:embed="rId6"/>
          <a:stretch>
            <a:fillRect/>
          </a:stretch>
        </p:blipFill>
        <p:spPr>
          <a:xfrm>
            <a:off x="1305608" y="2040207"/>
            <a:ext cx="1456402" cy="2128587"/>
          </a:xfrm>
          <a:prstGeom prst="rect">
            <a:avLst/>
          </a:prstGeom>
        </p:spPr>
      </p:pic>
      <p:pic>
        <p:nvPicPr>
          <p:cNvPr id="40" name="Picture 39">
            <a:extLst>
              <a:ext uri="{FF2B5EF4-FFF2-40B4-BE49-F238E27FC236}">
                <a16:creationId xmlns:a16="http://schemas.microsoft.com/office/drawing/2014/main" id="{DE2171F2-93F2-1D81-89A5-B337EF0FDD06}"/>
              </a:ext>
            </a:extLst>
          </p:cNvPr>
          <p:cNvPicPr>
            <a:picLocks noChangeAspect="1"/>
          </p:cNvPicPr>
          <p:nvPr/>
        </p:nvPicPr>
        <p:blipFill>
          <a:blip r:embed="rId7"/>
          <a:stretch>
            <a:fillRect/>
          </a:stretch>
        </p:blipFill>
        <p:spPr>
          <a:xfrm>
            <a:off x="135118" y="4411098"/>
            <a:ext cx="2359356" cy="847417"/>
          </a:xfrm>
          <a:prstGeom prst="rect">
            <a:avLst/>
          </a:prstGeom>
        </p:spPr>
      </p:pic>
      <p:sp>
        <p:nvSpPr>
          <p:cNvPr id="41" name="TextBox 40">
            <a:extLst>
              <a:ext uri="{FF2B5EF4-FFF2-40B4-BE49-F238E27FC236}">
                <a16:creationId xmlns:a16="http://schemas.microsoft.com/office/drawing/2014/main" id="{7843E322-A57E-5A07-3334-684B0D0F7C7E}"/>
              </a:ext>
            </a:extLst>
          </p:cNvPr>
          <p:cNvSpPr txBox="1"/>
          <p:nvPr/>
        </p:nvSpPr>
        <p:spPr>
          <a:xfrm>
            <a:off x="2581459" y="4543208"/>
            <a:ext cx="88824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Écoute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C’est avec ‘e’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ou</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sans ‘e’ ? Write ‘e’ or nothing.</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52" name="TextBox 51">
            <a:extLst>
              <a:ext uri="{FF2B5EF4-FFF2-40B4-BE49-F238E27FC236}">
                <a16:creationId xmlns:a16="http://schemas.microsoft.com/office/drawing/2014/main" id="{FE243507-383E-F806-4531-A739DE1A9A2F}"/>
              </a:ext>
            </a:extLst>
          </p:cNvPr>
          <p:cNvSpPr txBox="1"/>
          <p:nvPr/>
        </p:nvSpPr>
        <p:spPr>
          <a:xfrm>
            <a:off x="9200497" y="4983991"/>
            <a:ext cx="246506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Puis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prononce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les mots.</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23" name="Group 22">
            <a:extLst>
              <a:ext uri="{FF2B5EF4-FFF2-40B4-BE49-F238E27FC236}">
                <a16:creationId xmlns:a16="http://schemas.microsoft.com/office/drawing/2014/main" id="{9FA26125-BA92-48B6-903A-56A91F664651}"/>
              </a:ext>
            </a:extLst>
          </p:cNvPr>
          <p:cNvGrpSpPr/>
          <p:nvPr/>
        </p:nvGrpSpPr>
        <p:grpSpPr>
          <a:xfrm>
            <a:off x="10921391" y="15392037"/>
            <a:ext cx="912053" cy="651262"/>
            <a:chOff x="10782402" y="15614226"/>
            <a:chExt cx="912053" cy="651262"/>
          </a:xfrm>
        </p:grpSpPr>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82402" y="1561422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089" name="TextBox 2088">
              <a:extLst>
                <a:ext uri="{FF2B5EF4-FFF2-40B4-BE49-F238E27FC236}">
                  <a16:creationId xmlns:a16="http://schemas.microsoft.com/office/drawing/2014/main" id="{B2AFFFD7-5E0E-9D9C-D583-13787BA98ED2}"/>
                </a:ext>
              </a:extLst>
            </p:cNvPr>
            <p:cNvSpPr txBox="1"/>
            <p:nvPr/>
          </p:nvSpPr>
          <p:spPr>
            <a:xfrm>
              <a:off x="11011479" y="15735057"/>
              <a:ext cx="423514"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4</a:t>
              </a:r>
            </a:p>
          </p:txBody>
        </p:sp>
      </p:grpSp>
      <p:pic>
        <p:nvPicPr>
          <p:cNvPr id="65" name="Picture 64">
            <a:extLst>
              <a:ext uri="{FF2B5EF4-FFF2-40B4-BE49-F238E27FC236}">
                <a16:creationId xmlns:a16="http://schemas.microsoft.com/office/drawing/2014/main" id="{D1EB180B-B78B-D013-DC62-B0E25DAF9628}"/>
              </a:ext>
            </a:extLst>
          </p:cNvPr>
          <p:cNvPicPr>
            <a:picLocks noChangeAspect="1"/>
          </p:cNvPicPr>
          <p:nvPr/>
        </p:nvPicPr>
        <p:blipFill>
          <a:blip r:embed="rId10"/>
          <a:stretch>
            <a:fillRect/>
          </a:stretch>
        </p:blipFill>
        <p:spPr>
          <a:xfrm>
            <a:off x="3841978" y="1213435"/>
            <a:ext cx="4152599" cy="3127095"/>
          </a:xfrm>
          <a:prstGeom prst="rect">
            <a:avLst/>
          </a:prstGeom>
        </p:spPr>
      </p:pic>
      <p:pic>
        <p:nvPicPr>
          <p:cNvPr id="66" name="Picture 65">
            <a:extLst>
              <a:ext uri="{FF2B5EF4-FFF2-40B4-BE49-F238E27FC236}">
                <a16:creationId xmlns:a16="http://schemas.microsoft.com/office/drawing/2014/main" id="{4258BF92-EBC9-642B-A005-48B9D533EFF9}"/>
              </a:ext>
            </a:extLst>
          </p:cNvPr>
          <p:cNvPicPr>
            <a:picLocks noChangeAspect="1"/>
          </p:cNvPicPr>
          <p:nvPr/>
        </p:nvPicPr>
        <p:blipFill>
          <a:blip r:embed="rId11"/>
          <a:srcRect t="11026" b="24740"/>
          <a:stretch>
            <a:fillRect/>
          </a:stretch>
        </p:blipFill>
        <p:spPr>
          <a:xfrm>
            <a:off x="302362" y="5200097"/>
            <a:ext cx="8199413" cy="2972597"/>
          </a:xfrm>
          <a:prstGeom prst="rect">
            <a:avLst/>
          </a:prstGeom>
        </p:spPr>
      </p:pic>
      <p:graphicFrame>
        <p:nvGraphicFramePr>
          <p:cNvPr id="67" name="Table 66">
            <a:extLst>
              <a:ext uri="{FF2B5EF4-FFF2-40B4-BE49-F238E27FC236}">
                <a16:creationId xmlns:a16="http://schemas.microsoft.com/office/drawing/2014/main" id="{471125B8-C844-749C-B830-B6F7C3D157F6}"/>
              </a:ext>
            </a:extLst>
          </p:cNvPr>
          <p:cNvGraphicFramePr>
            <a:graphicFrameLocks noGrp="1"/>
          </p:cNvGraphicFramePr>
          <p:nvPr>
            <p:extLst>
              <p:ext uri="{D42A27DB-BD31-4B8C-83A1-F6EECF244321}">
                <p14:modId xmlns:p14="http://schemas.microsoft.com/office/powerpoint/2010/main" val="972027751"/>
              </p:ext>
            </p:extLst>
          </p:nvPr>
        </p:nvGraphicFramePr>
        <p:xfrm>
          <a:off x="8867378" y="5846598"/>
          <a:ext cx="1284119" cy="2185184"/>
        </p:xfrm>
        <a:graphic>
          <a:graphicData uri="http://schemas.openxmlformats.org/drawingml/2006/table">
            <a:tbl>
              <a:tblPr firstRow="1" bandRow="1">
                <a:tableStyleId>{5940675A-B579-460E-94D1-54222C63F5DA}</a:tableStyleId>
              </a:tblPr>
              <a:tblGrid>
                <a:gridCol w="444670">
                  <a:extLst>
                    <a:ext uri="{9D8B030D-6E8A-4147-A177-3AD203B41FA5}">
                      <a16:colId xmlns:a16="http://schemas.microsoft.com/office/drawing/2014/main" val="3868842478"/>
                    </a:ext>
                  </a:extLst>
                </a:gridCol>
                <a:gridCol w="839449">
                  <a:extLst>
                    <a:ext uri="{9D8B030D-6E8A-4147-A177-3AD203B41FA5}">
                      <a16:colId xmlns:a16="http://schemas.microsoft.com/office/drawing/2014/main" val="2803282984"/>
                    </a:ext>
                  </a:extLst>
                </a:gridCol>
              </a:tblGrid>
              <a:tr h="452857">
                <a:tc>
                  <a:txBody>
                    <a:bodyPr/>
                    <a:lstStyle/>
                    <a:p>
                      <a:r>
                        <a:rPr lang="en-GB" sz="2600" dirty="0">
                          <a:latin typeface="Century Gothic" panose="020B0502020202020204" pitchFamily="34" charset="0"/>
                        </a:rPr>
                        <a:t>1</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2600" dirty="0">
                          <a:latin typeface="Century Gothic" panose="020B0502020202020204" pitchFamily="34" charset="0"/>
                        </a:rPr>
                        <a:t>----</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793965591"/>
                  </a:ext>
                </a:extLst>
              </a:tr>
              <a:tr h="491873">
                <a:tc>
                  <a:txBody>
                    <a:bodyPr/>
                    <a:lstStyle/>
                    <a:p>
                      <a:r>
                        <a:rPr lang="en-GB" sz="2600" dirty="0">
                          <a:latin typeface="Century Gothic" panose="020B0502020202020204" pitchFamily="34" charset="0"/>
                        </a:rPr>
                        <a:t>2</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478452662"/>
                  </a:ext>
                </a:extLst>
              </a:tr>
              <a:tr h="452857">
                <a:tc>
                  <a:txBody>
                    <a:bodyPr/>
                    <a:lstStyle/>
                    <a:p>
                      <a:r>
                        <a:rPr lang="en-GB" sz="2600" dirty="0">
                          <a:latin typeface="Century Gothic" panose="020B0502020202020204" pitchFamily="34" charset="0"/>
                        </a:rPr>
                        <a:t>3</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842488809"/>
                  </a:ext>
                </a:extLst>
              </a:tr>
              <a:tr h="452857">
                <a:tc>
                  <a:txBody>
                    <a:bodyPr/>
                    <a:lstStyle/>
                    <a:p>
                      <a:r>
                        <a:rPr lang="en-GB" sz="2600" dirty="0">
                          <a:latin typeface="Century Gothic" panose="020B0502020202020204" pitchFamily="34" charset="0"/>
                        </a:rPr>
                        <a:t>4</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259945480"/>
                  </a:ext>
                </a:extLst>
              </a:tr>
            </a:tbl>
          </a:graphicData>
        </a:graphic>
      </p:graphicFrame>
      <p:graphicFrame>
        <p:nvGraphicFramePr>
          <p:cNvPr id="68" name="Table 67">
            <a:extLst>
              <a:ext uri="{FF2B5EF4-FFF2-40B4-BE49-F238E27FC236}">
                <a16:creationId xmlns:a16="http://schemas.microsoft.com/office/drawing/2014/main" id="{8E302489-D73E-3EC7-419E-DD6705CDE84F}"/>
              </a:ext>
            </a:extLst>
          </p:cNvPr>
          <p:cNvGraphicFramePr>
            <a:graphicFrameLocks noGrp="1"/>
          </p:cNvGraphicFramePr>
          <p:nvPr>
            <p:extLst>
              <p:ext uri="{D42A27DB-BD31-4B8C-83A1-F6EECF244321}">
                <p14:modId xmlns:p14="http://schemas.microsoft.com/office/powerpoint/2010/main" val="1863900528"/>
              </p:ext>
            </p:extLst>
          </p:nvPr>
        </p:nvGraphicFramePr>
        <p:xfrm>
          <a:off x="10433029" y="5846598"/>
          <a:ext cx="1284119" cy="2185184"/>
        </p:xfrm>
        <a:graphic>
          <a:graphicData uri="http://schemas.openxmlformats.org/drawingml/2006/table">
            <a:tbl>
              <a:tblPr firstRow="1" bandRow="1">
                <a:tableStyleId>{5940675A-B579-460E-94D1-54222C63F5DA}</a:tableStyleId>
              </a:tblPr>
              <a:tblGrid>
                <a:gridCol w="444670">
                  <a:extLst>
                    <a:ext uri="{9D8B030D-6E8A-4147-A177-3AD203B41FA5}">
                      <a16:colId xmlns:a16="http://schemas.microsoft.com/office/drawing/2014/main" val="3868842478"/>
                    </a:ext>
                  </a:extLst>
                </a:gridCol>
                <a:gridCol w="839449">
                  <a:extLst>
                    <a:ext uri="{9D8B030D-6E8A-4147-A177-3AD203B41FA5}">
                      <a16:colId xmlns:a16="http://schemas.microsoft.com/office/drawing/2014/main" val="2803282984"/>
                    </a:ext>
                  </a:extLst>
                </a:gridCol>
              </a:tblGrid>
              <a:tr h="452857">
                <a:tc>
                  <a:txBody>
                    <a:bodyPr/>
                    <a:lstStyle/>
                    <a:p>
                      <a:r>
                        <a:rPr lang="en-GB" sz="2600" dirty="0">
                          <a:latin typeface="Century Gothic" panose="020B0502020202020204" pitchFamily="34" charset="0"/>
                        </a:rPr>
                        <a:t>5</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793965591"/>
                  </a:ext>
                </a:extLst>
              </a:tr>
              <a:tr h="491873">
                <a:tc>
                  <a:txBody>
                    <a:bodyPr/>
                    <a:lstStyle/>
                    <a:p>
                      <a:r>
                        <a:rPr lang="en-GB" sz="2600" dirty="0">
                          <a:latin typeface="Century Gothic" panose="020B0502020202020204" pitchFamily="34" charset="0"/>
                        </a:rPr>
                        <a:t>6</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478452662"/>
                  </a:ext>
                </a:extLst>
              </a:tr>
              <a:tr h="452857">
                <a:tc>
                  <a:txBody>
                    <a:bodyPr/>
                    <a:lstStyle/>
                    <a:p>
                      <a:r>
                        <a:rPr lang="en-GB" sz="2600" dirty="0">
                          <a:latin typeface="Century Gothic" panose="020B0502020202020204" pitchFamily="34" charset="0"/>
                        </a:rPr>
                        <a:t>7</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842488809"/>
                  </a:ext>
                </a:extLst>
              </a:tr>
              <a:tr h="452857">
                <a:tc>
                  <a:txBody>
                    <a:bodyPr/>
                    <a:lstStyle/>
                    <a:p>
                      <a:r>
                        <a:rPr lang="en-GB" sz="2600" dirty="0">
                          <a:latin typeface="Century Gothic" panose="020B0502020202020204" pitchFamily="34" charset="0"/>
                        </a:rPr>
                        <a:t>8</a:t>
                      </a: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2600" dirty="0">
                        <a:latin typeface="Century Gothic" panose="020B0502020202020204" pitchFamily="34" charset="0"/>
                      </a:endParaRPr>
                    </a:p>
                  </a:txBody>
                  <a:tcPr marL="150055" marR="150055" marT="75028" marB="75028"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259945480"/>
                  </a:ext>
                </a:extLst>
              </a:tr>
            </a:tbl>
          </a:graphicData>
        </a:graphic>
      </p:graphicFrame>
      <p:sp>
        <p:nvSpPr>
          <p:cNvPr id="70" name="TextBox 69">
            <a:extLst>
              <a:ext uri="{FF2B5EF4-FFF2-40B4-BE49-F238E27FC236}">
                <a16:creationId xmlns:a16="http://schemas.microsoft.com/office/drawing/2014/main" id="{E659117C-B7F8-BBD9-4E64-38F11A4EE29B}"/>
              </a:ext>
            </a:extLst>
          </p:cNvPr>
          <p:cNvSpPr txBox="1"/>
          <p:nvPr/>
        </p:nvSpPr>
        <p:spPr>
          <a:xfrm>
            <a:off x="231166" y="11997715"/>
            <a:ext cx="5864834" cy="2123658"/>
          </a:xfrm>
          <a:prstGeom prst="rect">
            <a:avLst/>
          </a:prstGeom>
          <a:noFill/>
        </p:spPr>
        <p:txBody>
          <a:bodyPr wrap="square" rtlCol="0">
            <a:spAutoFit/>
          </a:bodyPr>
          <a:lstStyle/>
          <a:p>
            <a:pPr defTabSz="914400">
              <a:defRPr/>
            </a:pPr>
            <a:r>
              <a:rPr lang="en-GB" sz="2200" b="1" dirty="0" err="1">
                <a:latin typeface="Century Gothic" panose="020B0502020202020204" pitchFamily="34" charset="0"/>
              </a:rPr>
              <a:t>Berck</a:t>
            </a:r>
            <a:r>
              <a:rPr lang="en-GB" sz="2200" b="1" dirty="0">
                <a:latin typeface="Century Gothic" panose="020B0502020202020204" pitchFamily="34" charset="0"/>
              </a:rPr>
              <a:t>-sur-Mer </a:t>
            </a:r>
            <a:r>
              <a:rPr lang="en-GB" sz="2200" dirty="0" err="1">
                <a:latin typeface="Century Gothic" panose="020B0502020202020204" pitchFamily="34" charset="0"/>
              </a:rPr>
              <a:t>est</a:t>
            </a:r>
            <a:r>
              <a:rPr lang="en-GB" sz="2200" dirty="0">
                <a:latin typeface="Century Gothic" panose="020B0502020202020204" pitchFamily="34" charset="0"/>
              </a:rPr>
              <a:t> </a:t>
            </a:r>
            <a:r>
              <a:rPr lang="en-GB" sz="2200" dirty="0" err="1">
                <a:latin typeface="Century Gothic" panose="020B0502020202020204" pitchFamily="34" charset="0"/>
              </a:rPr>
              <a:t>une</a:t>
            </a:r>
            <a:r>
              <a:rPr lang="en-GB" sz="2200" dirty="0">
                <a:latin typeface="Century Gothic" panose="020B0502020202020204" pitchFamily="34" charset="0"/>
              </a:rPr>
              <a:t> </a:t>
            </a:r>
            <a:r>
              <a:rPr lang="en-GB" sz="2200" dirty="0" err="1">
                <a:latin typeface="Century Gothic" panose="020B0502020202020204" pitchFamily="34" charset="0"/>
              </a:rPr>
              <a:t>ville</a:t>
            </a:r>
            <a:r>
              <a:rPr lang="en-GB" sz="2200" dirty="0">
                <a:latin typeface="Century Gothic" panose="020B0502020202020204" pitchFamily="34" charset="0"/>
              </a:rPr>
              <a:t> au </a:t>
            </a:r>
            <a:r>
              <a:rPr lang="en-GB" sz="2200" dirty="0" err="1">
                <a:latin typeface="Century Gothic" panose="020B0502020202020204" pitchFamily="34" charset="0"/>
              </a:rPr>
              <a:t>nord</a:t>
            </a:r>
            <a:r>
              <a:rPr lang="en-GB" sz="2200" dirty="0">
                <a:latin typeface="Century Gothic" panose="020B0502020202020204" pitchFamily="34" charset="0"/>
              </a:rPr>
              <a:t> de la France, </a:t>
            </a:r>
            <a:r>
              <a:rPr lang="en-GB" sz="2200" b="1" dirty="0" err="1">
                <a:latin typeface="Century Gothic" panose="020B0502020202020204" pitchFamily="34" charset="0"/>
              </a:rPr>
              <a:t>près</a:t>
            </a:r>
            <a:r>
              <a:rPr lang="en-GB" sz="2200" b="1" dirty="0">
                <a:latin typeface="Century Gothic" panose="020B0502020202020204" pitchFamily="34" charset="0"/>
              </a:rPr>
              <a:t> de </a:t>
            </a:r>
            <a:r>
              <a:rPr lang="en-GB" sz="2200" dirty="0">
                <a:latin typeface="Century Gothic" panose="020B0502020202020204" pitchFamily="34" charset="0"/>
              </a:rPr>
              <a:t>Boulogne. Ce </a:t>
            </a:r>
            <a:r>
              <a:rPr lang="en-GB" sz="2200" dirty="0" err="1">
                <a:latin typeface="Century Gothic" panose="020B0502020202020204" pitchFamily="34" charset="0"/>
              </a:rPr>
              <a:t>n’est</a:t>
            </a:r>
            <a:r>
              <a:rPr lang="en-GB" sz="2200" dirty="0">
                <a:latin typeface="Century Gothic" panose="020B0502020202020204" pitchFamily="34" charset="0"/>
              </a:rPr>
              <a:t> pas </a:t>
            </a:r>
            <a:r>
              <a:rPr lang="en-GB" sz="2200" b="1" dirty="0">
                <a:latin typeface="Century Gothic" panose="020B0502020202020204" pitchFamily="34" charset="0"/>
              </a:rPr>
              <a:t>loin de </a:t>
            </a:r>
            <a:r>
              <a:rPr lang="en-GB" sz="2200" dirty="0">
                <a:latin typeface="Century Gothic" panose="020B0502020202020204" pitchFamily="34" charset="0"/>
              </a:rPr>
              <a:t>Calais. Berck </a:t>
            </a:r>
            <a:r>
              <a:rPr lang="en-GB" sz="2200" dirty="0" err="1">
                <a:latin typeface="Century Gothic" panose="020B0502020202020204" pitchFamily="34" charset="0"/>
              </a:rPr>
              <a:t>est</a:t>
            </a:r>
            <a:r>
              <a:rPr lang="en-GB" sz="2200" dirty="0">
                <a:latin typeface="Century Gothic" panose="020B0502020202020204" pitchFamily="34" charset="0"/>
              </a:rPr>
              <a:t> </a:t>
            </a:r>
            <a:r>
              <a:rPr lang="en-GB" sz="2200" b="1" dirty="0">
                <a:latin typeface="Century Gothic" panose="020B0502020202020204" pitchFamily="34" charset="0"/>
              </a:rPr>
              <a:t>à </a:t>
            </a:r>
            <a:r>
              <a:rPr lang="en-GB" sz="2200" b="1" dirty="0" err="1">
                <a:latin typeface="Century Gothic" panose="020B0502020202020204" pitchFamily="34" charset="0"/>
              </a:rPr>
              <a:t>côté</a:t>
            </a:r>
            <a:r>
              <a:rPr lang="en-GB" sz="2200" b="1" dirty="0">
                <a:latin typeface="Century Gothic" panose="020B0502020202020204" pitchFamily="34" charset="0"/>
              </a:rPr>
              <a:t> de </a:t>
            </a:r>
            <a:r>
              <a:rPr lang="en-GB" sz="2200" dirty="0">
                <a:latin typeface="Century Gothic" panose="020B0502020202020204" pitchFamily="34" charset="0"/>
              </a:rPr>
              <a:t>la </a:t>
            </a:r>
            <a:r>
              <a:rPr lang="en-GB" sz="2200" dirty="0" err="1">
                <a:latin typeface="Century Gothic" panose="020B0502020202020204" pitchFamily="34" charset="0"/>
              </a:rPr>
              <a:t>mer</a:t>
            </a:r>
            <a:r>
              <a:rPr lang="en-GB" sz="2200" dirty="0">
                <a:latin typeface="Century Gothic" panose="020B0502020202020204" pitchFamily="34" charset="0"/>
              </a:rPr>
              <a:t>*. La </a:t>
            </a:r>
            <a:r>
              <a:rPr lang="en-GB" sz="2200" dirty="0" err="1">
                <a:latin typeface="Century Gothic" panose="020B0502020202020204" pitchFamily="34" charset="0"/>
              </a:rPr>
              <a:t>ville</a:t>
            </a:r>
            <a:r>
              <a:rPr lang="en-GB" sz="2200" dirty="0">
                <a:latin typeface="Century Gothic" panose="020B0502020202020204" pitchFamily="34" charset="0"/>
              </a:rPr>
              <a:t> </a:t>
            </a:r>
            <a:r>
              <a:rPr lang="en-GB" sz="2200" dirty="0" err="1">
                <a:latin typeface="Century Gothic" panose="020B0502020202020204" pitchFamily="34" charset="0"/>
              </a:rPr>
              <a:t>est</a:t>
            </a:r>
            <a:r>
              <a:rPr lang="en-GB" sz="2200" dirty="0">
                <a:latin typeface="Century Gothic" panose="020B0502020202020204" pitchFamily="34" charset="0"/>
              </a:rPr>
              <a:t> </a:t>
            </a:r>
            <a:r>
              <a:rPr lang="en-GB" sz="2200" dirty="0" err="1">
                <a:latin typeface="Century Gothic" panose="020B0502020202020204" pitchFamily="34" charset="0"/>
              </a:rPr>
              <a:t>connue</a:t>
            </a:r>
            <a:r>
              <a:rPr lang="en-GB" sz="2200" dirty="0">
                <a:latin typeface="Century Gothic" panose="020B0502020202020204" pitchFamily="34" charset="0"/>
              </a:rPr>
              <a:t> pour </a:t>
            </a:r>
            <a:r>
              <a:rPr lang="en-GB" sz="2200" dirty="0" err="1">
                <a:latin typeface="Century Gothic" panose="020B0502020202020204" pitchFamily="34" charset="0"/>
              </a:rPr>
              <a:t>sa</a:t>
            </a:r>
            <a:r>
              <a:rPr lang="en-GB" sz="2200" dirty="0">
                <a:latin typeface="Century Gothic" panose="020B0502020202020204" pitchFamily="34" charset="0"/>
              </a:rPr>
              <a:t> </a:t>
            </a:r>
            <a:r>
              <a:rPr lang="en-GB" sz="2200" dirty="0" err="1">
                <a:latin typeface="Century Gothic" panose="020B0502020202020204" pitchFamily="34" charset="0"/>
              </a:rPr>
              <a:t>plage</a:t>
            </a:r>
            <a:r>
              <a:rPr lang="en-GB" sz="2200" dirty="0">
                <a:latin typeface="Century Gothic" panose="020B0502020202020204" pitchFamily="34" charset="0"/>
              </a:rPr>
              <a:t> et son festival </a:t>
            </a:r>
            <a:r>
              <a:rPr lang="en-GB" sz="2200" dirty="0" err="1">
                <a:latin typeface="Century Gothic" panose="020B0502020202020204" pitchFamily="34" charset="0"/>
              </a:rPr>
              <a:t>deds</a:t>
            </a:r>
            <a:r>
              <a:rPr lang="en-GB" sz="2200" dirty="0">
                <a:latin typeface="Century Gothic" panose="020B0502020202020204" pitchFamily="34" charset="0"/>
              </a:rPr>
              <a:t> </a:t>
            </a:r>
            <a:r>
              <a:rPr lang="en-GB" sz="2200" dirty="0" err="1">
                <a:latin typeface="Century Gothic" panose="020B0502020202020204" pitchFamily="34" charset="0"/>
              </a:rPr>
              <a:t>cerfs-volants</a:t>
            </a:r>
            <a:r>
              <a:rPr lang="en-GB" sz="2200" dirty="0">
                <a:latin typeface="Century Gothic" panose="020B0502020202020204" pitchFamily="34" charset="0"/>
              </a:rPr>
              <a:t>, qui attire plus de 500 000 </a:t>
            </a:r>
            <a:r>
              <a:rPr lang="en-GB" sz="2200" dirty="0" err="1">
                <a:latin typeface="Century Gothic" panose="020B0502020202020204" pitchFamily="34" charset="0"/>
              </a:rPr>
              <a:t>personnes</a:t>
            </a:r>
            <a:r>
              <a:rPr lang="en-GB" sz="2200" dirty="0">
                <a:latin typeface="Century Gothic" panose="020B0502020202020204" pitchFamily="34" charset="0"/>
              </a:rPr>
              <a:t> </a:t>
            </a:r>
            <a:r>
              <a:rPr lang="en-GB" sz="2200" dirty="0" err="1">
                <a:latin typeface="Century Gothic" panose="020B0502020202020204" pitchFamily="34" charset="0"/>
              </a:rPr>
              <a:t>chaque</a:t>
            </a:r>
            <a:r>
              <a:rPr lang="en-GB" sz="2200" dirty="0">
                <a:latin typeface="Century Gothic" panose="020B0502020202020204" pitchFamily="34" charset="0"/>
              </a:rPr>
              <a:t> </a:t>
            </a:r>
            <a:r>
              <a:rPr lang="en-GB" sz="2200" dirty="0" err="1">
                <a:latin typeface="Century Gothic" panose="020B0502020202020204" pitchFamily="34" charset="0"/>
              </a:rPr>
              <a:t>avril</a:t>
            </a:r>
            <a:r>
              <a:rPr lang="en-GB" sz="2200" dirty="0">
                <a:latin typeface="Century Gothic" panose="020B0502020202020204" pitchFamily="34" charset="0"/>
              </a:rPr>
              <a:t>.</a:t>
            </a:r>
          </a:p>
        </p:txBody>
      </p:sp>
      <p:grpSp>
        <p:nvGrpSpPr>
          <p:cNvPr id="71" name="Group 70">
            <a:extLst>
              <a:ext uri="{FF2B5EF4-FFF2-40B4-BE49-F238E27FC236}">
                <a16:creationId xmlns:a16="http://schemas.microsoft.com/office/drawing/2014/main" id="{914F82C8-0A7E-04AE-A35D-4F0E305FFFE9}"/>
              </a:ext>
            </a:extLst>
          </p:cNvPr>
          <p:cNvGrpSpPr/>
          <p:nvPr/>
        </p:nvGrpSpPr>
        <p:grpSpPr>
          <a:xfrm>
            <a:off x="6034636" y="11952840"/>
            <a:ext cx="1391766" cy="963505"/>
            <a:chOff x="10462370" y="146240"/>
            <a:chExt cx="1901190" cy="1224686"/>
          </a:xfrm>
        </p:grpSpPr>
        <p:pic>
          <p:nvPicPr>
            <p:cNvPr id="72" name="Picture 71" descr="Icon&#10;&#10;Description automatically generated">
              <a:extLst>
                <a:ext uri="{FF2B5EF4-FFF2-40B4-BE49-F238E27FC236}">
                  <a16:creationId xmlns:a16="http://schemas.microsoft.com/office/drawing/2014/main" id="{F3D9E244-EBC2-BED4-BD54-F6FA4534556F}"/>
                </a:ext>
              </a:extLst>
            </p:cNvPr>
            <p:cNvPicPr>
              <a:picLocks noChangeAspect="1"/>
            </p:cNvPicPr>
            <p:nvPr/>
          </p:nvPicPr>
          <p:blipFill rotWithShape="1">
            <a:blip r:embed="rId12">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73" name="Picture 72">
              <a:extLst>
                <a:ext uri="{FF2B5EF4-FFF2-40B4-BE49-F238E27FC236}">
                  <a16:creationId xmlns:a16="http://schemas.microsoft.com/office/drawing/2014/main" id="{3D622884-CC46-DABA-BC06-2A59F47EC0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grpSp>
        <p:nvGrpSpPr>
          <p:cNvPr id="74" name="Group 73">
            <a:extLst>
              <a:ext uri="{FF2B5EF4-FFF2-40B4-BE49-F238E27FC236}">
                <a16:creationId xmlns:a16="http://schemas.microsoft.com/office/drawing/2014/main" id="{4598D051-C102-C366-9714-0298678619B2}"/>
              </a:ext>
            </a:extLst>
          </p:cNvPr>
          <p:cNvGrpSpPr/>
          <p:nvPr/>
        </p:nvGrpSpPr>
        <p:grpSpPr>
          <a:xfrm>
            <a:off x="301487" y="11134116"/>
            <a:ext cx="2268556" cy="862054"/>
            <a:chOff x="314909" y="12083263"/>
            <a:chExt cx="2268556" cy="862054"/>
          </a:xfrm>
        </p:grpSpPr>
        <p:sp>
          <p:nvSpPr>
            <p:cNvPr id="75" name="Title 1">
              <a:extLst>
                <a:ext uri="{FF2B5EF4-FFF2-40B4-BE49-F238E27FC236}">
                  <a16:creationId xmlns:a16="http://schemas.microsoft.com/office/drawing/2014/main" id="{1D45EBB1-46A8-2E22-9D89-B61E6EC2FF63}"/>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76" name="Picture 75" descr="A logo of a book&#10;&#10;Description automatically generated with low confidence">
              <a:extLst>
                <a:ext uri="{FF2B5EF4-FFF2-40B4-BE49-F238E27FC236}">
                  <a16:creationId xmlns:a16="http://schemas.microsoft.com/office/drawing/2014/main" id="{CEF9C3CF-DBE2-FE07-1EB1-43C5FF79E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77" name="TextBox 76">
            <a:extLst>
              <a:ext uri="{FF2B5EF4-FFF2-40B4-BE49-F238E27FC236}">
                <a16:creationId xmlns:a16="http://schemas.microsoft.com/office/drawing/2014/main" id="{5D2D4079-8AC5-03C7-83D8-9A8A7B0AC007}"/>
              </a:ext>
            </a:extLst>
          </p:cNvPr>
          <p:cNvSpPr txBox="1"/>
          <p:nvPr/>
        </p:nvSpPr>
        <p:spPr>
          <a:xfrm>
            <a:off x="2578764" y="11291517"/>
            <a:ext cx="438453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Le festival des </a:t>
            </a: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cerfs-volants</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p>
        </p:txBody>
      </p:sp>
      <p:pic>
        <p:nvPicPr>
          <p:cNvPr id="79" name="Picture 78">
            <a:extLst>
              <a:ext uri="{FF2B5EF4-FFF2-40B4-BE49-F238E27FC236}">
                <a16:creationId xmlns:a16="http://schemas.microsoft.com/office/drawing/2014/main" id="{A089AEE2-D94E-8CDB-0DDE-8A76CF4A6BC6}"/>
              </a:ext>
            </a:extLst>
          </p:cNvPr>
          <p:cNvPicPr>
            <a:picLocks noChangeAspect="1"/>
          </p:cNvPicPr>
          <p:nvPr/>
        </p:nvPicPr>
        <p:blipFill>
          <a:blip r:embed="rId14"/>
          <a:stretch>
            <a:fillRect/>
          </a:stretch>
        </p:blipFill>
        <p:spPr>
          <a:xfrm>
            <a:off x="250154" y="13965309"/>
            <a:ext cx="4335912" cy="2326805"/>
          </a:xfrm>
          <a:prstGeom prst="rect">
            <a:avLst/>
          </a:prstGeom>
        </p:spPr>
      </p:pic>
      <p:sp>
        <p:nvSpPr>
          <p:cNvPr id="80" name="TextBox 79">
            <a:extLst>
              <a:ext uri="{FF2B5EF4-FFF2-40B4-BE49-F238E27FC236}">
                <a16:creationId xmlns:a16="http://schemas.microsoft.com/office/drawing/2014/main" id="{CBE58222-B6B1-9ED3-2F41-935DD19ACB0B}"/>
              </a:ext>
            </a:extLst>
          </p:cNvPr>
          <p:cNvSpPr txBox="1"/>
          <p:nvPr/>
        </p:nvSpPr>
        <p:spPr>
          <a:xfrm>
            <a:off x="4666724" y="14538374"/>
            <a:ext cx="2555264" cy="1323439"/>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le </a:t>
            </a:r>
            <a:r>
              <a:rPr lang="en-GB" sz="2000" dirty="0" err="1">
                <a:latin typeface="Century Gothic" panose="020B0502020202020204" pitchFamily="34" charset="0"/>
              </a:rPr>
              <a:t>cerf</a:t>
            </a:r>
            <a:r>
              <a:rPr lang="en-GB" sz="2000" dirty="0">
                <a:latin typeface="Century Gothic" panose="020B0502020202020204" pitchFamily="34" charset="0"/>
              </a:rPr>
              <a:t>-volant – kite </a:t>
            </a:r>
            <a:br>
              <a:rPr lang="en-GB" sz="2000" dirty="0">
                <a:latin typeface="Century Gothic" panose="020B0502020202020204" pitchFamily="34" charset="0"/>
              </a:rPr>
            </a:br>
            <a:r>
              <a:rPr lang="en-GB" sz="2000" dirty="0">
                <a:latin typeface="Century Gothic" panose="020B0502020202020204" pitchFamily="34" charset="0"/>
              </a:rPr>
              <a:t>la </a:t>
            </a:r>
            <a:r>
              <a:rPr lang="en-GB" sz="2000" dirty="0" err="1">
                <a:latin typeface="Century Gothic" panose="020B0502020202020204" pitchFamily="34" charset="0"/>
              </a:rPr>
              <a:t>mer</a:t>
            </a:r>
            <a:r>
              <a:rPr lang="en-GB" sz="2000" dirty="0">
                <a:latin typeface="Century Gothic" panose="020B0502020202020204" pitchFamily="34" charset="0"/>
              </a:rPr>
              <a:t> – sea </a:t>
            </a:r>
            <a:br>
              <a:rPr lang="en-GB" sz="2000" dirty="0">
                <a:latin typeface="Century Gothic" panose="020B0502020202020204" pitchFamily="34" charset="0"/>
              </a:rPr>
            </a:br>
            <a:r>
              <a:rPr lang="en-GB" sz="2000" dirty="0" err="1">
                <a:latin typeface="Century Gothic" panose="020B0502020202020204" pitchFamily="34" charset="0"/>
              </a:rPr>
              <a:t>connu</a:t>
            </a:r>
            <a:r>
              <a:rPr lang="en-GB" sz="2000" dirty="0">
                <a:latin typeface="Century Gothic" panose="020B0502020202020204" pitchFamily="34" charset="0"/>
              </a:rPr>
              <a:t> – known</a:t>
            </a:r>
            <a:br>
              <a:rPr lang="en-GB" sz="2000" dirty="0">
                <a:latin typeface="Century Gothic" panose="020B0502020202020204" pitchFamily="34" charset="0"/>
              </a:rPr>
            </a:br>
            <a:r>
              <a:rPr lang="en-GB" sz="2000" dirty="0" err="1">
                <a:latin typeface="Century Gothic" panose="020B0502020202020204" pitchFamily="34" charset="0"/>
              </a:rPr>
              <a:t>attirer</a:t>
            </a:r>
            <a:r>
              <a:rPr lang="en-GB" sz="2000" dirty="0">
                <a:latin typeface="Century Gothic" panose="020B0502020202020204" pitchFamily="34" charset="0"/>
              </a:rPr>
              <a:t> – to attract</a:t>
            </a:r>
          </a:p>
        </p:txBody>
      </p:sp>
    </p:spTree>
    <p:extLst>
      <p:ext uri="{BB962C8B-B14F-4D97-AF65-F5344CB8AC3E}">
        <p14:creationId xmlns:p14="http://schemas.microsoft.com/office/powerpoint/2010/main" val="25916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73253549-BBEC-070F-0937-0F2FC9851DD5}"/>
              </a:ext>
            </a:extLst>
          </p:cNvPr>
          <p:cNvPicPr>
            <a:picLocks noChangeAspect="1"/>
          </p:cNvPicPr>
          <p:nvPr/>
        </p:nvPicPr>
        <p:blipFill>
          <a:blip r:embed="rId3"/>
          <a:stretch>
            <a:fillRect/>
          </a:stretch>
        </p:blipFill>
        <p:spPr>
          <a:xfrm>
            <a:off x="-37182" y="10214754"/>
            <a:ext cx="12192000" cy="6041246"/>
          </a:xfrm>
          <a:prstGeom prst="rect">
            <a:avLst/>
          </a:prstGeom>
        </p:spPr>
      </p:pic>
      <p:sp>
        <p:nvSpPr>
          <p:cNvPr id="19" name="Rectangle: Rounded Corners 18">
            <a:extLst>
              <a:ext uri="{FF2B5EF4-FFF2-40B4-BE49-F238E27FC236}">
                <a16:creationId xmlns:a16="http://schemas.microsoft.com/office/drawing/2014/main" id="{90D43EB9-BEF0-249B-D545-D045B5E79A64}"/>
              </a:ext>
            </a:extLst>
          </p:cNvPr>
          <p:cNvSpPr/>
          <p:nvPr/>
        </p:nvSpPr>
        <p:spPr>
          <a:xfrm>
            <a:off x="302362" y="1194575"/>
            <a:ext cx="11723927" cy="7543026"/>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Rounded Corners 54">
            <a:extLst>
              <a:ext uri="{FF2B5EF4-FFF2-40B4-BE49-F238E27FC236}">
                <a16:creationId xmlns:a16="http://schemas.microsoft.com/office/drawing/2014/main" id="{FE378A20-E8FC-B1A8-F1FD-7E69FDC6FFF7}"/>
              </a:ext>
            </a:extLst>
          </p:cNvPr>
          <p:cNvSpPr/>
          <p:nvPr/>
        </p:nvSpPr>
        <p:spPr>
          <a:xfrm>
            <a:off x="471106" y="2304454"/>
            <a:ext cx="5126730"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1</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302362" y="210726"/>
            <a:ext cx="719365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Century Gothic" panose="020B0502020202020204" pitchFamily="34" charset="0"/>
              </a:rPr>
              <a:t>Saying what I and others do</a:t>
            </a:r>
            <a:endParaRPr lang="en-GB" sz="3600" dirty="0"/>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89763" y="298863"/>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82"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r>
                <a:rPr lang="en-GB" sz="3938" dirty="0">
                  <a:solidFill>
                    <a:srgbClr val="00B050"/>
                  </a:solidFill>
                  <a:latin typeface="Modern Love" panose="04090805081005020601" pitchFamily="82" charset="0"/>
                </a:rPr>
                <a:t>1</a:t>
              </a:r>
              <a:endParaRPr lang="en-GB" sz="3938" dirty="0">
                <a:solidFill>
                  <a:srgbClr val="00B050"/>
                </a:solidFill>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3058885" cy="546945"/>
          </a:xfrm>
          <a:prstGeom prst="rect">
            <a:avLst/>
          </a:prstGeom>
          <a:noFill/>
        </p:spPr>
        <p:txBody>
          <a:bodyPr wrap="square">
            <a:spAutoFit/>
          </a:bodyPr>
          <a:lstStyle/>
          <a:p>
            <a:r>
              <a:rPr lang="en-GB" sz="2954" dirty="0">
                <a:solidFill>
                  <a:schemeClr val="tx1">
                    <a:lumMod val="65000"/>
                    <a:lumOff val="35000"/>
                  </a:schemeClr>
                </a:solidFill>
                <a:latin typeface="Modern Love" panose="04090805081005020601" pitchFamily="82" charset="0"/>
              </a:rPr>
              <a:t>Vert Term 3 </a:t>
            </a:r>
            <a:endParaRPr lang="en-GB" sz="2954" dirty="0">
              <a:solidFill>
                <a:schemeClr val="tx1">
                  <a:lumMod val="65000"/>
                  <a:lumOff val="35000"/>
                </a:schemeClr>
              </a:solidFill>
            </a:endParaRPr>
          </a:p>
        </p:txBody>
      </p:sp>
      <p:grpSp>
        <p:nvGrpSpPr>
          <p:cNvPr id="23" name="Group 22">
            <a:extLst>
              <a:ext uri="{FF2B5EF4-FFF2-40B4-BE49-F238E27FC236}">
                <a16:creationId xmlns:a16="http://schemas.microsoft.com/office/drawing/2014/main" id="{9FA26125-BA92-48B6-903A-56A91F664651}"/>
              </a:ext>
            </a:extLst>
          </p:cNvPr>
          <p:cNvGrpSpPr/>
          <p:nvPr/>
        </p:nvGrpSpPr>
        <p:grpSpPr>
          <a:xfrm>
            <a:off x="10921391" y="15392037"/>
            <a:ext cx="912053" cy="651262"/>
            <a:chOff x="10782402" y="15614226"/>
            <a:chExt cx="912053" cy="651262"/>
          </a:xfrm>
        </p:grpSpPr>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82402" y="1561422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089" name="TextBox 2088">
              <a:extLst>
                <a:ext uri="{FF2B5EF4-FFF2-40B4-BE49-F238E27FC236}">
                  <a16:creationId xmlns:a16="http://schemas.microsoft.com/office/drawing/2014/main" id="{B2AFFFD7-5E0E-9D9C-D583-13787BA98ED2}"/>
                </a:ext>
              </a:extLst>
            </p:cNvPr>
            <p:cNvSpPr txBox="1"/>
            <p:nvPr/>
          </p:nvSpPr>
          <p:spPr>
            <a:xfrm>
              <a:off x="11011479" y="15735057"/>
              <a:ext cx="37863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5</a:t>
              </a:r>
            </a:p>
          </p:txBody>
        </p:sp>
      </p:grpSp>
      <p:sp>
        <p:nvSpPr>
          <p:cNvPr id="20" name="Title 1">
            <a:extLst>
              <a:ext uri="{FF2B5EF4-FFF2-40B4-BE49-F238E27FC236}">
                <a16:creationId xmlns:a16="http://schemas.microsoft.com/office/drawing/2014/main" id="{A3FA9ECA-E794-B474-4F32-DD210EB1E136}"/>
              </a:ext>
            </a:extLst>
          </p:cNvPr>
          <p:cNvSpPr txBox="1">
            <a:spLocks/>
          </p:cNvSpPr>
          <p:nvPr/>
        </p:nvSpPr>
        <p:spPr>
          <a:xfrm>
            <a:off x="9856729" y="1646172"/>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sp>
        <p:nvSpPr>
          <p:cNvPr id="22" name="CustomShape 3">
            <a:extLst>
              <a:ext uri="{FF2B5EF4-FFF2-40B4-BE49-F238E27FC236}">
                <a16:creationId xmlns:a16="http://schemas.microsoft.com/office/drawing/2014/main" id="{382D8B92-7762-92B2-0E44-0D8677F9B91D}"/>
              </a:ext>
            </a:extLst>
          </p:cNvPr>
          <p:cNvSpPr/>
          <p:nvPr/>
        </p:nvSpPr>
        <p:spPr>
          <a:xfrm>
            <a:off x="471106" y="1820323"/>
            <a:ext cx="8849504"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mean </a:t>
            </a:r>
            <a:r>
              <a:rPr lang="en-GB" sz="2400" b="1" strike="noStrike" spc="-1" dirty="0">
                <a:solidFill>
                  <a:schemeClr val="tx1">
                    <a:lumMod val="65000"/>
                    <a:lumOff val="35000"/>
                  </a:schemeClr>
                </a:solidFill>
                <a:latin typeface="Century Gothic" panose="020B0502020202020204" pitchFamily="34" charset="0"/>
                <a:ea typeface="Century Gothic"/>
              </a:rPr>
              <a:t>near </a:t>
            </a:r>
            <a:r>
              <a:rPr lang="en-GB" sz="2400" b="1" u="sng" strike="noStrike" spc="-1" dirty="0">
                <a:solidFill>
                  <a:schemeClr val="tx1">
                    <a:lumMod val="65000"/>
                    <a:lumOff val="35000"/>
                  </a:schemeClr>
                </a:solidFill>
                <a:latin typeface="Century Gothic" panose="020B0502020202020204" pitchFamily="34" charset="0"/>
                <a:ea typeface="Century Gothic"/>
              </a:rPr>
              <a:t>to</a:t>
            </a:r>
            <a:r>
              <a:rPr lang="en-GB" sz="2400" b="1" strike="noStrike" spc="-1" dirty="0">
                <a:solidFill>
                  <a:schemeClr val="tx1">
                    <a:lumMod val="65000"/>
                    <a:lumOff val="35000"/>
                  </a:schemeClr>
                </a:solidFill>
                <a:latin typeface="Century Gothic" panose="020B0502020202020204" pitchFamily="34" charset="0"/>
                <a:ea typeface="Century Gothic"/>
              </a:rPr>
              <a:t> </a:t>
            </a:r>
            <a:r>
              <a:rPr lang="en-GB" sz="2400" strike="noStrike" spc="-1" dirty="0">
                <a:solidFill>
                  <a:schemeClr val="tx1">
                    <a:lumMod val="65000"/>
                    <a:lumOff val="35000"/>
                  </a:schemeClr>
                </a:solidFill>
                <a:latin typeface="Century Gothic" panose="020B0502020202020204" pitchFamily="34" charset="0"/>
                <a:ea typeface="Century Gothic"/>
              </a:rPr>
              <a:t>use </a:t>
            </a:r>
            <a:r>
              <a:rPr lang="en-GB" sz="2400" b="1" strike="noStrike" spc="-1" dirty="0">
                <a:solidFill>
                  <a:schemeClr val="tx1">
                    <a:lumMod val="65000"/>
                    <a:lumOff val="35000"/>
                  </a:schemeClr>
                </a:solidFill>
                <a:latin typeface="Century Gothic" panose="020B0502020202020204" pitchFamily="34" charset="0"/>
                <a:ea typeface="Century Gothic"/>
              </a:rPr>
              <a:t>près </a:t>
            </a:r>
            <a:r>
              <a:rPr lang="en-GB" sz="2400" b="1" u="sng" strike="noStrike" spc="-1" dirty="0">
                <a:solidFill>
                  <a:schemeClr val="tx1">
                    <a:lumMod val="65000"/>
                    <a:lumOff val="35000"/>
                  </a:schemeClr>
                </a:solidFill>
                <a:latin typeface="Century Gothic" panose="020B0502020202020204" pitchFamily="34" charset="0"/>
                <a:ea typeface="Century Gothic"/>
              </a:rPr>
              <a:t>de</a:t>
            </a:r>
            <a:r>
              <a:rPr lang="en-GB" sz="2400" u="sng" strike="noStrike" spc="-1" dirty="0">
                <a:solidFill>
                  <a:schemeClr val="tx1">
                    <a:lumMod val="65000"/>
                    <a:lumOff val="35000"/>
                  </a:schemeClr>
                </a:solidFill>
                <a:latin typeface="Century Gothic" panose="020B0502020202020204" pitchFamily="34" charset="0"/>
                <a:ea typeface="Century Gothic"/>
              </a:rPr>
              <a:t>:</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24" name="Title 1">
            <a:extLst>
              <a:ext uri="{FF2B5EF4-FFF2-40B4-BE49-F238E27FC236}">
                <a16:creationId xmlns:a16="http://schemas.microsoft.com/office/drawing/2014/main" id="{DD8FC6C3-9C18-7E3C-98BC-11E6744CFAE3}"/>
              </a:ext>
            </a:extLst>
          </p:cNvPr>
          <p:cNvSpPr txBox="1">
            <a:spLocks/>
          </p:cNvSpPr>
          <p:nvPr/>
        </p:nvSpPr>
        <p:spPr>
          <a:xfrm>
            <a:off x="471106" y="1231805"/>
            <a:ext cx="8321202" cy="632446"/>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fr-FR" sz="3200" b="1" spc="-1" dirty="0">
                <a:solidFill>
                  <a:schemeClr val="tx1">
                    <a:lumMod val="65000"/>
                    <a:lumOff val="35000"/>
                  </a:schemeClr>
                </a:solidFill>
                <a:latin typeface="Century Gothic" panose="020B0502020202020204" pitchFamily="34" charset="0"/>
                <a:ea typeface="Century Gothic"/>
              </a:rPr>
              <a:t>près (de), loin (de), à côté (de)</a:t>
            </a:r>
            <a:endParaRPr lang="en-GB" sz="3200" dirty="0">
              <a:solidFill>
                <a:schemeClr val="tx1">
                  <a:lumMod val="65000"/>
                  <a:lumOff val="35000"/>
                </a:schemeClr>
              </a:solidFill>
            </a:endParaRPr>
          </a:p>
        </p:txBody>
      </p:sp>
      <p:sp>
        <p:nvSpPr>
          <p:cNvPr id="35" name="Rectangle 34">
            <a:extLst>
              <a:ext uri="{FF2B5EF4-FFF2-40B4-BE49-F238E27FC236}">
                <a16:creationId xmlns:a16="http://schemas.microsoft.com/office/drawing/2014/main" id="{DC68DE6C-2CBA-72F5-5FDA-A01BEB3F7FE2}"/>
              </a:ext>
            </a:extLst>
          </p:cNvPr>
          <p:cNvSpPr/>
          <p:nvPr/>
        </p:nvSpPr>
        <p:spPr>
          <a:xfrm>
            <a:off x="471106" y="2733440"/>
            <a:ext cx="5952174"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 stadium is </a:t>
            </a:r>
            <a:r>
              <a:rPr lang="en-GB" sz="2400" b="1" spc="-1" dirty="0">
                <a:solidFill>
                  <a:schemeClr val="tx1">
                    <a:lumMod val="65000"/>
                    <a:lumOff val="35000"/>
                  </a:schemeClr>
                </a:solidFill>
                <a:latin typeface="Century Gothic" panose="020B0502020202020204" pitchFamily="34" charset="0"/>
              </a:rPr>
              <a:t>near (to) </a:t>
            </a:r>
            <a:r>
              <a:rPr lang="en-GB" sz="2400" spc="-1" dirty="0">
                <a:solidFill>
                  <a:schemeClr val="tx1">
                    <a:lumMod val="65000"/>
                    <a:lumOff val="35000"/>
                  </a:schemeClr>
                </a:solidFill>
                <a:latin typeface="Century Gothic" panose="020B0502020202020204" pitchFamily="34" charset="0"/>
              </a:rPr>
              <a:t>the beach.</a:t>
            </a:r>
            <a:endParaRPr lang="en-GB" sz="2400" dirty="0">
              <a:solidFill>
                <a:schemeClr val="tx1">
                  <a:lumMod val="65000"/>
                  <a:lumOff val="35000"/>
                </a:schemeClr>
              </a:solidFill>
            </a:endParaRPr>
          </a:p>
        </p:txBody>
      </p:sp>
      <p:sp>
        <p:nvSpPr>
          <p:cNvPr id="36" name="TextBox 35">
            <a:extLst>
              <a:ext uri="{FF2B5EF4-FFF2-40B4-BE49-F238E27FC236}">
                <a16:creationId xmlns:a16="http://schemas.microsoft.com/office/drawing/2014/main" id="{BFEFF7D1-CC37-4A2B-A812-FFBFD06A9943}"/>
              </a:ext>
            </a:extLst>
          </p:cNvPr>
          <p:cNvSpPr txBox="1"/>
          <p:nvPr/>
        </p:nvSpPr>
        <p:spPr>
          <a:xfrm>
            <a:off x="471106" y="2292398"/>
            <a:ext cx="59789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Le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stade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est</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près de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la plage.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p>
        </p:txBody>
      </p:sp>
      <p:pic>
        <p:nvPicPr>
          <p:cNvPr id="21" name="Google Shape;170;p8" descr="Jigsaw, Puzzle, Piece, Game, Concept, Solution">
            <a:extLst>
              <a:ext uri="{FF2B5EF4-FFF2-40B4-BE49-F238E27FC236}">
                <a16:creationId xmlns:a16="http://schemas.microsoft.com/office/drawing/2014/main" id="{E2E4A9A4-D2C5-20FE-2FD1-4FA2F6F4C386}"/>
              </a:ext>
            </a:extLst>
          </p:cNvPr>
          <p:cNvPicPr preferRelativeResize="0"/>
          <p:nvPr/>
        </p:nvPicPr>
        <p:blipFill rotWithShape="1">
          <a:blip r:embed="rId6">
            <a:alphaModFix/>
          </a:blip>
          <a:srcRect/>
          <a:stretch/>
        </p:blipFill>
        <p:spPr>
          <a:xfrm>
            <a:off x="9528057" y="1582510"/>
            <a:ext cx="564673" cy="593358"/>
          </a:xfrm>
          <a:prstGeom prst="rect">
            <a:avLst/>
          </a:prstGeom>
          <a:noFill/>
          <a:ln>
            <a:noFill/>
          </a:ln>
        </p:spPr>
      </p:pic>
      <p:pic>
        <p:nvPicPr>
          <p:cNvPr id="16" name="Picture 15">
            <a:extLst>
              <a:ext uri="{FF2B5EF4-FFF2-40B4-BE49-F238E27FC236}">
                <a16:creationId xmlns:a16="http://schemas.microsoft.com/office/drawing/2014/main" id="{0ADD3661-06E0-2684-8706-18E9F58F4A43}"/>
              </a:ext>
            </a:extLst>
          </p:cNvPr>
          <p:cNvPicPr>
            <a:picLocks noChangeAspect="1"/>
          </p:cNvPicPr>
          <p:nvPr/>
        </p:nvPicPr>
        <p:blipFill>
          <a:blip r:embed="rId7"/>
          <a:stretch>
            <a:fillRect/>
          </a:stretch>
        </p:blipFill>
        <p:spPr>
          <a:xfrm>
            <a:off x="5648636" y="2163313"/>
            <a:ext cx="4640761" cy="4717650"/>
          </a:xfrm>
          <a:prstGeom prst="rect">
            <a:avLst/>
          </a:prstGeom>
        </p:spPr>
      </p:pic>
      <p:sp>
        <p:nvSpPr>
          <p:cNvPr id="17" name="Rectangle: Rounded Corners 16">
            <a:extLst>
              <a:ext uri="{FF2B5EF4-FFF2-40B4-BE49-F238E27FC236}">
                <a16:creationId xmlns:a16="http://schemas.microsoft.com/office/drawing/2014/main" id="{0831160A-682B-9524-C6D8-09D76653F65D}"/>
              </a:ext>
            </a:extLst>
          </p:cNvPr>
          <p:cNvSpPr/>
          <p:nvPr/>
        </p:nvSpPr>
        <p:spPr>
          <a:xfrm>
            <a:off x="538839" y="3862320"/>
            <a:ext cx="5126730"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CustomShape 3">
            <a:extLst>
              <a:ext uri="{FF2B5EF4-FFF2-40B4-BE49-F238E27FC236}">
                <a16:creationId xmlns:a16="http://schemas.microsoft.com/office/drawing/2014/main" id="{AF1C5EFD-D20E-7709-7136-EA4834EDBBBC}"/>
              </a:ext>
            </a:extLst>
          </p:cNvPr>
          <p:cNvSpPr/>
          <p:nvPr/>
        </p:nvSpPr>
        <p:spPr>
          <a:xfrm>
            <a:off x="538839" y="3378189"/>
            <a:ext cx="8849504"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mean </a:t>
            </a:r>
            <a:r>
              <a:rPr lang="en-GB" sz="2400" b="1" strike="noStrike" spc="-1" dirty="0">
                <a:solidFill>
                  <a:schemeClr val="tx1">
                    <a:lumMod val="65000"/>
                    <a:lumOff val="35000"/>
                  </a:schemeClr>
                </a:solidFill>
                <a:latin typeface="Century Gothic" panose="020B0502020202020204" pitchFamily="34" charset="0"/>
                <a:ea typeface="Century Gothic"/>
              </a:rPr>
              <a:t>far </a:t>
            </a:r>
            <a:r>
              <a:rPr lang="en-GB" sz="2400" b="1" u="sng" strike="noStrike" spc="-1" dirty="0">
                <a:solidFill>
                  <a:schemeClr val="tx1">
                    <a:lumMod val="65000"/>
                    <a:lumOff val="35000"/>
                  </a:schemeClr>
                </a:solidFill>
                <a:latin typeface="Century Gothic" panose="020B0502020202020204" pitchFamily="34" charset="0"/>
                <a:ea typeface="Century Gothic"/>
              </a:rPr>
              <a:t>from</a:t>
            </a:r>
            <a:r>
              <a:rPr lang="en-GB" sz="2400" b="1" strike="noStrike" spc="-1" dirty="0">
                <a:solidFill>
                  <a:schemeClr val="tx1">
                    <a:lumMod val="65000"/>
                    <a:lumOff val="35000"/>
                  </a:schemeClr>
                </a:solidFill>
                <a:latin typeface="Century Gothic" panose="020B0502020202020204" pitchFamily="34" charset="0"/>
                <a:ea typeface="Century Gothic"/>
              </a:rPr>
              <a:t> </a:t>
            </a:r>
            <a:r>
              <a:rPr lang="en-GB" sz="2400" strike="noStrike" spc="-1" dirty="0">
                <a:solidFill>
                  <a:schemeClr val="tx1">
                    <a:lumMod val="65000"/>
                    <a:lumOff val="35000"/>
                  </a:schemeClr>
                </a:solidFill>
                <a:latin typeface="Century Gothic" panose="020B0502020202020204" pitchFamily="34" charset="0"/>
                <a:ea typeface="Century Gothic"/>
              </a:rPr>
              <a:t>use </a:t>
            </a:r>
            <a:r>
              <a:rPr lang="en-GB" sz="2400" b="1" strike="noStrike" spc="-1" dirty="0">
                <a:solidFill>
                  <a:schemeClr val="tx1">
                    <a:lumMod val="65000"/>
                    <a:lumOff val="35000"/>
                  </a:schemeClr>
                </a:solidFill>
                <a:latin typeface="Century Gothic" panose="020B0502020202020204" pitchFamily="34" charset="0"/>
                <a:ea typeface="Century Gothic"/>
              </a:rPr>
              <a:t>loin </a:t>
            </a:r>
            <a:r>
              <a:rPr lang="en-GB" sz="2400" b="1" u="sng" strike="noStrike" spc="-1" dirty="0">
                <a:solidFill>
                  <a:schemeClr val="tx1">
                    <a:lumMod val="65000"/>
                    <a:lumOff val="35000"/>
                  </a:schemeClr>
                </a:solidFill>
                <a:latin typeface="Century Gothic" panose="020B0502020202020204" pitchFamily="34" charset="0"/>
                <a:ea typeface="Century Gothic"/>
              </a:rPr>
              <a:t>de</a:t>
            </a:r>
            <a:r>
              <a:rPr lang="en-GB" sz="2400" u="sng" strike="noStrike" spc="-1" dirty="0">
                <a:solidFill>
                  <a:schemeClr val="tx1">
                    <a:lumMod val="65000"/>
                    <a:lumOff val="35000"/>
                  </a:schemeClr>
                </a:solidFill>
                <a:latin typeface="Century Gothic" panose="020B0502020202020204" pitchFamily="34" charset="0"/>
                <a:ea typeface="Century Gothic"/>
              </a:rPr>
              <a:t>:</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25" name="Rectangle 24">
            <a:extLst>
              <a:ext uri="{FF2B5EF4-FFF2-40B4-BE49-F238E27FC236}">
                <a16:creationId xmlns:a16="http://schemas.microsoft.com/office/drawing/2014/main" id="{C1E75638-3E50-CA75-ED9A-9219153886B8}"/>
              </a:ext>
            </a:extLst>
          </p:cNvPr>
          <p:cNvSpPr/>
          <p:nvPr/>
        </p:nvSpPr>
        <p:spPr>
          <a:xfrm>
            <a:off x="538839" y="4291306"/>
            <a:ext cx="5952174"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 theatre is </a:t>
            </a:r>
            <a:r>
              <a:rPr lang="en-GB" sz="2400" b="1" spc="-1" dirty="0">
                <a:solidFill>
                  <a:schemeClr val="tx1">
                    <a:lumMod val="65000"/>
                    <a:lumOff val="35000"/>
                  </a:schemeClr>
                </a:solidFill>
                <a:latin typeface="Century Gothic" panose="020B0502020202020204" pitchFamily="34" charset="0"/>
              </a:rPr>
              <a:t>far from </a:t>
            </a:r>
            <a:r>
              <a:rPr lang="en-GB" sz="2400" spc="-1" dirty="0">
                <a:solidFill>
                  <a:schemeClr val="tx1">
                    <a:lumMod val="65000"/>
                    <a:lumOff val="35000"/>
                  </a:schemeClr>
                </a:solidFill>
                <a:latin typeface="Century Gothic" panose="020B0502020202020204" pitchFamily="34" charset="0"/>
              </a:rPr>
              <a:t>the beach.</a:t>
            </a:r>
            <a:endParaRPr lang="en-GB" sz="2400" dirty="0">
              <a:solidFill>
                <a:schemeClr val="tx1">
                  <a:lumMod val="65000"/>
                  <a:lumOff val="35000"/>
                </a:schemeClr>
              </a:solidFill>
            </a:endParaRPr>
          </a:p>
        </p:txBody>
      </p:sp>
      <p:sp>
        <p:nvSpPr>
          <p:cNvPr id="26" name="TextBox 25">
            <a:extLst>
              <a:ext uri="{FF2B5EF4-FFF2-40B4-BE49-F238E27FC236}">
                <a16:creationId xmlns:a16="http://schemas.microsoft.com/office/drawing/2014/main" id="{29928AA6-A23B-4FA4-B8D8-49559482BDB8}"/>
              </a:ext>
            </a:extLst>
          </p:cNvPr>
          <p:cNvSpPr txBox="1"/>
          <p:nvPr/>
        </p:nvSpPr>
        <p:spPr>
          <a:xfrm>
            <a:off x="538839" y="3850264"/>
            <a:ext cx="59789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Le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théâtre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est</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loin de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la plage.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p>
        </p:txBody>
      </p:sp>
      <p:sp>
        <p:nvSpPr>
          <p:cNvPr id="27" name="Rectangle: Rounded Corners 26">
            <a:extLst>
              <a:ext uri="{FF2B5EF4-FFF2-40B4-BE49-F238E27FC236}">
                <a16:creationId xmlns:a16="http://schemas.microsoft.com/office/drawing/2014/main" id="{C83CB8CC-A1F8-0D68-BD20-D2404CB90933}"/>
              </a:ext>
            </a:extLst>
          </p:cNvPr>
          <p:cNvSpPr/>
          <p:nvPr/>
        </p:nvSpPr>
        <p:spPr>
          <a:xfrm>
            <a:off x="521906" y="5437119"/>
            <a:ext cx="5126730"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CustomShape 3">
            <a:extLst>
              <a:ext uri="{FF2B5EF4-FFF2-40B4-BE49-F238E27FC236}">
                <a16:creationId xmlns:a16="http://schemas.microsoft.com/office/drawing/2014/main" id="{24B566B9-7393-165D-06BD-BB60ACE462AB}"/>
              </a:ext>
            </a:extLst>
          </p:cNvPr>
          <p:cNvSpPr/>
          <p:nvPr/>
        </p:nvSpPr>
        <p:spPr>
          <a:xfrm>
            <a:off x="521906" y="4952988"/>
            <a:ext cx="8849504"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0" strike="noStrike" spc="-1" dirty="0">
                <a:solidFill>
                  <a:schemeClr val="tx1">
                    <a:lumMod val="65000"/>
                    <a:lumOff val="35000"/>
                  </a:schemeClr>
                </a:solidFill>
                <a:latin typeface="Century Gothic" panose="020B0502020202020204" pitchFamily="34" charset="0"/>
                <a:ea typeface="Century Gothic"/>
              </a:rPr>
              <a:t>To mean </a:t>
            </a:r>
            <a:r>
              <a:rPr lang="en-GB" sz="2400" b="1" spc="-1" dirty="0">
                <a:solidFill>
                  <a:schemeClr val="tx1">
                    <a:lumMod val="65000"/>
                    <a:lumOff val="35000"/>
                  </a:schemeClr>
                </a:solidFill>
                <a:latin typeface="Century Gothic" panose="020B0502020202020204" pitchFamily="34" charset="0"/>
                <a:ea typeface="Century Gothic"/>
              </a:rPr>
              <a:t>next</a:t>
            </a:r>
            <a:r>
              <a:rPr lang="en-GB" sz="2400" b="1" strike="noStrike" spc="-1" dirty="0">
                <a:solidFill>
                  <a:schemeClr val="tx1">
                    <a:lumMod val="65000"/>
                    <a:lumOff val="35000"/>
                  </a:schemeClr>
                </a:solidFill>
                <a:latin typeface="Century Gothic" panose="020B0502020202020204" pitchFamily="34" charset="0"/>
                <a:ea typeface="Century Gothic"/>
              </a:rPr>
              <a:t> </a:t>
            </a:r>
            <a:r>
              <a:rPr lang="en-GB" sz="2400" b="1" u="sng" strike="noStrike" spc="-1" dirty="0">
                <a:solidFill>
                  <a:schemeClr val="tx1">
                    <a:lumMod val="65000"/>
                    <a:lumOff val="35000"/>
                  </a:schemeClr>
                </a:solidFill>
                <a:latin typeface="Century Gothic" panose="020B0502020202020204" pitchFamily="34" charset="0"/>
                <a:ea typeface="Century Gothic"/>
              </a:rPr>
              <a:t>to</a:t>
            </a:r>
            <a:r>
              <a:rPr lang="en-GB" sz="2400" b="1" strike="noStrike" spc="-1" dirty="0">
                <a:solidFill>
                  <a:schemeClr val="tx1">
                    <a:lumMod val="65000"/>
                    <a:lumOff val="35000"/>
                  </a:schemeClr>
                </a:solidFill>
                <a:latin typeface="Century Gothic" panose="020B0502020202020204" pitchFamily="34" charset="0"/>
                <a:ea typeface="Century Gothic"/>
              </a:rPr>
              <a:t> </a:t>
            </a:r>
            <a:r>
              <a:rPr lang="en-GB" sz="2400" strike="noStrike" spc="-1" dirty="0">
                <a:solidFill>
                  <a:schemeClr val="tx1">
                    <a:lumMod val="65000"/>
                    <a:lumOff val="35000"/>
                  </a:schemeClr>
                </a:solidFill>
                <a:latin typeface="Century Gothic" panose="020B0502020202020204" pitchFamily="34" charset="0"/>
                <a:ea typeface="Century Gothic"/>
              </a:rPr>
              <a:t>use </a:t>
            </a:r>
            <a:r>
              <a:rPr lang="en-GB" sz="2400" b="1" strike="noStrike" spc="-1" dirty="0">
                <a:solidFill>
                  <a:schemeClr val="tx1">
                    <a:lumMod val="65000"/>
                    <a:lumOff val="35000"/>
                  </a:schemeClr>
                </a:solidFill>
                <a:latin typeface="Century Gothic" panose="020B0502020202020204" pitchFamily="34" charset="0"/>
                <a:ea typeface="Century Gothic"/>
              </a:rPr>
              <a:t>à </a:t>
            </a:r>
            <a:r>
              <a:rPr lang="en-GB" sz="2400" b="1" strike="noStrike" spc="-1" dirty="0" err="1">
                <a:solidFill>
                  <a:schemeClr val="tx1">
                    <a:lumMod val="65000"/>
                    <a:lumOff val="35000"/>
                  </a:schemeClr>
                </a:solidFill>
                <a:latin typeface="Century Gothic" panose="020B0502020202020204" pitchFamily="34" charset="0"/>
                <a:ea typeface="Century Gothic"/>
              </a:rPr>
              <a:t>côté</a:t>
            </a:r>
            <a:r>
              <a:rPr lang="en-GB" sz="2400" b="1" strike="noStrike" spc="-1" dirty="0">
                <a:solidFill>
                  <a:schemeClr val="tx1">
                    <a:lumMod val="65000"/>
                    <a:lumOff val="35000"/>
                  </a:schemeClr>
                </a:solidFill>
                <a:latin typeface="Century Gothic" panose="020B0502020202020204" pitchFamily="34" charset="0"/>
                <a:ea typeface="Century Gothic"/>
              </a:rPr>
              <a:t> </a:t>
            </a:r>
            <a:r>
              <a:rPr lang="en-GB" sz="2400" b="1" u="sng" strike="noStrike" spc="-1" dirty="0">
                <a:solidFill>
                  <a:schemeClr val="tx1">
                    <a:lumMod val="65000"/>
                    <a:lumOff val="35000"/>
                  </a:schemeClr>
                </a:solidFill>
                <a:latin typeface="Century Gothic" panose="020B0502020202020204" pitchFamily="34" charset="0"/>
                <a:ea typeface="Century Gothic"/>
              </a:rPr>
              <a:t>de</a:t>
            </a:r>
            <a:r>
              <a:rPr lang="en-GB" sz="2400" u="sng" strike="noStrike" spc="-1" dirty="0">
                <a:solidFill>
                  <a:schemeClr val="tx1">
                    <a:lumMod val="65000"/>
                    <a:lumOff val="35000"/>
                  </a:schemeClr>
                </a:solidFill>
                <a:latin typeface="Century Gothic" panose="020B0502020202020204" pitchFamily="34" charset="0"/>
                <a:ea typeface="Century Gothic"/>
              </a:rPr>
              <a:t>:</a:t>
            </a:r>
            <a:endParaRPr lang="en-GB" sz="2400" dirty="0">
              <a:solidFill>
                <a:schemeClr val="tx1">
                  <a:lumMod val="65000"/>
                  <a:lumOff val="35000"/>
                </a:schemeClr>
              </a:solidFill>
            </a:endParaRPr>
          </a:p>
          <a:p>
            <a:pPr>
              <a:lnSpc>
                <a:spcPct val="100000"/>
              </a:lnSpc>
            </a:pPr>
            <a:r>
              <a:rPr lang="en-GB" sz="2400" b="0" strike="noStrike" spc="-1" dirty="0">
                <a:solidFill>
                  <a:schemeClr val="tx1">
                    <a:lumMod val="65000"/>
                    <a:lumOff val="35000"/>
                  </a:schemeClr>
                </a:solidFill>
                <a:latin typeface="Century Gothic" panose="020B0502020202020204" pitchFamily="34" charset="0"/>
                <a:ea typeface="Century Gothic"/>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DA2F249D-4D79-67FE-45B7-2CA05515CF92}"/>
              </a:ext>
            </a:extLst>
          </p:cNvPr>
          <p:cNvSpPr/>
          <p:nvPr/>
        </p:nvSpPr>
        <p:spPr>
          <a:xfrm>
            <a:off x="521906" y="5866105"/>
            <a:ext cx="5952174"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 café is </a:t>
            </a:r>
            <a:r>
              <a:rPr lang="en-GB" sz="2400" b="1" spc="-1" dirty="0">
                <a:solidFill>
                  <a:schemeClr val="tx1">
                    <a:lumMod val="65000"/>
                    <a:lumOff val="35000"/>
                  </a:schemeClr>
                </a:solidFill>
                <a:latin typeface="Century Gothic" panose="020B0502020202020204" pitchFamily="34" charset="0"/>
              </a:rPr>
              <a:t>next to </a:t>
            </a:r>
            <a:r>
              <a:rPr lang="en-GB" sz="2400" spc="-1" dirty="0">
                <a:solidFill>
                  <a:schemeClr val="tx1">
                    <a:lumMod val="65000"/>
                    <a:lumOff val="35000"/>
                  </a:schemeClr>
                </a:solidFill>
                <a:latin typeface="Century Gothic" panose="020B0502020202020204" pitchFamily="34" charset="0"/>
              </a:rPr>
              <a:t>the pool.</a:t>
            </a:r>
            <a:endParaRPr lang="en-GB" sz="2400" dirty="0">
              <a:solidFill>
                <a:schemeClr val="tx1">
                  <a:lumMod val="65000"/>
                  <a:lumOff val="35000"/>
                </a:schemeClr>
              </a:solidFill>
            </a:endParaRPr>
          </a:p>
        </p:txBody>
      </p:sp>
      <p:sp>
        <p:nvSpPr>
          <p:cNvPr id="30" name="TextBox 29">
            <a:extLst>
              <a:ext uri="{FF2B5EF4-FFF2-40B4-BE49-F238E27FC236}">
                <a16:creationId xmlns:a16="http://schemas.microsoft.com/office/drawing/2014/main" id="{3A9CFD2F-F7D1-2313-6543-20830FB014D1}"/>
              </a:ext>
            </a:extLst>
          </p:cNvPr>
          <p:cNvSpPr txBox="1"/>
          <p:nvPr/>
        </p:nvSpPr>
        <p:spPr>
          <a:xfrm>
            <a:off x="521906" y="5425063"/>
            <a:ext cx="59789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Le café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est</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à </a:t>
            </a:r>
            <a:r>
              <a:rPr kumimoji="0" lang="en-GB" sz="2400" b="1" i="0" u="none" strike="noStrike" kern="0" cap="none" spc="0" normalizeH="0" baseline="0" noProof="0" dirty="0" err="1">
                <a:ln>
                  <a:noFill/>
                </a:ln>
                <a:solidFill>
                  <a:schemeClr val="bg2">
                    <a:lumMod val="25000"/>
                  </a:schemeClr>
                </a:solidFill>
                <a:effectLst/>
                <a:uLnTx/>
                <a:uFillTx/>
                <a:latin typeface="Century Gothic" panose="020F0302020204030204"/>
              </a:rPr>
              <a:t>côté</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 de </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la piscine.</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p>
        </p:txBody>
      </p:sp>
      <p:sp>
        <p:nvSpPr>
          <p:cNvPr id="15" name="Speech Bubble: Rectangle with Corners Rounded 14">
            <a:extLst>
              <a:ext uri="{FF2B5EF4-FFF2-40B4-BE49-F238E27FC236}">
                <a16:creationId xmlns:a16="http://schemas.microsoft.com/office/drawing/2014/main" id="{98AC7EA3-F866-ABAE-CC6B-846DC1745ABE}"/>
              </a:ext>
            </a:extLst>
          </p:cNvPr>
          <p:cNvSpPr/>
          <p:nvPr/>
        </p:nvSpPr>
        <p:spPr>
          <a:xfrm>
            <a:off x="7351602" y="6186653"/>
            <a:ext cx="4452982" cy="993372"/>
          </a:xfrm>
          <a:prstGeom prst="wedgeRoundRectCallout">
            <a:avLst>
              <a:gd name="adj1" fmla="val -62411"/>
              <a:gd name="adj2" fmla="val 24865"/>
              <a:gd name="adj3" fmla="val 16667"/>
            </a:avLst>
          </a:prstGeom>
          <a:solidFill>
            <a:srgbClr val="CFF3F5"/>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lang="en-GB" sz="2000" dirty="0">
                <a:solidFill>
                  <a:schemeClr val="tx1"/>
                </a:solidFill>
                <a:latin typeface="Century Gothic" panose="020B0502020202020204" pitchFamily="34" charset="0"/>
              </a:rPr>
              <a:t>W</a:t>
            </a:r>
            <a:r>
              <a:rPr kumimoji="0" lang="en-US" sz="2000" b="0" i="0" u="none" strike="noStrike" kern="1200" cap="none" spc="0" normalizeH="0" baseline="0" noProof="0" dirty="0">
                <a:ln>
                  <a:noFill/>
                </a:ln>
                <a:solidFill>
                  <a:schemeClr val="tx1"/>
                </a:solidFill>
                <a:effectLst/>
                <a:uLnTx/>
                <a:uFillTx/>
                <a:latin typeface="Century Gothic" panose="020F0302020204030204"/>
              </a:rPr>
              <a:t>e use </a:t>
            </a:r>
            <a:r>
              <a:rPr kumimoji="0" lang="en-US" sz="2000" b="1" i="0" u="none" strike="noStrike" kern="1200" cap="none" spc="0" normalizeH="0" baseline="0" noProof="0" dirty="0">
                <a:ln>
                  <a:noFill/>
                </a:ln>
                <a:solidFill>
                  <a:schemeClr val="tx1"/>
                </a:solidFill>
                <a:effectLst/>
                <a:uLnTx/>
                <a:uFillTx/>
                <a:latin typeface="Century Gothic" panose="020F0302020204030204"/>
              </a:rPr>
              <a:t>de</a:t>
            </a:r>
            <a:r>
              <a:rPr kumimoji="0" lang="en-US" sz="2000" b="0" i="0" u="none" strike="noStrike" kern="1200" cap="none" spc="0" normalizeH="0" baseline="0" noProof="0" dirty="0">
                <a:ln>
                  <a:noFill/>
                </a:ln>
                <a:solidFill>
                  <a:schemeClr val="tx1"/>
                </a:solidFill>
                <a:effectLst/>
                <a:uLnTx/>
                <a:uFillTx/>
                <a:latin typeface="Century Gothic" panose="020F0302020204030204"/>
              </a:rPr>
              <a:t> for all these expressions in French but we say nothing, ‘from’ or ‘to’ in English.</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31" name="Speech Bubble: Rectangle with Corners Rounded 30">
            <a:extLst>
              <a:ext uri="{FF2B5EF4-FFF2-40B4-BE49-F238E27FC236}">
                <a16:creationId xmlns:a16="http://schemas.microsoft.com/office/drawing/2014/main" id="{08F402F9-8DDD-D40E-E7D3-27EAB430A837}"/>
              </a:ext>
            </a:extLst>
          </p:cNvPr>
          <p:cNvSpPr/>
          <p:nvPr/>
        </p:nvSpPr>
        <p:spPr>
          <a:xfrm>
            <a:off x="7558434" y="7361010"/>
            <a:ext cx="3970664" cy="993372"/>
          </a:xfrm>
          <a:prstGeom prst="wedgeRoundRectCallout">
            <a:avLst>
              <a:gd name="adj1" fmla="val -59008"/>
              <a:gd name="adj2" fmla="val 36797"/>
              <a:gd name="adj3" fmla="val 16667"/>
            </a:avLst>
          </a:prstGeom>
          <a:solidFill>
            <a:srgbClr val="CFF3F5"/>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lang="en-US" sz="2000" dirty="0">
                <a:solidFill>
                  <a:schemeClr val="tx1"/>
                </a:solidFill>
                <a:latin typeface="Century Gothic" panose="020B0502020202020204" pitchFamily="34" charset="0"/>
              </a:rPr>
              <a:t>Before a noun beginning with a vowel or h </a:t>
            </a:r>
            <a:r>
              <a:rPr lang="en-US" sz="2000" dirty="0" err="1">
                <a:solidFill>
                  <a:schemeClr val="tx1"/>
                </a:solidFill>
                <a:latin typeface="Century Gothic" panose="020B0502020202020204" pitchFamily="34" charset="0"/>
              </a:rPr>
              <a:t>muet</a:t>
            </a:r>
            <a:r>
              <a:rPr lang="en-US" sz="2000" dirty="0">
                <a:solidFill>
                  <a:schemeClr val="tx1"/>
                </a:solidFill>
                <a:latin typeface="Century Gothic" panose="020B0502020202020204" pitchFamily="34" charset="0"/>
              </a:rPr>
              <a:t>, use l’: </a:t>
            </a:r>
            <a:br>
              <a:rPr lang="en-US" sz="2000" dirty="0">
                <a:solidFill>
                  <a:schemeClr val="tx1"/>
                </a:solidFill>
                <a:latin typeface="Century Gothic" panose="020B0502020202020204" pitchFamily="34" charset="0"/>
              </a:rPr>
            </a:br>
            <a:r>
              <a:rPr lang="en-US" sz="2000" dirty="0">
                <a:solidFill>
                  <a:schemeClr val="tx1"/>
                </a:solidFill>
                <a:latin typeface="Century Gothic" panose="020B0502020202020204" pitchFamily="34" charset="0"/>
              </a:rPr>
              <a:t>près </a:t>
            </a:r>
            <a:r>
              <a:rPr lang="en-US" sz="2000" b="1" dirty="0">
                <a:solidFill>
                  <a:schemeClr val="tx1"/>
                </a:solidFill>
                <a:latin typeface="Century Gothic" panose="020B0502020202020204" pitchFamily="34" charset="0"/>
              </a:rPr>
              <a:t>de</a:t>
            </a:r>
            <a:r>
              <a:rPr lang="en-US" sz="2000" dirty="0">
                <a:solidFill>
                  <a:schemeClr val="tx1"/>
                </a:solidFill>
                <a:latin typeface="Century Gothic" panose="020B0502020202020204" pitchFamily="34" charset="0"/>
              </a:rPr>
              <a:t> </a:t>
            </a:r>
            <a:r>
              <a:rPr lang="en-US" sz="2000" b="1" dirty="0" err="1">
                <a:solidFill>
                  <a:schemeClr val="tx1"/>
                </a:solidFill>
                <a:latin typeface="Century Gothic" panose="020B0502020202020204" pitchFamily="34" charset="0"/>
              </a:rPr>
              <a:t>l</a:t>
            </a:r>
            <a:r>
              <a:rPr lang="en-US" sz="2000" dirty="0" err="1">
                <a:solidFill>
                  <a:schemeClr val="tx1"/>
                </a:solidFill>
                <a:latin typeface="Century Gothic" panose="020B0502020202020204" pitchFamily="34" charset="0"/>
              </a:rPr>
              <a:t>’église</a:t>
            </a:r>
            <a:r>
              <a:rPr lang="en-US" sz="2000" dirty="0">
                <a:solidFill>
                  <a:schemeClr val="tx1"/>
                </a:solidFill>
                <a:latin typeface="Century Gothic" panose="020B0502020202020204" pitchFamily="34" charset="0"/>
              </a:rPr>
              <a:t>.</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32" name="CustomShape 3">
            <a:extLst>
              <a:ext uri="{FF2B5EF4-FFF2-40B4-BE49-F238E27FC236}">
                <a16:creationId xmlns:a16="http://schemas.microsoft.com/office/drawing/2014/main" id="{4E746A8D-F4A4-73A5-E63B-81CFA98E0A59}"/>
              </a:ext>
            </a:extLst>
          </p:cNvPr>
          <p:cNvSpPr/>
          <p:nvPr/>
        </p:nvSpPr>
        <p:spPr>
          <a:xfrm>
            <a:off x="452621" y="6460763"/>
            <a:ext cx="6280470" cy="5492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spc="-1" dirty="0">
                <a:solidFill>
                  <a:schemeClr val="tx1">
                    <a:lumMod val="65000"/>
                    <a:lumOff val="35000"/>
                  </a:schemeClr>
                </a:solidFill>
                <a:latin typeface="Century Gothic" panose="020B0502020202020204" pitchFamily="34" charset="0"/>
              </a:rPr>
              <a:t>Note: to mean ‘near to’, ‘far from’ or next to’ before a singular </a:t>
            </a:r>
            <a:r>
              <a:rPr lang="en-GB" sz="2400" b="1" spc="-1" dirty="0">
                <a:solidFill>
                  <a:schemeClr val="tx1">
                    <a:lumMod val="65000"/>
                    <a:lumOff val="35000"/>
                  </a:schemeClr>
                </a:solidFill>
                <a:latin typeface="Century Gothic" panose="020B0502020202020204" pitchFamily="34" charset="0"/>
              </a:rPr>
              <a:t>masculine </a:t>
            </a:r>
            <a:r>
              <a:rPr lang="en-GB" sz="2400" spc="-1" dirty="0">
                <a:solidFill>
                  <a:schemeClr val="tx1">
                    <a:lumMod val="65000"/>
                    <a:lumOff val="35000"/>
                  </a:schemeClr>
                </a:solidFill>
                <a:latin typeface="Century Gothic" panose="020B0502020202020204" pitchFamily="34" charset="0"/>
              </a:rPr>
              <a:t>noun, use </a:t>
            </a:r>
            <a:r>
              <a:rPr lang="en-GB" sz="2400" b="1" spc="-1" dirty="0">
                <a:solidFill>
                  <a:schemeClr val="tx1">
                    <a:lumMod val="65000"/>
                    <a:lumOff val="35000"/>
                  </a:schemeClr>
                </a:solidFill>
                <a:latin typeface="Century Gothic" panose="020B0502020202020204" pitchFamily="34" charset="0"/>
              </a:rPr>
              <a:t>de + le </a:t>
            </a:r>
            <a:r>
              <a:rPr lang="en-GB" sz="2400" b="1" spc="-1" dirty="0">
                <a:solidFill>
                  <a:schemeClr val="tx1">
                    <a:lumMod val="65000"/>
                    <a:lumOff val="35000"/>
                  </a:schemeClr>
                </a:solidFill>
                <a:latin typeface="Century Gothic" panose="020B0502020202020204" pitchFamily="34" charset="0"/>
                <a:sym typeface="Wingdings" panose="05000000000000000000" pitchFamily="2" charset="2"/>
              </a:rPr>
              <a:t> du.</a:t>
            </a:r>
            <a:endParaRPr lang="en-GB" sz="2400" b="0" strike="noStrike" spc="-1" dirty="0">
              <a:solidFill>
                <a:schemeClr val="tx1">
                  <a:lumMod val="65000"/>
                  <a:lumOff val="35000"/>
                </a:schemeClr>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9AC72DEC-69A3-C95A-9C5B-B78D2BEB45FE}"/>
              </a:ext>
            </a:extLst>
          </p:cNvPr>
          <p:cNvSpPr/>
          <p:nvPr/>
        </p:nvSpPr>
        <p:spPr>
          <a:xfrm>
            <a:off x="538839" y="7686938"/>
            <a:ext cx="5126730" cy="43615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8" name="Rectangle 37">
            <a:extLst>
              <a:ext uri="{FF2B5EF4-FFF2-40B4-BE49-F238E27FC236}">
                <a16:creationId xmlns:a16="http://schemas.microsoft.com/office/drawing/2014/main" id="{7DF9064B-4588-89A2-F382-888FEFFF976E}"/>
              </a:ext>
            </a:extLst>
          </p:cNvPr>
          <p:cNvSpPr/>
          <p:nvPr/>
        </p:nvSpPr>
        <p:spPr>
          <a:xfrm>
            <a:off x="538839" y="8115924"/>
            <a:ext cx="5952174" cy="461665"/>
          </a:xfrm>
          <a:prstGeom prst="rect">
            <a:avLst/>
          </a:prstGeom>
        </p:spPr>
        <p:txBody>
          <a:bodyPr wrap="square">
            <a:spAutoFit/>
          </a:bodyPr>
          <a:lstStyle/>
          <a:p>
            <a:r>
              <a:rPr lang="en-GB" sz="2400" spc="-1" dirty="0">
                <a:solidFill>
                  <a:schemeClr val="tx1">
                    <a:lumMod val="65000"/>
                    <a:lumOff val="35000"/>
                  </a:schemeClr>
                </a:solidFill>
                <a:latin typeface="Century Gothic" panose="020B0502020202020204" pitchFamily="34" charset="0"/>
              </a:rPr>
              <a:t>The pool is </a:t>
            </a:r>
            <a:r>
              <a:rPr lang="en-GB" sz="2400" b="1" spc="-1" dirty="0">
                <a:solidFill>
                  <a:schemeClr val="tx1">
                    <a:lumMod val="65000"/>
                    <a:lumOff val="35000"/>
                  </a:schemeClr>
                </a:solidFill>
                <a:latin typeface="Century Gothic" panose="020B0502020202020204" pitchFamily="34" charset="0"/>
              </a:rPr>
              <a:t>near (to) </a:t>
            </a:r>
            <a:r>
              <a:rPr lang="en-GB" sz="2400" spc="-1" dirty="0">
                <a:solidFill>
                  <a:schemeClr val="tx1">
                    <a:lumMod val="65000"/>
                    <a:lumOff val="35000"/>
                  </a:schemeClr>
                </a:solidFill>
                <a:latin typeface="Century Gothic" panose="020B0502020202020204" pitchFamily="34" charset="0"/>
              </a:rPr>
              <a:t>the stadium.</a:t>
            </a:r>
            <a:endParaRPr lang="en-GB" sz="2400" dirty="0">
              <a:solidFill>
                <a:schemeClr val="tx1">
                  <a:lumMod val="65000"/>
                  <a:lumOff val="35000"/>
                </a:schemeClr>
              </a:solidFill>
            </a:endParaRPr>
          </a:p>
        </p:txBody>
      </p:sp>
      <p:sp>
        <p:nvSpPr>
          <p:cNvPr id="40" name="TextBox 39">
            <a:extLst>
              <a:ext uri="{FF2B5EF4-FFF2-40B4-BE49-F238E27FC236}">
                <a16:creationId xmlns:a16="http://schemas.microsoft.com/office/drawing/2014/main" id="{D3FF8578-4B3C-DA70-E22E-028689153E08}"/>
              </a:ext>
            </a:extLst>
          </p:cNvPr>
          <p:cNvSpPr txBox="1"/>
          <p:nvPr/>
        </p:nvSpPr>
        <p:spPr>
          <a:xfrm>
            <a:off x="510519" y="7653461"/>
            <a:ext cx="6096000"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La piscine </a:t>
            </a:r>
            <a:r>
              <a:rPr kumimoji="0" lang="en-GB" sz="2400" b="0" i="0" u="none" strike="noStrike" kern="0" cap="none" spc="0" normalizeH="0" baseline="0" noProof="0" dirty="0" err="1">
                <a:ln>
                  <a:noFill/>
                </a:ln>
                <a:solidFill>
                  <a:schemeClr val="bg2">
                    <a:lumMod val="25000"/>
                  </a:schemeClr>
                </a:solidFill>
                <a:effectLst/>
                <a:uLnTx/>
                <a:uFillTx/>
                <a:latin typeface="Century Gothic" panose="020F0302020204030204"/>
              </a:rPr>
              <a:t>est</a:t>
            </a:r>
            <a:r>
              <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rPr>
              <a:t> </a:t>
            </a:r>
            <a:r>
              <a:rPr kumimoji="0" lang="en-GB" sz="2400" b="1" i="0" u="none" strike="noStrike" kern="0" cap="none" spc="0" normalizeH="0" baseline="0" noProof="0" dirty="0">
                <a:ln>
                  <a:noFill/>
                </a:ln>
                <a:solidFill>
                  <a:schemeClr val="bg2">
                    <a:lumMod val="25000"/>
                  </a:schemeClr>
                </a:solidFill>
                <a:effectLst/>
                <a:uLnTx/>
                <a:uFillTx/>
                <a:latin typeface="Century Gothic" panose="020F0302020204030204"/>
              </a:rPr>
              <a:t>près du </a:t>
            </a:r>
            <a:r>
              <a:rPr kumimoji="0" lang="en-GB" sz="2400" i="0" u="none" strike="noStrike" kern="0" cap="none" spc="0" normalizeH="0" baseline="0" noProof="0" dirty="0" err="1">
                <a:ln>
                  <a:noFill/>
                </a:ln>
                <a:solidFill>
                  <a:schemeClr val="bg2">
                    <a:lumMod val="25000"/>
                  </a:schemeClr>
                </a:solidFill>
                <a:effectLst/>
                <a:uLnTx/>
                <a:uFillTx/>
                <a:latin typeface="Century Gothic" panose="020F0302020204030204"/>
              </a:rPr>
              <a:t>stade</a:t>
            </a:r>
            <a:r>
              <a:rPr kumimoji="0" lang="en-GB" sz="2400" i="0" u="none" strike="noStrike" kern="0" cap="none" spc="0" normalizeH="0" baseline="0" noProof="0" dirty="0">
                <a:ln>
                  <a:noFill/>
                </a:ln>
                <a:solidFill>
                  <a:schemeClr val="bg2">
                    <a:lumMod val="25000"/>
                  </a:schemeClr>
                </a:solidFill>
                <a:effectLst/>
                <a:uLnTx/>
                <a:uFillTx/>
                <a:latin typeface="Century Gothic" panose="020F0302020204030204"/>
              </a:rPr>
              <a:t>.</a:t>
            </a:r>
            <a:endParaRPr kumimoji="0" lang="en-GB" sz="2400" b="0" i="0" u="none" strike="noStrike" kern="0" cap="none" spc="0" normalizeH="0" baseline="0" noProof="0" dirty="0">
              <a:ln>
                <a:noFill/>
              </a:ln>
              <a:solidFill>
                <a:schemeClr val="bg2">
                  <a:lumMod val="25000"/>
                </a:schemeClr>
              </a:solidFill>
              <a:effectLst/>
              <a:uLnTx/>
              <a:uFillTx/>
              <a:latin typeface="Century Gothic" panose="020F0302020204030204"/>
            </a:endParaRPr>
          </a:p>
        </p:txBody>
      </p:sp>
      <p:grpSp>
        <p:nvGrpSpPr>
          <p:cNvPr id="42" name="Group 41">
            <a:extLst>
              <a:ext uri="{FF2B5EF4-FFF2-40B4-BE49-F238E27FC236}">
                <a16:creationId xmlns:a16="http://schemas.microsoft.com/office/drawing/2014/main" id="{624696C1-27B4-72E3-F99F-76DC172C59E1}"/>
              </a:ext>
            </a:extLst>
          </p:cNvPr>
          <p:cNvGrpSpPr/>
          <p:nvPr/>
        </p:nvGrpSpPr>
        <p:grpSpPr>
          <a:xfrm>
            <a:off x="231149" y="8777782"/>
            <a:ext cx="2268556" cy="862054"/>
            <a:chOff x="314909" y="12083263"/>
            <a:chExt cx="2268556" cy="862054"/>
          </a:xfrm>
        </p:grpSpPr>
        <p:sp>
          <p:nvSpPr>
            <p:cNvPr id="43" name="Title 1">
              <a:extLst>
                <a:ext uri="{FF2B5EF4-FFF2-40B4-BE49-F238E27FC236}">
                  <a16:creationId xmlns:a16="http://schemas.microsoft.com/office/drawing/2014/main" id="{D158C50D-4A43-03A6-9498-0880A99F1C99}"/>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44" name="Picture 43" descr="A logo of a book&#10;&#10;Description automatically generated with low confidence">
              <a:extLst>
                <a:ext uri="{FF2B5EF4-FFF2-40B4-BE49-F238E27FC236}">
                  <a16:creationId xmlns:a16="http://schemas.microsoft.com/office/drawing/2014/main" id="{611DA116-2056-5287-68C4-2D3F12DF34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sp>
        <p:nvSpPr>
          <p:cNvPr id="45" name="TextBox 44">
            <a:extLst>
              <a:ext uri="{FF2B5EF4-FFF2-40B4-BE49-F238E27FC236}">
                <a16:creationId xmlns:a16="http://schemas.microsoft.com/office/drawing/2014/main" id="{1E7A292F-3BA2-35AF-7485-8A6246783CA0}"/>
              </a:ext>
            </a:extLst>
          </p:cNvPr>
          <p:cNvSpPr txBox="1"/>
          <p:nvPr/>
        </p:nvSpPr>
        <p:spPr>
          <a:xfrm>
            <a:off x="2508426" y="8935183"/>
            <a:ext cx="499688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Lis la phrase. C’est </a:t>
            </a:r>
            <a:r>
              <a:rPr lang="en-GB" sz="2400" b="1" u="sng" dirty="0">
                <a:solidFill>
                  <a:prstClr val="black">
                    <a:lumMod val="75000"/>
                    <a:lumOff val="25000"/>
                  </a:prstClr>
                </a:solidFill>
                <a:latin typeface="Century Gothic" panose="020B0502020202020204" pitchFamily="34" charset="0"/>
                <a:cs typeface="Calibri" panose="020F0502020204030204" pitchFamily="34" charset="0"/>
                <a:sym typeface="Century Gothic"/>
              </a:rPr>
              <a:t>du</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 </a:t>
            </a:r>
            <a:r>
              <a:rPr lang="en-GB" sz="2400" b="1"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ou</a:t>
            </a:r>
            <a:r>
              <a:rPr lang="en-GB" sz="24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 </a:t>
            </a:r>
            <a:r>
              <a:rPr lang="en-GB" sz="2400" b="1" u="sng" dirty="0">
                <a:solidFill>
                  <a:prstClr val="black">
                    <a:lumMod val="75000"/>
                    <a:lumOff val="25000"/>
                  </a:prstClr>
                </a:solidFill>
                <a:latin typeface="Century Gothic" panose="020B0502020202020204" pitchFamily="34" charset="0"/>
                <a:cs typeface="Calibri" panose="020F0502020204030204" pitchFamily="34" charset="0"/>
                <a:sym typeface="Century Gothic"/>
              </a:rPr>
              <a:t>de la </a:t>
            </a:r>
            <a:r>
              <a:rPr lang="en-GB" sz="2400" dirty="0">
                <a:solidFill>
                  <a:prstClr val="black">
                    <a:lumMod val="75000"/>
                    <a:lumOff val="25000"/>
                  </a:prstClr>
                </a:solidFill>
                <a:latin typeface="Century Gothic" panose="020B0502020202020204" pitchFamily="34" charset="0"/>
                <a:cs typeface="Calibri" panose="020F0502020204030204" pitchFamily="34" charset="0"/>
                <a:sym typeface="Century Gothic"/>
              </a:rPr>
              <a:t>?</a:t>
            </a:r>
            <a:endPar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endParaRPr>
          </a:p>
        </p:txBody>
      </p:sp>
      <p:sp>
        <p:nvSpPr>
          <p:cNvPr id="47" name="TextBox 46">
            <a:extLst>
              <a:ext uri="{FF2B5EF4-FFF2-40B4-BE49-F238E27FC236}">
                <a16:creationId xmlns:a16="http://schemas.microsoft.com/office/drawing/2014/main" id="{62BFC002-C8D1-5196-7AF8-7A75C9CA46BC}"/>
              </a:ext>
            </a:extLst>
          </p:cNvPr>
          <p:cNvSpPr txBox="1"/>
          <p:nvPr/>
        </p:nvSpPr>
        <p:spPr>
          <a:xfrm>
            <a:off x="68325" y="9530720"/>
            <a:ext cx="12192000" cy="461665"/>
          </a:xfrm>
          <a:prstGeom prst="rect">
            <a:avLst/>
          </a:prstGeom>
          <a:noFill/>
        </p:spPr>
        <p:txBody>
          <a:bodyPr wrap="square" rtlCol="0">
            <a:spAutoFit/>
          </a:bodyPr>
          <a:lstStyle/>
          <a:p>
            <a:r>
              <a:rPr lang="en-GB" sz="2400" b="1" dirty="0" err="1">
                <a:latin typeface="Century Gothic" panose="020B0502020202020204" pitchFamily="34" charset="0"/>
              </a:rPr>
              <a:t>Exemple</a:t>
            </a:r>
            <a:r>
              <a:rPr lang="en-GB" sz="2400" b="1" dirty="0">
                <a:latin typeface="Century Gothic" panose="020B0502020202020204" pitchFamily="34" charset="0"/>
              </a:rPr>
              <a:t> - 1</a:t>
            </a:r>
            <a:r>
              <a:rPr lang="en-GB" sz="2400" dirty="0">
                <a:latin typeface="Century Gothic" panose="020B0502020202020204" pitchFamily="34" charset="0"/>
              </a:rPr>
              <a:t>. Le </a:t>
            </a:r>
            <a:r>
              <a:rPr lang="en-GB" sz="2400" dirty="0" err="1">
                <a:latin typeface="Century Gothic" panose="020B0502020202020204" pitchFamily="34" charset="0"/>
              </a:rPr>
              <a:t>marché</a:t>
            </a:r>
            <a:r>
              <a:rPr lang="en-GB" sz="2400" dirty="0">
                <a:latin typeface="Century Gothic" panose="020B0502020202020204" pitchFamily="34" charset="0"/>
              </a:rPr>
              <a:t> </a:t>
            </a:r>
            <a:r>
              <a:rPr lang="en-GB" sz="2400" dirty="0" err="1">
                <a:latin typeface="Century Gothic" panose="020B0502020202020204" pitchFamily="34" charset="0"/>
              </a:rPr>
              <a:t>est</a:t>
            </a:r>
            <a:r>
              <a:rPr lang="en-GB" sz="2400" dirty="0">
                <a:latin typeface="Century Gothic" panose="020B0502020202020204" pitchFamily="34" charset="0"/>
              </a:rPr>
              <a:t> </a:t>
            </a:r>
            <a:r>
              <a:rPr lang="en-GB" sz="2400" dirty="0" err="1">
                <a:latin typeface="Century Gothic" panose="020B0502020202020204" pitchFamily="34" charset="0"/>
              </a:rPr>
              <a:t>près</a:t>
            </a:r>
            <a:r>
              <a:rPr lang="en-GB" sz="2400" dirty="0">
                <a:latin typeface="Century Gothic" panose="020B0502020202020204" pitchFamily="34" charset="0"/>
              </a:rPr>
              <a:t> </a:t>
            </a:r>
            <a:r>
              <a:rPr lang="en-GB" sz="2400" b="1" dirty="0">
                <a:latin typeface="Century Gothic" panose="020B0502020202020204" pitchFamily="34" charset="0"/>
              </a:rPr>
              <a:t>du | de la </a:t>
            </a:r>
            <a:r>
              <a:rPr lang="en-GB" sz="2400" dirty="0" err="1">
                <a:latin typeface="Century Gothic" panose="020B0502020202020204" pitchFamily="34" charset="0"/>
              </a:rPr>
              <a:t>théâtre</a:t>
            </a:r>
            <a:r>
              <a:rPr lang="en-GB" sz="2400" dirty="0">
                <a:latin typeface="Century Gothic" panose="020B0502020202020204" pitchFamily="34" charset="0"/>
              </a:rPr>
              <a:t>.</a:t>
            </a:r>
          </a:p>
        </p:txBody>
      </p:sp>
      <p:sp>
        <p:nvSpPr>
          <p:cNvPr id="48" name="Rectangle: Rounded Corners 47">
            <a:extLst>
              <a:ext uri="{FF2B5EF4-FFF2-40B4-BE49-F238E27FC236}">
                <a16:creationId xmlns:a16="http://schemas.microsoft.com/office/drawing/2014/main" id="{C3157CBA-7451-6F73-C3E8-DACA57BB2898}"/>
              </a:ext>
            </a:extLst>
          </p:cNvPr>
          <p:cNvSpPr/>
          <p:nvPr/>
        </p:nvSpPr>
        <p:spPr>
          <a:xfrm>
            <a:off x="4942750" y="9591570"/>
            <a:ext cx="506436" cy="427589"/>
          </a:xfrm>
          <a:prstGeom prst="round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6751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Rounded Corners 56">
            <a:extLst>
              <a:ext uri="{FF2B5EF4-FFF2-40B4-BE49-F238E27FC236}">
                <a16:creationId xmlns:a16="http://schemas.microsoft.com/office/drawing/2014/main" id="{EA013324-B744-5B2E-4765-47A36A2F09CB}"/>
              </a:ext>
            </a:extLst>
          </p:cNvPr>
          <p:cNvSpPr/>
          <p:nvPr/>
        </p:nvSpPr>
        <p:spPr>
          <a:xfrm>
            <a:off x="302362" y="8281169"/>
            <a:ext cx="11723927" cy="2792726"/>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1</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302362" y="210726"/>
            <a:ext cx="719365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Century Gothic" panose="020B0502020202020204" pitchFamily="34" charset="0"/>
              </a:rPr>
              <a:t>Saying what I and others do</a:t>
            </a:r>
            <a:endParaRPr lang="en-GB" sz="3600" dirty="0"/>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89763" y="298863"/>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82"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r>
                <a:rPr lang="en-GB" sz="3938" dirty="0">
                  <a:solidFill>
                    <a:srgbClr val="00B050"/>
                  </a:solidFill>
                  <a:latin typeface="Modern Love" panose="04090805081005020601" pitchFamily="82" charset="0"/>
                </a:rPr>
                <a:t>1</a:t>
              </a:r>
              <a:endParaRPr lang="en-GB" sz="3938" dirty="0">
                <a:solidFill>
                  <a:srgbClr val="00B050"/>
                </a:solidFill>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3058885" cy="546945"/>
          </a:xfrm>
          <a:prstGeom prst="rect">
            <a:avLst/>
          </a:prstGeom>
          <a:noFill/>
        </p:spPr>
        <p:txBody>
          <a:bodyPr wrap="square">
            <a:spAutoFit/>
          </a:bodyPr>
          <a:lstStyle/>
          <a:p>
            <a:r>
              <a:rPr lang="en-GB" sz="2954" dirty="0">
                <a:solidFill>
                  <a:schemeClr val="tx1">
                    <a:lumMod val="65000"/>
                    <a:lumOff val="35000"/>
                  </a:schemeClr>
                </a:solidFill>
                <a:latin typeface="Modern Love" panose="04090805081005020601" pitchFamily="82" charset="0"/>
              </a:rPr>
              <a:t>Vert Term 3 </a:t>
            </a:r>
            <a:endParaRPr lang="en-GB" sz="2954" dirty="0">
              <a:solidFill>
                <a:schemeClr val="tx1">
                  <a:lumMod val="65000"/>
                  <a:lumOff val="35000"/>
                </a:schemeClr>
              </a:solidFill>
            </a:endParaRPr>
          </a:p>
        </p:txBody>
      </p:sp>
      <p:sp>
        <p:nvSpPr>
          <p:cNvPr id="7" name="TextBox 6">
            <a:extLst>
              <a:ext uri="{FF2B5EF4-FFF2-40B4-BE49-F238E27FC236}">
                <a16:creationId xmlns:a16="http://schemas.microsoft.com/office/drawing/2014/main" id="{4065BD3B-DA40-FCAA-6516-9279BF7D8AA2}"/>
              </a:ext>
            </a:extLst>
          </p:cNvPr>
          <p:cNvSpPr txBox="1"/>
          <p:nvPr/>
        </p:nvSpPr>
        <p:spPr>
          <a:xfrm>
            <a:off x="302362" y="1189880"/>
            <a:ext cx="8278930" cy="1938992"/>
          </a:xfrm>
          <a:prstGeom prst="rect">
            <a:avLst/>
          </a:prstGeom>
          <a:noFill/>
        </p:spPr>
        <p:txBody>
          <a:bodyPr wrap="square" rtlCol="0">
            <a:spAutoFit/>
          </a:bodyPr>
          <a:lstStyle/>
          <a:p>
            <a:r>
              <a:rPr lang="fr-FR" sz="2400" dirty="0">
                <a:latin typeface="Century Gothic" panose="020B0502020202020204" pitchFamily="34" charset="0"/>
              </a:rPr>
              <a:t>2. L’hôpital est loin </a:t>
            </a:r>
            <a:r>
              <a:rPr lang="fr-FR" sz="2400" b="1" dirty="0">
                <a:latin typeface="Century Gothic" panose="020B0502020202020204" pitchFamily="34" charset="0"/>
              </a:rPr>
              <a:t>de la </a:t>
            </a:r>
            <a:r>
              <a:rPr lang="fr-FR" sz="2400" dirty="0">
                <a:latin typeface="Century Gothic" panose="020B0502020202020204" pitchFamily="34" charset="0"/>
              </a:rPr>
              <a:t>| </a:t>
            </a:r>
            <a:r>
              <a:rPr lang="fr-FR" sz="2400" b="1" dirty="0">
                <a:latin typeface="Century Gothic" panose="020B0502020202020204" pitchFamily="34" charset="0"/>
              </a:rPr>
              <a:t>du</a:t>
            </a:r>
            <a:r>
              <a:rPr lang="fr-FR" sz="2400" dirty="0">
                <a:latin typeface="Century Gothic" panose="020B0502020202020204" pitchFamily="34" charset="0"/>
              </a:rPr>
              <a:t> centre commercial.</a:t>
            </a:r>
            <a:br>
              <a:rPr lang="fr-FR" sz="2400" dirty="0">
                <a:latin typeface="Century Gothic" panose="020B0502020202020204" pitchFamily="34" charset="0"/>
              </a:rPr>
            </a:br>
            <a:r>
              <a:rPr lang="fr-FR" sz="2400" dirty="0">
                <a:latin typeface="Century Gothic" panose="020B0502020202020204" pitchFamily="34" charset="0"/>
              </a:rPr>
              <a:t>3. La piscine est à côté </a:t>
            </a:r>
            <a:r>
              <a:rPr lang="fr-FR" sz="2400" b="1" dirty="0">
                <a:latin typeface="Century Gothic" panose="020B0502020202020204" pitchFamily="34" charset="0"/>
              </a:rPr>
              <a:t>du</a:t>
            </a:r>
            <a:r>
              <a:rPr lang="fr-FR" sz="2400" dirty="0">
                <a:latin typeface="Century Gothic" panose="020B0502020202020204" pitchFamily="34" charset="0"/>
              </a:rPr>
              <a:t> | </a:t>
            </a:r>
            <a:r>
              <a:rPr lang="fr-FR" sz="2400" b="1" dirty="0">
                <a:latin typeface="Century Gothic" panose="020B0502020202020204" pitchFamily="34" charset="0"/>
              </a:rPr>
              <a:t>de la </a:t>
            </a:r>
            <a:r>
              <a:rPr lang="fr-FR" sz="2400" dirty="0">
                <a:latin typeface="Century Gothic" panose="020B0502020202020204" pitchFamily="34" charset="0"/>
              </a:rPr>
              <a:t>plage.</a:t>
            </a:r>
          </a:p>
          <a:p>
            <a:r>
              <a:rPr lang="fr-FR" sz="2400" dirty="0">
                <a:latin typeface="Century Gothic" panose="020B0502020202020204" pitchFamily="34" charset="0"/>
              </a:rPr>
              <a:t>4. Le musée est près </a:t>
            </a:r>
            <a:r>
              <a:rPr lang="fr-FR" sz="2400" b="1" dirty="0">
                <a:latin typeface="Century Gothic" panose="020B0502020202020204" pitchFamily="34" charset="0"/>
              </a:rPr>
              <a:t>de l</a:t>
            </a:r>
            <a:r>
              <a:rPr lang="fr-FR" sz="2400" dirty="0">
                <a:latin typeface="Century Gothic" panose="020B0502020202020204" pitchFamily="34" charset="0"/>
              </a:rPr>
              <a:t>’ | </a:t>
            </a:r>
            <a:r>
              <a:rPr lang="fr-FR" sz="2400" b="1" dirty="0">
                <a:latin typeface="Century Gothic" panose="020B0502020202020204" pitchFamily="34" charset="0"/>
              </a:rPr>
              <a:t>du</a:t>
            </a:r>
            <a:r>
              <a:rPr lang="fr-FR" sz="2400" dirty="0">
                <a:latin typeface="Century Gothic" panose="020B0502020202020204" pitchFamily="34" charset="0"/>
              </a:rPr>
              <a:t> église.</a:t>
            </a:r>
          </a:p>
          <a:p>
            <a:r>
              <a:rPr lang="fr-FR" sz="2400" dirty="0">
                <a:latin typeface="Century Gothic" panose="020B0502020202020204" pitchFamily="34" charset="0"/>
              </a:rPr>
              <a:t>5. Le centre sportif est assez* loin </a:t>
            </a:r>
            <a:r>
              <a:rPr lang="fr-FR" sz="2400" b="1" dirty="0">
                <a:latin typeface="Century Gothic" panose="020B0502020202020204" pitchFamily="34" charset="0"/>
              </a:rPr>
              <a:t>de l</a:t>
            </a:r>
            <a:r>
              <a:rPr lang="fr-FR" sz="2400" dirty="0">
                <a:latin typeface="Century Gothic" panose="020B0502020202020204" pitchFamily="34" charset="0"/>
              </a:rPr>
              <a:t>’ | </a:t>
            </a:r>
            <a:r>
              <a:rPr lang="fr-FR" sz="2400" b="1" dirty="0">
                <a:latin typeface="Century Gothic" panose="020B0502020202020204" pitchFamily="34" charset="0"/>
              </a:rPr>
              <a:t>de la </a:t>
            </a:r>
            <a:r>
              <a:rPr lang="fr-FR" sz="2400" dirty="0">
                <a:latin typeface="Century Gothic" panose="020B0502020202020204" pitchFamily="34" charset="0"/>
              </a:rPr>
              <a:t>piscine.</a:t>
            </a:r>
          </a:p>
          <a:p>
            <a:r>
              <a:rPr lang="fr-FR" sz="2400" dirty="0">
                <a:latin typeface="Century Gothic" panose="020B0502020202020204" pitchFamily="34" charset="0"/>
              </a:rPr>
              <a:t>6. 6. L’église est près </a:t>
            </a:r>
            <a:r>
              <a:rPr lang="fr-FR" sz="2400" b="1" dirty="0">
                <a:latin typeface="Century Gothic" panose="020B0502020202020204" pitchFamily="34" charset="0"/>
              </a:rPr>
              <a:t>de la </a:t>
            </a:r>
            <a:r>
              <a:rPr lang="fr-FR" sz="2400" dirty="0">
                <a:latin typeface="Century Gothic" panose="020B0502020202020204" pitchFamily="34" charset="0"/>
              </a:rPr>
              <a:t>| </a:t>
            </a:r>
            <a:r>
              <a:rPr lang="fr-FR" sz="2400" b="1" dirty="0">
                <a:latin typeface="Century Gothic" panose="020B0502020202020204" pitchFamily="34" charset="0"/>
              </a:rPr>
              <a:t>du</a:t>
            </a:r>
            <a:r>
              <a:rPr lang="fr-FR" sz="2400" dirty="0">
                <a:latin typeface="Century Gothic" panose="020B0502020202020204" pitchFamily="34" charset="0"/>
              </a:rPr>
              <a:t> café.</a:t>
            </a:r>
          </a:p>
        </p:txBody>
      </p:sp>
      <p:graphicFrame>
        <p:nvGraphicFramePr>
          <p:cNvPr id="19" name="Table 2">
            <a:extLst>
              <a:ext uri="{FF2B5EF4-FFF2-40B4-BE49-F238E27FC236}">
                <a16:creationId xmlns:a16="http://schemas.microsoft.com/office/drawing/2014/main" id="{28D98E40-5B2C-CD08-611A-C1DDDAF3276F}"/>
              </a:ext>
            </a:extLst>
          </p:cNvPr>
          <p:cNvGraphicFramePr>
            <a:graphicFrameLocks noGrp="1"/>
          </p:cNvGraphicFramePr>
          <p:nvPr>
            <p:extLst>
              <p:ext uri="{D42A27DB-BD31-4B8C-83A1-F6EECF244321}">
                <p14:modId xmlns:p14="http://schemas.microsoft.com/office/powerpoint/2010/main" val="2511186768"/>
              </p:ext>
            </p:extLst>
          </p:nvPr>
        </p:nvGraphicFramePr>
        <p:xfrm>
          <a:off x="348256" y="4102348"/>
          <a:ext cx="4207476" cy="3545580"/>
        </p:xfrm>
        <a:graphic>
          <a:graphicData uri="http://schemas.openxmlformats.org/drawingml/2006/table">
            <a:tbl>
              <a:tblPr firstRow="1" bandRow="1"/>
              <a:tblGrid>
                <a:gridCol w="620214">
                  <a:extLst>
                    <a:ext uri="{9D8B030D-6E8A-4147-A177-3AD203B41FA5}">
                      <a16:colId xmlns:a16="http://schemas.microsoft.com/office/drawing/2014/main" val="3342189609"/>
                    </a:ext>
                  </a:extLst>
                </a:gridCol>
                <a:gridCol w="1766648">
                  <a:extLst>
                    <a:ext uri="{9D8B030D-6E8A-4147-A177-3AD203B41FA5}">
                      <a16:colId xmlns:a16="http://schemas.microsoft.com/office/drawing/2014/main" val="3266537300"/>
                    </a:ext>
                  </a:extLst>
                </a:gridCol>
                <a:gridCol w="1820614">
                  <a:extLst>
                    <a:ext uri="{9D8B030D-6E8A-4147-A177-3AD203B41FA5}">
                      <a16:colId xmlns:a16="http://schemas.microsoft.com/office/drawing/2014/main" val="136318461"/>
                    </a:ext>
                  </a:extLst>
                </a:gridCol>
              </a:tblGrid>
              <a:tr h="590930">
                <a:tc>
                  <a:txBody>
                    <a:bodyPr/>
                    <a:lstStyle/>
                    <a:p>
                      <a:pPr algn="ctr"/>
                      <a:r>
                        <a:rPr lang="en-GB" sz="2400" b="1" dirty="0">
                          <a:solidFill>
                            <a:schemeClr val="bg1"/>
                          </a:solidFill>
                          <a:latin typeface="Century Gothic" panose="020B0502020202020204" pitchFamily="34" charset="0"/>
                        </a:rPr>
                        <a:t>1</a:t>
                      </a: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err="1">
                          <a:solidFill>
                            <a:schemeClr val="tx1"/>
                          </a:solidFill>
                          <a:latin typeface="Century Gothic" panose="020B0502020202020204" pitchFamily="34" charset="0"/>
                        </a:rPr>
                        <a:t>plage</a:t>
                      </a:r>
                      <a:endParaRPr lang="en-GB" sz="2400" b="0" dirty="0">
                        <a:solidFill>
                          <a:schemeClr val="tx1"/>
                        </a:solidFill>
                        <a:latin typeface="Century Gothic" panose="020B0502020202020204" pitchFamily="34" charset="0"/>
                      </a:endParaRP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F4F9FB"/>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solidFill>
                            <a:schemeClr val="tx1"/>
                          </a:solidFill>
                          <a:latin typeface="Century Gothic" panose="020B0502020202020204" pitchFamily="34" charset="0"/>
                        </a:rPr>
                        <a:t>café</a:t>
                      </a: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F4F9FB"/>
                    </a:solidFill>
                  </a:tcPr>
                </a:tc>
                <a:extLst>
                  <a:ext uri="{0D108BD9-81ED-4DB2-BD59-A6C34878D82A}">
                    <a16:rowId xmlns:a16="http://schemas.microsoft.com/office/drawing/2014/main" val="2738169664"/>
                  </a:ext>
                </a:extLst>
              </a:tr>
              <a:tr h="590930">
                <a:tc>
                  <a:txBody>
                    <a:bodyPr/>
                    <a:lstStyle/>
                    <a:p>
                      <a:pPr algn="ctr"/>
                      <a:r>
                        <a:rPr lang="en-GB" sz="2400" b="1" dirty="0">
                          <a:solidFill>
                            <a:schemeClr val="bg1"/>
                          </a:solidFill>
                          <a:latin typeface="Century Gothic" panose="020B0502020202020204" pitchFamily="34" charset="0"/>
                        </a:rPr>
                        <a:t>2</a:t>
                      </a: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solidFill>
                            <a:schemeClr val="tx1"/>
                          </a:solidFill>
                          <a:latin typeface="Century Gothic" panose="020B0502020202020204" pitchFamily="34" charset="0"/>
                        </a:rPr>
                        <a:t>poste</a:t>
                      </a: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F4F9FB"/>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err="1">
                          <a:solidFill>
                            <a:schemeClr val="tx1"/>
                          </a:solidFill>
                          <a:latin typeface="Century Gothic" panose="020B0502020202020204" pitchFamily="34" charset="0"/>
                        </a:rPr>
                        <a:t>stade</a:t>
                      </a:r>
                      <a:endParaRPr lang="en-GB" sz="2400" b="0" dirty="0">
                        <a:solidFill>
                          <a:schemeClr val="tx1"/>
                        </a:solidFill>
                        <a:latin typeface="Century Gothic" panose="020B0502020202020204" pitchFamily="34" charset="0"/>
                      </a:endParaRP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F4F9FB"/>
                    </a:solidFill>
                  </a:tcPr>
                </a:tc>
                <a:extLst>
                  <a:ext uri="{0D108BD9-81ED-4DB2-BD59-A6C34878D82A}">
                    <a16:rowId xmlns:a16="http://schemas.microsoft.com/office/drawing/2014/main" val="2870419400"/>
                  </a:ext>
                </a:extLst>
              </a:tr>
              <a:tr h="590930">
                <a:tc>
                  <a:txBody>
                    <a:bodyPr/>
                    <a:lstStyle/>
                    <a:p>
                      <a:pPr algn="ctr"/>
                      <a:r>
                        <a:rPr lang="en-GB" sz="2400" b="1" dirty="0">
                          <a:solidFill>
                            <a:schemeClr val="bg1"/>
                          </a:solidFill>
                          <a:latin typeface="Century Gothic" panose="020B0502020202020204" pitchFamily="34" charset="0"/>
                        </a:rPr>
                        <a:t>3</a:t>
                      </a: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err="1">
                          <a:solidFill>
                            <a:schemeClr val="tx1"/>
                          </a:solidFill>
                          <a:latin typeface="Century Gothic" panose="020B0502020202020204" pitchFamily="34" charset="0"/>
                        </a:rPr>
                        <a:t>marché</a:t>
                      </a:r>
                      <a:endParaRPr lang="en-GB" sz="2400" b="0" dirty="0">
                        <a:solidFill>
                          <a:schemeClr val="tx1"/>
                        </a:solidFill>
                        <a:latin typeface="Century Gothic" panose="020B0502020202020204" pitchFamily="34" charset="0"/>
                      </a:endParaRP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F4F9FB"/>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a:solidFill>
                            <a:schemeClr val="tx1"/>
                          </a:solidFill>
                          <a:latin typeface="Century Gothic" panose="020B0502020202020204" pitchFamily="34" charset="0"/>
                        </a:rPr>
                        <a:t>piscine</a:t>
                      </a: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F4F9FB"/>
                    </a:solidFill>
                  </a:tcPr>
                </a:tc>
                <a:extLst>
                  <a:ext uri="{0D108BD9-81ED-4DB2-BD59-A6C34878D82A}">
                    <a16:rowId xmlns:a16="http://schemas.microsoft.com/office/drawing/2014/main" val="1213749973"/>
                  </a:ext>
                </a:extLst>
              </a:tr>
              <a:tr h="590930">
                <a:tc>
                  <a:txBody>
                    <a:bodyPr/>
                    <a:lstStyle/>
                    <a:p>
                      <a:pPr algn="ctr"/>
                      <a:r>
                        <a:rPr lang="en-GB" sz="2400" b="1" dirty="0">
                          <a:solidFill>
                            <a:schemeClr val="bg1"/>
                          </a:solidFill>
                          <a:latin typeface="Century Gothic" panose="020B0502020202020204" pitchFamily="34" charset="0"/>
                        </a:rPr>
                        <a:t>4</a:t>
                      </a: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err="1">
                          <a:solidFill>
                            <a:schemeClr val="tx1"/>
                          </a:solidFill>
                          <a:latin typeface="Century Gothic" panose="020B0502020202020204" pitchFamily="34" charset="0"/>
                        </a:rPr>
                        <a:t>plage</a:t>
                      </a:r>
                      <a:endParaRPr lang="en-GB" sz="2400" b="0" dirty="0">
                        <a:solidFill>
                          <a:schemeClr val="tx1"/>
                        </a:solidFill>
                        <a:latin typeface="Century Gothic" panose="020B0502020202020204" pitchFamily="34" charset="0"/>
                      </a:endParaRP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F4F9FB"/>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err="1">
                          <a:solidFill>
                            <a:schemeClr val="tx1"/>
                          </a:solidFill>
                          <a:latin typeface="Century Gothic" panose="020B0502020202020204" pitchFamily="34" charset="0"/>
                        </a:rPr>
                        <a:t>église</a:t>
                      </a:r>
                      <a:endParaRPr lang="en-GB" sz="2400" b="0" dirty="0">
                        <a:solidFill>
                          <a:schemeClr val="tx1"/>
                        </a:solidFill>
                        <a:latin typeface="Century Gothic" panose="020B0502020202020204" pitchFamily="34" charset="0"/>
                      </a:endParaRP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F4F9FB"/>
                    </a:solidFill>
                  </a:tcPr>
                </a:tc>
                <a:extLst>
                  <a:ext uri="{0D108BD9-81ED-4DB2-BD59-A6C34878D82A}">
                    <a16:rowId xmlns:a16="http://schemas.microsoft.com/office/drawing/2014/main" val="1255220003"/>
                  </a:ext>
                </a:extLst>
              </a:tr>
              <a:tr h="590930">
                <a:tc>
                  <a:txBody>
                    <a:bodyPr/>
                    <a:lstStyle/>
                    <a:p>
                      <a:pPr algn="ctr"/>
                      <a:r>
                        <a:rPr lang="en-GB" sz="2400" b="1" dirty="0">
                          <a:solidFill>
                            <a:schemeClr val="bg1"/>
                          </a:solidFill>
                          <a:latin typeface="Century Gothic" panose="020B0502020202020204" pitchFamily="34" charset="0"/>
                        </a:rPr>
                        <a:t>5</a:t>
                      </a: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err="1">
                          <a:solidFill>
                            <a:schemeClr val="tx1"/>
                          </a:solidFill>
                          <a:latin typeface="Century Gothic" panose="020B0502020202020204" pitchFamily="34" charset="0"/>
                        </a:rPr>
                        <a:t>hôpital</a:t>
                      </a:r>
                      <a:endParaRPr lang="en-GB" sz="2400" b="0" dirty="0">
                        <a:solidFill>
                          <a:schemeClr val="tx1"/>
                        </a:solidFill>
                        <a:latin typeface="Century Gothic" panose="020B0502020202020204" pitchFamily="34" charset="0"/>
                      </a:endParaRP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F4F9FB"/>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err="1">
                          <a:solidFill>
                            <a:schemeClr val="tx1"/>
                          </a:solidFill>
                          <a:latin typeface="Century Gothic" panose="020B0502020202020204" pitchFamily="34" charset="0"/>
                        </a:rPr>
                        <a:t>théâtre</a:t>
                      </a:r>
                      <a:endParaRPr lang="en-GB" sz="2400" b="0" dirty="0">
                        <a:solidFill>
                          <a:schemeClr val="tx1"/>
                        </a:solidFill>
                        <a:latin typeface="Century Gothic" panose="020B0502020202020204" pitchFamily="34" charset="0"/>
                      </a:endParaRP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F4F9FB"/>
                    </a:solidFill>
                  </a:tcPr>
                </a:tc>
                <a:extLst>
                  <a:ext uri="{0D108BD9-81ED-4DB2-BD59-A6C34878D82A}">
                    <a16:rowId xmlns:a16="http://schemas.microsoft.com/office/drawing/2014/main" val="2004431589"/>
                  </a:ext>
                </a:extLst>
              </a:tr>
              <a:tr h="590930">
                <a:tc>
                  <a:txBody>
                    <a:bodyPr/>
                    <a:lstStyle/>
                    <a:p>
                      <a:pPr algn="ctr"/>
                      <a:r>
                        <a:rPr lang="en-GB" sz="2400" b="1" dirty="0">
                          <a:solidFill>
                            <a:schemeClr val="bg1"/>
                          </a:solidFill>
                          <a:latin typeface="Century Gothic" panose="020B0502020202020204" pitchFamily="34" charset="0"/>
                        </a:rPr>
                        <a:t>6</a:t>
                      </a: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err="1">
                          <a:solidFill>
                            <a:schemeClr val="tx1"/>
                          </a:solidFill>
                          <a:latin typeface="Century Gothic" panose="020B0502020202020204" pitchFamily="34" charset="0"/>
                        </a:rPr>
                        <a:t>cinéma</a:t>
                      </a:r>
                      <a:endParaRPr lang="en-GB" sz="2400" b="0" dirty="0">
                        <a:solidFill>
                          <a:schemeClr val="tx1"/>
                        </a:solidFill>
                        <a:latin typeface="Century Gothic" panose="020B0502020202020204" pitchFamily="34" charset="0"/>
                      </a:endParaRP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F4F9FB"/>
                    </a:solidFill>
                  </a:tcPr>
                </a:tc>
                <a:tc>
                  <a:txBody>
                    <a:bodyPr/>
                    <a:lstStyle>
                      <a:lvl1pPr marL="0" algn="l" defTabSz="1219170" rtl="0" eaLnBrk="1" latinLnBrk="0" hangingPunct="1">
                        <a:defRPr sz="2400" kern="1200">
                          <a:solidFill>
                            <a:schemeClr val="tx1"/>
                          </a:solidFill>
                          <a:latin typeface="Arial"/>
                        </a:defRPr>
                      </a:lvl1pPr>
                      <a:lvl2pPr marL="609585" algn="l" defTabSz="1219170" rtl="0" eaLnBrk="1" latinLnBrk="0" hangingPunct="1">
                        <a:defRPr sz="2400" kern="1200">
                          <a:solidFill>
                            <a:schemeClr val="tx1"/>
                          </a:solidFill>
                          <a:latin typeface="Arial"/>
                        </a:defRPr>
                      </a:lvl2pPr>
                      <a:lvl3pPr marL="1219170" algn="l" defTabSz="1219170" rtl="0" eaLnBrk="1" latinLnBrk="0" hangingPunct="1">
                        <a:defRPr sz="2400" kern="1200">
                          <a:solidFill>
                            <a:schemeClr val="tx1"/>
                          </a:solidFill>
                          <a:latin typeface="Arial"/>
                        </a:defRPr>
                      </a:lvl3pPr>
                      <a:lvl4pPr marL="1828754" algn="l" defTabSz="1219170" rtl="0" eaLnBrk="1" latinLnBrk="0" hangingPunct="1">
                        <a:defRPr sz="2400" kern="1200">
                          <a:solidFill>
                            <a:schemeClr val="tx1"/>
                          </a:solidFill>
                          <a:latin typeface="Arial"/>
                        </a:defRPr>
                      </a:lvl4pPr>
                      <a:lvl5pPr marL="2438339" algn="l" defTabSz="1219170" rtl="0" eaLnBrk="1" latinLnBrk="0" hangingPunct="1">
                        <a:defRPr sz="2400" kern="1200">
                          <a:solidFill>
                            <a:schemeClr val="tx1"/>
                          </a:solidFill>
                          <a:latin typeface="Arial"/>
                        </a:defRPr>
                      </a:lvl5pPr>
                      <a:lvl6pPr marL="3047924" algn="l" defTabSz="1219170" rtl="0" eaLnBrk="1" latinLnBrk="0" hangingPunct="1">
                        <a:defRPr sz="2400" kern="1200">
                          <a:solidFill>
                            <a:schemeClr val="tx1"/>
                          </a:solidFill>
                          <a:latin typeface="Arial"/>
                        </a:defRPr>
                      </a:lvl6pPr>
                      <a:lvl7pPr marL="3657509" algn="l" defTabSz="1219170" rtl="0" eaLnBrk="1" latinLnBrk="0" hangingPunct="1">
                        <a:defRPr sz="2400" kern="1200">
                          <a:solidFill>
                            <a:schemeClr val="tx1"/>
                          </a:solidFill>
                          <a:latin typeface="Arial"/>
                        </a:defRPr>
                      </a:lvl7pPr>
                      <a:lvl8pPr marL="4267093" algn="l" defTabSz="1219170" rtl="0" eaLnBrk="1" latinLnBrk="0" hangingPunct="1">
                        <a:defRPr sz="2400" kern="1200">
                          <a:solidFill>
                            <a:schemeClr val="tx1"/>
                          </a:solidFill>
                          <a:latin typeface="Arial"/>
                        </a:defRPr>
                      </a:lvl8pPr>
                      <a:lvl9pPr marL="4876678" algn="l" defTabSz="1219170" rtl="0" eaLnBrk="1" latinLnBrk="0" hangingPunct="1">
                        <a:defRPr sz="2400" kern="1200">
                          <a:solidFill>
                            <a:schemeClr val="tx1"/>
                          </a:solidFill>
                          <a:latin typeface="Arial"/>
                        </a:defRPr>
                      </a:lvl9pPr>
                    </a:lstStyle>
                    <a:p>
                      <a:pPr algn="ctr"/>
                      <a:r>
                        <a:rPr lang="en-GB" sz="2400" b="0" dirty="0" err="1">
                          <a:solidFill>
                            <a:schemeClr val="tx1"/>
                          </a:solidFill>
                          <a:latin typeface="Century Gothic" panose="020B0502020202020204" pitchFamily="34" charset="0"/>
                        </a:rPr>
                        <a:t>hôtel</a:t>
                      </a:r>
                      <a:endParaRPr lang="en-GB" sz="2400" b="0" dirty="0">
                        <a:solidFill>
                          <a:schemeClr val="tx1"/>
                        </a:solidFill>
                        <a:latin typeface="Century Gothic" panose="020B0502020202020204" pitchFamily="34" charset="0"/>
                      </a:endParaRPr>
                    </a:p>
                  </a:txBody>
                  <a:tcPr anchor="ctr">
                    <a:lnL w="12700" cap="flat" cmpd="sng" algn="ctr">
                      <a:solidFill>
                        <a:srgbClr val="36AFCE">
                          <a:lumMod val="75000"/>
                        </a:srgbClr>
                      </a:solidFill>
                      <a:prstDash val="solid"/>
                      <a:round/>
                      <a:headEnd type="none" w="med" len="med"/>
                      <a:tailEnd type="none" w="med" len="med"/>
                    </a:lnL>
                    <a:lnR w="12700" cap="flat" cmpd="sng" algn="ctr">
                      <a:solidFill>
                        <a:srgbClr val="36AFCE">
                          <a:lumMod val="75000"/>
                        </a:srgbClr>
                      </a:solidFill>
                      <a:prstDash val="solid"/>
                      <a:round/>
                      <a:headEnd type="none" w="med" len="med"/>
                      <a:tailEnd type="none" w="med" len="med"/>
                    </a:lnR>
                    <a:lnT w="12700" cap="flat" cmpd="sng" algn="ctr">
                      <a:solidFill>
                        <a:srgbClr val="36AFCE">
                          <a:lumMod val="75000"/>
                        </a:srgbClr>
                      </a:solidFill>
                      <a:prstDash val="solid"/>
                      <a:round/>
                      <a:headEnd type="none" w="med" len="med"/>
                      <a:tailEnd type="none" w="med" len="med"/>
                    </a:lnT>
                    <a:lnB w="12700" cap="flat" cmpd="sng" algn="ctr">
                      <a:solidFill>
                        <a:srgbClr val="36AFCE">
                          <a:lumMod val="75000"/>
                        </a:srgbClr>
                      </a:solidFill>
                      <a:prstDash val="solid"/>
                      <a:round/>
                      <a:headEnd type="none" w="med" len="med"/>
                      <a:tailEnd type="none" w="med" len="med"/>
                    </a:lnB>
                    <a:lnTlToBr w="12700" cmpd="sng">
                      <a:noFill/>
                      <a:prstDash val="solid"/>
                    </a:lnTlToBr>
                    <a:lnBlToTr w="12700" cmpd="sng">
                      <a:noFill/>
                      <a:prstDash val="solid"/>
                    </a:lnBlToTr>
                    <a:solidFill>
                      <a:srgbClr val="F4F9FB"/>
                    </a:solidFill>
                  </a:tcPr>
                </a:tc>
                <a:extLst>
                  <a:ext uri="{0D108BD9-81ED-4DB2-BD59-A6C34878D82A}">
                    <a16:rowId xmlns:a16="http://schemas.microsoft.com/office/drawing/2014/main" val="2546684504"/>
                  </a:ext>
                </a:extLst>
              </a:tr>
            </a:tbl>
          </a:graphicData>
        </a:graphic>
      </p:graphicFrame>
      <p:pic>
        <p:nvPicPr>
          <p:cNvPr id="47" name="Picture 46">
            <a:extLst>
              <a:ext uri="{FF2B5EF4-FFF2-40B4-BE49-F238E27FC236}">
                <a16:creationId xmlns:a16="http://schemas.microsoft.com/office/drawing/2014/main" id="{13B4F28D-7886-4D22-CEED-416895A6C2F5}"/>
              </a:ext>
            </a:extLst>
          </p:cNvPr>
          <p:cNvPicPr>
            <a:picLocks noChangeAspect="1"/>
          </p:cNvPicPr>
          <p:nvPr/>
        </p:nvPicPr>
        <p:blipFill>
          <a:blip r:embed="rId3"/>
          <a:stretch>
            <a:fillRect/>
          </a:stretch>
        </p:blipFill>
        <p:spPr>
          <a:xfrm>
            <a:off x="135118" y="3191902"/>
            <a:ext cx="2359356" cy="847417"/>
          </a:xfrm>
          <a:prstGeom prst="rect">
            <a:avLst/>
          </a:prstGeom>
        </p:spPr>
      </p:pic>
      <p:sp>
        <p:nvSpPr>
          <p:cNvPr id="48" name="TextBox 47">
            <a:extLst>
              <a:ext uri="{FF2B5EF4-FFF2-40B4-BE49-F238E27FC236}">
                <a16:creationId xmlns:a16="http://schemas.microsoft.com/office/drawing/2014/main" id="{9091A169-1E2A-7F81-0160-863E12C77D69}"/>
              </a:ext>
            </a:extLst>
          </p:cNvPr>
          <p:cNvSpPr txBox="1"/>
          <p:nvPr/>
        </p:nvSpPr>
        <p:spPr>
          <a:xfrm>
            <a:off x="2581459" y="3324012"/>
            <a:ext cx="88824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Écoute</a:t>
            </a: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fr-FR"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Adèle parle à Pierre. Qui va où ?</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49" name="Picture 48" descr="A picture containing text&#10;&#10;Description automatically generated">
            <a:extLst>
              <a:ext uri="{FF2B5EF4-FFF2-40B4-BE49-F238E27FC236}">
                <a16:creationId xmlns:a16="http://schemas.microsoft.com/office/drawing/2014/main" id="{70D78A73-8B40-E094-C4FB-E34055291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5127" y="4599746"/>
            <a:ext cx="1134500" cy="1468846"/>
          </a:xfrm>
          <a:prstGeom prst="ellipse">
            <a:avLst/>
          </a:prstGeom>
        </p:spPr>
      </p:pic>
      <p:pic>
        <p:nvPicPr>
          <p:cNvPr id="50" name="Picture 49" descr="A picture containing text&#10;&#10;Description automatically generated">
            <a:extLst>
              <a:ext uri="{FF2B5EF4-FFF2-40B4-BE49-F238E27FC236}">
                <a16:creationId xmlns:a16="http://schemas.microsoft.com/office/drawing/2014/main" id="{1A8E9435-85E4-BB13-D360-25CC03E11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9900" y="6614096"/>
            <a:ext cx="964954" cy="1322063"/>
          </a:xfrm>
          <a:prstGeom prst="ellipse">
            <a:avLst/>
          </a:prstGeom>
        </p:spPr>
      </p:pic>
      <p:pic>
        <p:nvPicPr>
          <p:cNvPr id="51" name="Picture 50" descr="A picture containing toy, doll&#10;&#10;Description automatically generated">
            <a:extLst>
              <a:ext uri="{FF2B5EF4-FFF2-40B4-BE49-F238E27FC236}">
                <a16:creationId xmlns:a16="http://schemas.microsoft.com/office/drawing/2014/main" id="{7CF16234-80E2-4995-940F-695FB3670ACF}"/>
              </a:ext>
            </a:extLst>
          </p:cNvPr>
          <p:cNvPicPr>
            <a:picLocks noChangeAspect="1"/>
          </p:cNvPicPr>
          <p:nvPr/>
        </p:nvPicPr>
        <p:blipFill rotWithShape="1">
          <a:blip r:embed="rId6">
            <a:extLst>
              <a:ext uri="{28A0092B-C50C-407E-A947-70E740481C1C}">
                <a14:useLocalDpi xmlns:a14="http://schemas.microsoft.com/office/drawing/2010/main" val="0"/>
              </a:ext>
            </a:extLst>
          </a:blip>
          <a:srcRect b="67779"/>
          <a:stretch/>
        </p:blipFill>
        <p:spPr>
          <a:xfrm>
            <a:off x="4691224" y="6412096"/>
            <a:ext cx="1537596" cy="1389334"/>
          </a:xfrm>
          <a:prstGeom prst="ellipse">
            <a:avLst/>
          </a:prstGeom>
        </p:spPr>
      </p:pic>
      <p:pic>
        <p:nvPicPr>
          <p:cNvPr id="52" name="Picture 51" descr="A cartoon of a person&#10;&#10;Description automatically generated with low confidence">
            <a:extLst>
              <a:ext uri="{FF2B5EF4-FFF2-40B4-BE49-F238E27FC236}">
                <a16:creationId xmlns:a16="http://schemas.microsoft.com/office/drawing/2014/main" id="{F09D5C6A-CBEF-646A-5DC5-9EA746B1CEDC}"/>
              </a:ext>
            </a:extLst>
          </p:cNvPr>
          <p:cNvPicPr>
            <a:picLocks noChangeAspect="1"/>
          </p:cNvPicPr>
          <p:nvPr/>
        </p:nvPicPr>
        <p:blipFill rotWithShape="1">
          <a:blip r:embed="rId7">
            <a:extLst>
              <a:ext uri="{28A0092B-C50C-407E-A947-70E740481C1C}">
                <a14:useLocalDpi xmlns:a14="http://schemas.microsoft.com/office/drawing/2010/main" val="0"/>
              </a:ext>
            </a:extLst>
          </a:blip>
          <a:srcRect b="67919"/>
          <a:stretch/>
        </p:blipFill>
        <p:spPr>
          <a:xfrm>
            <a:off x="4574931" y="4867631"/>
            <a:ext cx="1521069" cy="1088311"/>
          </a:xfrm>
          <a:prstGeom prst="ellipse">
            <a:avLst/>
          </a:prstGeom>
        </p:spPr>
      </p:pic>
      <p:pic>
        <p:nvPicPr>
          <p:cNvPr id="53" name="Picture 52">
            <a:extLst>
              <a:ext uri="{FF2B5EF4-FFF2-40B4-BE49-F238E27FC236}">
                <a16:creationId xmlns:a16="http://schemas.microsoft.com/office/drawing/2014/main" id="{20002ACC-C149-214E-5E12-EEDD160C9F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2430" y="4039319"/>
            <a:ext cx="498794" cy="519576"/>
          </a:xfrm>
          <a:prstGeom prst="rect">
            <a:avLst/>
          </a:prstGeom>
        </p:spPr>
      </p:pic>
      <p:sp>
        <p:nvSpPr>
          <p:cNvPr id="54" name="TextBox 53">
            <a:extLst>
              <a:ext uri="{FF2B5EF4-FFF2-40B4-BE49-F238E27FC236}">
                <a16:creationId xmlns:a16="http://schemas.microsoft.com/office/drawing/2014/main" id="{D41545F5-880B-F2E0-E8B0-762D76A0C513}"/>
              </a:ext>
            </a:extLst>
          </p:cNvPr>
          <p:cNvSpPr txBox="1"/>
          <p:nvPr/>
        </p:nvSpPr>
        <p:spPr>
          <a:xfrm>
            <a:off x="4792584" y="3796652"/>
            <a:ext cx="70511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Tick the place based on hearing </a:t>
            </a:r>
            <a:r>
              <a:rPr lang="en-GB" sz="2400" b="1" u="sng" dirty="0">
                <a:solidFill>
                  <a:prstClr val="black">
                    <a:lumMod val="75000"/>
                    <a:lumOff val="25000"/>
                  </a:prstClr>
                </a:solidFill>
                <a:latin typeface="Century Gothic" panose="020B0502020202020204" pitchFamily="34" charset="0"/>
                <a:cs typeface="Calibri" panose="020F0502020204030204" pitchFamily="34" charset="0"/>
                <a:sym typeface="Century Gothic"/>
              </a:rPr>
              <a:t>au</a:t>
            </a:r>
            <a:r>
              <a:rPr lang="en-GB" sz="2400" b="1" u="none" dirty="0">
                <a:solidFill>
                  <a:prstClr val="black">
                    <a:lumMod val="75000"/>
                    <a:lumOff val="25000"/>
                  </a:prstClr>
                </a:solidFill>
                <a:latin typeface="Century Gothic" panose="020B0502020202020204" pitchFamily="34" charset="0"/>
                <a:cs typeface="Calibri" panose="020F0502020204030204" pitchFamily="34" charset="0"/>
                <a:sym typeface="Century Gothic"/>
              </a:rPr>
              <a:t> or </a:t>
            </a:r>
            <a:r>
              <a:rPr lang="en-GB" sz="2400" b="1" u="sng" dirty="0">
                <a:solidFill>
                  <a:prstClr val="black">
                    <a:lumMod val="75000"/>
                    <a:lumOff val="25000"/>
                  </a:prstClr>
                </a:solidFill>
                <a:latin typeface="Century Gothic" panose="020B0502020202020204" pitchFamily="34" charset="0"/>
                <a:cs typeface="Calibri" panose="020F0502020204030204" pitchFamily="34" charset="0"/>
                <a:sym typeface="Century Gothic"/>
              </a:rPr>
              <a:t>à la</a:t>
            </a:r>
            <a:r>
              <a:rPr lang="en-GB" sz="2400" b="1" u="none" dirty="0">
                <a:solidFill>
                  <a:prstClr val="black">
                    <a:lumMod val="75000"/>
                    <a:lumOff val="25000"/>
                  </a:prstClr>
                </a:solidFill>
                <a:latin typeface="Century Gothic" panose="020B0502020202020204" pitchFamily="34" charset="0"/>
                <a:cs typeface="Calibri" panose="020F0502020204030204" pitchFamily="34" charset="0"/>
                <a:sym typeface="Century Gothic"/>
              </a:rPr>
              <a:t>.</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55" name="TextBox 54">
            <a:extLst>
              <a:ext uri="{FF2B5EF4-FFF2-40B4-BE49-F238E27FC236}">
                <a16:creationId xmlns:a16="http://schemas.microsoft.com/office/drawing/2014/main" id="{6E396AB6-789E-0CE3-4BEB-603ABD6CF585}"/>
              </a:ext>
            </a:extLst>
          </p:cNvPr>
          <p:cNvSpPr txBox="1"/>
          <p:nvPr/>
        </p:nvSpPr>
        <p:spPr>
          <a:xfrm>
            <a:off x="4782284" y="4175935"/>
            <a:ext cx="70511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Then write where each person is going.</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56" name="TextBox 55">
            <a:extLst>
              <a:ext uri="{FF2B5EF4-FFF2-40B4-BE49-F238E27FC236}">
                <a16:creationId xmlns:a16="http://schemas.microsoft.com/office/drawing/2014/main" id="{987F02FD-3A51-F5B0-2EC0-9290D0E6324B}"/>
              </a:ext>
            </a:extLst>
          </p:cNvPr>
          <p:cNvSpPr txBox="1"/>
          <p:nvPr/>
        </p:nvSpPr>
        <p:spPr>
          <a:xfrm>
            <a:off x="5872531" y="5120278"/>
            <a:ext cx="162348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café</a:t>
            </a:r>
            <a:endParaRPr kumimoji="0" lang="en-GB" sz="2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58" name="Title 1">
            <a:extLst>
              <a:ext uri="{FF2B5EF4-FFF2-40B4-BE49-F238E27FC236}">
                <a16:creationId xmlns:a16="http://schemas.microsoft.com/office/drawing/2014/main" id="{ACE5E67F-E452-141B-30F0-F6C4A47F641A}"/>
              </a:ext>
            </a:extLst>
          </p:cNvPr>
          <p:cNvSpPr txBox="1">
            <a:spLocks/>
          </p:cNvSpPr>
          <p:nvPr/>
        </p:nvSpPr>
        <p:spPr>
          <a:xfrm>
            <a:off x="9856729" y="8732765"/>
            <a:ext cx="2118948" cy="424815"/>
          </a:xfrm>
          <a:prstGeom prst="rect">
            <a:avLst/>
          </a:prstGeom>
          <a:solidFill>
            <a:srgbClr val="C5DC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rPr>
              <a:t>   </a:t>
            </a:r>
            <a:r>
              <a:rPr kumimoji="0" lang="en-GB" sz="2400" b="1" i="0" u="none" strike="noStrike" kern="0" cap="none" spc="0" normalizeH="0" baseline="0" noProof="0" dirty="0" err="1">
                <a:ln>
                  <a:noFill/>
                </a:ln>
                <a:solidFill>
                  <a:schemeClr val="tx1">
                    <a:lumMod val="65000"/>
                    <a:lumOff val="35000"/>
                  </a:schemeClr>
                </a:solidFill>
                <a:effectLst/>
                <a:uLnTx/>
                <a:uFillTx/>
                <a:latin typeface="Century Gothic" panose="020B0502020202020204" pitchFamily="34" charset="0"/>
                <a:cs typeface="Calibri"/>
                <a:sym typeface="Calibri"/>
              </a:rPr>
              <a:t>grammaire</a:t>
            </a:r>
            <a:endParaRPr kumimoji="0" lang="en-GB" sz="2400" b="1" i="0" u="none" strike="noStrike" kern="0" cap="none" spc="0" normalizeH="0" baseline="0" noProof="0" dirty="0">
              <a:ln>
                <a:noFill/>
              </a:ln>
              <a:solidFill>
                <a:schemeClr val="tx1">
                  <a:lumMod val="65000"/>
                  <a:lumOff val="35000"/>
                </a:schemeClr>
              </a:solidFill>
              <a:effectLst/>
              <a:uLnTx/>
              <a:uFillTx/>
              <a:latin typeface="Century Gothic" panose="020B0502020202020204" pitchFamily="34" charset="0"/>
              <a:cs typeface="Calibri"/>
              <a:sym typeface="Calibri"/>
            </a:endParaRPr>
          </a:p>
        </p:txBody>
      </p:sp>
      <p:sp>
        <p:nvSpPr>
          <p:cNvPr id="59" name="Title 1">
            <a:extLst>
              <a:ext uri="{FF2B5EF4-FFF2-40B4-BE49-F238E27FC236}">
                <a16:creationId xmlns:a16="http://schemas.microsoft.com/office/drawing/2014/main" id="{CBF0A145-0C15-CFFD-273A-8F42176A1B02}"/>
              </a:ext>
            </a:extLst>
          </p:cNvPr>
          <p:cNvSpPr txBox="1">
            <a:spLocks/>
          </p:cNvSpPr>
          <p:nvPr/>
        </p:nvSpPr>
        <p:spPr>
          <a:xfrm>
            <a:off x="471106" y="8318398"/>
            <a:ext cx="8321202" cy="632446"/>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fr-FR" sz="3200" b="1" spc="-1" dirty="0">
                <a:solidFill>
                  <a:schemeClr val="tx1">
                    <a:lumMod val="65000"/>
                    <a:lumOff val="35000"/>
                  </a:schemeClr>
                </a:solidFill>
                <a:latin typeface="Century Gothic" panose="020B0502020202020204" pitchFamily="34" charset="0"/>
                <a:ea typeface="Century Gothic"/>
              </a:rPr>
              <a:t>est | n’est pas</a:t>
            </a:r>
            <a:endParaRPr lang="en-GB" sz="3200" dirty="0">
              <a:solidFill>
                <a:schemeClr val="tx1">
                  <a:lumMod val="65000"/>
                  <a:lumOff val="35000"/>
                </a:schemeClr>
              </a:solidFill>
            </a:endParaRPr>
          </a:p>
        </p:txBody>
      </p:sp>
      <p:pic>
        <p:nvPicPr>
          <p:cNvPr id="60" name="Google Shape;170;p8" descr="Jigsaw, Puzzle, Piece, Game, Concept, Solution">
            <a:extLst>
              <a:ext uri="{FF2B5EF4-FFF2-40B4-BE49-F238E27FC236}">
                <a16:creationId xmlns:a16="http://schemas.microsoft.com/office/drawing/2014/main" id="{EE775150-C1BC-AB71-ECF1-9FD10B03BA54}"/>
              </a:ext>
            </a:extLst>
          </p:cNvPr>
          <p:cNvPicPr preferRelativeResize="0"/>
          <p:nvPr/>
        </p:nvPicPr>
        <p:blipFill rotWithShape="1">
          <a:blip r:embed="rId9">
            <a:alphaModFix/>
          </a:blip>
          <a:srcRect/>
          <a:stretch/>
        </p:blipFill>
        <p:spPr>
          <a:xfrm>
            <a:off x="9528057" y="8669103"/>
            <a:ext cx="564673" cy="593358"/>
          </a:xfrm>
          <a:prstGeom prst="rect">
            <a:avLst/>
          </a:prstGeom>
          <a:noFill/>
          <a:ln>
            <a:noFill/>
          </a:ln>
        </p:spPr>
      </p:pic>
      <p:pic>
        <p:nvPicPr>
          <p:cNvPr id="61" name="Picture 60">
            <a:extLst>
              <a:ext uri="{FF2B5EF4-FFF2-40B4-BE49-F238E27FC236}">
                <a16:creationId xmlns:a16="http://schemas.microsoft.com/office/drawing/2014/main" id="{DC93A3FD-4F01-F964-8ABC-1D149859922F}"/>
              </a:ext>
            </a:extLst>
          </p:cNvPr>
          <p:cNvPicPr>
            <a:picLocks noChangeAspect="1"/>
          </p:cNvPicPr>
          <p:nvPr/>
        </p:nvPicPr>
        <p:blipFill>
          <a:blip r:embed="rId10"/>
          <a:stretch>
            <a:fillRect/>
          </a:stretch>
        </p:blipFill>
        <p:spPr>
          <a:xfrm>
            <a:off x="137719" y="11288745"/>
            <a:ext cx="2048434" cy="847417"/>
          </a:xfrm>
          <a:prstGeom prst="rect">
            <a:avLst/>
          </a:prstGeom>
        </p:spPr>
      </p:pic>
      <p:sp>
        <p:nvSpPr>
          <p:cNvPr id="62" name="TextBox 61">
            <a:extLst>
              <a:ext uri="{FF2B5EF4-FFF2-40B4-BE49-F238E27FC236}">
                <a16:creationId xmlns:a16="http://schemas.microsoft.com/office/drawing/2014/main" id="{D0F38C72-B2D7-A111-AD5A-181BB11B3D69}"/>
              </a:ext>
            </a:extLst>
          </p:cNvPr>
          <p:cNvSpPr txBox="1"/>
          <p:nvPr/>
        </p:nvSpPr>
        <p:spPr>
          <a:xfrm>
            <a:off x="2186153" y="11397186"/>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bien las phrases. </a:t>
            </a:r>
            <a:r>
              <a:rPr lang="en-GB" sz="2626" b="1"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Puis</a:t>
            </a:r>
            <a:r>
              <a:rPr lang="en-GB" sz="2626" b="1" dirty="0">
                <a:solidFill>
                  <a:prstClr val="black">
                    <a:lumMod val="75000"/>
                    <a:lumOff val="25000"/>
                  </a:prstClr>
                </a:solidFill>
                <a:latin typeface="Century Gothic" panose="020B0502020202020204" pitchFamily="34" charset="0"/>
                <a:cs typeface="Calibri" panose="020F0502020204030204" pitchFamily="34" charset="0"/>
                <a:sym typeface="Century Gothic"/>
              </a:rPr>
              <a:t>, </a:t>
            </a:r>
            <a:r>
              <a:rPr lang="en-GB" sz="2626" b="1" dirty="0" err="1">
                <a:solidFill>
                  <a:prstClr val="black">
                    <a:lumMod val="75000"/>
                    <a:lumOff val="25000"/>
                  </a:prstClr>
                </a:solidFill>
                <a:latin typeface="Century Gothic" panose="020B0502020202020204" pitchFamily="34" charset="0"/>
                <a:cs typeface="Calibri" panose="020F0502020204030204" pitchFamily="34" charset="0"/>
                <a:sym typeface="Century Gothic"/>
              </a:rPr>
              <a:t>écris</a:t>
            </a:r>
            <a:r>
              <a:rPr lang="en-GB" sz="2626" b="1" dirty="0">
                <a:solidFill>
                  <a:prstClr val="black">
                    <a:lumMod val="75000"/>
                    <a:lumOff val="25000"/>
                  </a:prstClr>
                </a:solidFill>
                <a:latin typeface="Century Gothic" panose="020B0502020202020204" pitchFamily="34" charset="0"/>
                <a:cs typeface="Calibri" panose="020F0502020204030204" pitchFamily="34" charset="0"/>
                <a:sym typeface="Century Gothic"/>
              </a:rPr>
              <a:t> deux phrases.</a:t>
            </a:r>
            <a:endPar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63" name="TextBox 62">
            <a:extLst>
              <a:ext uri="{FF2B5EF4-FFF2-40B4-BE49-F238E27FC236}">
                <a16:creationId xmlns:a16="http://schemas.microsoft.com/office/drawing/2014/main" id="{2BCDFD75-5DC2-4E00-7124-7529753CB8E7}"/>
              </a:ext>
            </a:extLst>
          </p:cNvPr>
          <p:cNvSpPr txBox="1"/>
          <p:nvPr/>
        </p:nvSpPr>
        <p:spPr>
          <a:xfrm>
            <a:off x="242685" y="12155472"/>
            <a:ext cx="6185824" cy="2791855"/>
          </a:xfrm>
          <a:prstGeom prst="rect">
            <a:avLst/>
          </a:prstGeom>
          <a:noFill/>
        </p:spPr>
        <p:txBody>
          <a:bodyPr wrap="square" rtlCol="0">
            <a:spAutoFit/>
          </a:bodyPr>
          <a:lstStyle/>
          <a:p>
            <a:pPr>
              <a:lnSpc>
                <a:spcPct val="150000"/>
              </a:lnSpc>
            </a:pPr>
            <a:r>
              <a:rPr lang="fr-FR" sz="2400" dirty="0">
                <a:latin typeface="Century Gothic" panose="020B0502020202020204" pitchFamily="34" charset="0"/>
              </a:rPr>
              <a:t>1. Le centre commercial est </a:t>
            </a:r>
            <a:r>
              <a:rPr lang="fr-FR" sz="2400" b="1" u="sng" dirty="0">
                <a:latin typeface="Century Gothic" panose="020B0502020202020204" pitchFamily="34" charset="0"/>
              </a:rPr>
              <a:t>à côté du</a:t>
            </a:r>
            <a:r>
              <a:rPr lang="fr-FR" sz="2400" dirty="0">
                <a:latin typeface="Century Gothic" panose="020B0502020202020204" pitchFamily="34" charset="0"/>
              </a:rPr>
              <a:t> centre sportif.</a:t>
            </a:r>
            <a:br>
              <a:rPr lang="fr-FR" sz="2400" dirty="0">
                <a:latin typeface="Century Gothic" panose="020B0502020202020204" pitchFamily="34" charset="0"/>
              </a:rPr>
            </a:br>
            <a:r>
              <a:rPr lang="fr-FR" sz="2400" dirty="0">
                <a:latin typeface="Century Gothic" panose="020B0502020202020204" pitchFamily="34" charset="0"/>
              </a:rPr>
              <a:t>2. </a:t>
            </a:r>
            <a:r>
              <a:rPr lang="fr-FR" sz="2400" b="1" u="sng" dirty="0">
                <a:latin typeface="Century Gothic" panose="020B0502020202020204" pitchFamily="34" charset="0"/>
              </a:rPr>
              <a:t>Le marché</a:t>
            </a:r>
            <a:r>
              <a:rPr lang="fr-FR" sz="2400" b="1" dirty="0">
                <a:latin typeface="Century Gothic" panose="020B0502020202020204" pitchFamily="34" charset="0"/>
              </a:rPr>
              <a:t> </a:t>
            </a:r>
            <a:r>
              <a:rPr lang="fr-FR" sz="2400" dirty="0">
                <a:latin typeface="Century Gothic" panose="020B0502020202020204" pitchFamily="34" charset="0"/>
              </a:rPr>
              <a:t>est près de l’église.</a:t>
            </a:r>
            <a:br>
              <a:rPr lang="fr-FR" sz="2400" dirty="0">
                <a:latin typeface="Century Gothic" panose="020B0502020202020204" pitchFamily="34" charset="0"/>
              </a:rPr>
            </a:br>
            <a:r>
              <a:rPr lang="fr-FR" sz="2400" dirty="0">
                <a:latin typeface="Century Gothic" panose="020B0502020202020204" pitchFamily="34" charset="0"/>
              </a:rPr>
              <a:t>3. La plage </a:t>
            </a:r>
            <a:r>
              <a:rPr lang="fr-FR" sz="2400" b="1" u="sng" dirty="0">
                <a:latin typeface="Century Gothic" panose="020B0502020202020204" pitchFamily="34" charset="0"/>
              </a:rPr>
              <a:t>est</a:t>
            </a:r>
            <a:r>
              <a:rPr lang="fr-FR" sz="2400" b="1" dirty="0">
                <a:latin typeface="Century Gothic" panose="020B0502020202020204" pitchFamily="34" charset="0"/>
              </a:rPr>
              <a:t> </a:t>
            </a:r>
            <a:r>
              <a:rPr lang="fr-FR" sz="2400" dirty="0">
                <a:latin typeface="Century Gothic" panose="020B0502020202020204" pitchFamily="34" charset="0"/>
              </a:rPr>
              <a:t>loin du stade.</a:t>
            </a:r>
            <a:br>
              <a:rPr lang="fr-FR" sz="2400" dirty="0">
                <a:latin typeface="Century Gothic" panose="020B0502020202020204" pitchFamily="34" charset="0"/>
              </a:rPr>
            </a:br>
            <a:r>
              <a:rPr lang="fr-FR" sz="2400" dirty="0">
                <a:latin typeface="Century Gothic" panose="020B0502020202020204" pitchFamily="34" charset="0"/>
              </a:rPr>
              <a:t>4. La piscine est </a:t>
            </a:r>
            <a:r>
              <a:rPr lang="fr-FR" sz="2400" b="1" u="sng" dirty="0">
                <a:latin typeface="Century Gothic" panose="020B0502020202020204" pitchFamily="34" charset="0"/>
              </a:rPr>
              <a:t>loin du</a:t>
            </a:r>
            <a:r>
              <a:rPr lang="fr-FR" sz="2400" b="1" dirty="0">
                <a:latin typeface="Century Gothic" panose="020B0502020202020204" pitchFamily="34" charset="0"/>
              </a:rPr>
              <a:t> </a:t>
            </a:r>
            <a:r>
              <a:rPr lang="fr-FR" sz="2400" dirty="0">
                <a:latin typeface="Century Gothic" panose="020B0502020202020204" pitchFamily="34" charset="0"/>
              </a:rPr>
              <a:t>café.</a:t>
            </a:r>
          </a:p>
        </p:txBody>
      </p:sp>
      <p:pic>
        <p:nvPicPr>
          <p:cNvPr id="2048" name="Picture 2047">
            <a:extLst>
              <a:ext uri="{FF2B5EF4-FFF2-40B4-BE49-F238E27FC236}">
                <a16:creationId xmlns:a16="http://schemas.microsoft.com/office/drawing/2014/main" id="{8BE2AA47-DA35-4D2E-3F5D-03F0165BF5F9}"/>
              </a:ext>
            </a:extLst>
          </p:cNvPr>
          <p:cNvPicPr>
            <a:picLocks noChangeAspect="1"/>
          </p:cNvPicPr>
          <p:nvPr/>
        </p:nvPicPr>
        <p:blipFill>
          <a:blip r:embed="rId11"/>
          <a:stretch>
            <a:fillRect/>
          </a:stretch>
        </p:blipFill>
        <p:spPr>
          <a:xfrm>
            <a:off x="8259374" y="11555480"/>
            <a:ext cx="3733880" cy="4087384"/>
          </a:xfrm>
          <a:prstGeom prst="rect">
            <a:avLst/>
          </a:prstGeom>
        </p:spPr>
      </p:pic>
      <p:grpSp>
        <p:nvGrpSpPr>
          <p:cNvPr id="23" name="Group 22">
            <a:extLst>
              <a:ext uri="{FF2B5EF4-FFF2-40B4-BE49-F238E27FC236}">
                <a16:creationId xmlns:a16="http://schemas.microsoft.com/office/drawing/2014/main" id="{9FA26125-BA92-48B6-903A-56A91F664651}"/>
              </a:ext>
            </a:extLst>
          </p:cNvPr>
          <p:cNvGrpSpPr/>
          <p:nvPr/>
        </p:nvGrpSpPr>
        <p:grpSpPr>
          <a:xfrm>
            <a:off x="10921391" y="15530587"/>
            <a:ext cx="912053" cy="651262"/>
            <a:chOff x="10782402" y="15614226"/>
            <a:chExt cx="912053" cy="651262"/>
          </a:xfrm>
        </p:grpSpPr>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12">
              <a:duotone>
                <a:schemeClr val="accent6">
                  <a:shade val="45000"/>
                  <a:satMod val="135000"/>
                </a:schemeClr>
                <a:prstClr val="white"/>
              </a:duotone>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82402" y="1561422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089" name="TextBox 2088">
              <a:extLst>
                <a:ext uri="{FF2B5EF4-FFF2-40B4-BE49-F238E27FC236}">
                  <a16:creationId xmlns:a16="http://schemas.microsoft.com/office/drawing/2014/main" id="{B2AFFFD7-5E0E-9D9C-D583-13787BA98ED2}"/>
                </a:ext>
              </a:extLst>
            </p:cNvPr>
            <p:cNvSpPr txBox="1"/>
            <p:nvPr/>
          </p:nvSpPr>
          <p:spPr>
            <a:xfrm>
              <a:off x="11011479" y="15735057"/>
              <a:ext cx="385042"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6</a:t>
              </a:r>
            </a:p>
          </p:txBody>
        </p:sp>
      </p:grpSp>
      <p:sp>
        <p:nvSpPr>
          <p:cNvPr id="2049" name="TextBox 2048">
            <a:extLst>
              <a:ext uri="{FF2B5EF4-FFF2-40B4-BE49-F238E27FC236}">
                <a16:creationId xmlns:a16="http://schemas.microsoft.com/office/drawing/2014/main" id="{03F622AB-93D1-FE2D-3659-82F700E38D41}"/>
              </a:ext>
            </a:extLst>
          </p:cNvPr>
          <p:cNvSpPr txBox="1"/>
          <p:nvPr/>
        </p:nvSpPr>
        <p:spPr>
          <a:xfrm>
            <a:off x="199579" y="14947327"/>
            <a:ext cx="8168566" cy="1130118"/>
          </a:xfrm>
          <a:prstGeom prst="rect">
            <a:avLst/>
          </a:prstGeom>
          <a:noFill/>
        </p:spPr>
        <p:txBody>
          <a:bodyPr wrap="square" rtlCol="0">
            <a:spAutoFit/>
          </a:bodyPr>
          <a:lstStyle/>
          <a:p>
            <a:pPr>
              <a:lnSpc>
                <a:spcPct val="150000"/>
              </a:lnSpc>
            </a:pPr>
            <a:r>
              <a:rPr lang="fr-FR" sz="2400" dirty="0">
                <a:latin typeface="Century Gothic" panose="020B0502020202020204" pitchFamily="34" charset="0"/>
              </a:rPr>
              <a:t>5. _________________________________________________</a:t>
            </a:r>
            <a:br>
              <a:rPr lang="fr-FR" sz="2400" dirty="0">
                <a:latin typeface="Century Gothic" panose="020B0502020202020204" pitchFamily="34" charset="0"/>
              </a:rPr>
            </a:br>
            <a:r>
              <a:rPr lang="fr-FR" sz="2400" dirty="0">
                <a:latin typeface="Century Gothic" panose="020B0502020202020204" pitchFamily="34" charset="0"/>
              </a:rPr>
              <a:t>6. _________________________________________________</a:t>
            </a:r>
          </a:p>
        </p:txBody>
      </p:sp>
      <p:sp>
        <p:nvSpPr>
          <p:cNvPr id="2050" name="CustomShape 3">
            <a:extLst>
              <a:ext uri="{FF2B5EF4-FFF2-40B4-BE49-F238E27FC236}">
                <a16:creationId xmlns:a16="http://schemas.microsoft.com/office/drawing/2014/main" id="{6E69A41D-90BF-84BD-2355-627ED9C74B43}"/>
              </a:ext>
            </a:extLst>
          </p:cNvPr>
          <p:cNvSpPr/>
          <p:nvPr/>
        </p:nvSpPr>
        <p:spPr>
          <a:xfrm>
            <a:off x="403802" y="8784642"/>
            <a:ext cx="8662693" cy="7518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spc="-1" dirty="0">
                <a:solidFill>
                  <a:schemeClr val="tx1">
                    <a:lumMod val="65000"/>
                    <a:lumOff val="35000"/>
                  </a:schemeClr>
                </a:solidFill>
                <a:latin typeface="Century Gothic" panose="020B0502020202020204" pitchFamily="34" charset="0"/>
              </a:rPr>
              <a:t>To say ‘it is’, use </a:t>
            </a:r>
            <a:r>
              <a:rPr lang="en-GB" sz="2400" b="1" spc="-1" dirty="0">
                <a:solidFill>
                  <a:schemeClr val="tx1">
                    <a:lumMod val="65000"/>
                    <a:lumOff val="35000"/>
                  </a:schemeClr>
                </a:solidFill>
                <a:latin typeface="Century Gothic" panose="020B0502020202020204" pitchFamily="34" charset="0"/>
              </a:rPr>
              <a:t>il/</a:t>
            </a:r>
            <a:r>
              <a:rPr lang="en-GB" sz="2400" b="1" spc="-1" dirty="0" err="1">
                <a:solidFill>
                  <a:schemeClr val="tx1">
                    <a:lumMod val="65000"/>
                    <a:lumOff val="35000"/>
                  </a:schemeClr>
                </a:solidFill>
                <a:latin typeface="Century Gothic" panose="020B0502020202020204" pitchFamily="34" charset="0"/>
              </a:rPr>
              <a:t>elle</a:t>
            </a:r>
            <a:r>
              <a:rPr lang="en-GB" sz="2400" b="1" spc="-1" dirty="0">
                <a:solidFill>
                  <a:schemeClr val="tx1">
                    <a:lumMod val="65000"/>
                    <a:lumOff val="35000"/>
                  </a:schemeClr>
                </a:solidFill>
                <a:latin typeface="Century Gothic" panose="020B0502020202020204" pitchFamily="34" charset="0"/>
              </a:rPr>
              <a:t> </a:t>
            </a:r>
            <a:r>
              <a:rPr lang="en-GB" sz="2400" b="1" spc="-1" dirty="0" err="1">
                <a:solidFill>
                  <a:schemeClr val="tx1">
                    <a:lumMod val="65000"/>
                    <a:lumOff val="35000"/>
                  </a:schemeClr>
                </a:solidFill>
                <a:latin typeface="Century Gothic" panose="020B0502020202020204" pitchFamily="34" charset="0"/>
              </a:rPr>
              <a:t>est</a:t>
            </a:r>
            <a:r>
              <a:rPr lang="en-GB" sz="2400" spc="-1" dirty="0">
                <a:solidFill>
                  <a:schemeClr val="tx1">
                    <a:lumMod val="65000"/>
                    <a:lumOff val="35000"/>
                  </a:schemeClr>
                </a:solidFill>
                <a:latin typeface="Century Gothic" panose="020B0502020202020204" pitchFamily="34" charset="0"/>
              </a:rPr>
              <a:t>; for ‘it isn’t use </a:t>
            </a:r>
            <a:r>
              <a:rPr lang="en-GB" sz="2400" b="1" spc="-1" dirty="0">
                <a:solidFill>
                  <a:schemeClr val="tx1">
                    <a:lumMod val="65000"/>
                    <a:lumOff val="35000"/>
                  </a:schemeClr>
                </a:solidFill>
                <a:latin typeface="Century Gothic" panose="020B0502020202020204" pitchFamily="34" charset="0"/>
              </a:rPr>
              <a:t>il/</a:t>
            </a:r>
            <a:r>
              <a:rPr lang="en-GB" sz="2400" b="1" spc="-1" dirty="0" err="1">
                <a:solidFill>
                  <a:schemeClr val="tx1">
                    <a:lumMod val="65000"/>
                    <a:lumOff val="35000"/>
                  </a:schemeClr>
                </a:solidFill>
                <a:latin typeface="Century Gothic" panose="020B0502020202020204" pitchFamily="34" charset="0"/>
              </a:rPr>
              <a:t>elle</a:t>
            </a:r>
            <a:r>
              <a:rPr lang="en-GB" sz="2400" b="1" spc="-1" dirty="0">
                <a:solidFill>
                  <a:schemeClr val="tx1">
                    <a:lumMod val="65000"/>
                    <a:lumOff val="35000"/>
                  </a:schemeClr>
                </a:solidFill>
                <a:latin typeface="Century Gothic" panose="020B0502020202020204" pitchFamily="34" charset="0"/>
              </a:rPr>
              <a:t> </a:t>
            </a:r>
            <a:r>
              <a:rPr lang="en-GB" sz="2400" b="1" spc="-1" dirty="0" err="1">
                <a:solidFill>
                  <a:schemeClr val="tx1">
                    <a:lumMod val="65000"/>
                    <a:lumOff val="35000"/>
                  </a:schemeClr>
                </a:solidFill>
                <a:latin typeface="Century Gothic" panose="020B0502020202020204" pitchFamily="34" charset="0"/>
              </a:rPr>
              <a:t>n’est</a:t>
            </a:r>
            <a:r>
              <a:rPr lang="en-GB" sz="2400" b="1" spc="-1" dirty="0">
                <a:solidFill>
                  <a:schemeClr val="tx1">
                    <a:lumMod val="65000"/>
                    <a:lumOff val="35000"/>
                  </a:schemeClr>
                </a:solidFill>
                <a:latin typeface="Century Gothic" panose="020B0502020202020204" pitchFamily="34" charset="0"/>
              </a:rPr>
              <a:t> pas:</a:t>
            </a:r>
            <a:endParaRPr lang="en-GB" sz="2400" b="0" strike="noStrike" spc="-1" dirty="0">
              <a:solidFill>
                <a:schemeClr val="tx1">
                  <a:lumMod val="65000"/>
                  <a:lumOff val="35000"/>
                </a:schemeClr>
              </a:solidFill>
              <a:latin typeface="Century Gothic" panose="020B0502020202020204" pitchFamily="34" charset="0"/>
            </a:endParaRPr>
          </a:p>
        </p:txBody>
      </p:sp>
      <p:sp>
        <p:nvSpPr>
          <p:cNvPr id="2051" name="CustomShape 3">
            <a:extLst>
              <a:ext uri="{FF2B5EF4-FFF2-40B4-BE49-F238E27FC236}">
                <a16:creationId xmlns:a16="http://schemas.microsoft.com/office/drawing/2014/main" id="{2A5C0B0B-026D-0529-F7DC-6EA8F6BE6EC9}"/>
              </a:ext>
            </a:extLst>
          </p:cNvPr>
          <p:cNvSpPr/>
          <p:nvPr/>
        </p:nvSpPr>
        <p:spPr>
          <a:xfrm>
            <a:off x="403802" y="9406745"/>
            <a:ext cx="4965367" cy="3887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spc="-1" dirty="0" err="1">
                <a:solidFill>
                  <a:schemeClr val="tx1">
                    <a:lumMod val="65000"/>
                    <a:lumOff val="35000"/>
                  </a:schemeClr>
                </a:solidFill>
                <a:latin typeface="Century Gothic" panose="020B0502020202020204" pitchFamily="34" charset="0"/>
              </a:rPr>
              <a:t>Voici</a:t>
            </a:r>
            <a:r>
              <a:rPr lang="en-GB" sz="2400" spc="-1" dirty="0">
                <a:solidFill>
                  <a:schemeClr val="tx1">
                    <a:lumMod val="65000"/>
                    <a:lumOff val="35000"/>
                  </a:schemeClr>
                </a:solidFill>
                <a:latin typeface="Century Gothic" panose="020B0502020202020204" pitchFamily="34" charset="0"/>
              </a:rPr>
              <a:t> un </a:t>
            </a:r>
            <a:r>
              <a:rPr lang="en-GB" sz="2400" spc="-1" dirty="0" err="1">
                <a:solidFill>
                  <a:schemeClr val="tx1">
                    <a:lumMod val="65000"/>
                    <a:lumOff val="35000"/>
                  </a:schemeClr>
                </a:solidFill>
                <a:latin typeface="Century Gothic" panose="020B0502020202020204" pitchFamily="34" charset="0"/>
              </a:rPr>
              <a:t>musée</a:t>
            </a:r>
            <a:r>
              <a:rPr lang="en-GB" sz="2400" spc="-1" dirty="0">
                <a:solidFill>
                  <a:schemeClr val="tx1">
                    <a:lumMod val="65000"/>
                    <a:lumOff val="35000"/>
                  </a:schemeClr>
                </a:solidFill>
                <a:latin typeface="Century Gothic" panose="020B0502020202020204" pitchFamily="34" charset="0"/>
              </a:rPr>
              <a:t>. Il </a:t>
            </a:r>
            <a:r>
              <a:rPr lang="en-GB" sz="2400" spc="-1" dirty="0" err="1">
                <a:solidFill>
                  <a:schemeClr val="tx1">
                    <a:lumMod val="65000"/>
                    <a:lumOff val="35000"/>
                  </a:schemeClr>
                </a:solidFill>
                <a:latin typeface="Century Gothic" panose="020B0502020202020204" pitchFamily="34" charset="0"/>
              </a:rPr>
              <a:t>est</a:t>
            </a:r>
            <a:r>
              <a:rPr lang="en-GB" sz="2400" spc="-1" dirty="0">
                <a:solidFill>
                  <a:schemeClr val="tx1">
                    <a:lumMod val="65000"/>
                    <a:lumOff val="35000"/>
                  </a:schemeClr>
                </a:solidFill>
                <a:latin typeface="Century Gothic" panose="020B0502020202020204" pitchFamily="34" charset="0"/>
              </a:rPr>
              <a:t> près </a:t>
            </a:r>
            <a:r>
              <a:rPr lang="en-GB" sz="2400" spc="-1" dirty="0" err="1">
                <a:solidFill>
                  <a:schemeClr val="tx1">
                    <a:lumMod val="65000"/>
                    <a:lumOff val="35000"/>
                  </a:schemeClr>
                </a:solidFill>
                <a:latin typeface="Century Gothic" panose="020B0502020202020204" pitchFamily="34" charset="0"/>
              </a:rPr>
              <a:t>d’ici</a:t>
            </a:r>
            <a:r>
              <a:rPr lang="en-GB" sz="2400" spc="-1" dirty="0">
                <a:solidFill>
                  <a:schemeClr val="tx1">
                    <a:lumMod val="65000"/>
                    <a:lumOff val="35000"/>
                  </a:schemeClr>
                </a:solidFill>
                <a:latin typeface="Century Gothic" panose="020B0502020202020204" pitchFamily="34" charset="0"/>
              </a:rPr>
              <a:t>.</a:t>
            </a:r>
            <a:endParaRPr lang="en-GB" sz="2400" b="0" strike="noStrike" spc="-1" dirty="0">
              <a:solidFill>
                <a:schemeClr val="tx1">
                  <a:lumMod val="65000"/>
                  <a:lumOff val="35000"/>
                </a:schemeClr>
              </a:solidFill>
              <a:latin typeface="Century Gothic" panose="020B0502020202020204" pitchFamily="34" charset="0"/>
            </a:endParaRPr>
          </a:p>
        </p:txBody>
      </p:sp>
      <p:sp>
        <p:nvSpPr>
          <p:cNvPr id="2052" name="CustomShape 3">
            <a:extLst>
              <a:ext uri="{FF2B5EF4-FFF2-40B4-BE49-F238E27FC236}">
                <a16:creationId xmlns:a16="http://schemas.microsoft.com/office/drawing/2014/main" id="{AE3A24B8-58A9-AF22-8361-B38E2B90DDD5}"/>
              </a:ext>
            </a:extLst>
          </p:cNvPr>
          <p:cNvSpPr/>
          <p:nvPr/>
        </p:nvSpPr>
        <p:spPr>
          <a:xfrm>
            <a:off x="5959852" y="9397070"/>
            <a:ext cx="4965367" cy="3887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spc="-1" dirty="0">
                <a:solidFill>
                  <a:schemeClr val="tx1">
                    <a:lumMod val="65000"/>
                    <a:lumOff val="35000"/>
                  </a:schemeClr>
                </a:solidFill>
                <a:latin typeface="Century Gothic" panose="020B0502020202020204" pitchFamily="34" charset="0"/>
              </a:rPr>
              <a:t>Non ! Il </a:t>
            </a:r>
            <a:r>
              <a:rPr lang="en-GB" sz="2400" b="1" spc="-1" dirty="0" err="1">
                <a:solidFill>
                  <a:schemeClr val="tx1">
                    <a:lumMod val="65000"/>
                    <a:lumOff val="35000"/>
                  </a:schemeClr>
                </a:solidFill>
                <a:latin typeface="Century Gothic" panose="020B0502020202020204" pitchFamily="34" charset="0"/>
              </a:rPr>
              <a:t>n’</a:t>
            </a:r>
            <a:r>
              <a:rPr lang="en-GB" sz="2400" spc="-1" dirty="0" err="1">
                <a:solidFill>
                  <a:schemeClr val="tx1">
                    <a:lumMod val="65000"/>
                    <a:lumOff val="35000"/>
                  </a:schemeClr>
                </a:solidFill>
                <a:latin typeface="Century Gothic" panose="020B0502020202020204" pitchFamily="34" charset="0"/>
              </a:rPr>
              <a:t>est</a:t>
            </a:r>
            <a:r>
              <a:rPr lang="en-GB" sz="2400" spc="-1" dirty="0">
                <a:solidFill>
                  <a:schemeClr val="tx1">
                    <a:lumMod val="65000"/>
                    <a:lumOff val="35000"/>
                  </a:schemeClr>
                </a:solidFill>
                <a:latin typeface="Century Gothic" panose="020B0502020202020204" pitchFamily="34" charset="0"/>
              </a:rPr>
              <a:t> </a:t>
            </a:r>
            <a:r>
              <a:rPr lang="en-GB" sz="2400" b="1" spc="-1" dirty="0">
                <a:solidFill>
                  <a:schemeClr val="tx1">
                    <a:lumMod val="65000"/>
                    <a:lumOff val="35000"/>
                  </a:schemeClr>
                </a:solidFill>
                <a:latin typeface="Century Gothic" panose="020B0502020202020204" pitchFamily="34" charset="0"/>
              </a:rPr>
              <a:t>pas</a:t>
            </a:r>
            <a:r>
              <a:rPr lang="en-GB" sz="2400" spc="-1" dirty="0">
                <a:solidFill>
                  <a:schemeClr val="tx1">
                    <a:lumMod val="65000"/>
                    <a:lumOff val="35000"/>
                  </a:schemeClr>
                </a:solidFill>
                <a:latin typeface="Century Gothic" panose="020B0502020202020204" pitchFamily="34" charset="0"/>
              </a:rPr>
              <a:t> près </a:t>
            </a:r>
            <a:r>
              <a:rPr lang="en-GB" sz="2400" spc="-1" dirty="0" err="1">
                <a:solidFill>
                  <a:schemeClr val="tx1">
                    <a:lumMod val="65000"/>
                    <a:lumOff val="35000"/>
                  </a:schemeClr>
                </a:solidFill>
                <a:latin typeface="Century Gothic" panose="020B0502020202020204" pitchFamily="34" charset="0"/>
              </a:rPr>
              <a:t>d’ici</a:t>
            </a:r>
            <a:r>
              <a:rPr lang="en-GB" sz="2400" spc="-1" dirty="0">
                <a:solidFill>
                  <a:schemeClr val="tx1">
                    <a:lumMod val="65000"/>
                    <a:lumOff val="35000"/>
                  </a:schemeClr>
                </a:solidFill>
                <a:latin typeface="Century Gothic" panose="020B0502020202020204" pitchFamily="34" charset="0"/>
              </a:rPr>
              <a:t>.</a:t>
            </a:r>
            <a:endParaRPr lang="en-GB" sz="2400" b="0" strike="noStrike" spc="-1" dirty="0">
              <a:solidFill>
                <a:schemeClr val="tx1">
                  <a:lumMod val="65000"/>
                  <a:lumOff val="35000"/>
                </a:schemeClr>
              </a:solidFill>
              <a:latin typeface="Century Gothic" panose="020B0502020202020204" pitchFamily="34" charset="0"/>
            </a:endParaRPr>
          </a:p>
        </p:txBody>
      </p:sp>
      <p:sp>
        <p:nvSpPr>
          <p:cNvPr id="2053" name="CustomShape 3">
            <a:extLst>
              <a:ext uri="{FF2B5EF4-FFF2-40B4-BE49-F238E27FC236}">
                <a16:creationId xmlns:a16="http://schemas.microsoft.com/office/drawing/2014/main" id="{7501AA5A-5973-61F8-8A35-9180BE7EBD08}"/>
              </a:ext>
            </a:extLst>
          </p:cNvPr>
          <p:cNvSpPr/>
          <p:nvPr/>
        </p:nvSpPr>
        <p:spPr>
          <a:xfrm>
            <a:off x="393425" y="10267309"/>
            <a:ext cx="4965367" cy="7178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spc="-1" dirty="0" err="1">
                <a:solidFill>
                  <a:schemeClr val="tx1">
                    <a:lumMod val="65000"/>
                    <a:lumOff val="35000"/>
                  </a:schemeClr>
                </a:solidFill>
                <a:latin typeface="Century Gothic" panose="020B0502020202020204" pitchFamily="34" charset="0"/>
              </a:rPr>
              <a:t>Voici</a:t>
            </a:r>
            <a:r>
              <a:rPr lang="en-GB" sz="2400" spc="-1" dirty="0">
                <a:solidFill>
                  <a:schemeClr val="tx1">
                    <a:lumMod val="65000"/>
                    <a:lumOff val="35000"/>
                  </a:schemeClr>
                </a:solidFill>
                <a:latin typeface="Century Gothic" panose="020B0502020202020204" pitchFamily="34" charset="0"/>
              </a:rPr>
              <a:t> </a:t>
            </a:r>
            <a:r>
              <a:rPr lang="en-GB" sz="2400" spc="-1" dirty="0" err="1">
                <a:solidFill>
                  <a:schemeClr val="tx1">
                    <a:lumMod val="65000"/>
                    <a:lumOff val="35000"/>
                  </a:schemeClr>
                </a:solidFill>
                <a:latin typeface="Century Gothic" panose="020B0502020202020204" pitchFamily="34" charset="0"/>
              </a:rPr>
              <a:t>une</a:t>
            </a:r>
            <a:r>
              <a:rPr lang="en-GB" sz="2400" spc="-1" dirty="0">
                <a:solidFill>
                  <a:schemeClr val="tx1">
                    <a:lumMod val="65000"/>
                    <a:lumOff val="35000"/>
                  </a:schemeClr>
                </a:solidFill>
                <a:latin typeface="Century Gothic" panose="020B0502020202020204" pitchFamily="34" charset="0"/>
              </a:rPr>
              <a:t> piscine. Mais </a:t>
            </a:r>
            <a:r>
              <a:rPr lang="en-GB" sz="2400" spc="-1" dirty="0" err="1">
                <a:solidFill>
                  <a:schemeClr val="tx1">
                    <a:lumMod val="65000"/>
                    <a:lumOff val="35000"/>
                  </a:schemeClr>
                </a:solidFill>
                <a:latin typeface="Century Gothic" panose="020B0502020202020204" pitchFamily="34" charset="0"/>
              </a:rPr>
              <a:t>elle</a:t>
            </a:r>
            <a:r>
              <a:rPr lang="en-GB" sz="2400" spc="-1" dirty="0">
                <a:solidFill>
                  <a:schemeClr val="tx1">
                    <a:lumMod val="65000"/>
                    <a:lumOff val="35000"/>
                  </a:schemeClr>
                </a:solidFill>
                <a:latin typeface="Century Gothic" panose="020B0502020202020204" pitchFamily="34" charset="0"/>
              </a:rPr>
              <a:t> </a:t>
            </a:r>
            <a:r>
              <a:rPr lang="en-GB" sz="2400" spc="-1" dirty="0" err="1">
                <a:solidFill>
                  <a:schemeClr val="tx1">
                    <a:lumMod val="65000"/>
                    <a:lumOff val="35000"/>
                  </a:schemeClr>
                </a:solidFill>
                <a:latin typeface="Century Gothic" panose="020B0502020202020204" pitchFamily="34" charset="0"/>
              </a:rPr>
              <a:t>est</a:t>
            </a:r>
            <a:r>
              <a:rPr lang="en-GB" sz="2400" spc="-1" dirty="0">
                <a:solidFill>
                  <a:schemeClr val="tx1">
                    <a:lumMod val="65000"/>
                    <a:lumOff val="35000"/>
                  </a:schemeClr>
                </a:solidFill>
                <a:latin typeface="Century Gothic" panose="020B0502020202020204" pitchFamily="34" charset="0"/>
              </a:rPr>
              <a:t> très loin </a:t>
            </a:r>
            <a:r>
              <a:rPr lang="en-GB" sz="2400" spc="-1" dirty="0" err="1">
                <a:solidFill>
                  <a:schemeClr val="tx1">
                    <a:lumMod val="65000"/>
                    <a:lumOff val="35000"/>
                  </a:schemeClr>
                </a:solidFill>
                <a:latin typeface="Century Gothic" panose="020B0502020202020204" pitchFamily="34" charset="0"/>
              </a:rPr>
              <a:t>d’ici</a:t>
            </a:r>
            <a:r>
              <a:rPr lang="en-GB" sz="2400" spc="-1" dirty="0">
                <a:solidFill>
                  <a:schemeClr val="tx1">
                    <a:lumMod val="65000"/>
                    <a:lumOff val="35000"/>
                  </a:schemeClr>
                </a:solidFill>
                <a:latin typeface="Century Gothic" panose="020B0502020202020204" pitchFamily="34" charset="0"/>
              </a:rPr>
              <a:t>.</a:t>
            </a:r>
            <a:endParaRPr lang="en-GB" sz="2400" b="0" strike="noStrike" spc="-1" dirty="0">
              <a:solidFill>
                <a:schemeClr val="tx1">
                  <a:lumMod val="65000"/>
                  <a:lumOff val="35000"/>
                </a:schemeClr>
              </a:solidFill>
              <a:latin typeface="Century Gothic" panose="020B0502020202020204" pitchFamily="34" charset="0"/>
            </a:endParaRPr>
          </a:p>
        </p:txBody>
      </p:sp>
      <p:sp>
        <p:nvSpPr>
          <p:cNvPr id="2054" name="CustomShape 3">
            <a:extLst>
              <a:ext uri="{FF2B5EF4-FFF2-40B4-BE49-F238E27FC236}">
                <a16:creationId xmlns:a16="http://schemas.microsoft.com/office/drawing/2014/main" id="{C80B9798-78DA-DFB4-E66C-B48F5D2D739E}"/>
              </a:ext>
            </a:extLst>
          </p:cNvPr>
          <p:cNvSpPr/>
          <p:nvPr/>
        </p:nvSpPr>
        <p:spPr>
          <a:xfrm>
            <a:off x="5950836" y="10263405"/>
            <a:ext cx="4965367" cy="32124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spc="-1" dirty="0">
                <a:solidFill>
                  <a:schemeClr val="tx1">
                    <a:lumMod val="65000"/>
                    <a:lumOff val="35000"/>
                  </a:schemeClr>
                </a:solidFill>
                <a:latin typeface="Century Gothic" panose="020B0502020202020204" pitchFamily="34" charset="0"/>
              </a:rPr>
              <a:t>Elle </a:t>
            </a:r>
            <a:r>
              <a:rPr lang="en-GB" sz="2400" b="1" spc="-1" dirty="0" err="1">
                <a:solidFill>
                  <a:schemeClr val="tx1">
                    <a:lumMod val="65000"/>
                    <a:lumOff val="35000"/>
                  </a:schemeClr>
                </a:solidFill>
                <a:latin typeface="Century Gothic" panose="020B0502020202020204" pitchFamily="34" charset="0"/>
              </a:rPr>
              <a:t>n’</a:t>
            </a:r>
            <a:r>
              <a:rPr lang="en-GB" sz="2400" spc="-1" dirty="0" err="1">
                <a:solidFill>
                  <a:schemeClr val="tx1">
                    <a:lumMod val="65000"/>
                    <a:lumOff val="35000"/>
                  </a:schemeClr>
                </a:solidFill>
                <a:latin typeface="Century Gothic" panose="020B0502020202020204" pitchFamily="34" charset="0"/>
              </a:rPr>
              <a:t>est</a:t>
            </a:r>
            <a:r>
              <a:rPr lang="en-GB" sz="2400" spc="-1" dirty="0">
                <a:solidFill>
                  <a:schemeClr val="tx1">
                    <a:lumMod val="65000"/>
                    <a:lumOff val="35000"/>
                  </a:schemeClr>
                </a:solidFill>
                <a:latin typeface="Century Gothic" panose="020B0502020202020204" pitchFamily="34" charset="0"/>
              </a:rPr>
              <a:t> </a:t>
            </a:r>
            <a:r>
              <a:rPr lang="en-GB" sz="2400" b="1" spc="-1" dirty="0">
                <a:solidFill>
                  <a:schemeClr val="tx1">
                    <a:lumMod val="65000"/>
                    <a:lumOff val="35000"/>
                  </a:schemeClr>
                </a:solidFill>
                <a:latin typeface="Century Gothic" panose="020B0502020202020204" pitchFamily="34" charset="0"/>
              </a:rPr>
              <a:t>pas</a:t>
            </a:r>
            <a:r>
              <a:rPr lang="en-GB" sz="2400" spc="-1" dirty="0">
                <a:solidFill>
                  <a:schemeClr val="tx1">
                    <a:lumMod val="65000"/>
                    <a:lumOff val="35000"/>
                  </a:schemeClr>
                </a:solidFill>
                <a:latin typeface="Century Gothic" panose="020B0502020202020204" pitchFamily="34" charset="0"/>
              </a:rPr>
              <a:t> loin </a:t>
            </a:r>
            <a:r>
              <a:rPr lang="en-GB" sz="2400" spc="-1" dirty="0" err="1">
                <a:solidFill>
                  <a:schemeClr val="tx1">
                    <a:lumMod val="65000"/>
                    <a:lumOff val="35000"/>
                  </a:schemeClr>
                </a:solidFill>
                <a:latin typeface="Century Gothic" panose="020B0502020202020204" pitchFamily="34" charset="0"/>
              </a:rPr>
              <a:t>d’ici</a:t>
            </a:r>
            <a:r>
              <a:rPr lang="en-GB" sz="2400" spc="-1" dirty="0">
                <a:solidFill>
                  <a:schemeClr val="tx1">
                    <a:lumMod val="65000"/>
                    <a:lumOff val="35000"/>
                  </a:schemeClr>
                </a:solidFill>
                <a:latin typeface="Century Gothic" panose="020B0502020202020204" pitchFamily="34" charset="0"/>
              </a:rPr>
              <a:t> !</a:t>
            </a:r>
            <a:endParaRPr lang="en-GB" sz="2400" b="0" strike="noStrike" spc="-1" dirty="0">
              <a:solidFill>
                <a:schemeClr val="tx1">
                  <a:lumMod val="65000"/>
                  <a:lumOff val="35000"/>
                </a:schemeClr>
              </a:solidFill>
              <a:latin typeface="Century Gothic" panose="020B0502020202020204" pitchFamily="34" charset="0"/>
            </a:endParaRPr>
          </a:p>
        </p:txBody>
      </p:sp>
      <p:sp>
        <p:nvSpPr>
          <p:cNvPr id="2057" name="CustomShape 3">
            <a:extLst>
              <a:ext uri="{FF2B5EF4-FFF2-40B4-BE49-F238E27FC236}">
                <a16:creationId xmlns:a16="http://schemas.microsoft.com/office/drawing/2014/main" id="{81745752-4DBA-3F8D-DAC6-21D5C65EF087}"/>
              </a:ext>
            </a:extLst>
          </p:cNvPr>
          <p:cNvSpPr/>
          <p:nvPr/>
        </p:nvSpPr>
        <p:spPr>
          <a:xfrm>
            <a:off x="5961720" y="10607531"/>
            <a:ext cx="4965367" cy="32124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spc="-1" dirty="0">
                <a:solidFill>
                  <a:schemeClr val="tx1">
                    <a:lumMod val="65000"/>
                    <a:lumOff val="35000"/>
                  </a:schemeClr>
                </a:solidFill>
                <a:latin typeface="Century Gothic" panose="020B0502020202020204" pitchFamily="34" charset="0"/>
              </a:rPr>
              <a:t>It is</a:t>
            </a:r>
            <a:r>
              <a:rPr lang="en-GB" sz="2400" b="1" spc="-1" dirty="0">
                <a:solidFill>
                  <a:schemeClr val="tx1">
                    <a:lumMod val="65000"/>
                    <a:lumOff val="35000"/>
                  </a:schemeClr>
                </a:solidFill>
                <a:latin typeface="Century Gothic" panose="020B0502020202020204" pitchFamily="34" charset="0"/>
              </a:rPr>
              <a:t>n</a:t>
            </a:r>
            <a:r>
              <a:rPr lang="en-GB" sz="2400" spc="-1" dirty="0">
                <a:solidFill>
                  <a:schemeClr val="tx1">
                    <a:lumMod val="65000"/>
                    <a:lumOff val="35000"/>
                  </a:schemeClr>
                </a:solidFill>
                <a:latin typeface="Century Gothic" panose="020B0502020202020204" pitchFamily="34" charset="0"/>
              </a:rPr>
              <a:t>’</a:t>
            </a:r>
            <a:r>
              <a:rPr lang="en-GB" sz="2400" b="1" spc="-1" dirty="0">
                <a:solidFill>
                  <a:schemeClr val="tx1">
                    <a:lumMod val="65000"/>
                    <a:lumOff val="35000"/>
                  </a:schemeClr>
                </a:solidFill>
                <a:latin typeface="Century Gothic" panose="020B0502020202020204" pitchFamily="34" charset="0"/>
              </a:rPr>
              <a:t>t</a:t>
            </a:r>
            <a:r>
              <a:rPr lang="en-GB" sz="2400" spc="-1" dirty="0">
                <a:solidFill>
                  <a:schemeClr val="tx1">
                    <a:lumMod val="65000"/>
                    <a:lumOff val="35000"/>
                  </a:schemeClr>
                </a:solidFill>
                <a:latin typeface="Century Gothic" panose="020B0502020202020204" pitchFamily="34" charset="0"/>
              </a:rPr>
              <a:t> far from here!</a:t>
            </a:r>
            <a:endParaRPr lang="en-GB" sz="2400" b="0" strike="noStrike" spc="-1" dirty="0">
              <a:solidFill>
                <a:schemeClr val="tx1">
                  <a:lumMod val="65000"/>
                  <a:lumOff val="35000"/>
                </a:schemeClr>
              </a:solidFill>
              <a:latin typeface="Century Gothic" panose="020B0502020202020204" pitchFamily="34" charset="0"/>
            </a:endParaRPr>
          </a:p>
        </p:txBody>
      </p:sp>
      <p:sp>
        <p:nvSpPr>
          <p:cNvPr id="2058" name="CustomShape 3">
            <a:extLst>
              <a:ext uri="{FF2B5EF4-FFF2-40B4-BE49-F238E27FC236}">
                <a16:creationId xmlns:a16="http://schemas.microsoft.com/office/drawing/2014/main" id="{44D7D8F0-E1BC-D215-F116-B98CC8CEF21B}"/>
              </a:ext>
            </a:extLst>
          </p:cNvPr>
          <p:cNvSpPr/>
          <p:nvPr/>
        </p:nvSpPr>
        <p:spPr>
          <a:xfrm>
            <a:off x="5976345" y="9738867"/>
            <a:ext cx="4965367" cy="3887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spc="-1" dirty="0">
                <a:solidFill>
                  <a:schemeClr val="tx1">
                    <a:lumMod val="65000"/>
                    <a:lumOff val="35000"/>
                  </a:schemeClr>
                </a:solidFill>
                <a:latin typeface="Century Gothic" panose="020B0502020202020204" pitchFamily="34" charset="0"/>
              </a:rPr>
              <a:t>No! It is</a:t>
            </a:r>
            <a:r>
              <a:rPr lang="en-GB" sz="2400" b="1" spc="-1" dirty="0">
                <a:solidFill>
                  <a:schemeClr val="tx1">
                    <a:lumMod val="65000"/>
                    <a:lumOff val="35000"/>
                  </a:schemeClr>
                </a:solidFill>
                <a:latin typeface="Century Gothic" panose="020B0502020202020204" pitchFamily="34" charset="0"/>
              </a:rPr>
              <a:t>n</a:t>
            </a:r>
            <a:r>
              <a:rPr lang="en-GB" sz="2400" spc="-1" dirty="0">
                <a:solidFill>
                  <a:schemeClr val="tx1">
                    <a:lumMod val="65000"/>
                    <a:lumOff val="35000"/>
                  </a:schemeClr>
                </a:solidFill>
                <a:latin typeface="Century Gothic" panose="020B0502020202020204" pitchFamily="34" charset="0"/>
              </a:rPr>
              <a:t>’</a:t>
            </a:r>
            <a:r>
              <a:rPr lang="en-GB" sz="2400" b="1" spc="-1" dirty="0">
                <a:solidFill>
                  <a:schemeClr val="tx1">
                    <a:lumMod val="65000"/>
                    <a:lumOff val="35000"/>
                  </a:schemeClr>
                </a:solidFill>
                <a:latin typeface="Century Gothic" panose="020B0502020202020204" pitchFamily="34" charset="0"/>
              </a:rPr>
              <a:t>t</a:t>
            </a:r>
            <a:r>
              <a:rPr lang="en-GB" sz="2400" spc="-1" dirty="0">
                <a:solidFill>
                  <a:schemeClr val="tx1">
                    <a:lumMod val="65000"/>
                    <a:lumOff val="35000"/>
                  </a:schemeClr>
                </a:solidFill>
                <a:latin typeface="Century Gothic" panose="020B0502020202020204" pitchFamily="34" charset="0"/>
              </a:rPr>
              <a:t> near here!</a:t>
            </a:r>
            <a:endParaRPr lang="en-GB" sz="2400" b="0" strike="noStrike" spc="-1"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4102770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682488" y="441055"/>
            <a:ext cx="5873198" cy="386386"/>
          </a:xfrm>
        </p:spPr>
        <p:txBody>
          <a:bodyPr>
            <a:noAutofit/>
          </a:bodyPr>
          <a:lstStyle/>
          <a:p>
            <a:r>
              <a:rPr lang="en-GB" sz="2626" b="1" dirty="0">
                <a:solidFill>
                  <a:schemeClr val="bg1"/>
                </a:solidFill>
                <a:latin typeface="Century Gothic" panose="020B0502020202020204" pitchFamily="34" charset="0"/>
              </a:rPr>
              <a:t>Term 1 week 1</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302362" y="210726"/>
            <a:ext cx="7193654" cy="74882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Century Gothic" panose="020B0502020202020204" pitchFamily="34" charset="0"/>
              </a:rPr>
              <a:t>Saying what I and others do</a:t>
            </a:r>
            <a:endParaRPr lang="en-GB" sz="3600" dirty="0"/>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6989763" y="298863"/>
            <a:ext cx="1012505" cy="748824"/>
            <a:chOff x="3814354" y="2201705"/>
            <a:chExt cx="616995" cy="45631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82"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215314"/>
              <a:ext cx="545695" cy="425547"/>
            </a:xfrm>
            <a:prstGeom prst="rect">
              <a:avLst/>
            </a:prstGeom>
            <a:noFill/>
          </p:spPr>
          <p:txBody>
            <a:bodyPr wrap="square">
              <a:spAutoFit/>
            </a:bodyPr>
            <a:lstStyle/>
            <a:p>
              <a:r>
                <a:rPr lang="en-GB" sz="3938" dirty="0">
                  <a:solidFill>
                    <a:srgbClr val="00B050"/>
                  </a:solidFill>
                  <a:latin typeface="Modern Love" panose="04090805081005020601" pitchFamily="82" charset="0"/>
                </a:rPr>
                <a:t>1</a:t>
              </a:r>
              <a:endParaRPr lang="en-GB" sz="3938" dirty="0">
                <a:solidFill>
                  <a:srgbClr val="00B050"/>
                </a:solidFill>
              </a:endParaRPr>
            </a:p>
          </p:txBody>
        </p:sp>
      </p:grpSp>
      <p:sp>
        <p:nvSpPr>
          <p:cNvPr id="2088" name="TextBox 2087">
            <a:extLst>
              <a:ext uri="{FF2B5EF4-FFF2-40B4-BE49-F238E27FC236}">
                <a16:creationId xmlns:a16="http://schemas.microsoft.com/office/drawing/2014/main" id="{6C797753-1413-54DA-948A-16DC26026C11}"/>
              </a:ext>
            </a:extLst>
          </p:cNvPr>
          <p:cNvSpPr txBox="1"/>
          <p:nvPr/>
        </p:nvSpPr>
        <p:spPr>
          <a:xfrm>
            <a:off x="9066496" y="167582"/>
            <a:ext cx="3058885" cy="546945"/>
          </a:xfrm>
          <a:prstGeom prst="rect">
            <a:avLst/>
          </a:prstGeom>
          <a:noFill/>
        </p:spPr>
        <p:txBody>
          <a:bodyPr wrap="square">
            <a:spAutoFit/>
          </a:bodyPr>
          <a:lstStyle/>
          <a:p>
            <a:r>
              <a:rPr lang="en-GB" sz="2954" dirty="0">
                <a:solidFill>
                  <a:schemeClr val="tx1">
                    <a:lumMod val="65000"/>
                    <a:lumOff val="35000"/>
                  </a:schemeClr>
                </a:solidFill>
                <a:latin typeface="Modern Love" panose="04090805081005020601" pitchFamily="82" charset="0"/>
              </a:rPr>
              <a:t>Vert Term 3 </a:t>
            </a:r>
            <a:endParaRPr lang="en-GB" sz="2954" dirty="0">
              <a:solidFill>
                <a:schemeClr val="tx1">
                  <a:lumMod val="65000"/>
                  <a:lumOff val="35000"/>
                </a:schemeClr>
              </a:solidFill>
            </a:endParaRPr>
          </a:p>
        </p:txBody>
      </p:sp>
      <p:grpSp>
        <p:nvGrpSpPr>
          <p:cNvPr id="23" name="Group 22">
            <a:extLst>
              <a:ext uri="{FF2B5EF4-FFF2-40B4-BE49-F238E27FC236}">
                <a16:creationId xmlns:a16="http://schemas.microsoft.com/office/drawing/2014/main" id="{9FA26125-BA92-48B6-903A-56A91F664651}"/>
              </a:ext>
            </a:extLst>
          </p:cNvPr>
          <p:cNvGrpSpPr/>
          <p:nvPr/>
        </p:nvGrpSpPr>
        <p:grpSpPr>
          <a:xfrm>
            <a:off x="10921391" y="15392037"/>
            <a:ext cx="912053" cy="651262"/>
            <a:chOff x="10782402" y="15614226"/>
            <a:chExt cx="912053" cy="651262"/>
          </a:xfrm>
        </p:grpSpPr>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82402" y="15614226"/>
              <a:ext cx="912053" cy="651262"/>
            </a:xfrm>
            <a:prstGeom prst="rect">
              <a:avLst/>
            </a:prstGeom>
            <a:noFill/>
            <a:extLst>
              <a:ext uri="{909E8E84-426E-40DD-AFC4-6F175D3DCCD1}">
                <a14:hiddenFill xmlns:a14="http://schemas.microsoft.com/office/drawing/2010/main">
                  <a:solidFill>
                    <a:srgbClr val="FFFFFF"/>
                  </a:solidFill>
                </a14:hiddenFill>
              </a:ext>
            </a:extLst>
          </p:spPr>
        </p:pic>
        <p:sp>
          <p:nvSpPr>
            <p:cNvPr id="2089" name="TextBox 2088">
              <a:extLst>
                <a:ext uri="{FF2B5EF4-FFF2-40B4-BE49-F238E27FC236}">
                  <a16:creationId xmlns:a16="http://schemas.microsoft.com/office/drawing/2014/main" id="{B2AFFFD7-5E0E-9D9C-D583-13787BA98ED2}"/>
                </a:ext>
              </a:extLst>
            </p:cNvPr>
            <p:cNvSpPr txBox="1"/>
            <p:nvPr/>
          </p:nvSpPr>
          <p:spPr>
            <a:xfrm>
              <a:off x="11011479" y="15735057"/>
              <a:ext cx="378630" cy="496418"/>
            </a:xfrm>
            <a:prstGeom prst="rect">
              <a:avLst/>
            </a:prstGeom>
            <a:noFill/>
            <a:ln>
              <a:noFill/>
            </a:ln>
          </p:spPr>
          <p:txBody>
            <a:bodyPr wrap="none" rtlCol="0">
              <a:spAutoFit/>
            </a:bodyPr>
            <a:lstStyle/>
            <a:p>
              <a:r>
                <a:rPr lang="en-GB" sz="2626" dirty="0">
                  <a:solidFill>
                    <a:srgbClr val="00B050"/>
                  </a:solidFill>
                  <a:latin typeface="Modern Love" panose="04090805081005020601" pitchFamily="82" charset="0"/>
                </a:rPr>
                <a:t>7</a:t>
              </a:r>
            </a:p>
          </p:txBody>
        </p:sp>
      </p:grpSp>
      <p:pic>
        <p:nvPicPr>
          <p:cNvPr id="3" name="Picture 2">
            <a:extLst>
              <a:ext uri="{FF2B5EF4-FFF2-40B4-BE49-F238E27FC236}">
                <a16:creationId xmlns:a16="http://schemas.microsoft.com/office/drawing/2014/main" id="{4F16EBF0-4FC0-2A20-FDBA-72360D2ECAB7}"/>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957590" y="8342571"/>
            <a:ext cx="1234410" cy="1126549"/>
          </a:xfrm>
          <a:prstGeom prst="rect">
            <a:avLst/>
          </a:prstGeom>
        </p:spPr>
      </p:pic>
      <p:sp>
        <p:nvSpPr>
          <p:cNvPr id="5" name="TextBox 4">
            <a:extLst>
              <a:ext uri="{FF2B5EF4-FFF2-40B4-BE49-F238E27FC236}">
                <a16:creationId xmlns:a16="http://schemas.microsoft.com/office/drawing/2014/main" id="{D47018DF-614B-1DFA-CFBD-EFEC094B058D}"/>
              </a:ext>
            </a:extLst>
          </p:cNvPr>
          <p:cNvSpPr txBox="1"/>
          <p:nvPr/>
        </p:nvSpPr>
        <p:spPr>
          <a:xfrm>
            <a:off x="2366341" y="8407228"/>
            <a:ext cx="8739066" cy="496418"/>
          </a:xfrm>
          <a:prstGeom prst="rect">
            <a:avLst/>
          </a:prstGeom>
          <a:noFill/>
        </p:spPr>
        <p:txBody>
          <a:bodyPr wrap="square" rtlCol="0">
            <a:spAutoFit/>
          </a:bodyPr>
          <a:lstStyle/>
          <a:p>
            <a:pPr>
              <a:defRPr/>
            </a:pP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Écris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en</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2626"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anglais</a:t>
            </a:r>
            <a:r>
              <a:rPr kumimoji="0" lang="en-GB" sz="2626"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lang="en-GB" sz="2626" dirty="0">
                <a:solidFill>
                  <a:prstClr val="black">
                    <a:lumMod val="75000"/>
                    <a:lumOff val="25000"/>
                  </a:prstClr>
                </a:solidFill>
                <a:latin typeface="Century Gothic" panose="020B0502020202020204" pitchFamily="34" charset="0"/>
                <a:cs typeface="Calibri" panose="020F0502020204030204" pitchFamily="34" charset="0"/>
                <a:sym typeface="Century Gothic"/>
              </a:rPr>
              <a:t>Can you get at least 15 points?</a:t>
            </a:r>
            <a:endParaRPr kumimoji="0" lang="en-GB" sz="2626"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aphicFrame>
        <p:nvGraphicFramePr>
          <p:cNvPr id="6" name="Table 4">
            <a:extLst>
              <a:ext uri="{FF2B5EF4-FFF2-40B4-BE49-F238E27FC236}">
                <a16:creationId xmlns:a16="http://schemas.microsoft.com/office/drawing/2014/main" id="{A07E5310-B05E-8BDC-E44D-E8AB28C0E55A}"/>
              </a:ext>
            </a:extLst>
          </p:cNvPr>
          <p:cNvGraphicFramePr>
            <a:graphicFrameLocks noGrp="1"/>
          </p:cNvGraphicFramePr>
          <p:nvPr>
            <p:extLst>
              <p:ext uri="{D42A27DB-BD31-4B8C-83A1-F6EECF244321}">
                <p14:modId xmlns:p14="http://schemas.microsoft.com/office/powerpoint/2010/main" val="2629557238"/>
              </p:ext>
            </p:extLst>
          </p:nvPr>
        </p:nvGraphicFramePr>
        <p:xfrm>
          <a:off x="682487" y="9011120"/>
          <a:ext cx="10681115" cy="5773272"/>
        </p:xfrm>
        <a:graphic>
          <a:graphicData uri="http://schemas.openxmlformats.org/drawingml/2006/table">
            <a:tbl>
              <a:tblPr firstRow="1" bandRow="1"/>
              <a:tblGrid>
                <a:gridCol w="1883959">
                  <a:extLst>
                    <a:ext uri="{9D8B030D-6E8A-4147-A177-3AD203B41FA5}">
                      <a16:colId xmlns:a16="http://schemas.microsoft.com/office/drawing/2014/main" val="1203737284"/>
                    </a:ext>
                  </a:extLst>
                </a:gridCol>
                <a:gridCol w="2611236">
                  <a:extLst>
                    <a:ext uri="{9D8B030D-6E8A-4147-A177-3AD203B41FA5}">
                      <a16:colId xmlns:a16="http://schemas.microsoft.com/office/drawing/2014/main" val="1810222861"/>
                    </a:ext>
                  </a:extLst>
                </a:gridCol>
                <a:gridCol w="3253534">
                  <a:extLst>
                    <a:ext uri="{9D8B030D-6E8A-4147-A177-3AD203B41FA5}">
                      <a16:colId xmlns:a16="http://schemas.microsoft.com/office/drawing/2014/main" val="274413866"/>
                    </a:ext>
                  </a:extLst>
                </a:gridCol>
                <a:gridCol w="2932386">
                  <a:extLst>
                    <a:ext uri="{9D8B030D-6E8A-4147-A177-3AD203B41FA5}">
                      <a16:colId xmlns:a16="http://schemas.microsoft.com/office/drawing/2014/main" val="2706468897"/>
                    </a:ext>
                  </a:extLst>
                </a:gridCol>
              </a:tblGrid>
              <a:tr h="962212">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quatorze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gagner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pratiquer</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6221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chemeClr val="tx1"/>
                          </a:solidFill>
                          <a:latin typeface="Century Gothic" panose="020B0502020202020204" pitchFamily="34" charset="0"/>
                        </a:rPr>
                        <a:t>dix-</a:t>
                      </a:r>
                      <a:r>
                        <a:rPr lang="en-GB" sz="2400" b="0" dirty="0" err="1">
                          <a:solidFill>
                            <a:schemeClr val="tx1"/>
                          </a:solidFill>
                          <a:latin typeface="Century Gothic" panose="020B0502020202020204" pitchFamily="34" charset="0"/>
                        </a:rPr>
                        <a:t>neuf</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dictionnaire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vingt</a:t>
                      </a:r>
                      <a:r>
                        <a:rPr lang="en-GB" sz="2400" b="0" dirty="0">
                          <a:solidFill>
                            <a:schemeClr val="tx1"/>
                          </a:solidFill>
                          <a:latin typeface="Century Gothic" panose="020B0502020202020204" pitchFamily="34" charset="0"/>
                        </a:rPr>
                        <a:t>-trois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62212">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côté</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combien</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6221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chemeClr val="tx1"/>
                          </a:solidFill>
                          <a:latin typeface="Century Gothic" panose="020B0502020202020204" pitchFamily="34" charset="0"/>
                        </a:rPr>
                        <a:t>vingt</a:t>
                      </a:r>
                      <a:r>
                        <a:rPr lang="en-GB" sz="2400" b="0" dirty="0">
                          <a:solidFill>
                            <a:schemeClr val="tx1"/>
                          </a:solidFill>
                          <a:latin typeface="Century Gothic" panose="020B0502020202020204" pitchFamily="34" charset="0"/>
                        </a:rPr>
                        <a:t>-cinq</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300" b="0" dirty="0">
                          <a:solidFill>
                            <a:schemeClr val="tx1"/>
                          </a:solidFill>
                          <a:latin typeface="Century Gothic" panose="020B0502020202020204" pitchFamily="34" charset="0"/>
                        </a:rPr>
                        <a:t>Il </a:t>
                      </a:r>
                      <a:r>
                        <a:rPr lang="en-GB" sz="2300" b="0" dirty="0" err="1">
                          <a:solidFill>
                            <a:schemeClr val="tx1"/>
                          </a:solidFill>
                          <a:latin typeface="Century Gothic" panose="020B0502020202020204" pitchFamily="34" charset="0"/>
                        </a:rPr>
                        <a:t>n’y</a:t>
                      </a:r>
                      <a:r>
                        <a:rPr lang="en-GB" sz="2300" b="0" dirty="0">
                          <a:solidFill>
                            <a:schemeClr val="tx1"/>
                          </a:solidFill>
                          <a:latin typeface="Century Gothic" panose="020B0502020202020204" pitchFamily="34" charset="0"/>
                        </a:rPr>
                        <a:t> a pas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err="1">
                          <a:solidFill>
                            <a:schemeClr val="tx1"/>
                          </a:solidFill>
                          <a:latin typeface="Century Gothic" panose="020B0502020202020204" pitchFamily="34" charset="0"/>
                        </a:rPr>
                        <a:t>trente</a:t>
                      </a:r>
                      <a:r>
                        <a:rPr lang="en-GB" sz="2400" b="0" dirty="0">
                          <a:solidFill>
                            <a:schemeClr val="tx1"/>
                          </a:solidFill>
                          <a:latin typeface="Century Gothic" panose="020B0502020202020204" pitchFamily="34" charset="0"/>
                        </a:rPr>
                        <a:t>-et-un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62212">
                <a:tc rowSpan="2">
                  <a:txBody>
                    <a:bodyPr/>
                    <a:lstStyle>
                      <a:lvl1pPr marL="0" algn="l" defTabSz="1219170" rtl="0" eaLnBrk="1" latinLnBrk="0" hangingPunct="1">
                        <a:defRPr sz="2400" kern="1200">
                          <a:solidFill>
                            <a:schemeClr val="tx1"/>
                          </a:solidFill>
                          <a:latin typeface="Arial"/>
                          <a:ea typeface="DejaVu Sans"/>
                          <a:cs typeface="DejaVu Sans"/>
                        </a:defRPr>
                      </a:lvl1pPr>
                      <a:lvl2pPr marL="609585" algn="l" defTabSz="1219170" rtl="0" eaLnBrk="1" latinLnBrk="0" hangingPunct="1">
                        <a:defRPr sz="2400" kern="1200">
                          <a:solidFill>
                            <a:schemeClr val="tx1"/>
                          </a:solidFill>
                          <a:latin typeface="Arial"/>
                          <a:ea typeface="DejaVu Sans"/>
                          <a:cs typeface="DejaVu Sans"/>
                        </a:defRPr>
                      </a:lvl2pPr>
                      <a:lvl3pPr marL="1219170" algn="l" defTabSz="1219170" rtl="0" eaLnBrk="1" latinLnBrk="0" hangingPunct="1">
                        <a:defRPr sz="2400" kern="1200">
                          <a:solidFill>
                            <a:schemeClr val="tx1"/>
                          </a:solidFill>
                          <a:latin typeface="Arial"/>
                          <a:ea typeface="DejaVu Sans"/>
                          <a:cs typeface="DejaVu Sans"/>
                        </a:defRPr>
                      </a:lvl3pPr>
                      <a:lvl4pPr marL="1828754" algn="l" defTabSz="1219170" rtl="0" eaLnBrk="1" latinLnBrk="0" hangingPunct="1">
                        <a:defRPr sz="2400" kern="1200">
                          <a:solidFill>
                            <a:schemeClr val="tx1"/>
                          </a:solidFill>
                          <a:latin typeface="Arial"/>
                          <a:ea typeface="DejaVu Sans"/>
                          <a:cs typeface="DejaVu Sans"/>
                        </a:defRPr>
                      </a:lvl4pPr>
                      <a:lvl5pPr marL="2438339" algn="l" defTabSz="1219170" rtl="0" eaLnBrk="1" latinLnBrk="0" hangingPunct="1">
                        <a:defRPr sz="2400" kern="1200">
                          <a:solidFill>
                            <a:schemeClr val="tx1"/>
                          </a:solidFill>
                          <a:latin typeface="Arial"/>
                          <a:ea typeface="DejaVu Sans"/>
                          <a:cs typeface="DejaVu Sans"/>
                        </a:defRPr>
                      </a:lvl5pPr>
                      <a:lvl6pPr marL="3047924" algn="l" defTabSz="1219170" rtl="0" eaLnBrk="1" latinLnBrk="0" hangingPunct="1">
                        <a:defRPr sz="2400" kern="1200">
                          <a:solidFill>
                            <a:schemeClr val="tx1"/>
                          </a:solidFill>
                          <a:latin typeface="Arial"/>
                          <a:ea typeface="DejaVu Sans"/>
                          <a:cs typeface="DejaVu Sans"/>
                        </a:defRPr>
                      </a:lvl6pPr>
                      <a:lvl7pPr marL="3657509" algn="l" defTabSz="1219170" rtl="0" eaLnBrk="1" latinLnBrk="0" hangingPunct="1">
                        <a:defRPr sz="2400" kern="1200">
                          <a:solidFill>
                            <a:schemeClr val="tx1"/>
                          </a:solidFill>
                          <a:latin typeface="Arial"/>
                          <a:ea typeface="DejaVu Sans"/>
                          <a:cs typeface="DejaVu Sans"/>
                        </a:defRPr>
                      </a:lvl7pPr>
                      <a:lvl8pPr marL="4267093" algn="l" defTabSz="1219170" rtl="0" eaLnBrk="1" latinLnBrk="0" hangingPunct="1">
                        <a:defRPr sz="2400" kern="1200">
                          <a:solidFill>
                            <a:schemeClr val="tx1"/>
                          </a:solidFill>
                          <a:latin typeface="Arial"/>
                          <a:ea typeface="DejaVu Sans"/>
                          <a:cs typeface="DejaVu Sans"/>
                        </a:defRPr>
                      </a:lvl8pPr>
                      <a:lvl9pPr marL="4876678" algn="l" defTabSz="1219170" rtl="0" eaLnBrk="1" latinLnBrk="0" hangingPunct="1">
                        <a:defRPr sz="2400" kern="1200">
                          <a:solidFill>
                            <a:schemeClr val="tx1"/>
                          </a:solidFill>
                          <a:latin typeface="Arial"/>
                          <a:ea typeface="DejaVu Sans"/>
                          <a:cs typeface="DejaVu Sans"/>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la piscine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à </a:t>
                      </a:r>
                      <a:r>
                        <a:rPr lang="en-GB" sz="2400" b="0" dirty="0" err="1">
                          <a:solidFill>
                            <a:schemeClr val="tx1"/>
                          </a:solidFill>
                          <a:latin typeface="Century Gothic" panose="020B0502020202020204" pitchFamily="34" charset="0"/>
                        </a:rPr>
                        <a:t>côté</a:t>
                      </a:r>
                      <a:r>
                        <a:rPr lang="en-GB" sz="2400" b="0" dirty="0">
                          <a:solidFill>
                            <a:schemeClr val="tx1"/>
                          </a:solidFill>
                          <a:latin typeface="Century Gothic" panose="020B0502020202020204" pitchFamily="34" charset="0"/>
                        </a:rPr>
                        <a:t> 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stade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62212">
                <a:tc vMerge="1">
                  <a:txBody>
                    <a:bodyPr/>
                    <a:lstStyle/>
                    <a:p>
                      <a:endParaRPr lang="en-GB"/>
                    </a:p>
                  </a:txBody>
                  <a:tcPr/>
                </a:tc>
                <a:tc>
                  <a:txBody>
                    <a:bodyPr/>
                    <a:lstStyle/>
                    <a:p>
                      <a:r>
                        <a:rPr lang="en-GB" sz="2400" b="0" dirty="0" err="1">
                          <a:solidFill>
                            <a:schemeClr val="tx1"/>
                          </a:solidFill>
                          <a:latin typeface="Century Gothic" panose="020B0502020202020204" pitchFamily="34" charset="0"/>
                        </a:rPr>
                        <a:t>près</a:t>
                      </a:r>
                      <a:r>
                        <a:rPr lang="en-GB" sz="2400" b="0" dirty="0">
                          <a:solidFill>
                            <a:schemeClr val="tx1"/>
                          </a:solidFill>
                          <a:latin typeface="Century Gothic" panose="020B0502020202020204" pitchFamily="34" charset="0"/>
                        </a:rPr>
                        <a:t> (de)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le </a:t>
                      </a:r>
                      <a:r>
                        <a:rPr lang="en-GB" sz="2400" b="0" dirty="0" err="1">
                          <a:solidFill>
                            <a:schemeClr val="tx1"/>
                          </a:solidFill>
                          <a:latin typeface="Century Gothic" panose="020B0502020202020204" pitchFamily="34" charset="0"/>
                        </a:rPr>
                        <a:t>théâtre</a:t>
                      </a:r>
                      <a:endParaRPr lang="en-GB" sz="24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0" dirty="0">
                          <a:solidFill>
                            <a:schemeClr val="tx1"/>
                          </a:solidFill>
                          <a:latin typeface="Century Gothic" panose="020B0502020202020204" pitchFamily="34" charset="0"/>
                        </a:rPr>
                        <a:t>loin (de)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pic>
        <p:nvPicPr>
          <p:cNvPr id="7" name="Picture 6">
            <a:extLst>
              <a:ext uri="{FF2B5EF4-FFF2-40B4-BE49-F238E27FC236}">
                <a16:creationId xmlns:a16="http://schemas.microsoft.com/office/drawing/2014/main" id="{C402E6B0-938E-27A1-222A-D53B824131E6}"/>
              </a:ext>
            </a:extLst>
          </p:cNvPr>
          <p:cNvPicPr>
            <a:picLocks noChangeAspect="1"/>
          </p:cNvPicPr>
          <p:nvPr/>
        </p:nvPicPr>
        <p:blipFill>
          <a:blip r:embed="rId6"/>
          <a:stretch>
            <a:fillRect/>
          </a:stretch>
        </p:blipFill>
        <p:spPr>
          <a:xfrm>
            <a:off x="925417" y="11223360"/>
            <a:ext cx="1186070" cy="1080360"/>
          </a:xfrm>
          <a:prstGeom prst="rect">
            <a:avLst/>
          </a:prstGeom>
        </p:spPr>
      </p:pic>
      <p:pic>
        <p:nvPicPr>
          <p:cNvPr id="9" name="Picture 8" descr="Icon&#10;&#10;Description automatically generated">
            <a:extLst>
              <a:ext uri="{FF2B5EF4-FFF2-40B4-BE49-F238E27FC236}">
                <a16:creationId xmlns:a16="http://schemas.microsoft.com/office/drawing/2014/main" id="{A261438D-6479-9B11-2F03-0D205095F0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293" y="9181102"/>
            <a:ext cx="1186070" cy="1186070"/>
          </a:xfrm>
          <a:prstGeom prst="rect">
            <a:avLst/>
          </a:prstGeom>
        </p:spPr>
      </p:pic>
      <p:pic>
        <p:nvPicPr>
          <p:cNvPr id="12" name="Picture 11">
            <a:extLst>
              <a:ext uri="{FF2B5EF4-FFF2-40B4-BE49-F238E27FC236}">
                <a16:creationId xmlns:a16="http://schemas.microsoft.com/office/drawing/2014/main" id="{0F421E19-379B-D343-4987-50A22F8171CE}"/>
              </a:ext>
            </a:extLst>
          </p:cNvPr>
          <p:cNvPicPr>
            <a:picLocks noChangeAspect="1"/>
          </p:cNvPicPr>
          <p:nvPr/>
        </p:nvPicPr>
        <p:blipFill>
          <a:blip r:embed="rId8"/>
          <a:stretch>
            <a:fillRect/>
          </a:stretch>
        </p:blipFill>
        <p:spPr>
          <a:xfrm>
            <a:off x="965293" y="12939298"/>
            <a:ext cx="1162417" cy="1101237"/>
          </a:xfrm>
          <a:prstGeom prst="rect">
            <a:avLst/>
          </a:prstGeom>
        </p:spPr>
      </p:pic>
      <p:sp>
        <p:nvSpPr>
          <p:cNvPr id="13" name="TextBox 12">
            <a:extLst>
              <a:ext uri="{FF2B5EF4-FFF2-40B4-BE49-F238E27FC236}">
                <a16:creationId xmlns:a16="http://schemas.microsoft.com/office/drawing/2014/main" id="{2CF71E3A-5679-33C3-CAF8-A820C455C7A6}"/>
              </a:ext>
            </a:extLst>
          </p:cNvPr>
          <p:cNvSpPr txBox="1"/>
          <p:nvPr/>
        </p:nvSpPr>
        <p:spPr>
          <a:xfrm>
            <a:off x="1120541" y="10374949"/>
            <a:ext cx="1085347" cy="461665"/>
          </a:xfrm>
          <a:prstGeom prst="rect">
            <a:avLst/>
          </a:prstGeom>
          <a:noFill/>
        </p:spPr>
        <p:txBody>
          <a:bodyPr wrap="square" rtlCol="0">
            <a:spAutoFit/>
          </a:bodyPr>
          <a:lstStyle/>
          <a:p>
            <a:r>
              <a:rPr lang="en-GB" sz="2400" dirty="0">
                <a:latin typeface="Century Gothic" panose="020B0502020202020204" pitchFamily="34" charset="0"/>
              </a:rPr>
              <a:t> X 3</a:t>
            </a:r>
          </a:p>
        </p:txBody>
      </p:sp>
      <p:sp>
        <p:nvSpPr>
          <p:cNvPr id="14" name="TextBox 13">
            <a:extLst>
              <a:ext uri="{FF2B5EF4-FFF2-40B4-BE49-F238E27FC236}">
                <a16:creationId xmlns:a16="http://schemas.microsoft.com/office/drawing/2014/main" id="{F3FD563F-8374-6EEE-5123-6F503FFB3B02}"/>
              </a:ext>
            </a:extLst>
          </p:cNvPr>
          <p:cNvSpPr txBox="1"/>
          <p:nvPr/>
        </p:nvSpPr>
        <p:spPr>
          <a:xfrm>
            <a:off x="1042363" y="12351401"/>
            <a:ext cx="1085347" cy="461665"/>
          </a:xfrm>
          <a:prstGeom prst="rect">
            <a:avLst/>
          </a:prstGeom>
          <a:noFill/>
        </p:spPr>
        <p:txBody>
          <a:bodyPr wrap="square" rtlCol="0">
            <a:spAutoFit/>
          </a:bodyPr>
          <a:lstStyle/>
          <a:p>
            <a:r>
              <a:rPr lang="en-GB" sz="2400" dirty="0">
                <a:latin typeface="Century Gothic" panose="020B0502020202020204" pitchFamily="34" charset="0"/>
              </a:rPr>
              <a:t> X2</a:t>
            </a:r>
          </a:p>
        </p:txBody>
      </p:sp>
      <p:sp>
        <p:nvSpPr>
          <p:cNvPr id="15" name="TextBox 14">
            <a:extLst>
              <a:ext uri="{FF2B5EF4-FFF2-40B4-BE49-F238E27FC236}">
                <a16:creationId xmlns:a16="http://schemas.microsoft.com/office/drawing/2014/main" id="{52E3FA28-AFC5-71C8-ED55-646A7052A5BA}"/>
              </a:ext>
            </a:extLst>
          </p:cNvPr>
          <p:cNvSpPr txBox="1"/>
          <p:nvPr/>
        </p:nvSpPr>
        <p:spPr>
          <a:xfrm>
            <a:off x="1042363" y="14286471"/>
            <a:ext cx="1085347" cy="461665"/>
          </a:xfrm>
          <a:prstGeom prst="rect">
            <a:avLst/>
          </a:prstGeom>
          <a:noFill/>
        </p:spPr>
        <p:txBody>
          <a:bodyPr wrap="square" rtlCol="0">
            <a:spAutoFit/>
          </a:bodyPr>
          <a:lstStyle/>
          <a:p>
            <a:r>
              <a:rPr lang="en-GB" sz="2400" dirty="0">
                <a:latin typeface="Century Gothic" panose="020B0502020202020204" pitchFamily="34" charset="0"/>
              </a:rPr>
              <a:t> X 1</a:t>
            </a:r>
          </a:p>
        </p:txBody>
      </p:sp>
      <p:grpSp>
        <p:nvGrpSpPr>
          <p:cNvPr id="16" name="Group 15">
            <a:extLst>
              <a:ext uri="{FF2B5EF4-FFF2-40B4-BE49-F238E27FC236}">
                <a16:creationId xmlns:a16="http://schemas.microsoft.com/office/drawing/2014/main" id="{C759058A-4D18-4B9F-0F41-C31610E7F637}"/>
              </a:ext>
            </a:extLst>
          </p:cNvPr>
          <p:cNvGrpSpPr/>
          <p:nvPr/>
        </p:nvGrpSpPr>
        <p:grpSpPr>
          <a:xfrm>
            <a:off x="145470" y="8334235"/>
            <a:ext cx="2268556" cy="862054"/>
            <a:chOff x="314909" y="12083263"/>
            <a:chExt cx="2268556" cy="862054"/>
          </a:xfrm>
        </p:grpSpPr>
        <p:sp>
          <p:nvSpPr>
            <p:cNvPr id="17" name="Title 1">
              <a:extLst>
                <a:ext uri="{FF2B5EF4-FFF2-40B4-BE49-F238E27FC236}">
                  <a16:creationId xmlns:a16="http://schemas.microsoft.com/office/drawing/2014/main" id="{43F32065-FC46-73E1-B56A-5FDF4DD40128}"/>
                </a:ext>
              </a:extLst>
            </p:cNvPr>
            <p:cNvSpPr txBox="1">
              <a:spLocks/>
            </p:cNvSpPr>
            <p:nvPr/>
          </p:nvSpPr>
          <p:spPr>
            <a:xfrm>
              <a:off x="921773" y="12240664"/>
              <a:ext cx="1661692" cy="424815"/>
            </a:xfrm>
            <a:prstGeom prst="rect">
              <a:avLst/>
            </a:prstGeom>
            <a:solidFill>
              <a:srgbClr val="786EB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   lire</a:t>
              </a:r>
            </a:p>
          </p:txBody>
        </p:sp>
        <p:pic>
          <p:nvPicPr>
            <p:cNvPr id="18" name="Picture 17" descr="A logo of a book&#10;&#10;Description automatically generated with low confidence">
              <a:extLst>
                <a:ext uri="{FF2B5EF4-FFF2-40B4-BE49-F238E27FC236}">
                  <a16:creationId xmlns:a16="http://schemas.microsoft.com/office/drawing/2014/main" id="{2F1EC34C-D5B1-4B2C-B905-FF705A673E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09" y="12083263"/>
              <a:ext cx="862054" cy="862054"/>
            </a:xfrm>
            <a:prstGeom prst="rect">
              <a:avLst/>
            </a:prstGeom>
          </p:spPr>
        </p:pic>
      </p:grpSp>
      <p:grpSp>
        <p:nvGrpSpPr>
          <p:cNvPr id="19" name="Group 18">
            <a:extLst>
              <a:ext uri="{FF2B5EF4-FFF2-40B4-BE49-F238E27FC236}">
                <a16:creationId xmlns:a16="http://schemas.microsoft.com/office/drawing/2014/main" id="{F8C23768-91F4-F199-16B9-AE238B0DE76A}"/>
              </a:ext>
            </a:extLst>
          </p:cNvPr>
          <p:cNvGrpSpPr/>
          <p:nvPr/>
        </p:nvGrpSpPr>
        <p:grpSpPr>
          <a:xfrm>
            <a:off x="380630" y="1005891"/>
            <a:ext cx="2161593" cy="852090"/>
            <a:chOff x="-3202503" y="7519765"/>
            <a:chExt cx="2161593" cy="852090"/>
          </a:xfrm>
        </p:grpSpPr>
        <p:sp>
          <p:nvSpPr>
            <p:cNvPr id="20" name="Title 1">
              <a:extLst>
                <a:ext uri="{FF2B5EF4-FFF2-40B4-BE49-F238E27FC236}">
                  <a16:creationId xmlns:a16="http://schemas.microsoft.com/office/drawing/2014/main" id="{FB846F6D-543C-1D2A-CBB5-36A668F6EBE4}"/>
                </a:ext>
              </a:extLst>
            </p:cNvPr>
            <p:cNvSpPr txBox="1">
              <a:spLocks/>
            </p:cNvSpPr>
            <p:nvPr/>
          </p:nvSpPr>
          <p:spPr>
            <a:xfrm>
              <a:off x="-2702602" y="7717205"/>
              <a:ext cx="1661692" cy="424815"/>
            </a:xfrm>
            <a:prstGeom prst="rect">
              <a:avLst/>
            </a:prstGeom>
            <a:solidFill>
              <a:srgbClr val="FF3888"/>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parler</a:t>
              </a:r>
              <a:endPar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endParaRPr>
            </a:p>
          </p:txBody>
        </p:sp>
        <p:pic>
          <p:nvPicPr>
            <p:cNvPr id="21" name="Picture 20" descr="A pink and white circle with a megaphone in the middle&#10;&#10;Description automatically generated with low confidence">
              <a:extLst>
                <a:ext uri="{FF2B5EF4-FFF2-40B4-BE49-F238E27FC236}">
                  <a16:creationId xmlns:a16="http://schemas.microsoft.com/office/drawing/2014/main" id="{B743E3FA-BCAE-A6A1-0285-D26067D4FA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2503" y="7519765"/>
              <a:ext cx="849944" cy="852090"/>
            </a:xfrm>
            <a:prstGeom prst="rect">
              <a:avLst/>
            </a:prstGeom>
          </p:spPr>
        </p:pic>
      </p:grpSp>
      <p:sp>
        <p:nvSpPr>
          <p:cNvPr id="44" name="TextBox 43">
            <a:extLst>
              <a:ext uri="{FF2B5EF4-FFF2-40B4-BE49-F238E27FC236}">
                <a16:creationId xmlns:a16="http://schemas.microsoft.com/office/drawing/2014/main" id="{9DDBEA90-FEBF-1E05-8728-DC00812390C6}"/>
              </a:ext>
            </a:extLst>
          </p:cNvPr>
          <p:cNvSpPr txBox="1"/>
          <p:nvPr/>
        </p:nvSpPr>
        <p:spPr>
          <a:xfrm>
            <a:off x="2679966" y="1207761"/>
            <a:ext cx="9312981" cy="461665"/>
          </a:xfrm>
          <a:prstGeom prst="rect">
            <a:avLst/>
          </a:prstGeom>
          <a:noFill/>
        </p:spPr>
        <p:txBody>
          <a:bodyPr wrap="square" rtlCol="0">
            <a:spAutoFit/>
          </a:bodyPr>
          <a:lstStyle/>
          <a:p>
            <a:r>
              <a:rPr lang="fr-FR" sz="24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Partenaire A. (Partenaire B on the next page).</a:t>
            </a:r>
            <a:endPar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endParaRPr>
          </a:p>
        </p:txBody>
      </p:sp>
      <p:sp>
        <p:nvSpPr>
          <p:cNvPr id="47" name="TextBox 46">
            <a:extLst>
              <a:ext uri="{FF2B5EF4-FFF2-40B4-BE49-F238E27FC236}">
                <a16:creationId xmlns:a16="http://schemas.microsoft.com/office/drawing/2014/main" id="{D4971244-EE60-D3FB-BF86-577338D5C98F}"/>
              </a:ext>
            </a:extLst>
          </p:cNvPr>
          <p:cNvSpPr txBox="1"/>
          <p:nvPr/>
        </p:nvSpPr>
        <p:spPr>
          <a:xfrm>
            <a:off x="159476" y="1913444"/>
            <a:ext cx="5800454" cy="2677656"/>
          </a:xfrm>
          <a:prstGeom prst="rect">
            <a:avLst/>
          </a:prstGeom>
          <a:noFill/>
        </p:spPr>
        <p:txBody>
          <a:bodyPr wrap="square" rtlCol="0">
            <a:spAutoFit/>
          </a:bodyPr>
          <a:lstStyle/>
          <a:p>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Tell your partner where these places are.</a:t>
            </a:r>
          </a:p>
          <a:p>
            <a:b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br>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1. The stadium</a:t>
            </a:r>
          </a:p>
          <a:p>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2. The theatre</a:t>
            </a:r>
          </a:p>
          <a:p>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3. The pool</a:t>
            </a:r>
            <a:b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br>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4. The market</a:t>
            </a:r>
          </a:p>
        </p:txBody>
      </p:sp>
      <p:pic>
        <p:nvPicPr>
          <p:cNvPr id="48" name="Picture 47" descr="Diagram&#10;&#10;Description automatically generated with medium confidence">
            <a:extLst>
              <a:ext uri="{FF2B5EF4-FFF2-40B4-BE49-F238E27FC236}">
                <a16:creationId xmlns:a16="http://schemas.microsoft.com/office/drawing/2014/main" id="{9560BAD1-0A99-A8E9-BEDA-1C933D9757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6341" y="2582039"/>
            <a:ext cx="3530078" cy="3533868"/>
          </a:xfrm>
          <a:prstGeom prst="rect">
            <a:avLst/>
          </a:prstGeom>
        </p:spPr>
      </p:pic>
      <p:sp>
        <p:nvSpPr>
          <p:cNvPr id="49" name="TextBox 48">
            <a:extLst>
              <a:ext uri="{FF2B5EF4-FFF2-40B4-BE49-F238E27FC236}">
                <a16:creationId xmlns:a16="http://schemas.microsoft.com/office/drawing/2014/main" id="{3ADA9329-7CDE-77FF-8ECA-01A20A0F2627}"/>
              </a:ext>
            </a:extLst>
          </p:cNvPr>
          <p:cNvSpPr txBox="1"/>
          <p:nvPr/>
        </p:nvSpPr>
        <p:spPr>
          <a:xfrm>
            <a:off x="6232072" y="1900639"/>
            <a:ext cx="6396211" cy="461665"/>
          </a:xfrm>
          <a:prstGeom prst="rect">
            <a:avLst/>
          </a:prstGeom>
          <a:noFill/>
        </p:spPr>
        <p:txBody>
          <a:bodyPr wrap="square" rtlCol="0">
            <a:spAutoFit/>
          </a:bodyPr>
          <a:lstStyle/>
          <a:p>
            <a:r>
              <a:rPr lang="fr-FR" sz="2400" dirty="0">
                <a:solidFill>
                  <a:schemeClr val="tx1">
                    <a:lumMod val="75000"/>
                    <a:lumOff val="25000"/>
                  </a:schemeClr>
                </a:solidFill>
                <a:latin typeface="Century Gothic" panose="020B0502020202020204" pitchFamily="34" charset="0"/>
                <a:cs typeface="Calibri" panose="020F0502020204030204" pitchFamily="34" charset="0"/>
                <a:sym typeface="Century Gothic"/>
              </a:rPr>
              <a:t>Now listen and identify the four places.</a:t>
            </a:r>
          </a:p>
        </p:txBody>
      </p:sp>
      <p:pic>
        <p:nvPicPr>
          <p:cNvPr id="67" name="Picture 66">
            <a:extLst>
              <a:ext uri="{FF2B5EF4-FFF2-40B4-BE49-F238E27FC236}">
                <a16:creationId xmlns:a16="http://schemas.microsoft.com/office/drawing/2014/main" id="{4A1CB3B3-E0D0-C798-E8BA-A7103EB85144}"/>
              </a:ext>
            </a:extLst>
          </p:cNvPr>
          <p:cNvPicPr>
            <a:picLocks noChangeAspect="1"/>
          </p:cNvPicPr>
          <p:nvPr/>
        </p:nvPicPr>
        <p:blipFill>
          <a:blip r:embed="rId12"/>
          <a:stretch>
            <a:fillRect/>
          </a:stretch>
        </p:blipFill>
        <p:spPr>
          <a:xfrm>
            <a:off x="6377532" y="2362304"/>
            <a:ext cx="5151566" cy="5121084"/>
          </a:xfrm>
          <a:prstGeom prst="rect">
            <a:avLst/>
          </a:prstGeom>
        </p:spPr>
      </p:pic>
    </p:spTree>
    <p:extLst>
      <p:ext uri="{BB962C8B-B14F-4D97-AF65-F5344CB8AC3E}">
        <p14:creationId xmlns:p14="http://schemas.microsoft.com/office/powerpoint/2010/main" val="1406967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e25599d4-67a6-4230-845b-3a0138b2778c}" enabled="1" method="Standard" siteId="{7eeaedd6-bf37-4015-8fe9-19fbc2c02d55}" contentBits="0" removed="0"/>
</clbl:labelList>
</file>

<file path=docProps/app.xml><?xml version="1.0" encoding="utf-8"?>
<Properties xmlns="http://schemas.openxmlformats.org/officeDocument/2006/extended-properties" xmlns:vt="http://schemas.openxmlformats.org/officeDocument/2006/docPropsVTypes">
  <Template>Office Theme</Template>
  <TotalTime>17147</TotalTime>
  <Words>10224</Words>
  <Application>Microsoft Office PowerPoint</Application>
  <PresentationFormat>Custom</PresentationFormat>
  <Paragraphs>2443</Paragraphs>
  <Slides>53</Slides>
  <Notes>48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Bradley Hand ITC</vt:lpstr>
      <vt:lpstr>Calibri</vt:lpstr>
      <vt:lpstr>Calibri Light</vt:lpstr>
      <vt:lpstr>Cavolini</vt:lpstr>
      <vt:lpstr>Century Gothic</vt:lpstr>
      <vt:lpstr>Modern Love</vt:lpstr>
      <vt:lpstr>Quattrocento Sans</vt:lpstr>
      <vt:lpstr>Segoe Print</vt:lpstr>
      <vt:lpstr>Office Theme</vt:lpstr>
      <vt:lpstr>Français</vt:lpstr>
      <vt:lpstr>Contents</vt:lpstr>
      <vt:lpstr>La famille Kergosien</vt:lpstr>
      <vt:lpstr>Phonics</vt:lpstr>
      <vt:lpstr>Term overview</vt:lpstr>
      <vt:lpstr>Term 1 week 1</vt:lpstr>
      <vt:lpstr>Term 1 week 1</vt:lpstr>
      <vt:lpstr>Term 1 week 1</vt:lpstr>
      <vt:lpstr>Term 1 week 1</vt:lpstr>
      <vt:lpstr>Term 1 week 1</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lpstr>Term 1 week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596</cp:revision>
  <dcterms:created xsi:type="dcterms:W3CDTF">2023-06-13T09:43:12Z</dcterms:created>
  <dcterms:modified xsi:type="dcterms:W3CDTF">2026-04-13T11:12:49Z</dcterms:modified>
</cp:coreProperties>
</file>