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587" r:id="rId3"/>
    <p:sldId id="5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C1942-153B-4193-9AB6-07924252FEC6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D3BD5-6E7C-4A27-8899-46485304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2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audio version for preparation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D3BD5-6E7C-4A27-8899-4648530428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70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b="1" dirty="0"/>
              <a:t>pupil handout / feedback sheet</a:t>
            </a:r>
            <a:endParaRPr lang="en-GB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1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9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9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8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43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1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15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51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55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22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3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8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71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38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3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4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6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F17F-FAA4-484E-AD3B-F506493F34E7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94A2-93C3-46AA-88CA-CD447CD1B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76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.png"/><Relationship Id="rId18" Type="http://schemas.openxmlformats.org/officeDocument/2006/relationships/image" Target="../media/image7.jpe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10.png"/><Relationship Id="rId7" Type="http://schemas.openxmlformats.org/officeDocument/2006/relationships/audio" Target="../media/audio4.wav"/><Relationship Id="rId12" Type="http://schemas.openxmlformats.org/officeDocument/2006/relationships/image" Target="../media/image2.png"/><Relationship Id="rId17" Type="http://schemas.openxmlformats.org/officeDocument/2006/relationships/audio" Target="../media/audio9.wav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13.png"/><Relationship Id="rId5" Type="http://schemas.openxmlformats.org/officeDocument/2006/relationships/audio" Target="../media/audio2.wav"/><Relationship Id="rId15" Type="http://schemas.openxmlformats.org/officeDocument/2006/relationships/image" Target="../media/image5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audio" Target="../media/audio7.wav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audio" Target="../media/audio6.wav"/><Relationship Id="rId14" Type="http://schemas.openxmlformats.org/officeDocument/2006/relationships/image" Target="../media/image4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794522" y="823828"/>
            <a:ext cx="49040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</a:t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1]  Words have been deliberately chosen to assess the same SSC spelt in different ways – as/at –o/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eau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/an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is a challenging but important aspect of French SSC knowledge.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2] Each item offers two opportunities to assess the same SSC, but only one SSC is assessed per item (e.g. Laurent only assesses [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 not [au] or SFC.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3] Teachers award one point for the SSC in each word (max. 2 points per item).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4] Teachers may want to note additional SSC that are pronounced correctly/incorrectly to inform their planning of further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5] Note that we are teaching phonics to achieve clear, comprehensible speech rather than native-like pronunciation. We therefore listen out for signs that the children are applying their phonemic knowledge to these new words, knowing that the SSC are not pronounced as in English.</a:t>
            </a:r>
          </a:p>
        </p:txBody>
      </p:sp>
      <p:pic>
        <p:nvPicPr>
          <p:cNvPr id="42" name="Google Shape;338;p8">
            <a:hlinkClick r:id="" action="ppaction://noaction">
              <a:snd r:embed="rId3" name="1_2.wav"/>
            </a:hlinkClick>
            <a:extLst>
              <a:ext uri="{FF2B5EF4-FFF2-40B4-BE49-F238E27FC236}">
                <a16:creationId xmlns:a16="http://schemas.microsoft.com/office/drawing/2014/main" id="{0F957451-EEAF-4A55-B1D4-33E0A9F022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142847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Google Shape;338;p8">
            <a:hlinkClick r:id="" action="ppaction://noaction">
              <a:snd r:embed="rId5" name="1_3.wav"/>
            </a:hlinkClick>
            <a:extLst>
              <a:ext uri="{FF2B5EF4-FFF2-40B4-BE49-F238E27FC236}">
                <a16:creationId xmlns:a16="http://schemas.microsoft.com/office/drawing/2014/main" id="{A299EEFF-400F-4FD8-A435-E0FD946A84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749" y="214596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Google Shape;338;p8">
            <a:hlinkClick r:id="" action="ppaction://noaction">
              <a:snd r:embed="rId6" name="1_4.wav"/>
            </a:hlinkClick>
            <a:extLst>
              <a:ext uri="{FF2B5EF4-FFF2-40B4-BE49-F238E27FC236}">
                <a16:creationId xmlns:a16="http://schemas.microsoft.com/office/drawing/2014/main" id="{A35DC31D-1A88-468F-A72B-D53B8C898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856" y="276810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Google Shape;338;p8">
            <a:hlinkClick r:id="" action="ppaction://noaction">
              <a:snd r:embed="rId7" name="1_5.wav"/>
            </a:hlinkClick>
            <a:extLst>
              <a:ext uri="{FF2B5EF4-FFF2-40B4-BE49-F238E27FC236}">
                <a16:creationId xmlns:a16="http://schemas.microsoft.com/office/drawing/2014/main" id="{EB2F6CE3-C430-4C9A-82A4-161E6F3CE2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955" y="339639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Google Shape;338;p8">
            <a:hlinkClick r:id="" action="ppaction://noaction">
              <a:snd r:embed="rId8" name="1_6.wav"/>
            </a:hlinkClick>
            <a:extLst>
              <a:ext uri="{FF2B5EF4-FFF2-40B4-BE49-F238E27FC236}">
                <a16:creationId xmlns:a16="http://schemas.microsoft.com/office/drawing/2014/main" id="{16A80BC1-2B13-42E9-9FD4-5D14C9598D4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437" y="410946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Google Shape;338;p8">
            <a:hlinkClick r:id="" action="ppaction://noaction">
              <a:snd r:embed="rId9" name="1_7.wav"/>
            </a:hlinkClick>
            <a:extLst>
              <a:ext uri="{FF2B5EF4-FFF2-40B4-BE49-F238E27FC236}">
                <a16:creationId xmlns:a16="http://schemas.microsoft.com/office/drawing/2014/main" id="{0E75F5D0-69C4-4F34-93D4-DA9EA81FF5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955" y="478953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8" name="Google Shape;338;p8">
            <a:hlinkClick r:id="" action="ppaction://noaction">
              <a:snd r:embed="rId10" name="1_8.wav"/>
            </a:hlinkClick>
            <a:extLst>
              <a:ext uri="{FF2B5EF4-FFF2-40B4-BE49-F238E27FC236}">
                <a16:creationId xmlns:a16="http://schemas.microsoft.com/office/drawing/2014/main" id="{521B0B4B-D150-4F40-92F6-57972732A2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955" y="552296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Google Shape;338;p8">
            <a:hlinkClick r:id="" action="ppaction://noaction">
              <a:snd r:embed="rId11" name="1_9.wav"/>
            </a:hlinkClick>
            <a:extLst>
              <a:ext uri="{FF2B5EF4-FFF2-40B4-BE49-F238E27FC236}">
                <a16:creationId xmlns:a16="http://schemas.microsoft.com/office/drawing/2014/main" id="{315DD988-2962-444B-B2AD-42B9B4015E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973" y="618969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7B812101-EA9E-4A32-B4EB-9FE618EB3D51}"/>
              </a:ext>
            </a:extLst>
          </p:cNvPr>
          <p:cNvSpPr txBox="1">
            <a:spLocks/>
          </p:cNvSpPr>
          <p:nvPr/>
        </p:nvSpPr>
        <p:spPr>
          <a:xfrm>
            <a:off x="87502" y="121066"/>
            <a:ext cx="4755367" cy="396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Teacher audio version</a:t>
            </a:r>
          </a:p>
        </p:txBody>
      </p:sp>
      <p:pic>
        <p:nvPicPr>
          <p:cNvPr id="51" name="Google Shape;111;p3">
            <a:extLst>
              <a:ext uri="{FF2B5EF4-FFF2-40B4-BE49-F238E27FC236}">
                <a16:creationId xmlns:a16="http://schemas.microsoft.com/office/drawing/2014/main" id="{D7A7F338-D6EF-4E1A-80D6-5FB383B94EEF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033197" y="2490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EB1BC3D-BA7C-423E-A70D-6FC2C95A98EB}"/>
              </a:ext>
            </a:extLst>
          </p:cNvPr>
          <p:cNvGraphicFramePr>
            <a:graphicFrameLocks noGrp="1"/>
          </p:cNvGraphicFramePr>
          <p:nvPr/>
        </p:nvGraphicFramePr>
        <p:xfrm>
          <a:off x="1077522" y="699784"/>
          <a:ext cx="5309915" cy="6037150"/>
        </p:xfrm>
        <a:graphic>
          <a:graphicData uri="http://schemas.openxmlformats.org/drawingml/2006/table">
            <a:tbl>
              <a:tblPr firstRow="1" firstCol="1" bandRow="1"/>
              <a:tblGrid>
                <a:gridCol w="2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60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Lilas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89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vue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Mathieu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iglou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gants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093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6B7461C3-31A8-4503-BF0D-FF7D0E64C4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65" y="1388168"/>
            <a:ext cx="407204" cy="4552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46ABD2-4AD7-4C57-9126-ADEC618F41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0" y="3465815"/>
            <a:ext cx="740495" cy="4890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C22251-D5D3-41D0-B327-E900934842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65" y="2171051"/>
            <a:ext cx="407203" cy="3994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8EC848-CDC4-4A72-A077-AB6E183D10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35" y="4101856"/>
            <a:ext cx="653106" cy="485067"/>
          </a:xfrm>
          <a:prstGeom prst="rect">
            <a:avLst/>
          </a:prstGeom>
        </p:spPr>
      </p:pic>
      <p:pic>
        <p:nvPicPr>
          <p:cNvPr id="35" name="Picture 34" descr="1386-0809-1709-4559">
            <a:hlinkClick r:id="" action="ppaction://noaction">
              <a:snd r:embed="rId17" name="cloche.wav"/>
            </a:hlinkClick>
            <a:extLst>
              <a:ext uri="{FF2B5EF4-FFF2-40B4-BE49-F238E27FC236}">
                <a16:creationId xmlns:a16="http://schemas.microsoft.com/office/drawing/2014/main" id="{753712BF-2F37-41E2-AFBA-53C03452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18" y="6191965"/>
            <a:ext cx="428140" cy="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969A4-9F37-4B4C-A86F-90E070FBD12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0" y="4853770"/>
            <a:ext cx="714434" cy="397962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61EA4DB6-CF1A-4AC8-B690-31A87FB1E4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56" y="2770477"/>
            <a:ext cx="712775" cy="500056"/>
          </a:xfrm>
          <a:prstGeom prst="rect">
            <a:avLst/>
          </a:prstGeom>
        </p:spPr>
      </p:pic>
      <p:pic>
        <p:nvPicPr>
          <p:cNvPr id="38" name="Picture 3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52C6621-4B13-48AB-A6BD-A77EFBE7F79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3574608" y="1363851"/>
            <a:ext cx="407204" cy="575801"/>
          </a:xfrm>
          <a:prstGeom prst="rect">
            <a:avLst/>
          </a:prstGeom>
        </p:spPr>
      </p:pic>
      <p:pic>
        <p:nvPicPr>
          <p:cNvPr id="39" name="Picture 3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0E85786-04F8-4E8A-80E8-488124697AD7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3574608" y="2105505"/>
            <a:ext cx="410727" cy="580783"/>
          </a:xfrm>
          <a:prstGeom prst="rect">
            <a:avLst/>
          </a:prstGeom>
        </p:spPr>
      </p:pic>
      <p:pic>
        <p:nvPicPr>
          <p:cNvPr id="40" name="Picture 3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DA42C76-3A04-47AE-87E3-D3117C01AA4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3584542" y="3382947"/>
            <a:ext cx="345621" cy="670824"/>
          </a:xfrm>
          <a:prstGeom prst="rect">
            <a:avLst/>
          </a:prstGeom>
        </p:spPr>
      </p:pic>
      <p:pic>
        <p:nvPicPr>
          <p:cNvPr id="53" name="Picture 5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BED3583-A569-4079-BBE0-DE967B3C7FE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3534961" y="2710985"/>
            <a:ext cx="364104" cy="580783"/>
          </a:xfrm>
          <a:prstGeom prst="rect">
            <a:avLst/>
          </a:prstGeom>
        </p:spPr>
      </p:pic>
      <p:pic>
        <p:nvPicPr>
          <p:cNvPr id="69" name="Picture 6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B256DC9-4A2F-4536-BDE7-85D5498D6841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2501" r="35222" b="1782"/>
          <a:stretch/>
        </p:blipFill>
        <p:spPr>
          <a:xfrm rot="9839652">
            <a:off x="3502943" y="4100394"/>
            <a:ext cx="428140" cy="596728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9C5926A5-E6BC-418B-9F0E-294A8B7B6A1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67" y="4835761"/>
            <a:ext cx="371170" cy="481355"/>
          </a:xfrm>
          <a:prstGeom prst="rect">
            <a:avLst/>
          </a:prstGeom>
        </p:spPr>
      </p:pic>
      <p:pic>
        <p:nvPicPr>
          <p:cNvPr id="71" name="Picture 70" descr="Icon&#10;&#10;Description automatically generated with medium confidence">
            <a:extLst>
              <a:ext uri="{FF2B5EF4-FFF2-40B4-BE49-F238E27FC236}">
                <a16:creationId xmlns:a16="http://schemas.microsoft.com/office/drawing/2014/main" id="{2203BC94-6DCC-4DDC-B1E3-AFE17FE43D2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53" y="5554248"/>
            <a:ext cx="294914" cy="4456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03C9F941-F102-484C-A91B-BA39E135DC4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8" y="6247010"/>
            <a:ext cx="293219" cy="342758"/>
          </a:xfrm>
          <a:prstGeom prst="rect">
            <a:avLst/>
          </a:prstGeom>
        </p:spPr>
      </p:pic>
      <p:pic>
        <p:nvPicPr>
          <p:cNvPr id="73" name="Picture 72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476BF542-94F3-469A-8F16-7773B3A5983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44" y="5588583"/>
            <a:ext cx="372888" cy="3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0D2E40A-F15F-4A54-8821-0CDDD8259791}"/>
              </a:ext>
            </a:extLst>
          </p:cNvPr>
          <p:cNvGraphicFramePr>
            <a:graphicFrameLocks noGrp="1"/>
          </p:cNvGraphicFramePr>
          <p:nvPr/>
        </p:nvGraphicFramePr>
        <p:xfrm>
          <a:off x="206665" y="1250111"/>
          <a:ext cx="5309915" cy="5291094"/>
        </p:xfrm>
        <a:graphic>
          <a:graphicData uri="http://schemas.openxmlformats.org/drawingml/2006/table">
            <a:tbl>
              <a:tblPr firstRow="1" firstCol="1" bandRow="1"/>
              <a:tblGrid>
                <a:gridCol w="2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14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Lilas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vue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Mathieu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iglou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gants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AE26CB9-F6A4-4737-95A1-7CDCF99F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46" y="11185"/>
            <a:ext cx="2864054" cy="342758"/>
          </a:xfrm>
        </p:spPr>
        <p:txBody>
          <a:bodyPr>
            <a:norm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handout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6AB676-DFBB-4952-84F5-D01374BACA23}"/>
              </a:ext>
            </a:extLst>
          </p:cNvPr>
          <p:cNvSpPr/>
          <p:nvPr/>
        </p:nvSpPr>
        <p:spPr>
          <a:xfrm>
            <a:off x="79120" y="30640"/>
            <a:ext cx="55348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Remember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1D30807-8EAC-4DC2-B95B-4F21A7B82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12" y="397765"/>
            <a:ext cx="437472" cy="50528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0909A85-1571-4255-BE5A-983DB499D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08" y="1837352"/>
            <a:ext cx="407204" cy="4552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E811F383-BC6B-4AB4-AD6C-B4AD34A9F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83" y="3609683"/>
            <a:ext cx="740495" cy="48903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CA546C-F81C-4CCC-A031-F8C788F02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05" y="2461165"/>
            <a:ext cx="407203" cy="39943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A48EF54-33C9-43E2-9C8A-D5CC8EEF4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95" y="4179190"/>
            <a:ext cx="653106" cy="485067"/>
          </a:xfrm>
          <a:prstGeom prst="rect">
            <a:avLst/>
          </a:prstGeom>
        </p:spPr>
      </p:pic>
      <p:pic>
        <p:nvPicPr>
          <p:cNvPr id="113" name="Picture 112" descr="1386-0809-1709-4559">
            <a:hlinkClick r:id="" action="ppaction://noaction">
              <a:snd r:embed="rId8" name="cloche.wav"/>
            </a:hlinkClick>
            <a:extLst>
              <a:ext uri="{FF2B5EF4-FFF2-40B4-BE49-F238E27FC236}">
                <a16:creationId xmlns:a16="http://schemas.microsoft.com/office/drawing/2014/main" id="{8C1756DA-E3B6-41D0-A1A0-585BC89D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60" y="6060327"/>
            <a:ext cx="428140" cy="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7D7A55F-240B-454A-AEDC-0E54056B54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57" y="4876463"/>
            <a:ext cx="714434" cy="397962"/>
          </a:xfrm>
          <a:prstGeom prst="rect">
            <a:avLst/>
          </a:prstGeom>
        </p:spPr>
      </p:pic>
      <p:pic>
        <p:nvPicPr>
          <p:cNvPr id="116" name="Picture 115" descr="Icon&#10;&#10;Description automatically generated">
            <a:extLst>
              <a:ext uri="{FF2B5EF4-FFF2-40B4-BE49-F238E27FC236}">
                <a16:creationId xmlns:a16="http://schemas.microsoft.com/office/drawing/2014/main" id="{CD920C53-FC1F-40E4-8099-2995C11CD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57" y="3029155"/>
            <a:ext cx="712775" cy="500056"/>
          </a:xfrm>
          <a:prstGeom prst="rect">
            <a:avLst/>
          </a:prstGeom>
        </p:spPr>
      </p:pic>
      <p:pic>
        <p:nvPicPr>
          <p:cNvPr id="45" name="Picture 4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89BA30A-1755-43CA-B337-FC672FE21E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2703751" y="1777080"/>
            <a:ext cx="407204" cy="575801"/>
          </a:xfrm>
          <a:prstGeom prst="rect">
            <a:avLst/>
          </a:prstGeom>
        </p:spPr>
      </p:pic>
      <p:pic>
        <p:nvPicPr>
          <p:cNvPr id="46" name="Picture 4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656C2C1-FDB5-49F0-A1A7-A93EB1492AD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2703751" y="2409131"/>
            <a:ext cx="410727" cy="580783"/>
          </a:xfrm>
          <a:prstGeom prst="rect">
            <a:avLst/>
          </a:prstGeom>
        </p:spPr>
      </p:pic>
      <p:pic>
        <p:nvPicPr>
          <p:cNvPr id="47" name="Picture 4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797E3AC-EFB5-4EC5-B69D-B329363C774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2673345" y="3521146"/>
            <a:ext cx="345621" cy="670824"/>
          </a:xfrm>
          <a:prstGeom prst="rect">
            <a:avLst/>
          </a:prstGeom>
        </p:spPr>
      </p:pic>
      <p:pic>
        <p:nvPicPr>
          <p:cNvPr id="48" name="Picture 4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47DC43B-9B55-411B-9B58-129E824CA8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2650149" y="3014568"/>
            <a:ext cx="364104" cy="580783"/>
          </a:xfrm>
          <a:prstGeom prst="rect">
            <a:avLst/>
          </a:prstGeom>
        </p:spPr>
      </p:pic>
      <p:pic>
        <p:nvPicPr>
          <p:cNvPr id="49" name="Picture 4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FDD8D1D-B94B-40C4-BB93-9B63E8A5CB8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2501" r="35222" b="1782"/>
          <a:stretch/>
        </p:blipFill>
        <p:spPr>
          <a:xfrm rot="9839652">
            <a:off x="2632085" y="4218061"/>
            <a:ext cx="428140" cy="596728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DEA18618-AD9C-43D8-A65D-ADFD0EAEE3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51" y="4834766"/>
            <a:ext cx="371170" cy="481355"/>
          </a:xfrm>
          <a:prstGeom prst="rect">
            <a:avLst/>
          </a:prstGeom>
        </p:spPr>
      </p:pic>
      <p:pic>
        <p:nvPicPr>
          <p:cNvPr id="51" name="Picture 50" descr="Icon&#10;&#10;Description automatically generated with medium confidence">
            <a:extLst>
              <a:ext uri="{FF2B5EF4-FFF2-40B4-BE49-F238E27FC236}">
                <a16:creationId xmlns:a16="http://schemas.microsoft.com/office/drawing/2014/main" id="{4767171A-2313-49D7-9FA9-1AC54197380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31" y="5472331"/>
            <a:ext cx="294914" cy="445679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99A059AA-77FE-4621-8965-F9D4D11998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36" y="6039395"/>
            <a:ext cx="293219" cy="342758"/>
          </a:xfrm>
          <a:prstGeom prst="rect">
            <a:avLst/>
          </a:prstGeom>
        </p:spPr>
      </p:pic>
      <p:pic>
        <p:nvPicPr>
          <p:cNvPr id="53" name="Picture 52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28EA2C3C-CFCE-48BD-9E64-05C835E1EE5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60" y="5513844"/>
            <a:ext cx="372888" cy="374939"/>
          </a:xfrm>
          <a:prstGeom prst="rect">
            <a:avLst/>
          </a:prstGeom>
        </p:spPr>
      </p:pic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CE5DF2FE-9172-4027-890F-EA4E8102AEB7}"/>
              </a:ext>
            </a:extLst>
          </p:cNvPr>
          <p:cNvGraphicFramePr>
            <a:graphicFrameLocks noGrp="1"/>
          </p:cNvGraphicFramePr>
          <p:nvPr/>
        </p:nvGraphicFramePr>
        <p:xfrm>
          <a:off x="6377785" y="1300031"/>
          <a:ext cx="5309915" cy="5291094"/>
        </p:xfrm>
        <a:graphic>
          <a:graphicData uri="http://schemas.openxmlformats.org/drawingml/2006/table">
            <a:tbl>
              <a:tblPr firstRow="1" firstCol="1" bandRow="1"/>
              <a:tblGrid>
                <a:gridCol w="26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115491524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14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Name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Lilas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SFC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[au/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/o]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vue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[u]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Mathieu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iglou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Vardon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gants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2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[an/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EC3928CF-532F-48FD-BD59-FD66C6FBFA4C}"/>
              </a:ext>
            </a:extLst>
          </p:cNvPr>
          <p:cNvSpPr/>
          <p:nvPr/>
        </p:nvSpPr>
        <p:spPr>
          <a:xfrm>
            <a:off x="6250240" y="80560"/>
            <a:ext cx="55348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Joyeux Noël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French name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Christmas present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the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same final sound.  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use what you know about how to pronounce French. Remember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ilent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inal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onsonants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357A38F-8900-4DF1-AFE6-ECB711E6D0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736" y="366074"/>
            <a:ext cx="518201" cy="5985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11A6AC-BC78-4B70-B3D3-115E07990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28" y="1887272"/>
            <a:ext cx="407204" cy="4552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1AB1687-A5F9-41CE-85DE-43132863C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03" y="3659603"/>
            <a:ext cx="740495" cy="48903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300D91-F9BA-4DCE-A40A-AA8D9455E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25" y="2511085"/>
            <a:ext cx="407203" cy="39943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88C3AC-3874-4CBB-AD49-4C35019D27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15" y="4229110"/>
            <a:ext cx="653106" cy="485067"/>
          </a:xfrm>
          <a:prstGeom prst="rect">
            <a:avLst/>
          </a:prstGeom>
        </p:spPr>
      </p:pic>
      <p:pic>
        <p:nvPicPr>
          <p:cNvPr id="61" name="Picture 60" descr="1386-0809-1709-4559">
            <a:hlinkClick r:id="" action="ppaction://noaction">
              <a:snd r:embed="rId8" name="cloche.wav"/>
            </a:hlinkClick>
            <a:extLst>
              <a:ext uri="{FF2B5EF4-FFF2-40B4-BE49-F238E27FC236}">
                <a16:creationId xmlns:a16="http://schemas.microsoft.com/office/drawing/2014/main" id="{0B6E98E7-9A1B-465C-BFDB-9A45C6F5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80" y="6110247"/>
            <a:ext cx="428140" cy="3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28FCD22-FA17-40CA-9F24-D6D4348959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7" y="4926383"/>
            <a:ext cx="714434" cy="397962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A7F3B105-D25D-483D-A3A1-3245AC718A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77" y="3079075"/>
            <a:ext cx="712775" cy="500056"/>
          </a:xfrm>
          <a:prstGeom prst="rect">
            <a:avLst/>
          </a:prstGeom>
        </p:spPr>
      </p:pic>
      <p:pic>
        <p:nvPicPr>
          <p:cNvPr id="64" name="Picture 6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8C8343A-AC30-4B3A-B0A1-1A2D0EE6CE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8" r="67711"/>
          <a:stretch/>
        </p:blipFill>
        <p:spPr>
          <a:xfrm>
            <a:off x="8874871" y="1827000"/>
            <a:ext cx="407204" cy="575801"/>
          </a:xfrm>
          <a:prstGeom prst="rect">
            <a:avLst/>
          </a:prstGeom>
        </p:spPr>
      </p:pic>
      <p:pic>
        <p:nvPicPr>
          <p:cNvPr id="65" name="Picture 6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E1F6795-1C34-4F1A-ABED-A816CE300A1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3618" r="35222"/>
          <a:stretch/>
        </p:blipFill>
        <p:spPr>
          <a:xfrm>
            <a:off x="8874871" y="2459051"/>
            <a:ext cx="410727" cy="580783"/>
          </a:xfrm>
          <a:prstGeom prst="rect">
            <a:avLst/>
          </a:prstGeom>
        </p:spPr>
      </p:pic>
      <p:pic>
        <p:nvPicPr>
          <p:cNvPr id="66" name="Picture 6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A6E7BF-8E0B-454A-AFFB-DBEE76686B3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5" t="310" r="-1881" b="46383"/>
          <a:stretch/>
        </p:blipFill>
        <p:spPr>
          <a:xfrm>
            <a:off x="8844465" y="3571066"/>
            <a:ext cx="345621" cy="670824"/>
          </a:xfrm>
          <a:prstGeom prst="rect">
            <a:avLst/>
          </a:prstGeom>
        </p:spPr>
      </p:pic>
      <p:pic>
        <p:nvPicPr>
          <p:cNvPr id="67" name="Picture 6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073A978-F9BB-4424-B398-8D6219BD93E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1298" r="35222" b="46381"/>
          <a:stretch/>
        </p:blipFill>
        <p:spPr>
          <a:xfrm>
            <a:off x="8821269" y="3064488"/>
            <a:ext cx="364104" cy="580783"/>
          </a:xfrm>
          <a:prstGeom prst="rect">
            <a:avLst/>
          </a:prstGeom>
        </p:spPr>
      </p:pic>
      <p:pic>
        <p:nvPicPr>
          <p:cNvPr id="68" name="Picture 6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E166396-6D34-43A8-98CB-E831D492859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52501" r="35222" b="1782"/>
          <a:stretch/>
        </p:blipFill>
        <p:spPr>
          <a:xfrm rot="9839652">
            <a:off x="8803205" y="4267981"/>
            <a:ext cx="428140" cy="596728"/>
          </a:xfrm>
          <a:prstGeom prst="rect">
            <a:avLst/>
          </a:prstGeom>
        </p:spPr>
      </p:pic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871C0817-D056-4836-82B6-D24B2DF1E2E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71" y="4884686"/>
            <a:ext cx="371170" cy="481355"/>
          </a:xfrm>
          <a:prstGeom prst="rect">
            <a:avLst/>
          </a:prstGeom>
        </p:spPr>
      </p:pic>
      <p:pic>
        <p:nvPicPr>
          <p:cNvPr id="70" name="Picture 69" descr="Icon&#10;&#10;Description automatically generated with medium confidence">
            <a:extLst>
              <a:ext uri="{FF2B5EF4-FFF2-40B4-BE49-F238E27FC236}">
                <a16:creationId xmlns:a16="http://schemas.microsoft.com/office/drawing/2014/main" id="{8753C62D-A17E-4692-99B4-9F4FCBDF6F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51" y="5522251"/>
            <a:ext cx="294914" cy="445679"/>
          </a:xfrm>
          <a:prstGeom prst="rect">
            <a:avLst/>
          </a:prstGeom>
        </p:spPr>
      </p:pic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68C54346-27E1-4C3D-A1E0-950846CEC7D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56" y="6089315"/>
            <a:ext cx="293219" cy="342758"/>
          </a:xfrm>
          <a:prstGeom prst="rect">
            <a:avLst/>
          </a:prstGeom>
        </p:spPr>
      </p:pic>
      <p:pic>
        <p:nvPicPr>
          <p:cNvPr id="91" name="Picture 90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D6D8EA3F-14CE-4FFC-A745-E7D6EA4FD7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0" y="5563764"/>
            <a:ext cx="372888" cy="37493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B38C23F-B8D9-42E4-90FB-A05B4CE45BDD}"/>
              </a:ext>
            </a:extLst>
          </p:cNvPr>
          <p:cNvSpPr txBox="1"/>
          <p:nvPr/>
        </p:nvSpPr>
        <p:spPr>
          <a:xfrm>
            <a:off x="7620925" y="120767"/>
            <a:ext cx="286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BE4904-07BF-4B57-ABDF-09FE4784826E}"/>
              </a:ext>
            </a:extLst>
          </p:cNvPr>
          <p:cNvSpPr txBox="1"/>
          <p:nvPr/>
        </p:nvSpPr>
        <p:spPr>
          <a:xfrm>
            <a:off x="9402865" y="120766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D9D109-2F98-466F-8181-77BE9F39EC41}"/>
              </a:ext>
            </a:extLst>
          </p:cNvPr>
          <p:cNvSpPr txBox="1"/>
          <p:nvPr/>
        </p:nvSpPr>
        <p:spPr>
          <a:xfrm>
            <a:off x="1329015" y="41113"/>
            <a:ext cx="2864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5C1F255-0306-4020-967B-DE78B9DBB374}"/>
              </a:ext>
            </a:extLst>
          </p:cNvPr>
          <p:cNvSpPr txBox="1"/>
          <p:nvPr/>
        </p:nvSpPr>
        <p:spPr>
          <a:xfrm>
            <a:off x="3110955" y="41112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16</a:t>
            </a:r>
          </a:p>
        </p:txBody>
      </p:sp>
    </p:spTree>
    <p:extLst>
      <p:ext uri="{BB962C8B-B14F-4D97-AF65-F5344CB8AC3E}">
        <p14:creationId xmlns:p14="http://schemas.microsoft.com/office/powerpoint/2010/main" val="206359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515</Words>
  <Application>Microsoft Office PowerPoint</Application>
  <PresentationFormat>Widescreen</PresentationFormat>
  <Paragraphs>145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Bookshelf Symbol 7</vt:lpstr>
      <vt:lpstr>Calibri</vt:lpstr>
      <vt:lpstr>Calibri Light</vt:lpstr>
      <vt:lpstr>Century Gothic</vt:lpstr>
      <vt:lpstr>Office Theme</vt:lpstr>
      <vt:lpstr>1_Office Theme</vt:lpstr>
      <vt:lpstr>PowerPoint Presentation</vt:lpstr>
      <vt:lpstr>handout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21</cp:revision>
  <dcterms:created xsi:type="dcterms:W3CDTF">2019-09-28T12:35:21Z</dcterms:created>
  <dcterms:modified xsi:type="dcterms:W3CDTF">2022-11-09T07:33:07Z</dcterms:modified>
</cp:coreProperties>
</file>