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8DF9-FA03-4479-B748-633A5C273DE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8B997-EF52-4286-BA06-4A294D095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3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b="1" dirty="0"/>
              <a:t>pupil handout / feedback sheet</a:t>
            </a:r>
            <a:endParaRPr lang="en-GB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72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60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17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05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33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92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43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39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5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2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82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2028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90D2E40A-F15F-4A54-8821-0CDDD8259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56058"/>
              </p:ext>
            </p:extLst>
          </p:nvPr>
        </p:nvGraphicFramePr>
        <p:xfrm>
          <a:off x="206665" y="1250111"/>
          <a:ext cx="3421906" cy="5291094"/>
        </p:xfrm>
        <a:graphic>
          <a:graphicData uri="http://schemas.openxmlformats.org/drawingml/2006/table">
            <a:tbl>
              <a:tblPr firstRow="1" firstCol="1" bandRow="1"/>
              <a:tblGrid>
                <a:gridCol w="26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</a:tblGrid>
              <a:tr h="53514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Lilas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vue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Mathieu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iglou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Ballou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Vardon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gants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AE26CB9-F6A4-4737-95A1-7CDCF99F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46" y="11185"/>
            <a:ext cx="2864054" cy="342758"/>
          </a:xfrm>
        </p:spPr>
        <p:txBody>
          <a:bodyPr>
            <a:norm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handout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66AB676-DFBB-4952-84F5-D01374BACA23}"/>
              </a:ext>
            </a:extLst>
          </p:cNvPr>
          <p:cNvSpPr/>
          <p:nvPr/>
        </p:nvSpPr>
        <p:spPr>
          <a:xfrm>
            <a:off x="79120" y="30640"/>
            <a:ext cx="55348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Joyeux Noël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French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present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same final sound.  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use what you know about how to pronounce French. Remember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ilent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inal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onsonants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1D30807-8EAC-4DC2-B95B-4F21A7B82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12" y="397765"/>
            <a:ext cx="437472" cy="50528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F0909A85-1571-4255-BE5A-983DB499D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08" y="1837352"/>
            <a:ext cx="407204" cy="4552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E811F383-BC6B-4AB4-AD6C-B4AD34A9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83" y="3609683"/>
            <a:ext cx="740495" cy="48903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CA546C-F81C-4CCC-A031-F8C788F02A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05" y="2461165"/>
            <a:ext cx="407203" cy="39943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A48EF54-33C9-43E2-9C8A-D5CC8EEF4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95" y="4179190"/>
            <a:ext cx="653106" cy="485067"/>
          </a:xfrm>
          <a:prstGeom prst="rect">
            <a:avLst/>
          </a:prstGeom>
        </p:spPr>
      </p:pic>
      <p:pic>
        <p:nvPicPr>
          <p:cNvPr id="113" name="Picture 112" descr="1386-0809-1709-4559">
            <a:hlinkClick r:id="" action="ppaction://noaction">
              <a:snd r:embed="rId8" name="cloche.wav"/>
            </a:hlinkClick>
            <a:extLst>
              <a:ext uri="{FF2B5EF4-FFF2-40B4-BE49-F238E27FC236}">
                <a16:creationId xmlns:a16="http://schemas.microsoft.com/office/drawing/2014/main" id="{8C1756DA-E3B6-41D0-A1A0-585BC89D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60" y="6060327"/>
            <a:ext cx="428140" cy="3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7D7A55F-240B-454A-AEDC-0E54056B54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57" y="4876463"/>
            <a:ext cx="714434" cy="397962"/>
          </a:xfrm>
          <a:prstGeom prst="rect">
            <a:avLst/>
          </a:prstGeom>
        </p:spPr>
      </p:pic>
      <p:pic>
        <p:nvPicPr>
          <p:cNvPr id="116" name="Picture 115" descr="Icon&#10;&#10;Description automatically generated">
            <a:extLst>
              <a:ext uri="{FF2B5EF4-FFF2-40B4-BE49-F238E27FC236}">
                <a16:creationId xmlns:a16="http://schemas.microsoft.com/office/drawing/2014/main" id="{CD920C53-FC1F-40E4-8099-2995C11CD7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57" y="3029155"/>
            <a:ext cx="712775" cy="500056"/>
          </a:xfrm>
          <a:prstGeom prst="rect">
            <a:avLst/>
          </a:prstGeom>
        </p:spPr>
      </p:pic>
      <p:pic>
        <p:nvPicPr>
          <p:cNvPr id="45" name="Picture 4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89BA30A-1755-43CA-B337-FC672FE21EB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2703751" y="1777080"/>
            <a:ext cx="407204" cy="575801"/>
          </a:xfrm>
          <a:prstGeom prst="rect">
            <a:avLst/>
          </a:prstGeom>
        </p:spPr>
      </p:pic>
      <p:pic>
        <p:nvPicPr>
          <p:cNvPr id="46" name="Picture 4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656C2C1-FDB5-49F0-A1A7-A93EB1492A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2703751" y="2409131"/>
            <a:ext cx="410727" cy="580783"/>
          </a:xfrm>
          <a:prstGeom prst="rect">
            <a:avLst/>
          </a:prstGeom>
        </p:spPr>
      </p:pic>
      <p:pic>
        <p:nvPicPr>
          <p:cNvPr id="47" name="Picture 4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797E3AC-EFB5-4EC5-B69D-B329363C77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2673345" y="3521146"/>
            <a:ext cx="345621" cy="670824"/>
          </a:xfrm>
          <a:prstGeom prst="rect">
            <a:avLst/>
          </a:prstGeom>
        </p:spPr>
      </p:pic>
      <p:pic>
        <p:nvPicPr>
          <p:cNvPr id="48" name="Picture 4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47DC43B-9B55-411B-9B58-129E824CA88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2650149" y="3014568"/>
            <a:ext cx="364104" cy="580783"/>
          </a:xfrm>
          <a:prstGeom prst="rect">
            <a:avLst/>
          </a:prstGeom>
        </p:spPr>
      </p:pic>
      <p:pic>
        <p:nvPicPr>
          <p:cNvPr id="49" name="Picture 4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FDD8D1D-B94B-40C4-BB93-9B63E8A5CB8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2501" r="35222" b="1782"/>
          <a:stretch/>
        </p:blipFill>
        <p:spPr>
          <a:xfrm rot="9839652">
            <a:off x="2632085" y="4218061"/>
            <a:ext cx="428140" cy="596728"/>
          </a:xfrm>
          <a:prstGeom prst="rect">
            <a:avLst/>
          </a:prstGeom>
        </p:spPr>
      </p:pic>
      <p:pic>
        <p:nvPicPr>
          <p:cNvPr id="50" name="Picture 49" descr="Logo&#10;&#10;Description automatically generated">
            <a:extLst>
              <a:ext uri="{FF2B5EF4-FFF2-40B4-BE49-F238E27FC236}">
                <a16:creationId xmlns:a16="http://schemas.microsoft.com/office/drawing/2014/main" id="{DEA18618-AD9C-43D8-A65D-ADFD0EAEE3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51" y="4834766"/>
            <a:ext cx="371170" cy="481355"/>
          </a:xfrm>
          <a:prstGeom prst="rect">
            <a:avLst/>
          </a:prstGeom>
        </p:spPr>
      </p:pic>
      <p:pic>
        <p:nvPicPr>
          <p:cNvPr id="51" name="Picture 50" descr="Icon&#10;&#10;Description automatically generated with medium confidence">
            <a:extLst>
              <a:ext uri="{FF2B5EF4-FFF2-40B4-BE49-F238E27FC236}">
                <a16:creationId xmlns:a16="http://schemas.microsoft.com/office/drawing/2014/main" id="{4767171A-2313-49D7-9FA9-1AC5419738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31" y="5472331"/>
            <a:ext cx="294914" cy="445679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99A059AA-77FE-4621-8965-F9D4D11998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36" y="6039395"/>
            <a:ext cx="293219" cy="342758"/>
          </a:xfrm>
          <a:prstGeom prst="rect">
            <a:avLst/>
          </a:prstGeom>
        </p:spPr>
      </p:pic>
      <p:pic>
        <p:nvPicPr>
          <p:cNvPr id="53" name="Picture 52" descr="A close-up of a hand&#10;&#10;Description automatically generated with low confidence">
            <a:extLst>
              <a:ext uri="{FF2B5EF4-FFF2-40B4-BE49-F238E27FC236}">
                <a16:creationId xmlns:a16="http://schemas.microsoft.com/office/drawing/2014/main" id="{28EA2C3C-CFCE-48BD-9E64-05C835E1EE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60" y="5513844"/>
            <a:ext cx="372888" cy="374939"/>
          </a:xfrm>
          <a:prstGeom prst="rect">
            <a:avLst/>
          </a:prstGeom>
        </p:spPr>
      </p:pic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5DF2FE-9172-4027-890F-EA4E8102A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48744"/>
              </p:ext>
            </p:extLst>
          </p:nvPr>
        </p:nvGraphicFramePr>
        <p:xfrm>
          <a:off x="6377785" y="1300031"/>
          <a:ext cx="3421906" cy="5291094"/>
        </p:xfrm>
        <a:graphic>
          <a:graphicData uri="http://schemas.openxmlformats.org/drawingml/2006/table">
            <a:tbl>
              <a:tblPr firstRow="1" firstCol="1" bandRow="1"/>
              <a:tblGrid>
                <a:gridCol w="26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</a:tblGrid>
              <a:tr h="53514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Lilas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vue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Mathieu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iglou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Ballou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Vardon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gants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EC3928CF-532F-48FD-BD59-FD66C6FBFA4C}"/>
              </a:ext>
            </a:extLst>
          </p:cNvPr>
          <p:cNvSpPr/>
          <p:nvPr/>
        </p:nvSpPr>
        <p:spPr>
          <a:xfrm>
            <a:off x="6250240" y="80560"/>
            <a:ext cx="55348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Joyeux Noël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French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present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same final sound.  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use what you know about how to pronounce French. Remember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ilent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inal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onsonants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357A38F-8900-4DF1-AFE6-ECB711E6D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736" y="366074"/>
            <a:ext cx="518201" cy="5985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011A6AC-BC78-4B70-B3D3-115E07990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28" y="1887272"/>
            <a:ext cx="407204" cy="4552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1AB1687-A5F9-41CE-85DE-43132863C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03" y="3659603"/>
            <a:ext cx="740495" cy="48903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F300D91-F9BA-4DCE-A40A-AA8D9455E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25" y="2511085"/>
            <a:ext cx="407203" cy="39943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C88C3AC-3874-4CBB-AD49-4C35019D27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15" y="4229110"/>
            <a:ext cx="653106" cy="485067"/>
          </a:xfrm>
          <a:prstGeom prst="rect">
            <a:avLst/>
          </a:prstGeom>
        </p:spPr>
      </p:pic>
      <p:pic>
        <p:nvPicPr>
          <p:cNvPr id="61" name="Picture 60" descr="1386-0809-1709-4559">
            <a:hlinkClick r:id="" action="ppaction://noaction">
              <a:snd r:embed="rId8" name="cloche.wav"/>
            </a:hlinkClick>
            <a:extLst>
              <a:ext uri="{FF2B5EF4-FFF2-40B4-BE49-F238E27FC236}">
                <a16:creationId xmlns:a16="http://schemas.microsoft.com/office/drawing/2014/main" id="{0B6E98E7-9A1B-465C-BFDB-9A45C6F5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80" y="6110247"/>
            <a:ext cx="428140" cy="3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28FCD22-FA17-40CA-9F24-D6D4348959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77" y="4926383"/>
            <a:ext cx="714434" cy="397962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A7F3B105-D25D-483D-A3A1-3245AC718A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77" y="3079075"/>
            <a:ext cx="712775" cy="500056"/>
          </a:xfrm>
          <a:prstGeom prst="rect">
            <a:avLst/>
          </a:prstGeom>
        </p:spPr>
      </p:pic>
      <p:pic>
        <p:nvPicPr>
          <p:cNvPr id="64" name="Picture 6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8C8343A-AC30-4B3A-B0A1-1A2D0EE6CE0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8874871" y="1827000"/>
            <a:ext cx="407204" cy="575801"/>
          </a:xfrm>
          <a:prstGeom prst="rect">
            <a:avLst/>
          </a:prstGeom>
        </p:spPr>
      </p:pic>
      <p:pic>
        <p:nvPicPr>
          <p:cNvPr id="65" name="Picture 6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E1F6795-1C34-4F1A-ABED-A816CE300A1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8874871" y="2459051"/>
            <a:ext cx="410727" cy="580783"/>
          </a:xfrm>
          <a:prstGeom prst="rect">
            <a:avLst/>
          </a:prstGeom>
        </p:spPr>
      </p:pic>
      <p:pic>
        <p:nvPicPr>
          <p:cNvPr id="66" name="Picture 6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A6E7BF-8E0B-454A-AFFB-DBEE76686B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8844465" y="3571066"/>
            <a:ext cx="345621" cy="670824"/>
          </a:xfrm>
          <a:prstGeom prst="rect">
            <a:avLst/>
          </a:prstGeom>
        </p:spPr>
      </p:pic>
      <p:pic>
        <p:nvPicPr>
          <p:cNvPr id="67" name="Picture 6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073A978-F9BB-4424-B398-8D6219BD93E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8821269" y="3064488"/>
            <a:ext cx="364104" cy="580783"/>
          </a:xfrm>
          <a:prstGeom prst="rect">
            <a:avLst/>
          </a:prstGeom>
        </p:spPr>
      </p:pic>
      <p:pic>
        <p:nvPicPr>
          <p:cNvPr id="68" name="Picture 6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E166396-6D34-43A8-98CB-E831D492859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2501" r="35222" b="1782"/>
          <a:stretch/>
        </p:blipFill>
        <p:spPr>
          <a:xfrm rot="9839652">
            <a:off x="8803205" y="4267981"/>
            <a:ext cx="428140" cy="596728"/>
          </a:xfrm>
          <a:prstGeom prst="rect">
            <a:avLst/>
          </a:prstGeom>
        </p:spPr>
      </p:pic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871C0817-D056-4836-82B6-D24B2DF1E2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71" y="4884686"/>
            <a:ext cx="371170" cy="481355"/>
          </a:xfrm>
          <a:prstGeom prst="rect">
            <a:avLst/>
          </a:prstGeom>
        </p:spPr>
      </p:pic>
      <p:pic>
        <p:nvPicPr>
          <p:cNvPr id="70" name="Picture 69" descr="Icon&#10;&#10;Description automatically generated with medium confidence">
            <a:extLst>
              <a:ext uri="{FF2B5EF4-FFF2-40B4-BE49-F238E27FC236}">
                <a16:creationId xmlns:a16="http://schemas.microsoft.com/office/drawing/2014/main" id="{8753C62D-A17E-4692-99B4-9F4FCBDF6F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51" y="5522251"/>
            <a:ext cx="294914" cy="445679"/>
          </a:xfrm>
          <a:prstGeom prst="rect">
            <a:avLst/>
          </a:prstGeom>
        </p:spPr>
      </p:pic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68C54346-27E1-4C3D-A1E0-950846CEC7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56" y="6089315"/>
            <a:ext cx="293219" cy="342758"/>
          </a:xfrm>
          <a:prstGeom prst="rect">
            <a:avLst/>
          </a:prstGeom>
        </p:spPr>
      </p:pic>
      <p:pic>
        <p:nvPicPr>
          <p:cNvPr id="91" name="Picture 90" descr="A close-up of a hand&#10;&#10;Description automatically generated with low confidence">
            <a:extLst>
              <a:ext uri="{FF2B5EF4-FFF2-40B4-BE49-F238E27FC236}">
                <a16:creationId xmlns:a16="http://schemas.microsoft.com/office/drawing/2014/main" id="{D6D8EA3F-14CE-4FFC-A745-E7D6EA4FD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0" y="5563764"/>
            <a:ext cx="372888" cy="37493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B38C23F-B8D9-42E4-90FB-A05B4CE45BDD}"/>
              </a:ext>
            </a:extLst>
          </p:cNvPr>
          <p:cNvSpPr txBox="1"/>
          <p:nvPr/>
        </p:nvSpPr>
        <p:spPr>
          <a:xfrm>
            <a:off x="7620925" y="120767"/>
            <a:ext cx="2864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BE4904-07BF-4B57-ABDF-09FE4784826E}"/>
              </a:ext>
            </a:extLst>
          </p:cNvPr>
          <p:cNvSpPr txBox="1"/>
          <p:nvPr/>
        </p:nvSpPr>
        <p:spPr>
          <a:xfrm>
            <a:off x="9402865" y="120766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4D9D109-2F98-466F-8181-77BE9F39EC41}"/>
              </a:ext>
            </a:extLst>
          </p:cNvPr>
          <p:cNvSpPr txBox="1"/>
          <p:nvPr/>
        </p:nvSpPr>
        <p:spPr>
          <a:xfrm>
            <a:off x="1329015" y="41113"/>
            <a:ext cx="2864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5C1F255-0306-4020-967B-DE78B9DBB374}"/>
              </a:ext>
            </a:extLst>
          </p:cNvPr>
          <p:cNvSpPr txBox="1"/>
          <p:nvPr/>
        </p:nvSpPr>
        <p:spPr>
          <a:xfrm>
            <a:off x="3110955" y="41112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</p:spTree>
    <p:extLst>
      <p:ext uri="{BB962C8B-B14F-4D97-AF65-F5344CB8AC3E}">
        <p14:creationId xmlns:p14="http://schemas.microsoft.com/office/powerpoint/2010/main" val="42279065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</Words>
  <Application>Microsoft Office PowerPoint</Application>
  <PresentationFormat>Widescreen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1_Office Theme</vt:lpstr>
      <vt:lpstr>handout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handout</dc:title>
  <dc:creator>Rachel Hawkes</dc:creator>
  <cp:lastModifiedBy>Rachel Hawkes</cp:lastModifiedBy>
  <cp:revision>2</cp:revision>
  <dcterms:created xsi:type="dcterms:W3CDTF">2021-11-28T21:50:42Z</dcterms:created>
  <dcterms:modified xsi:type="dcterms:W3CDTF">2022-11-09T07:30:02Z</dcterms:modified>
</cp:coreProperties>
</file>